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5" r:id="rId2"/>
    <p:sldId id="294" r:id="rId3"/>
    <p:sldId id="295" r:id="rId4"/>
    <p:sldId id="266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00609-4CB3-4B79-9820-50CA1ABEF8F7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AEBC6-9F90-4F3C-AA9B-E9AD4E328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973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fld id="{E209B8A4-02BA-4DAD-998B-57C46987E6D1}" type="slidenum">
              <a:rPr lang="en-US" altLang="vi-VN">
                <a:latin typeface="Arial" charset="0"/>
              </a:rPr>
              <a:pPr/>
              <a:t>7</a:t>
            </a:fld>
            <a:endParaRPr lang="en-US" altLang="vi-VN">
              <a:latin typeface="Arial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C0942FE-CD91-4518-911B-D499EB826600}" type="slidenum">
              <a:rPr lang="vi-VN"/>
              <a:pPr eaLnBrk="1" hangingPunct="1"/>
              <a:t>22</a:t>
            </a:fld>
            <a:endParaRPr lang="vi-VN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36A7AE-B2FF-4759-8F19-52741E4EA7E8}" type="slidenum">
              <a:rPr lang="vi-VN"/>
              <a:pPr eaLnBrk="1" hangingPunct="1"/>
              <a:t>23</a:t>
            </a:fld>
            <a:endParaRPr lang="vi-VN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3DF2A4-2B32-43CC-9760-1E5C1E67E4C7}" type="slidenum">
              <a:rPr lang="vi-VN"/>
              <a:pPr eaLnBrk="1" hangingPunct="1"/>
              <a:t>24</a:t>
            </a:fld>
            <a:endParaRPr lang="vi-VN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752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568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5788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2798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00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015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834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971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021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434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105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90773-829F-4F07-AE36-5BECCDD68872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25383-8D79-4440-8496-4E09ED8A0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120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gif"/><Relationship Id="rId2" Type="http://schemas.openxmlformats.org/officeDocument/2006/relationships/audio" Target="file:///C:\Documents%20and%20Settings\Admin\Desktop\BG%201950\Dong%2520Mau%2520Lac%2520Hong%2520-%2520Xuan%2520Mai.mp3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image" Target="../media/image2.gi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3" name="Freeform 3"/>
          <p:cNvSpPr>
            <a:spLocks/>
          </p:cNvSpPr>
          <p:nvPr/>
        </p:nvSpPr>
        <p:spPr bwMode="auto">
          <a:xfrm>
            <a:off x="1301750" y="449263"/>
            <a:ext cx="6235700" cy="5959475"/>
          </a:xfrm>
          <a:custGeom>
            <a:avLst/>
            <a:gdLst>
              <a:gd name="T0" fmla="*/ 2147483647 w 646"/>
              <a:gd name="T1" fmla="*/ 2147483647 h 646"/>
              <a:gd name="T2" fmla="*/ 2147483647 w 646"/>
              <a:gd name="T3" fmla="*/ 2147483647 h 646"/>
              <a:gd name="T4" fmla="*/ 2147483647 w 646"/>
              <a:gd name="T5" fmla="*/ 2147483647 h 646"/>
              <a:gd name="T6" fmla="*/ 2147483647 w 646"/>
              <a:gd name="T7" fmla="*/ 2147483647 h 646"/>
              <a:gd name="T8" fmla="*/ 2147483647 w 646"/>
              <a:gd name="T9" fmla="*/ 2147483647 h 6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6"/>
              <a:gd name="T16" fmla="*/ 0 h 646"/>
              <a:gd name="T17" fmla="*/ 646 w 646"/>
              <a:gd name="T18" fmla="*/ 646 h 6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6" h="646">
                <a:moveTo>
                  <a:pt x="92" y="491"/>
                </a:moveTo>
                <a:cubicBezTo>
                  <a:pt x="0" y="364"/>
                  <a:pt x="28" y="185"/>
                  <a:pt x="155" y="92"/>
                </a:cubicBezTo>
                <a:cubicBezTo>
                  <a:pt x="282" y="0"/>
                  <a:pt x="461" y="28"/>
                  <a:pt x="554" y="155"/>
                </a:cubicBezTo>
                <a:cubicBezTo>
                  <a:pt x="646" y="282"/>
                  <a:pt x="618" y="461"/>
                  <a:pt x="491" y="554"/>
                </a:cubicBezTo>
                <a:cubicBezTo>
                  <a:pt x="364" y="646"/>
                  <a:pt x="185" y="618"/>
                  <a:pt x="92" y="491"/>
                </a:cubicBez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294" name="Freeform 4"/>
          <p:cNvSpPr>
            <a:spLocks noEditPoints="1"/>
          </p:cNvSpPr>
          <p:nvPr/>
        </p:nvSpPr>
        <p:spPr bwMode="auto">
          <a:xfrm>
            <a:off x="1520825" y="660400"/>
            <a:ext cx="5797550" cy="5537200"/>
          </a:xfrm>
          <a:custGeom>
            <a:avLst/>
            <a:gdLst>
              <a:gd name="T0" fmla="*/ 2147483647 w 600"/>
              <a:gd name="T1" fmla="*/ 2147483647 h 600"/>
              <a:gd name="T2" fmla="*/ 2147483647 w 600"/>
              <a:gd name="T3" fmla="*/ 2147483647 h 600"/>
              <a:gd name="T4" fmla="*/ 2147483647 w 600"/>
              <a:gd name="T5" fmla="*/ 2147483647 h 600"/>
              <a:gd name="T6" fmla="*/ 2147483647 w 600"/>
              <a:gd name="T7" fmla="*/ 2147483647 h 600"/>
              <a:gd name="T8" fmla="*/ 2147483647 w 600"/>
              <a:gd name="T9" fmla="*/ 2147483647 h 600"/>
              <a:gd name="T10" fmla="*/ 2147483647 w 600"/>
              <a:gd name="T11" fmla="*/ 2147483647 h 600"/>
              <a:gd name="T12" fmla="*/ 2147483647 w 600"/>
              <a:gd name="T13" fmla="*/ 2147483647 h 600"/>
              <a:gd name="T14" fmla="*/ 2147483647 w 600"/>
              <a:gd name="T15" fmla="*/ 2147483647 h 600"/>
              <a:gd name="T16" fmla="*/ 2147483647 w 600"/>
              <a:gd name="T17" fmla="*/ 2147483647 h 600"/>
              <a:gd name="T18" fmla="*/ 2147483647 w 600"/>
              <a:gd name="T19" fmla="*/ 2147483647 h 600"/>
              <a:gd name="T20" fmla="*/ 2147483647 w 600"/>
              <a:gd name="T21" fmla="*/ 2147483647 h 600"/>
              <a:gd name="T22" fmla="*/ 2147483647 w 600"/>
              <a:gd name="T23" fmla="*/ 2147483647 h 600"/>
              <a:gd name="T24" fmla="*/ 2147483647 w 600"/>
              <a:gd name="T25" fmla="*/ 2147483647 h 600"/>
              <a:gd name="T26" fmla="*/ 2147483647 w 600"/>
              <a:gd name="T27" fmla="*/ 2147483647 h 600"/>
              <a:gd name="T28" fmla="*/ 2147483647 w 600"/>
              <a:gd name="T29" fmla="*/ 2147483647 h 600"/>
              <a:gd name="T30" fmla="*/ 2147483647 w 600"/>
              <a:gd name="T31" fmla="*/ 2147483647 h 600"/>
              <a:gd name="T32" fmla="*/ 2147483647 w 600"/>
              <a:gd name="T33" fmla="*/ 2147483647 h 600"/>
              <a:gd name="T34" fmla="*/ 2147483647 w 600"/>
              <a:gd name="T35" fmla="*/ 2147483647 h 600"/>
              <a:gd name="T36" fmla="*/ 2147483647 w 600"/>
              <a:gd name="T37" fmla="*/ 2147483647 h 600"/>
              <a:gd name="T38" fmla="*/ 2147483647 w 600"/>
              <a:gd name="T39" fmla="*/ 2147483647 h 600"/>
              <a:gd name="T40" fmla="*/ 2147483647 w 600"/>
              <a:gd name="T41" fmla="*/ 2147483647 h 600"/>
              <a:gd name="T42" fmla="*/ 2147483647 w 600"/>
              <a:gd name="T43" fmla="*/ 2147483647 h 600"/>
              <a:gd name="T44" fmla="*/ 2147483647 w 600"/>
              <a:gd name="T45" fmla="*/ 2147483647 h 600"/>
              <a:gd name="T46" fmla="*/ 2147483647 w 600"/>
              <a:gd name="T47" fmla="*/ 2147483647 h 600"/>
              <a:gd name="T48" fmla="*/ 2147483647 w 600"/>
              <a:gd name="T49" fmla="*/ 2147483647 h 600"/>
              <a:gd name="T50" fmla="*/ 2147483647 w 600"/>
              <a:gd name="T51" fmla="*/ 2147483647 h 600"/>
              <a:gd name="T52" fmla="*/ 2147483647 w 600"/>
              <a:gd name="T53" fmla="*/ 2147483647 h 600"/>
              <a:gd name="T54" fmla="*/ 2147483647 w 600"/>
              <a:gd name="T55" fmla="*/ 2147483647 h 600"/>
              <a:gd name="T56" fmla="*/ 2147483647 w 600"/>
              <a:gd name="T57" fmla="*/ 2147483647 h 600"/>
              <a:gd name="T58" fmla="*/ 2147483647 w 600"/>
              <a:gd name="T59" fmla="*/ 2147483647 h 600"/>
              <a:gd name="T60" fmla="*/ 2147483647 w 600"/>
              <a:gd name="T61" fmla="*/ 2147483647 h 600"/>
              <a:gd name="T62" fmla="*/ 2147483647 w 600"/>
              <a:gd name="T63" fmla="*/ 2147483647 h 600"/>
              <a:gd name="T64" fmla="*/ 2147483647 w 600"/>
              <a:gd name="T65" fmla="*/ 2147483647 h 600"/>
              <a:gd name="T66" fmla="*/ 2147483647 w 600"/>
              <a:gd name="T67" fmla="*/ 2147483647 h 600"/>
              <a:gd name="T68" fmla="*/ 2147483647 w 600"/>
              <a:gd name="T69" fmla="*/ 2147483647 h 600"/>
              <a:gd name="T70" fmla="*/ 2147483647 w 600"/>
              <a:gd name="T71" fmla="*/ 2147483647 h 600"/>
              <a:gd name="T72" fmla="*/ 2147483647 w 600"/>
              <a:gd name="T73" fmla="*/ 2147483647 h 600"/>
              <a:gd name="T74" fmla="*/ 2147483647 w 600"/>
              <a:gd name="T75" fmla="*/ 2147483647 h 600"/>
              <a:gd name="T76" fmla="*/ 2147483647 w 600"/>
              <a:gd name="T77" fmla="*/ 2147483647 h 600"/>
              <a:gd name="T78" fmla="*/ 2147483647 w 600"/>
              <a:gd name="T79" fmla="*/ 2147483647 h 600"/>
              <a:gd name="T80" fmla="*/ 2147483647 w 600"/>
              <a:gd name="T81" fmla="*/ 2147483647 h 600"/>
              <a:gd name="T82" fmla="*/ 2147483647 w 600"/>
              <a:gd name="T83" fmla="*/ 2147483647 h 600"/>
              <a:gd name="T84" fmla="*/ 2147483647 w 600"/>
              <a:gd name="T85" fmla="*/ 2147483647 h 600"/>
              <a:gd name="T86" fmla="*/ 2147483647 w 600"/>
              <a:gd name="T87" fmla="*/ 2147483647 h 600"/>
              <a:gd name="T88" fmla="*/ 2147483647 w 600"/>
              <a:gd name="T89" fmla="*/ 2147483647 h 600"/>
              <a:gd name="T90" fmla="*/ 2147483647 w 600"/>
              <a:gd name="T91" fmla="*/ 2147483647 h 600"/>
              <a:gd name="T92" fmla="*/ 2147483647 w 600"/>
              <a:gd name="T93" fmla="*/ 2147483647 h 600"/>
              <a:gd name="T94" fmla="*/ 2147483647 w 600"/>
              <a:gd name="T95" fmla="*/ 2147483647 h 600"/>
              <a:gd name="T96" fmla="*/ 2147483647 w 600"/>
              <a:gd name="T97" fmla="*/ 2147483647 h 600"/>
              <a:gd name="T98" fmla="*/ 2147483647 w 600"/>
              <a:gd name="T99" fmla="*/ 2147483647 h 600"/>
              <a:gd name="T100" fmla="*/ 2147483647 w 600"/>
              <a:gd name="T101" fmla="*/ 2147483647 h 600"/>
              <a:gd name="T102" fmla="*/ 2147483647 w 600"/>
              <a:gd name="T103" fmla="*/ 2147483647 h 600"/>
              <a:gd name="T104" fmla="*/ 2147483647 w 600"/>
              <a:gd name="T105" fmla="*/ 2147483647 h 600"/>
              <a:gd name="T106" fmla="*/ 2147483647 w 600"/>
              <a:gd name="T107" fmla="*/ 2147483647 h 60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600"/>
              <a:gd name="T163" fmla="*/ 0 h 600"/>
              <a:gd name="T164" fmla="*/ 600 w 600"/>
              <a:gd name="T165" fmla="*/ 600 h 60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600" h="600">
                <a:moveTo>
                  <a:pt x="69" y="468"/>
                </a:moveTo>
                <a:lnTo>
                  <a:pt x="69" y="468"/>
                </a:lnTo>
                <a:lnTo>
                  <a:pt x="70" y="467"/>
                </a:lnTo>
                <a:lnTo>
                  <a:pt x="69" y="468"/>
                </a:lnTo>
                <a:close/>
                <a:moveTo>
                  <a:pt x="69" y="468"/>
                </a:moveTo>
                <a:lnTo>
                  <a:pt x="69" y="468"/>
                </a:lnTo>
                <a:close/>
                <a:moveTo>
                  <a:pt x="69" y="468"/>
                </a:moveTo>
                <a:cubicBezTo>
                  <a:pt x="56" y="450"/>
                  <a:pt x="45" y="431"/>
                  <a:pt x="37" y="412"/>
                </a:cubicBezTo>
                <a:lnTo>
                  <a:pt x="39" y="411"/>
                </a:lnTo>
                <a:cubicBezTo>
                  <a:pt x="47" y="430"/>
                  <a:pt x="57" y="449"/>
                  <a:pt x="70" y="467"/>
                </a:cubicBezTo>
                <a:lnTo>
                  <a:pt x="69" y="468"/>
                </a:lnTo>
                <a:close/>
                <a:moveTo>
                  <a:pt x="37" y="412"/>
                </a:moveTo>
                <a:cubicBezTo>
                  <a:pt x="28" y="392"/>
                  <a:pt x="22" y="372"/>
                  <a:pt x="19" y="352"/>
                </a:cubicBezTo>
                <a:lnTo>
                  <a:pt x="21" y="351"/>
                </a:lnTo>
                <a:cubicBezTo>
                  <a:pt x="25" y="372"/>
                  <a:pt x="30" y="392"/>
                  <a:pt x="39" y="411"/>
                </a:cubicBezTo>
                <a:lnTo>
                  <a:pt x="37" y="412"/>
                </a:lnTo>
                <a:close/>
                <a:moveTo>
                  <a:pt x="19" y="352"/>
                </a:moveTo>
                <a:cubicBezTo>
                  <a:pt x="0" y="247"/>
                  <a:pt x="40" y="135"/>
                  <a:pt x="132" y="69"/>
                </a:cubicBezTo>
                <a:lnTo>
                  <a:pt x="133" y="70"/>
                </a:lnTo>
                <a:cubicBezTo>
                  <a:pt x="42" y="136"/>
                  <a:pt x="2" y="247"/>
                  <a:pt x="21" y="351"/>
                </a:cubicBezTo>
                <a:lnTo>
                  <a:pt x="19" y="352"/>
                </a:lnTo>
                <a:close/>
                <a:moveTo>
                  <a:pt x="133" y="70"/>
                </a:moveTo>
                <a:lnTo>
                  <a:pt x="133" y="70"/>
                </a:lnTo>
                <a:lnTo>
                  <a:pt x="132" y="69"/>
                </a:lnTo>
                <a:lnTo>
                  <a:pt x="133" y="70"/>
                </a:lnTo>
                <a:close/>
                <a:moveTo>
                  <a:pt x="132" y="69"/>
                </a:moveTo>
                <a:lnTo>
                  <a:pt x="132" y="69"/>
                </a:lnTo>
                <a:lnTo>
                  <a:pt x="133" y="70"/>
                </a:lnTo>
                <a:lnTo>
                  <a:pt x="132" y="69"/>
                </a:lnTo>
                <a:close/>
                <a:moveTo>
                  <a:pt x="132" y="69"/>
                </a:moveTo>
                <a:lnTo>
                  <a:pt x="132" y="69"/>
                </a:lnTo>
                <a:close/>
                <a:moveTo>
                  <a:pt x="132" y="69"/>
                </a:moveTo>
                <a:cubicBezTo>
                  <a:pt x="150" y="56"/>
                  <a:pt x="169" y="45"/>
                  <a:pt x="188" y="37"/>
                </a:cubicBezTo>
                <a:lnTo>
                  <a:pt x="189" y="39"/>
                </a:lnTo>
                <a:cubicBezTo>
                  <a:pt x="170" y="47"/>
                  <a:pt x="151" y="57"/>
                  <a:pt x="133" y="70"/>
                </a:cubicBezTo>
                <a:lnTo>
                  <a:pt x="132" y="69"/>
                </a:lnTo>
                <a:close/>
                <a:moveTo>
                  <a:pt x="188" y="37"/>
                </a:moveTo>
                <a:cubicBezTo>
                  <a:pt x="208" y="28"/>
                  <a:pt x="228" y="22"/>
                  <a:pt x="248" y="19"/>
                </a:cubicBezTo>
                <a:lnTo>
                  <a:pt x="249" y="21"/>
                </a:lnTo>
                <a:cubicBezTo>
                  <a:pt x="228" y="25"/>
                  <a:pt x="208" y="30"/>
                  <a:pt x="189" y="39"/>
                </a:cubicBezTo>
                <a:lnTo>
                  <a:pt x="188" y="37"/>
                </a:lnTo>
                <a:close/>
                <a:moveTo>
                  <a:pt x="248" y="19"/>
                </a:moveTo>
                <a:cubicBezTo>
                  <a:pt x="353" y="0"/>
                  <a:pt x="465" y="40"/>
                  <a:pt x="531" y="132"/>
                </a:cubicBezTo>
                <a:lnTo>
                  <a:pt x="530" y="133"/>
                </a:lnTo>
                <a:cubicBezTo>
                  <a:pt x="464" y="42"/>
                  <a:pt x="353" y="2"/>
                  <a:pt x="249" y="21"/>
                </a:cubicBezTo>
                <a:lnTo>
                  <a:pt x="248" y="19"/>
                </a:lnTo>
                <a:close/>
                <a:moveTo>
                  <a:pt x="530" y="133"/>
                </a:moveTo>
                <a:lnTo>
                  <a:pt x="530" y="133"/>
                </a:lnTo>
                <a:lnTo>
                  <a:pt x="531" y="132"/>
                </a:lnTo>
                <a:lnTo>
                  <a:pt x="530" y="133"/>
                </a:lnTo>
                <a:close/>
                <a:moveTo>
                  <a:pt x="531" y="132"/>
                </a:moveTo>
                <a:lnTo>
                  <a:pt x="531" y="132"/>
                </a:lnTo>
                <a:lnTo>
                  <a:pt x="530" y="133"/>
                </a:lnTo>
                <a:lnTo>
                  <a:pt x="531" y="132"/>
                </a:lnTo>
                <a:close/>
                <a:moveTo>
                  <a:pt x="531" y="132"/>
                </a:moveTo>
                <a:lnTo>
                  <a:pt x="531" y="132"/>
                </a:lnTo>
                <a:close/>
                <a:moveTo>
                  <a:pt x="531" y="132"/>
                </a:moveTo>
                <a:cubicBezTo>
                  <a:pt x="544" y="150"/>
                  <a:pt x="555" y="169"/>
                  <a:pt x="563" y="188"/>
                </a:cubicBezTo>
                <a:lnTo>
                  <a:pt x="561" y="189"/>
                </a:lnTo>
                <a:cubicBezTo>
                  <a:pt x="553" y="170"/>
                  <a:pt x="543" y="151"/>
                  <a:pt x="530" y="133"/>
                </a:cubicBezTo>
                <a:lnTo>
                  <a:pt x="531" y="132"/>
                </a:lnTo>
                <a:close/>
                <a:moveTo>
                  <a:pt x="563" y="188"/>
                </a:moveTo>
                <a:cubicBezTo>
                  <a:pt x="572" y="208"/>
                  <a:pt x="578" y="228"/>
                  <a:pt x="581" y="248"/>
                </a:cubicBezTo>
                <a:lnTo>
                  <a:pt x="579" y="249"/>
                </a:lnTo>
                <a:cubicBezTo>
                  <a:pt x="575" y="228"/>
                  <a:pt x="570" y="208"/>
                  <a:pt x="561" y="189"/>
                </a:cubicBezTo>
                <a:lnTo>
                  <a:pt x="563" y="188"/>
                </a:lnTo>
                <a:close/>
                <a:moveTo>
                  <a:pt x="581" y="248"/>
                </a:moveTo>
                <a:cubicBezTo>
                  <a:pt x="600" y="353"/>
                  <a:pt x="560" y="465"/>
                  <a:pt x="468" y="531"/>
                </a:cubicBezTo>
                <a:lnTo>
                  <a:pt x="467" y="530"/>
                </a:lnTo>
                <a:cubicBezTo>
                  <a:pt x="558" y="464"/>
                  <a:pt x="598" y="353"/>
                  <a:pt x="579" y="249"/>
                </a:cubicBezTo>
                <a:lnTo>
                  <a:pt x="581" y="248"/>
                </a:lnTo>
                <a:close/>
                <a:moveTo>
                  <a:pt x="467" y="530"/>
                </a:moveTo>
                <a:lnTo>
                  <a:pt x="467" y="530"/>
                </a:lnTo>
                <a:lnTo>
                  <a:pt x="468" y="531"/>
                </a:lnTo>
                <a:lnTo>
                  <a:pt x="467" y="530"/>
                </a:lnTo>
                <a:close/>
                <a:moveTo>
                  <a:pt x="468" y="531"/>
                </a:moveTo>
                <a:lnTo>
                  <a:pt x="468" y="531"/>
                </a:lnTo>
                <a:lnTo>
                  <a:pt x="467" y="530"/>
                </a:lnTo>
                <a:lnTo>
                  <a:pt x="468" y="531"/>
                </a:lnTo>
                <a:close/>
                <a:moveTo>
                  <a:pt x="468" y="531"/>
                </a:moveTo>
                <a:lnTo>
                  <a:pt x="468" y="531"/>
                </a:lnTo>
                <a:close/>
                <a:moveTo>
                  <a:pt x="468" y="531"/>
                </a:moveTo>
                <a:cubicBezTo>
                  <a:pt x="450" y="544"/>
                  <a:pt x="431" y="555"/>
                  <a:pt x="412" y="563"/>
                </a:cubicBezTo>
                <a:lnTo>
                  <a:pt x="411" y="561"/>
                </a:lnTo>
                <a:cubicBezTo>
                  <a:pt x="430" y="553"/>
                  <a:pt x="449" y="543"/>
                  <a:pt x="467" y="530"/>
                </a:cubicBezTo>
                <a:lnTo>
                  <a:pt x="468" y="531"/>
                </a:lnTo>
                <a:close/>
                <a:moveTo>
                  <a:pt x="412" y="563"/>
                </a:moveTo>
                <a:cubicBezTo>
                  <a:pt x="392" y="572"/>
                  <a:pt x="372" y="578"/>
                  <a:pt x="352" y="581"/>
                </a:cubicBezTo>
                <a:lnTo>
                  <a:pt x="351" y="579"/>
                </a:lnTo>
                <a:cubicBezTo>
                  <a:pt x="372" y="575"/>
                  <a:pt x="392" y="570"/>
                  <a:pt x="411" y="561"/>
                </a:cubicBezTo>
                <a:lnTo>
                  <a:pt x="412" y="563"/>
                </a:lnTo>
                <a:close/>
                <a:moveTo>
                  <a:pt x="352" y="581"/>
                </a:moveTo>
                <a:cubicBezTo>
                  <a:pt x="247" y="600"/>
                  <a:pt x="135" y="560"/>
                  <a:pt x="69" y="468"/>
                </a:cubicBezTo>
                <a:lnTo>
                  <a:pt x="70" y="467"/>
                </a:lnTo>
                <a:cubicBezTo>
                  <a:pt x="136" y="558"/>
                  <a:pt x="247" y="598"/>
                  <a:pt x="351" y="579"/>
                </a:cubicBezTo>
                <a:lnTo>
                  <a:pt x="352" y="581"/>
                </a:lnTo>
                <a:close/>
                <a:moveTo>
                  <a:pt x="70" y="467"/>
                </a:moveTo>
                <a:lnTo>
                  <a:pt x="70" y="467"/>
                </a:lnTo>
                <a:lnTo>
                  <a:pt x="69" y="468"/>
                </a:lnTo>
                <a:lnTo>
                  <a:pt x="70" y="467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295" name="Freeform 5"/>
          <p:cNvSpPr>
            <a:spLocks/>
          </p:cNvSpPr>
          <p:nvPr/>
        </p:nvSpPr>
        <p:spPr bwMode="auto">
          <a:xfrm>
            <a:off x="2160588" y="1268413"/>
            <a:ext cx="4518025" cy="4321175"/>
          </a:xfrm>
          <a:custGeom>
            <a:avLst/>
            <a:gdLst>
              <a:gd name="T0" fmla="*/ 2147483647 w 468"/>
              <a:gd name="T1" fmla="*/ 2147483647 h 468"/>
              <a:gd name="T2" fmla="*/ 2147483647 w 468"/>
              <a:gd name="T3" fmla="*/ 2147483647 h 468"/>
              <a:gd name="T4" fmla="*/ 2147483647 w 468"/>
              <a:gd name="T5" fmla="*/ 2147483647 h 468"/>
              <a:gd name="T6" fmla="*/ 2147483647 w 468"/>
              <a:gd name="T7" fmla="*/ 2147483647 h 468"/>
              <a:gd name="T8" fmla="*/ 2147483647 w 468"/>
              <a:gd name="T9" fmla="*/ 2147483647 h 4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8"/>
              <a:gd name="T16" fmla="*/ 0 h 468"/>
              <a:gd name="T17" fmla="*/ 468 w 468"/>
              <a:gd name="T18" fmla="*/ 468 h 4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8" h="468">
                <a:moveTo>
                  <a:pt x="375" y="78"/>
                </a:moveTo>
                <a:cubicBezTo>
                  <a:pt x="461" y="155"/>
                  <a:pt x="468" y="289"/>
                  <a:pt x="390" y="375"/>
                </a:cubicBezTo>
                <a:cubicBezTo>
                  <a:pt x="313" y="461"/>
                  <a:pt x="179" y="468"/>
                  <a:pt x="93" y="390"/>
                </a:cubicBezTo>
                <a:cubicBezTo>
                  <a:pt x="7" y="313"/>
                  <a:pt x="0" y="179"/>
                  <a:pt x="78" y="93"/>
                </a:cubicBezTo>
                <a:cubicBezTo>
                  <a:pt x="155" y="7"/>
                  <a:pt x="289" y="0"/>
                  <a:pt x="375" y="78"/>
                </a:cubicBez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296" name="Freeform 6"/>
          <p:cNvSpPr>
            <a:spLocks noEditPoints="1"/>
          </p:cNvSpPr>
          <p:nvPr/>
        </p:nvSpPr>
        <p:spPr bwMode="auto">
          <a:xfrm>
            <a:off x="2352675" y="1452563"/>
            <a:ext cx="4133850" cy="3952875"/>
          </a:xfrm>
          <a:custGeom>
            <a:avLst/>
            <a:gdLst>
              <a:gd name="T0" fmla="*/ 2147483647 w 428"/>
              <a:gd name="T1" fmla="*/ 2147483647 h 428"/>
              <a:gd name="T2" fmla="*/ 2147483647 w 428"/>
              <a:gd name="T3" fmla="*/ 2147483647 h 428"/>
              <a:gd name="T4" fmla="*/ 2147483647 w 428"/>
              <a:gd name="T5" fmla="*/ 2147483647 h 428"/>
              <a:gd name="T6" fmla="*/ 2147483647 w 428"/>
              <a:gd name="T7" fmla="*/ 2147483647 h 428"/>
              <a:gd name="T8" fmla="*/ 2147483647 w 428"/>
              <a:gd name="T9" fmla="*/ 2147483647 h 428"/>
              <a:gd name="T10" fmla="*/ 2147483647 w 428"/>
              <a:gd name="T11" fmla="*/ 2147483647 h 428"/>
              <a:gd name="T12" fmla="*/ 2147483647 w 428"/>
              <a:gd name="T13" fmla="*/ 2147483647 h 428"/>
              <a:gd name="T14" fmla="*/ 2147483647 w 428"/>
              <a:gd name="T15" fmla="*/ 2147483647 h 428"/>
              <a:gd name="T16" fmla="*/ 2147483647 w 428"/>
              <a:gd name="T17" fmla="*/ 2147483647 h 428"/>
              <a:gd name="T18" fmla="*/ 2147483647 w 428"/>
              <a:gd name="T19" fmla="*/ 2147483647 h 428"/>
              <a:gd name="T20" fmla="*/ 2147483647 w 428"/>
              <a:gd name="T21" fmla="*/ 2147483647 h 428"/>
              <a:gd name="T22" fmla="*/ 2147483647 w 428"/>
              <a:gd name="T23" fmla="*/ 2147483647 h 428"/>
              <a:gd name="T24" fmla="*/ 2147483647 w 428"/>
              <a:gd name="T25" fmla="*/ 2147483647 h 428"/>
              <a:gd name="T26" fmla="*/ 2147483647 w 428"/>
              <a:gd name="T27" fmla="*/ 2147483647 h 428"/>
              <a:gd name="T28" fmla="*/ 2147483647 w 428"/>
              <a:gd name="T29" fmla="*/ 2147483647 h 428"/>
              <a:gd name="T30" fmla="*/ 2147483647 w 428"/>
              <a:gd name="T31" fmla="*/ 2147483647 h 428"/>
              <a:gd name="T32" fmla="*/ 2147483647 w 428"/>
              <a:gd name="T33" fmla="*/ 2147483647 h 428"/>
              <a:gd name="T34" fmla="*/ 2147483647 w 428"/>
              <a:gd name="T35" fmla="*/ 2147483647 h 428"/>
              <a:gd name="T36" fmla="*/ 2147483647 w 428"/>
              <a:gd name="T37" fmla="*/ 2147483647 h 428"/>
              <a:gd name="T38" fmla="*/ 2147483647 w 428"/>
              <a:gd name="T39" fmla="*/ 2147483647 h 428"/>
              <a:gd name="T40" fmla="*/ 2147483647 w 428"/>
              <a:gd name="T41" fmla="*/ 2147483647 h 428"/>
              <a:gd name="T42" fmla="*/ 2147483647 w 428"/>
              <a:gd name="T43" fmla="*/ 2147483647 h 428"/>
              <a:gd name="T44" fmla="*/ 2147483647 w 428"/>
              <a:gd name="T45" fmla="*/ 2147483647 h 428"/>
              <a:gd name="T46" fmla="*/ 2147483647 w 428"/>
              <a:gd name="T47" fmla="*/ 2147483647 h 428"/>
              <a:gd name="T48" fmla="*/ 2147483647 w 428"/>
              <a:gd name="T49" fmla="*/ 2147483647 h 428"/>
              <a:gd name="T50" fmla="*/ 2147483647 w 428"/>
              <a:gd name="T51" fmla="*/ 2147483647 h 428"/>
              <a:gd name="T52" fmla="*/ 2147483647 w 428"/>
              <a:gd name="T53" fmla="*/ 2147483647 h 428"/>
              <a:gd name="T54" fmla="*/ 2147483647 w 428"/>
              <a:gd name="T55" fmla="*/ 2147483647 h 428"/>
              <a:gd name="T56" fmla="*/ 2147483647 w 428"/>
              <a:gd name="T57" fmla="*/ 2147483647 h 428"/>
              <a:gd name="T58" fmla="*/ 2147483647 w 428"/>
              <a:gd name="T59" fmla="*/ 2147483647 h 428"/>
              <a:gd name="T60" fmla="*/ 2147483647 w 428"/>
              <a:gd name="T61" fmla="*/ 2147483647 h 428"/>
              <a:gd name="T62" fmla="*/ 2147483647 w 428"/>
              <a:gd name="T63" fmla="*/ 2147483647 h 428"/>
              <a:gd name="T64" fmla="*/ 2147483647 w 428"/>
              <a:gd name="T65" fmla="*/ 2147483647 h 428"/>
              <a:gd name="T66" fmla="*/ 2147483647 w 428"/>
              <a:gd name="T67" fmla="*/ 2147483647 h 428"/>
              <a:gd name="T68" fmla="*/ 2147483647 w 428"/>
              <a:gd name="T69" fmla="*/ 2147483647 h 428"/>
              <a:gd name="T70" fmla="*/ 2147483647 w 428"/>
              <a:gd name="T71" fmla="*/ 2147483647 h 428"/>
              <a:gd name="T72" fmla="*/ 2147483647 w 428"/>
              <a:gd name="T73" fmla="*/ 2147483647 h 428"/>
              <a:gd name="T74" fmla="*/ 2147483647 w 428"/>
              <a:gd name="T75" fmla="*/ 2147483647 h 428"/>
              <a:gd name="T76" fmla="*/ 2147483647 w 428"/>
              <a:gd name="T77" fmla="*/ 2147483647 h 428"/>
              <a:gd name="T78" fmla="*/ 2147483647 w 428"/>
              <a:gd name="T79" fmla="*/ 2147483647 h 428"/>
              <a:gd name="T80" fmla="*/ 2147483647 w 428"/>
              <a:gd name="T81" fmla="*/ 2147483647 h 428"/>
              <a:gd name="T82" fmla="*/ 2147483647 w 428"/>
              <a:gd name="T83" fmla="*/ 2147483647 h 42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28"/>
              <a:gd name="T127" fmla="*/ 0 h 428"/>
              <a:gd name="T128" fmla="*/ 428 w 428"/>
              <a:gd name="T129" fmla="*/ 428 h 428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28" h="428">
                <a:moveTo>
                  <a:pt x="355" y="57"/>
                </a:moveTo>
                <a:cubicBezTo>
                  <a:pt x="355" y="57"/>
                  <a:pt x="355" y="57"/>
                  <a:pt x="355" y="57"/>
                </a:cubicBezTo>
                <a:lnTo>
                  <a:pt x="354" y="59"/>
                </a:lnTo>
                <a:cubicBezTo>
                  <a:pt x="354" y="59"/>
                  <a:pt x="354" y="59"/>
                  <a:pt x="354" y="59"/>
                </a:cubicBezTo>
                <a:lnTo>
                  <a:pt x="355" y="57"/>
                </a:lnTo>
                <a:close/>
                <a:moveTo>
                  <a:pt x="354" y="59"/>
                </a:moveTo>
                <a:lnTo>
                  <a:pt x="354" y="59"/>
                </a:lnTo>
                <a:lnTo>
                  <a:pt x="355" y="58"/>
                </a:lnTo>
                <a:lnTo>
                  <a:pt x="354" y="59"/>
                </a:lnTo>
                <a:close/>
                <a:moveTo>
                  <a:pt x="355" y="57"/>
                </a:moveTo>
                <a:cubicBezTo>
                  <a:pt x="399" y="96"/>
                  <a:pt x="422" y="149"/>
                  <a:pt x="425" y="203"/>
                </a:cubicBezTo>
                <a:lnTo>
                  <a:pt x="423" y="203"/>
                </a:lnTo>
                <a:cubicBezTo>
                  <a:pt x="420" y="150"/>
                  <a:pt x="397" y="97"/>
                  <a:pt x="354" y="59"/>
                </a:cubicBezTo>
                <a:lnTo>
                  <a:pt x="355" y="57"/>
                </a:lnTo>
                <a:close/>
                <a:moveTo>
                  <a:pt x="425" y="203"/>
                </a:moveTo>
                <a:cubicBezTo>
                  <a:pt x="428" y="257"/>
                  <a:pt x="410" y="312"/>
                  <a:pt x="371" y="355"/>
                </a:cubicBezTo>
                <a:lnTo>
                  <a:pt x="369" y="354"/>
                </a:lnTo>
                <a:cubicBezTo>
                  <a:pt x="408" y="311"/>
                  <a:pt x="425" y="257"/>
                  <a:pt x="423" y="203"/>
                </a:cubicBezTo>
                <a:lnTo>
                  <a:pt x="425" y="203"/>
                </a:lnTo>
                <a:close/>
                <a:moveTo>
                  <a:pt x="369" y="354"/>
                </a:moveTo>
                <a:lnTo>
                  <a:pt x="369" y="354"/>
                </a:lnTo>
                <a:lnTo>
                  <a:pt x="370" y="355"/>
                </a:lnTo>
                <a:lnTo>
                  <a:pt x="369" y="354"/>
                </a:lnTo>
                <a:close/>
                <a:moveTo>
                  <a:pt x="371" y="355"/>
                </a:moveTo>
                <a:lnTo>
                  <a:pt x="371" y="355"/>
                </a:lnTo>
                <a:lnTo>
                  <a:pt x="369" y="354"/>
                </a:lnTo>
                <a:lnTo>
                  <a:pt x="371" y="355"/>
                </a:lnTo>
                <a:close/>
                <a:moveTo>
                  <a:pt x="369" y="354"/>
                </a:moveTo>
                <a:lnTo>
                  <a:pt x="369" y="354"/>
                </a:lnTo>
                <a:lnTo>
                  <a:pt x="370" y="355"/>
                </a:lnTo>
                <a:lnTo>
                  <a:pt x="369" y="354"/>
                </a:lnTo>
                <a:close/>
                <a:moveTo>
                  <a:pt x="371" y="355"/>
                </a:moveTo>
                <a:cubicBezTo>
                  <a:pt x="371" y="355"/>
                  <a:pt x="371" y="355"/>
                  <a:pt x="371" y="355"/>
                </a:cubicBezTo>
                <a:lnTo>
                  <a:pt x="369" y="354"/>
                </a:lnTo>
                <a:cubicBezTo>
                  <a:pt x="369" y="354"/>
                  <a:pt x="369" y="354"/>
                  <a:pt x="369" y="354"/>
                </a:cubicBezTo>
                <a:lnTo>
                  <a:pt x="371" y="355"/>
                </a:lnTo>
                <a:close/>
                <a:moveTo>
                  <a:pt x="369" y="354"/>
                </a:moveTo>
                <a:lnTo>
                  <a:pt x="369" y="354"/>
                </a:lnTo>
                <a:lnTo>
                  <a:pt x="370" y="355"/>
                </a:lnTo>
                <a:lnTo>
                  <a:pt x="369" y="354"/>
                </a:lnTo>
                <a:close/>
                <a:moveTo>
                  <a:pt x="371" y="355"/>
                </a:moveTo>
                <a:cubicBezTo>
                  <a:pt x="332" y="399"/>
                  <a:pt x="279" y="422"/>
                  <a:pt x="225" y="425"/>
                </a:cubicBezTo>
                <a:lnTo>
                  <a:pt x="225" y="423"/>
                </a:lnTo>
                <a:cubicBezTo>
                  <a:pt x="278" y="420"/>
                  <a:pt x="331" y="397"/>
                  <a:pt x="369" y="354"/>
                </a:cubicBezTo>
                <a:lnTo>
                  <a:pt x="371" y="355"/>
                </a:lnTo>
                <a:close/>
                <a:moveTo>
                  <a:pt x="225" y="425"/>
                </a:moveTo>
                <a:cubicBezTo>
                  <a:pt x="171" y="428"/>
                  <a:pt x="116" y="410"/>
                  <a:pt x="73" y="371"/>
                </a:cubicBezTo>
                <a:lnTo>
                  <a:pt x="74" y="369"/>
                </a:lnTo>
                <a:cubicBezTo>
                  <a:pt x="117" y="408"/>
                  <a:pt x="171" y="425"/>
                  <a:pt x="225" y="423"/>
                </a:cubicBezTo>
                <a:lnTo>
                  <a:pt x="225" y="425"/>
                </a:lnTo>
                <a:close/>
                <a:moveTo>
                  <a:pt x="74" y="369"/>
                </a:moveTo>
                <a:lnTo>
                  <a:pt x="74" y="369"/>
                </a:lnTo>
                <a:lnTo>
                  <a:pt x="73" y="370"/>
                </a:lnTo>
                <a:lnTo>
                  <a:pt x="74" y="369"/>
                </a:lnTo>
                <a:close/>
                <a:moveTo>
                  <a:pt x="73" y="371"/>
                </a:moveTo>
                <a:lnTo>
                  <a:pt x="73" y="371"/>
                </a:lnTo>
                <a:lnTo>
                  <a:pt x="74" y="369"/>
                </a:lnTo>
                <a:lnTo>
                  <a:pt x="73" y="371"/>
                </a:lnTo>
                <a:close/>
                <a:moveTo>
                  <a:pt x="74" y="369"/>
                </a:moveTo>
                <a:lnTo>
                  <a:pt x="74" y="369"/>
                </a:lnTo>
                <a:lnTo>
                  <a:pt x="73" y="370"/>
                </a:lnTo>
                <a:lnTo>
                  <a:pt x="74" y="369"/>
                </a:lnTo>
                <a:close/>
                <a:moveTo>
                  <a:pt x="73" y="371"/>
                </a:moveTo>
                <a:cubicBezTo>
                  <a:pt x="73" y="371"/>
                  <a:pt x="73" y="371"/>
                  <a:pt x="73" y="371"/>
                </a:cubicBezTo>
                <a:lnTo>
                  <a:pt x="74" y="369"/>
                </a:lnTo>
                <a:cubicBezTo>
                  <a:pt x="74" y="369"/>
                  <a:pt x="74" y="369"/>
                  <a:pt x="74" y="369"/>
                </a:cubicBezTo>
                <a:lnTo>
                  <a:pt x="73" y="371"/>
                </a:lnTo>
                <a:close/>
                <a:moveTo>
                  <a:pt x="74" y="369"/>
                </a:moveTo>
                <a:lnTo>
                  <a:pt x="74" y="369"/>
                </a:lnTo>
                <a:lnTo>
                  <a:pt x="73" y="370"/>
                </a:lnTo>
                <a:lnTo>
                  <a:pt x="74" y="369"/>
                </a:lnTo>
                <a:close/>
                <a:moveTo>
                  <a:pt x="73" y="371"/>
                </a:moveTo>
                <a:cubicBezTo>
                  <a:pt x="29" y="332"/>
                  <a:pt x="6" y="279"/>
                  <a:pt x="3" y="225"/>
                </a:cubicBezTo>
                <a:lnTo>
                  <a:pt x="5" y="225"/>
                </a:lnTo>
                <a:cubicBezTo>
                  <a:pt x="8" y="278"/>
                  <a:pt x="31" y="331"/>
                  <a:pt x="74" y="369"/>
                </a:cubicBezTo>
                <a:lnTo>
                  <a:pt x="73" y="371"/>
                </a:lnTo>
                <a:close/>
                <a:moveTo>
                  <a:pt x="3" y="225"/>
                </a:moveTo>
                <a:cubicBezTo>
                  <a:pt x="0" y="171"/>
                  <a:pt x="18" y="116"/>
                  <a:pt x="57" y="73"/>
                </a:cubicBezTo>
                <a:lnTo>
                  <a:pt x="59" y="74"/>
                </a:lnTo>
                <a:cubicBezTo>
                  <a:pt x="20" y="117"/>
                  <a:pt x="3" y="171"/>
                  <a:pt x="5" y="225"/>
                </a:cubicBezTo>
                <a:lnTo>
                  <a:pt x="3" y="225"/>
                </a:lnTo>
                <a:close/>
                <a:moveTo>
                  <a:pt x="59" y="74"/>
                </a:moveTo>
                <a:lnTo>
                  <a:pt x="59" y="74"/>
                </a:lnTo>
                <a:lnTo>
                  <a:pt x="58" y="73"/>
                </a:lnTo>
                <a:lnTo>
                  <a:pt x="59" y="74"/>
                </a:lnTo>
                <a:close/>
                <a:moveTo>
                  <a:pt x="57" y="73"/>
                </a:moveTo>
                <a:lnTo>
                  <a:pt x="57" y="73"/>
                </a:lnTo>
                <a:lnTo>
                  <a:pt x="59" y="74"/>
                </a:lnTo>
                <a:lnTo>
                  <a:pt x="57" y="73"/>
                </a:lnTo>
                <a:close/>
                <a:moveTo>
                  <a:pt x="59" y="74"/>
                </a:moveTo>
                <a:lnTo>
                  <a:pt x="59" y="74"/>
                </a:lnTo>
                <a:lnTo>
                  <a:pt x="58" y="73"/>
                </a:lnTo>
                <a:lnTo>
                  <a:pt x="59" y="74"/>
                </a:lnTo>
                <a:close/>
                <a:moveTo>
                  <a:pt x="57" y="73"/>
                </a:moveTo>
                <a:cubicBezTo>
                  <a:pt x="57" y="73"/>
                  <a:pt x="57" y="73"/>
                  <a:pt x="57" y="73"/>
                </a:cubicBezTo>
                <a:lnTo>
                  <a:pt x="59" y="74"/>
                </a:lnTo>
                <a:cubicBezTo>
                  <a:pt x="59" y="74"/>
                  <a:pt x="59" y="74"/>
                  <a:pt x="59" y="74"/>
                </a:cubicBezTo>
                <a:lnTo>
                  <a:pt x="57" y="73"/>
                </a:lnTo>
                <a:close/>
                <a:moveTo>
                  <a:pt x="59" y="74"/>
                </a:moveTo>
                <a:lnTo>
                  <a:pt x="59" y="74"/>
                </a:lnTo>
                <a:lnTo>
                  <a:pt x="58" y="73"/>
                </a:lnTo>
                <a:lnTo>
                  <a:pt x="59" y="74"/>
                </a:lnTo>
                <a:close/>
                <a:moveTo>
                  <a:pt x="57" y="73"/>
                </a:moveTo>
                <a:cubicBezTo>
                  <a:pt x="96" y="29"/>
                  <a:pt x="149" y="6"/>
                  <a:pt x="203" y="3"/>
                </a:cubicBezTo>
                <a:lnTo>
                  <a:pt x="203" y="5"/>
                </a:lnTo>
                <a:cubicBezTo>
                  <a:pt x="150" y="8"/>
                  <a:pt x="97" y="31"/>
                  <a:pt x="59" y="74"/>
                </a:cubicBezTo>
                <a:lnTo>
                  <a:pt x="57" y="73"/>
                </a:lnTo>
                <a:close/>
                <a:moveTo>
                  <a:pt x="203" y="3"/>
                </a:moveTo>
                <a:cubicBezTo>
                  <a:pt x="257" y="0"/>
                  <a:pt x="312" y="18"/>
                  <a:pt x="355" y="57"/>
                </a:cubicBezTo>
                <a:lnTo>
                  <a:pt x="354" y="59"/>
                </a:lnTo>
                <a:cubicBezTo>
                  <a:pt x="311" y="20"/>
                  <a:pt x="257" y="3"/>
                  <a:pt x="203" y="5"/>
                </a:cubicBezTo>
                <a:lnTo>
                  <a:pt x="203" y="3"/>
                </a:lnTo>
                <a:close/>
                <a:moveTo>
                  <a:pt x="354" y="59"/>
                </a:moveTo>
                <a:lnTo>
                  <a:pt x="354" y="59"/>
                </a:lnTo>
                <a:lnTo>
                  <a:pt x="355" y="58"/>
                </a:lnTo>
                <a:lnTo>
                  <a:pt x="354" y="59"/>
                </a:lnTo>
                <a:close/>
                <a:moveTo>
                  <a:pt x="355" y="57"/>
                </a:moveTo>
                <a:lnTo>
                  <a:pt x="355" y="57"/>
                </a:lnTo>
                <a:lnTo>
                  <a:pt x="354" y="59"/>
                </a:lnTo>
                <a:lnTo>
                  <a:pt x="355" y="57"/>
                </a:lnTo>
                <a:close/>
                <a:moveTo>
                  <a:pt x="354" y="59"/>
                </a:moveTo>
                <a:lnTo>
                  <a:pt x="354" y="59"/>
                </a:lnTo>
                <a:lnTo>
                  <a:pt x="355" y="58"/>
                </a:lnTo>
                <a:lnTo>
                  <a:pt x="354" y="59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297" name="Freeform 7"/>
          <p:cNvSpPr>
            <a:spLocks noEditPoints="1"/>
          </p:cNvSpPr>
          <p:nvPr/>
        </p:nvSpPr>
        <p:spPr bwMode="auto">
          <a:xfrm>
            <a:off x="1087438" y="244475"/>
            <a:ext cx="6664325" cy="6369050"/>
          </a:xfrm>
          <a:custGeom>
            <a:avLst/>
            <a:gdLst>
              <a:gd name="T0" fmla="*/ 0 w 690"/>
              <a:gd name="T1" fmla="*/ 2147483647 h 690"/>
              <a:gd name="T2" fmla="*/ 2147483647 w 690"/>
              <a:gd name="T3" fmla="*/ 2147483647 h 690"/>
              <a:gd name="T4" fmla="*/ 0 w 690"/>
              <a:gd name="T5" fmla="*/ 2147483647 h 690"/>
              <a:gd name="T6" fmla="*/ 2147483647 w 690"/>
              <a:gd name="T7" fmla="*/ 2147483647 h 690"/>
              <a:gd name="T8" fmla="*/ 0 w 690"/>
              <a:gd name="T9" fmla="*/ 2147483647 h 690"/>
              <a:gd name="T10" fmla="*/ 2147483647 w 690"/>
              <a:gd name="T11" fmla="*/ 0 h 690"/>
              <a:gd name="T12" fmla="*/ 2147483647 w 690"/>
              <a:gd name="T13" fmla="*/ 2147483647 h 690"/>
              <a:gd name="T14" fmla="*/ 2147483647 w 690"/>
              <a:gd name="T15" fmla="*/ 0 h 690"/>
              <a:gd name="T16" fmla="*/ 2147483647 w 690"/>
              <a:gd name="T17" fmla="*/ 2147483647 h 690"/>
              <a:gd name="T18" fmla="*/ 2147483647 w 690"/>
              <a:gd name="T19" fmla="*/ 0 h 690"/>
              <a:gd name="T20" fmla="*/ 2147483647 w 690"/>
              <a:gd name="T21" fmla="*/ 0 h 690"/>
              <a:gd name="T22" fmla="*/ 2147483647 w 690"/>
              <a:gd name="T23" fmla="*/ 2147483647 h 690"/>
              <a:gd name="T24" fmla="*/ 2147483647 w 690"/>
              <a:gd name="T25" fmla="*/ 0 h 690"/>
              <a:gd name="T26" fmla="*/ 2147483647 w 690"/>
              <a:gd name="T27" fmla="*/ 2147483647 h 690"/>
              <a:gd name="T28" fmla="*/ 2147483647 w 690"/>
              <a:gd name="T29" fmla="*/ 0 h 690"/>
              <a:gd name="T30" fmla="*/ 2147483647 w 690"/>
              <a:gd name="T31" fmla="*/ 2147483647 h 690"/>
              <a:gd name="T32" fmla="*/ 2147483647 w 690"/>
              <a:gd name="T33" fmla="*/ 2147483647 h 690"/>
              <a:gd name="T34" fmla="*/ 2147483647 w 690"/>
              <a:gd name="T35" fmla="*/ 2147483647 h 690"/>
              <a:gd name="T36" fmla="*/ 2147483647 w 690"/>
              <a:gd name="T37" fmla="*/ 2147483647 h 690"/>
              <a:gd name="T38" fmla="*/ 2147483647 w 690"/>
              <a:gd name="T39" fmla="*/ 2147483647 h 690"/>
              <a:gd name="T40" fmla="*/ 2147483647 w 690"/>
              <a:gd name="T41" fmla="*/ 2147483647 h 690"/>
              <a:gd name="T42" fmla="*/ 2147483647 w 690"/>
              <a:gd name="T43" fmla="*/ 2147483647 h 690"/>
              <a:gd name="T44" fmla="*/ 2147483647 w 690"/>
              <a:gd name="T45" fmla="*/ 2147483647 h 690"/>
              <a:gd name="T46" fmla="*/ 2147483647 w 690"/>
              <a:gd name="T47" fmla="*/ 2147483647 h 690"/>
              <a:gd name="T48" fmla="*/ 2147483647 w 690"/>
              <a:gd name="T49" fmla="*/ 2147483647 h 690"/>
              <a:gd name="T50" fmla="*/ 2147483647 w 690"/>
              <a:gd name="T51" fmla="*/ 2147483647 h 690"/>
              <a:gd name="T52" fmla="*/ 2147483647 w 690"/>
              <a:gd name="T53" fmla="*/ 2147483647 h 690"/>
              <a:gd name="T54" fmla="*/ 2147483647 w 690"/>
              <a:gd name="T55" fmla="*/ 2147483647 h 690"/>
              <a:gd name="T56" fmla="*/ 2147483647 w 690"/>
              <a:gd name="T57" fmla="*/ 2147483647 h 690"/>
              <a:gd name="T58" fmla="*/ 2147483647 w 690"/>
              <a:gd name="T59" fmla="*/ 2147483647 h 690"/>
              <a:gd name="T60" fmla="*/ 2147483647 w 690"/>
              <a:gd name="T61" fmla="*/ 2147483647 h 690"/>
              <a:gd name="T62" fmla="*/ 2147483647 w 690"/>
              <a:gd name="T63" fmla="*/ 2147483647 h 690"/>
              <a:gd name="T64" fmla="*/ 2147483647 w 690"/>
              <a:gd name="T65" fmla="*/ 2147483647 h 690"/>
              <a:gd name="T66" fmla="*/ 2147483647 w 690"/>
              <a:gd name="T67" fmla="*/ 2147483647 h 690"/>
              <a:gd name="T68" fmla="*/ 2147483647 w 690"/>
              <a:gd name="T69" fmla="*/ 2147483647 h 690"/>
              <a:gd name="T70" fmla="*/ 0 w 690"/>
              <a:gd name="T71" fmla="*/ 2147483647 h 690"/>
              <a:gd name="T72" fmla="*/ 2147483647 w 690"/>
              <a:gd name="T73" fmla="*/ 2147483647 h 690"/>
              <a:gd name="T74" fmla="*/ 0 w 690"/>
              <a:gd name="T75" fmla="*/ 2147483647 h 690"/>
              <a:gd name="T76" fmla="*/ 2147483647 w 690"/>
              <a:gd name="T77" fmla="*/ 2147483647 h 690"/>
              <a:gd name="T78" fmla="*/ 0 w 690"/>
              <a:gd name="T79" fmla="*/ 2147483647 h 69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690"/>
              <a:gd name="T121" fmla="*/ 0 h 690"/>
              <a:gd name="T122" fmla="*/ 690 w 690"/>
              <a:gd name="T123" fmla="*/ 690 h 69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690" h="690">
                <a:moveTo>
                  <a:pt x="0" y="345"/>
                </a:moveTo>
                <a:lnTo>
                  <a:pt x="0" y="345"/>
                </a:lnTo>
                <a:lnTo>
                  <a:pt x="2" y="345"/>
                </a:lnTo>
                <a:lnTo>
                  <a:pt x="0" y="345"/>
                </a:lnTo>
                <a:close/>
                <a:moveTo>
                  <a:pt x="0" y="345"/>
                </a:moveTo>
                <a:cubicBezTo>
                  <a:pt x="0" y="250"/>
                  <a:pt x="38" y="163"/>
                  <a:pt x="101" y="101"/>
                </a:cubicBezTo>
                <a:lnTo>
                  <a:pt x="102" y="102"/>
                </a:lnTo>
                <a:cubicBezTo>
                  <a:pt x="40" y="165"/>
                  <a:pt x="2" y="250"/>
                  <a:pt x="2" y="345"/>
                </a:cubicBezTo>
                <a:lnTo>
                  <a:pt x="0" y="345"/>
                </a:lnTo>
                <a:close/>
                <a:moveTo>
                  <a:pt x="101" y="101"/>
                </a:moveTo>
                <a:cubicBezTo>
                  <a:pt x="163" y="38"/>
                  <a:pt x="250" y="0"/>
                  <a:pt x="345" y="0"/>
                </a:cubicBezTo>
                <a:lnTo>
                  <a:pt x="345" y="2"/>
                </a:lnTo>
                <a:cubicBezTo>
                  <a:pt x="250" y="2"/>
                  <a:pt x="165" y="40"/>
                  <a:pt x="102" y="102"/>
                </a:cubicBezTo>
                <a:lnTo>
                  <a:pt x="101" y="101"/>
                </a:lnTo>
                <a:close/>
                <a:moveTo>
                  <a:pt x="345" y="0"/>
                </a:moveTo>
                <a:lnTo>
                  <a:pt x="345" y="0"/>
                </a:lnTo>
                <a:lnTo>
                  <a:pt x="345" y="2"/>
                </a:lnTo>
                <a:lnTo>
                  <a:pt x="345" y="0"/>
                </a:lnTo>
                <a:close/>
                <a:moveTo>
                  <a:pt x="345" y="0"/>
                </a:moveTo>
                <a:lnTo>
                  <a:pt x="345" y="0"/>
                </a:lnTo>
                <a:lnTo>
                  <a:pt x="345" y="2"/>
                </a:lnTo>
                <a:lnTo>
                  <a:pt x="345" y="0"/>
                </a:lnTo>
                <a:close/>
                <a:moveTo>
                  <a:pt x="345" y="0"/>
                </a:moveTo>
                <a:cubicBezTo>
                  <a:pt x="440" y="0"/>
                  <a:pt x="527" y="38"/>
                  <a:pt x="589" y="101"/>
                </a:cubicBezTo>
                <a:lnTo>
                  <a:pt x="588" y="102"/>
                </a:lnTo>
                <a:cubicBezTo>
                  <a:pt x="525" y="40"/>
                  <a:pt x="440" y="2"/>
                  <a:pt x="345" y="2"/>
                </a:cubicBezTo>
                <a:lnTo>
                  <a:pt x="345" y="0"/>
                </a:lnTo>
                <a:close/>
                <a:moveTo>
                  <a:pt x="589" y="101"/>
                </a:moveTo>
                <a:cubicBezTo>
                  <a:pt x="652" y="163"/>
                  <a:pt x="690" y="250"/>
                  <a:pt x="690" y="345"/>
                </a:cubicBezTo>
                <a:lnTo>
                  <a:pt x="688" y="345"/>
                </a:lnTo>
                <a:cubicBezTo>
                  <a:pt x="688" y="250"/>
                  <a:pt x="650" y="165"/>
                  <a:pt x="588" y="102"/>
                </a:cubicBezTo>
                <a:lnTo>
                  <a:pt x="589" y="101"/>
                </a:lnTo>
                <a:close/>
                <a:moveTo>
                  <a:pt x="690" y="345"/>
                </a:moveTo>
                <a:lnTo>
                  <a:pt x="690" y="345"/>
                </a:lnTo>
                <a:lnTo>
                  <a:pt x="688" y="345"/>
                </a:lnTo>
                <a:lnTo>
                  <a:pt x="690" y="345"/>
                </a:lnTo>
                <a:close/>
                <a:moveTo>
                  <a:pt x="690" y="345"/>
                </a:moveTo>
                <a:lnTo>
                  <a:pt x="690" y="345"/>
                </a:lnTo>
                <a:lnTo>
                  <a:pt x="688" y="345"/>
                </a:lnTo>
                <a:lnTo>
                  <a:pt x="690" y="345"/>
                </a:lnTo>
                <a:close/>
                <a:moveTo>
                  <a:pt x="690" y="345"/>
                </a:moveTo>
                <a:cubicBezTo>
                  <a:pt x="690" y="440"/>
                  <a:pt x="652" y="527"/>
                  <a:pt x="589" y="589"/>
                </a:cubicBezTo>
                <a:lnTo>
                  <a:pt x="588" y="588"/>
                </a:lnTo>
                <a:cubicBezTo>
                  <a:pt x="650" y="525"/>
                  <a:pt x="688" y="440"/>
                  <a:pt x="688" y="345"/>
                </a:cubicBezTo>
                <a:lnTo>
                  <a:pt x="690" y="345"/>
                </a:lnTo>
                <a:close/>
                <a:moveTo>
                  <a:pt x="589" y="589"/>
                </a:moveTo>
                <a:cubicBezTo>
                  <a:pt x="527" y="652"/>
                  <a:pt x="440" y="690"/>
                  <a:pt x="345" y="690"/>
                </a:cubicBezTo>
                <a:lnTo>
                  <a:pt x="345" y="688"/>
                </a:lnTo>
                <a:cubicBezTo>
                  <a:pt x="440" y="688"/>
                  <a:pt x="525" y="650"/>
                  <a:pt x="588" y="588"/>
                </a:cubicBezTo>
                <a:lnTo>
                  <a:pt x="589" y="589"/>
                </a:lnTo>
                <a:close/>
                <a:moveTo>
                  <a:pt x="345" y="690"/>
                </a:moveTo>
                <a:lnTo>
                  <a:pt x="345" y="690"/>
                </a:lnTo>
                <a:lnTo>
                  <a:pt x="345" y="688"/>
                </a:lnTo>
                <a:lnTo>
                  <a:pt x="345" y="690"/>
                </a:lnTo>
                <a:close/>
                <a:moveTo>
                  <a:pt x="345" y="690"/>
                </a:moveTo>
                <a:lnTo>
                  <a:pt x="345" y="690"/>
                </a:lnTo>
                <a:lnTo>
                  <a:pt x="345" y="688"/>
                </a:lnTo>
                <a:lnTo>
                  <a:pt x="345" y="690"/>
                </a:lnTo>
                <a:close/>
                <a:moveTo>
                  <a:pt x="345" y="690"/>
                </a:moveTo>
                <a:cubicBezTo>
                  <a:pt x="250" y="690"/>
                  <a:pt x="163" y="652"/>
                  <a:pt x="101" y="589"/>
                </a:cubicBezTo>
                <a:lnTo>
                  <a:pt x="102" y="588"/>
                </a:lnTo>
                <a:cubicBezTo>
                  <a:pt x="165" y="650"/>
                  <a:pt x="250" y="688"/>
                  <a:pt x="345" y="688"/>
                </a:cubicBezTo>
                <a:lnTo>
                  <a:pt x="345" y="690"/>
                </a:lnTo>
                <a:close/>
                <a:moveTo>
                  <a:pt x="101" y="589"/>
                </a:moveTo>
                <a:cubicBezTo>
                  <a:pt x="38" y="527"/>
                  <a:pt x="0" y="440"/>
                  <a:pt x="0" y="345"/>
                </a:cubicBezTo>
                <a:lnTo>
                  <a:pt x="2" y="345"/>
                </a:lnTo>
                <a:cubicBezTo>
                  <a:pt x="2" y="440"/>
                  <a:pt x="40" y="525"/>
                  <a:pt x="102" y="588"/>
                </a:cubicBezTo>
                <a:lnTo>
                  <a:pt x="101" y="589"/>
                </a:lnTo>
                <a:close/>
                <a:moveTo>
                  <a:pt x="0" y="345"/>
                </a:moveTo>
                <a:lnTo>
                  <a:pt x="0" y="345"/>
                </a:lnTo>
                <a:lnTo>
                  <a:pt x="2" y="345"/>
                </a:lnTo>
                <a:lnTo>
                  <a:pt x="0" y="345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298" name="Freeform 8"/>
          <p:cNvSpPr>
            <a:spLocks noEditPoints="1"/>
          </p:cNvSpPr>
          <p:nvPr/>
        </p:nvSpPr>
        <p:spPr bwMode="auto">
          <a:xfrm>
            <a:off x="1358900" y="504825"/>
            <a:ext cx="6121400" cy="5848350"/>
          </a:xfrm>
          <a:custGeom>
            <a:avLst/>
            <a:gdLst>
              <a:gd name="T0" fmla="*/ 0 w 634"/>
              <a:gd name="T1" fmla="*/ 2147483647 h 634"/>
              <a:gd name="T2" fmla="*/ 2147483647 w 634"/>
              <a:gd name="T3" fmla="*/ 2147483647 h 634"/>
              <a:gd name="T4" fmla="*/ 0 w 634"/>
              <a:gd name="T5" fmla="*/ 2147483647 h 634"/>
              <a:gd name="T6" fmla="*/ 2147483647 w 634"/>
              <a:gd name="T7" fmla="*/ 2147483647 h 634"/>
              <a:gd name="T8" fmla="*/ 0 w 634"/>
              <a:gd name="T9" fmla="*/ 2147483647 h 634"/>
              <a:gd name="T10" fmla="*/ 2147483647 w 634"/>
              <a:gd name="T11" fmla="*/ 0 h 634"/>
              <a:gd name="T12" fmla="*/ 2147483647 w 634"/>
              <a:gd name="T13" fmla="*/ 2147483647 h 634"/>
              <a:gd name="T14" fmla="*/ 2147483647 w 634"/>
              <a:gd name="T15" fmla="*/ 0 h 634"/>
              <a:gd name="T16" fmla="*/ 2147483647 w 634"/>
              <a:gd name="T17" fmla="*/ 2147483647 h 634"/>
              <a:gd name="T18" fmla="*/ 2147483647 w 634"/>
              <a:gd name="T19" fmla="*/ 0 h 634"/>
              <a:gd name="T20" fmla="*/ 2147483647 w 634"/>
              <a:gd name="T21" fmla="*/ 0 h 634"/>
              <a:gd name="T22" fmla="*/ 2147483647 w 634"/>
              <a:gd name="T23" fmla="*/ 2147483647 h 634"/>
              <a:gd name="T24" fmla="*/ 2147483647 w 634"/>
              <a:gd name="T25" fmla="*/ 0 h 634"/>
              <a:gd name="T26" fmla="*/ 2147483647 w 634"/>
              <a:gd name="T27" fmla="*/ 2147483647 h 634"/>
              <a:gd name="T28" fmla="*/ 2147483647 w 634"/>
              <a:gd name="T29" fmla="*/ 0 h 634"/>
              <a:gd name="T30" fmla="*/ 2147483647 w 634"/>
              <a:gd name="T31" fmla="*/ 2147483647 h 634"/>
              <a:gd name="T32" fmla="*/ 2147483647 w 634"/>
              <a:gd name="T33" fmla="*/ 2147483647 h 634"/>
              <a:gd name="T34" fmla="*/ 2147483647 w 634"/>
              <a:gd name="T35" fmla="*/ 2147483647 h 634"/>
              <a:gd name="T36" fmla="*/ 2147483647 w 634"/>
              <a:gd name="T37" fmla="*/ 2147483647 h 634"/>
              <a:gd name="T38" fmla="*/ 2147483647 w 634"/>
              <a:gd name="T39" fmla="*/ 2147483647 h 634"/>
              <a:gd name="T40" fmla="*/ 2147483647 w 634"/>
              <a:gd name="T41" fmla="*/ 2147483647 h 634"/>
              <a:gd name="T42" fmla="*/ 2147483647 w 634"/>
              <a:gd name="T43" fmla="*/ 2147483647 h 634"/>
              <a:gd name="T44" fmla="*/ 2147483647 w 634"/>
              <a:gd name="T45" fmla="*/ 2147483647 h 634"/>
              <a:gd name="T46" fmla="*/ 2147483647 w 634"/>
              <a:gd name="T47" fmla="*/ 2147483647 h 634"/>
              <a:gd name="T48" fmla="*/ 2147483647 w 634"/>
              <a:gd name="T49" fmla="*/ 2147483647 h 634"/>
              <a:gd name="T50" fmla="*/ 2147483647 w 634"/>
              <a:gd name="T51" fmla="*/ 2147483647 h 634"/>
              <a:gd name="T52" fmla="*/ 2147483647 w 634"/>
              <a:gd name="T53" fmla="*/ 2147483647 h 634"/>
              <a:gd name="T54" fmla="*/ 2147483647 w 634"/>
              <a:gd name="T55" fmla="*/ 2147483647 h 634"/>
              <a:gd name="T56" fmla="*/ 2147483647 w 634"/>
              <a:gd name="T57" fmla="*/ 2147483647 h 634"/>
              <a:gd name="T58" fmla="*/ 2147483647 w 634"/>
              <a:gd name="T59" fmla="*/ 2147483647 h 634"/>
              <a:gd name="T60" fmla="*/ 2147483647 w 634"/>
              <a:gd name="T61" fmla="*/ 2147483647 h 634"/>
              <a:gd name="T62" fmla="*/ 2147483647 w 634"/>
              <a:gd name="T63" fmla="*/ 2147483647 h 634"/>
              <a:gd name="T64" fmla="*/ 2147483647 w 634"/>
              <a:gd name="T65" fmla="*/ 2147483647 h 634"/>
              <a:gd name="T66" fmla="*/ 2147483647 w 634"/>
              <a:gd name="T67" fmla="*/ 2147483647 h 634"/>
              <a:gd name="T68" fmla="*/ 2147483647 w 634"/>
              <a:gd name="T69" fmla="*/ 2147483647 h 634"/>
              <a:gd name="T70" fmla="*/ 0 w 634"/>
              <a:gd name="T71" fmla="*/ 2147483647 h 634"/>
              <a:gd name="T72" fmla="*/ 2147483647 w 634"/>
              <a:gd name="T73" fmla="*/ 2147483647 h 634"/>
              <a:gd name="T74" fmla="*/ 0 w 634"/>
              <a:gd name="T75" fmla="*/ 2147483647 h 634"/>
              <a:gd name="T76" fmla="*/ 2147483647 w 634"/>
              <a:gd name="T77" fmla="*/ 2147483647 h 634"/>
              <a:gd name="T78" fmla="*/ 0 w 634"/>
              <a:gd name="T79" fmla="*/ 2147483647 h 6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634"/>
              <a:gd name="T121" fmla="*/ 0 h 634"/>
              <a:gd name="T122" fmla="*/ 634 w 634"/>
              <a:gd name="T123" fmla="*/ 634 h 63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634" h="634">
                <a:moveTo>
                  <a:pt x="0" y="317"/>
                </a:moveTo>
                <a:lnTo>
                  <a:pt x="0" y="317"/>
                </a:lnTo>
                <a:lnTo>
                  <a:pt x="2" y="317"/>
                </a:lnTo>
                <a:lnTo>
                  <a:pt x="0" y="317"/>
                </a:lnTo>
                <a:close/>
                <a:moveTo>
                  <a:pt x="0" y="317"/>
                </a:moveTo>
                <a:cubicBezTo>
                  <a:pt x="0" y="230"/>
                  <a:pt x="36" y="151"/>
                  <a:pt x="93" y="93"/>
                </a:cubicBezTo>
                <a:lnTo>
                  <a:pt x="94" y="94"/>
                </a:lnTo>
                <a:cubicBezTo>
                  <a:pt x="37" y="151"/>
                  <a:pt x="2" y="230"/>
                  <a:pt x="2" y="317"/>
                </a:cubicBezTo>
                <a:lnTo>
                  <a:pt x="0" y="317"/>
                </a:lnTo>
                <a:close/>
                <a:moveTo>
                  <a:pt x="93" y="93"/>
                </a:moveTo>
                <a:cubicBezTo>
                  <a:pt x="151" y="36"/>
                  <a:pt x="230" y="0"/>
                  <a:pt x="317" y="0"/>
                </a:cubicBezTo>
                <a:lnTo>
                  <a:pt x="317" y="2"/>
                </a:lnTo>
                <a:cubicBezTo>
                  <a:pt x="230" y="2"/>
                  <a:pt x="151" y="37"/>
                  <a:pt x="94" y="94"/>
                </a:cubicBezTo>
                <a:lnTo>
                  <a:pt x="93" y="93"/>
                </a:lnTo>
                <a:close/>
                <a:moveTo>
                  <a:pt x="317" y="0"/>
                </a:moveTo>
                <a:lnTo>
                  <a:pt x="317" y="0"/>
                </a:lnTo>
                <a:lnTo>
                  <a:pt x="317" y="2"/>
                </a:lnTo>
                <a:lnTo>
                  <a:pt x="317" y="0"/>
                </a:lnTo>
                <a:close/>
                <a:moveTo>
                  <a:pt x="317" y="0"/>
                </a:moveTo>
                <a:lnTo>
                  <a:pt x="317" y="0"/>
                </a:lnTo>
                <a:lnTo>
                  <a:pt x="317" y="2"/>
                </a:lnTo>
                <a:lnTo>
                  <a:pt x="317" y="0"/>
                </a:lnTo>
                <a:close/>
                <a:moveTo>
                  <a:pt x="317" y="0"/>
                </a:moveTo>
                <a:cubicBezTo>
                  <a:pt x="404" y="0"/>
                  <a:pt x="483" y="36"/>
                  <a:pt x="541" y="93"/>
                </a:cubicBezTo>
                <a:lnTo>
                  <a:pt x="540" y="94"/>
                </a:lnTo>
                <a:cubicBezTo>
                  <a:pt x="483" y="37"/>
                  <a:pt x="404" y="2"/>
                  <a:pt x="317" y="2"/>
                </a:cubicBezTo>
                <a:lnTo>
                  <a:pt x="317" y="0"/>
                </a:lnTo>
                <a:close/>
                <a:moveTo>
                  <a:pt x="541" y="93"/>
                </a:moveTo>
                <a:cubicBezTo>
                  <a:pt x="598" y="151"/>
                  <a:pt x="634" y="230"/>
                  <a:pt x="634" y="317"/>
                </a:cubicBezTo>
                <a:lnTo>
                  <a:pt x="632" y="317"/>
                </a:lnTo>
                <a:cubicBezTo>
                  <a:pt x="632" y="230"/>
                  <a:pt x="597" y="151"/>
                  <a:pt x="540" y="94"/>
                </a:cubicBezTo>
                <a:lnTo>
                  <a:pt x="541" y="93"/>
                </a:lnTo>
                <a:close/>
                <a:moveTo>
                  <a:pt x="634" y="317"/>
                </a:moveTo>
                <a:lnTo>
                  <a:pt x="634" y="317"/>
                </a:lnTo>
                <a:lnTo>
                  <a:pt x="632" y="317"/>
                </a:lnTo>
                <a:lnTo>
                  <a:pt x="634" y="317"/>
                </a:lnTo>
                <a:close/>
                <a:moveTo>
                  <a:pt x="634" y="317"/>
                </a:moveTo>
                <a:lnTo>
                  <a:pt x="634" y="317"/>
                </a:lnTo>
                <a:lnTo>
                  <a:pt x="632" y="317"/>
                </a:lnTo>
                <a:lnTo>
                  <a:pt x="634" y="317"/>
                </a:lnTo>
                <a:close/>
                <a:moveTo>
                  <a:pt x="634" y="317"/>
                </a:moveTo>
                <a:cubicBezTo>
                  <a:pt x="634" y="404"/>
                  <a:pt x="598" y="483"/>
                  <a:pt x="541" y="541"/>
                </a:cubicBezTo>
                <a:lnTo>
                  <a:pt x="540" y="540"/>
                </a:lnTo>
                <a:cubicBezTo>
                  <a:pt x="597" y="483"/>
                  <a:pt x="632" y="404"/>
                  <a:pt x="632" y="317"/>
                </a:cubicBezTo>
                <a:lnTo>
                  <a:pt x="634" y="317"/>
                </a:lnTo>
                <a:close/>
                <a:moveTo>
                  <a:pt x="541" y="541"/>
                </a:moveTo>
                <a:cubicBezTo>
                  <a:pt x="483" y="598"/>
                  <a:pt x="404" y="634"/>
                  <a:pt x="317" y="634"/>
                </a:cubicBezTo>
                <a:lnTo>
                  <a:pt x="317" y="632"/>
                </a:lnTo>
                <a:cubicBezTo>
                  <a:pt x="404" y="632"/>
                  <a:pt x="483" y="597"/>
                  <a:pt x="540" y="540"/>
                </a:cubicBezTo>
                <a:lnTo>
                  <a:pt x="541" y="541"/>
                </a:lnTo>
                <a:close/>
                <a:moveTo>
                  <a:pt x="317" y="634"/>
                </a:moveTo>
                <a:lnTo>
                  <a:pt x="317" y="634"/>
                </a:lnTo>
                <a:lnTo>
                  <a:pt x="317" y="632"/>
                </a:lnTo>
                <a:lnTo>
                  <a:pt x="317" y="634"/>
                </a:lnTo>
                <a:close/>
                <a:moveTo>
                  <a:pt x="317" y="634"/>
                </a:moveTo>
                <a:lnTo>
                  <a:pt x="317" y="634"/>
                </a:lnTo>
                <a:lnTo>
                  <a:pt x="317" y="632"/>
                </a:lnTo>
                <a:lnTo>
                  <a:pt x="317" y="634"/>
                </a:lnTo>
                <a:close/>
                <a:moveTo>
                  <a:pt x="317" y="634"/>
                </a:moveTo>
                <a:cubicBezTo>
                  <a:pt x="230" y="634"/>
                  <a:pt x="151" y="598"/>
                  <a:pt x="93" y="541"/>
                </a:cubicBezTo>
                <a:lnTo>
                  <a:pt x="94" y="540"/>
                </a:lnTo>
                <a:cubicBezTo>
                  <a:pt x="151" y="597"/>
                  <a:pt x="230" y="632"/>
                  <a:pt x="317" y="632"/>
                </a:cubicBezTo>
                <a:lnTo>
                  <a:pt x="317" y="634"/>
                </a:lnTo>
                <a:close/>
                <a:moveTo>
                  <a:pt x="93" y="541"/>
                </a:moveTo>
                <a:cubicBezTo>
                  <a:pt x="36" y="483"/>
                  <a:pt x="0" y="404"/>
                  <a:pt x="0" y="317"/>
                </a:cubicBezTo>
                <a:lnTo>
                  <a:pt x="2" y="317"/>
                </a:lnTo>
                <a:cubicBezTo>
                  <a:pt x="2" y="404"/>
                  <a:pt x="37" y="483"/>
                  <a:pt x="94" y="540"/>
                </a:cubicBezTo>
                <a:lnTo>
                  <a:pt x="93" y="541"/>
                </a:lnTo>
                <a:close/>
                <a:moveTo>
                  <a:pt x="0" y="317"/>
                </a:moveTo>
                <a:lnTo>
                  <a:pt x="0" y="317"/>
                </a:lnTo>
                <a:lnTo>
                  <a:pt x="2" y="317"/>
                </a:lnTo>
                <a:lnTo>
                  <a:pt x="0" y="317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299" name="Freeform 9"/>
          <p:cNvSpPr>
            <a:spLocks noEditPoints="1"/>
          </p:cNvSpPr>
          <p:nvPr/>
        </p:nvSpPr>
        <p:spPr bwMode="auto">
          <a:xfrm>
            <a:off x="990600" y="0"/>
            <a:ext cx="6858000" cy="6553200"/>
          </a:xfrm>
          <a:custGeom>
            <a:avLst/>
            <a:gdLst>
              <a:gd name="T0" fmla="*/ 0 w 710"/>
              <a:gd name="T1" fmla="*/ 2147483647 h 710"/>
              <a:gd name="T2" fmla="*/ 2147483647 w 710"/>
              <a:gd name="T3" fmla="*/ 2147483647 h 710"/>
              <a:gd name="T4" fmla="*/ 0 w 710"/>
              <a:gd name="T5" fmla="*/ 2147483647 h 710"/>
              <a:gd name="T6" fmla="*/ 2147483647 w 710"/>
              <a:gd name="T7" fmla="*/ 2147483647 h 710"/>
              <a:gd name="T8" fmla="*/ 0 w 710"/>
              <a:gd name="T9" fmla="*/ 2147483647 h 710"/>
              <a:gd name="T10" fmla="*/ 2147483647 w 710"/>
              <a:gd name="T11" fmla="*/ 0 h 710"/>
              <a:gd name="T12" fmla="*/ 2147483647 w 710"/>
              <a:gd name="T13" fmla="*/ 2147483647 h 710"/>
              <a:gd name="T14" fmla="*/ 2147483647 w 710"/>
              <a:gd name="T15" fmla="*/ 0 h 710"/>
              <a:gd name="T16" fmla="*/ 2147483647 w 710"/>
              <a:gd name="T17" fmla="*/ 2147483647 h 710"/>
              <a:gd name="T18" fmla="*/ 2147483647 w 710"/>
              <a:gd name="T19" fmla="*/ 0 h 710"/>
              <a:gd name="T20" fmla="*/ 2147483647 w 710"/>
              <a:gd name="T21" fmla="*/ 0 h 710"/>
              <a:gd name="T22" fmla="*/ 2147483647 w 710"/>
              <a:gd name="T23" fmla="*/ 2147483647 h 710"/>
              <a:gd name="T24" fmla="*/ 2147483647 w 710"/>
              <a:gd name="T25" fmla="*/ 0 h 710"/>
              <a:gd name="T26" fmla="*/ 2147483647 w 710"/>
              <a:gd name="T27" fmla="*/ 2147483647 h 710"/>
              <a:gd name="T28" fmla="*/ 2147483647 w 710"/>
              <a:gd name="T29" fmla="*/ 0 h 710"/>
              <a:gd name="T30" fmla="*/ 2147483647 w 710"/>
              <a:gd name="T31" fmla="*/ 2147483647 h 710"/>
              <a:gd name="T32" fmla="*/ 2147483647 w 710"/>
              <a:gd name="T33" fmla="*/ 2147483647 h 710"/>
              <a:gd name="T34" fmla="*/ 2147483647 w 710"/>
              <a:gd name="T35" fmla="*/ 2147483647 h 710"/>
              <a:gd name="T36" fmla="*/ 2147483647 w 710"/>
              <a:gd name="T37" fmla="*/ 2147483647 h 710"/>
              <a:gd name="T38" fmla="*/ 2147483647 w 710"/>
              <a:gd name="T39" fmla="*/ 2147483647 h 710"/>
              <a:gd name="T40" fmla="*/ 2147483647 w 710"/>
              <a:gd name="T41" fmla="*/ 2147483647 h 710"/>
              <a:gd name="T42" fmla="*/ 2147483647 w 710"/>
              <a:gd name="T43" fmla="*/ 2147483647 h 710"/>
              <a:gd name="T44" fmla="*/ 2147483647 w 710"/>
              <a:gd name="T45" fmla="*/ 2147483647 h 710"/>
              <a:gd name="T46" fmla="*/ 2147483647 w 710"/>
              <a:gd name="T47" fmla="*/ 2147483647 h 710"/>
              <a:gd name="T48" fmla="*/ 2147483647 w 710"/>
              <a:gd name="T49" fmla="*/ 2147483647 h 710"/>
              <a:gd name="T50" fmla="*/ 2147483647 w 710"/>
              <a:gd name="T51" fmla="*/ 2147483647 h 710"/>
              <a:gd name="T52" fmla="*/ 2147483647 w 710"/>
              <a:gd name="T53" fmla="*/ 2147483647 h 710"/>
              <a:gd name="T54" fmla="*/ 2147483647 w 710"/>
              <a:gd name="T55" fmla="*/ 2147483647 h 710"/>
              <a:gd name="T56" fmla="*/ 2147483647 w 710"/>
              <a:gd name="T57" fmla="*/ 2147483647 h 710"/>
              <a:gd name="T58" fmla="*/ 2147483647 w 710"/>
              <a:gd name="T59" fmla="*/ 2147483647 h 710"/>
              <a:gd name="T60" fmla="*/ 2147483647 w 710"/>
              <a:gd name="T61" fmla="*/ 2147483647 h 710"/>
              <a:gd name="T62" fmla="*/ 2147483647 w 710"/>
              <a:gd name="T63" fmla="*/ 2147483647 h 710"/>
              <a:gd name="T64" fmla="*/ 2147483647 w 710"/>
              <a:gd name="T65" fmla="*/ 2147483647 h 710"/>
              <a:gd name="T66" fmla="*/ 2147483647 w 710"/>
              <a:gd name="T67" fmla="*/ 2147483647 h 710"/>
              <a:gd name="T68" fmla="*/ 2147483647 w 710"/>
              <a:gd name="T69" fmla="*/ 2147483647 h 710"/>
              <a:gd name="T70" fmla="*/ 0 w 710"/>
              <a:gd name="T71" fmla="*/ 2147483647 h 710"/>
              <a:gd name="T72" fmla="*/ 2147483647 w 710"/>
              <a:gd name="T73" fmla="*/ 2147483647 h 710"/>
              <a:gd name="T74" fmla="*/ 0 w 710"/>
              <a:gd name="T75" fmla="*/ 2147483647 h 710"/>
              <a:gd name="T76" fmla="*/ 2147483647 w 710"/>
              <a:gd name="T77" fmla="*/ 2147483647 h 710"/>
              <a:gd name="T78" fmla="*/ 0 w 710"/>
              <a:gd name="T79" fmla="*/ 2147483647 h 71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710"/>
              <a:gd name="T121" fmla="*/ 0 h 710"/>
              <a:gd name="T122" fmla="*/ 710 w 710"/>
              <a:gd name="T123" fmla="*/ 710 h 71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710" h="710">
                <a:moveTo>
                  <a:pt x="0" y="355"/>
                </a:moveTo>
                <a:lnTo>
                  <a:pt x="0" y="355"/>
                </a:lnTo>
                <a:lnTo>
                  <a:pt x="2" y="355"/>
                </a:lnTo>
                <a:lnTo>
                  <a:pt x="0" y="355"/>
                </a:lnTo>
                <a:close/>
                <a:moveTo>
                  <a:pt x="0" y="355"/>
                </a:moveTo>
                <a:cubicBezTo>
                  <a:pt x="0" y="257"/>
                  <a:pt x="40" y="168"/>
                  <a:pt x="104" y="104"/>
                </a:cubicBezTo>
                <a:lnTo>
                  <a:pt x="106" y="106"/>
                </a:lnTo>
                <a:cubicBezTo>
                  <a:pt x="42" y="170"/>
                  <a:pt x="2" y="258"/>
                  <a:pt x="2" y="355"/>
                </a:cubicBezTo>
                <a:lnTo>
                  <a:pt x="0" y="355"/>
                </a:lnTo>
                <a:close/>
                <a:moveTo>
                  <a:pt x="104" y="104"/>
                </a:moveTo>
                <a:cubicBezTo>
                  <a:pt x="168" y="40"/>
                  <a:pt x="257" y="0"/>
                  <a:pt x="355" y="0"/>
                </a:cubicBezTo>
                <a:lnTo>
                  <a:pt x="355" y="2"/>
                </a:lnTo>
                <a:cubicBezTo>
                  <a:pt x="258" y="2"/>
                  <a:pt x="170" y="42"/>
                  <a:pt x="106" y="106"/>
                </a:cubicBezTo>
                <a:lnTo>
                  <a:pt x="104" y="104"/>
                </a:lnTo>
                <a:close/>
                <a:moveTo>
                  <a:pt x="355" y="0"/>
                </a:moveTo>
                <a:lnTo>
                  <a:pt x="355" y="0"/>
                </a:lnTo>
                <a:lnTo>
                  <a:pt x="355" y="2"/>
                </a:lnTo>
                <a:lnTo>
                  <a:pt x="355" y="0"/>
                </a:lnTo>
                <a:close/>
                <a:moveTo>
                  <a:pt x="355" y="0"/>
                </a:moveTo>
                <a:lnTo>
                  <a:pt x="355" y="0"/>
                </a:lnTo>
                <a:lnTo>
                  <a:pt x="355" y="2"/>
                </a:lnTo>
                <a:lnTo>
                  <a:pt x="355" y="0"/>
                </a:lnTo>
                <a:close/>
                <a:moveTo>
                  <a:pt x="355" y="0"/>
                </a:moveTo>
                <a:cubicBezTo>
                  <a:pt x="453" y="0"/>
                  <a:pt x="542" y="40"/>
                  <a:pt x="606" y="104"/>
                </a:cubicBezTo>
                <a:lnTo>
                  <a:pt x="604" y="106"/>
                </a:lnTo>
                <a:cubicBezTo>
                  <a:pt x="540" y="42"/>
                  <a:pt x="452" y="2"/>
                  <a:pt x="355" y="2"/>
                </a:cubicBezTo>
                <a:lnTo>
                  <a:pt x="355" y="0"/>
                </a:lnTo>
                <a:close/>
                <a:moveTo>
                  <a:pt x="606" y="104"/>
                </a:moveTo>
                <a:cubicBezTo>
                  <a:pt x="670" y="168"/>
                  <a:pt x="710" y="257"/>
                  <a:pt x="710" y="355"/>
                </a:cubicBezTo>
                <a:lnTo>
                  <a:pt x="708" y="355"/>
                </a:lnTo>
                <a:cubicBezTo>
                  <a:pt x="708" y="258"/>
                  <a:pt x="668" y="170"/>
                  <a:pt x="604" y="106"/>
                </a:cubicBezTo>
                <a:lnTo>
                  <a:pt x="606" y="104"/>
                </a:lnTo>
                <a:close/>
                <a:moveTo>
                  <a:pt x="710" y="355"/>
                </a:moveTo>
                <a:lnTo>
                  <a:pt x="710" y="355"/>
                </a:lnTo>
                <a:lnTo>
                  <a:pt x="708" y="355"/>
                </a:lnTo>
                <a:lnTo>
                  <a:pt x="710" y="355"/>
                </a:lnTo>
                <a:close/>
                <a:moveTo>
                  <a:pt x="710" y="355"/>
                </a:moveTo>
                <a:lnTo>
                  <a:pt x="710" y="355"/>
                </a:lnTo>
                <a:lnTo>
                  <a:pt x="708" y="355"/>
                </a:lnTo>
                <a:lnTo>
                  <a:pt x="710" y="355"/>
                </a:lnTo>
                <a:close/>
                <a:moveTo>
                  <a:pt x="710" y="355"/>
                </a:moveTo>
                <a:cubicBezTo>
                  <a:pt x="710" y="453"/>
                  <a:pt x="670" y="542"/>
                  <a:pt x="606" y="606"/>
                </a:cubicBezTo>
                <a:lnTo>
                  <a:pt x="604" y="604"/>
                </a:lnTo>
                <a:cubicBezTo>
                  <a:pt x="668" y="540"/>
                  <a:pt x="708" y="452"/>
                  <a:pt x="708" y="355"/>
                </a:cubicBezTo>
                <a:lnTo>
                  <a:pt x="710" y="355"/>
                </a:lnTo>
                <a:close/>
                <a:moveTo>
                  <a:pt x="606" y="606"/>
                </a:moveTo>
                <a:cubicBezTo>
                  <a:pt x="542" y="670"/>
                  <a:pt x="453" y="710"/>
                  <a:pt x="355" y="710"/>
                </a:cubicBezTo>
                <a:lnTo>
                  <a:pt x="355" y="708"/>
                </a:lnTo>
                <a:cubicBezTo>
                  <a:pt x="452" y="708"/>
                  <a:pt x="540" y="668"/>
                  <a:pt x="604" y="604"/>
                </a:cubicBezTo>
                <a:lnTo>
                  <a:pt x="606" y="606"/>
                </a:lnTo>
                <a:close/>
                <a:moveTo>
                  <a:pt x="355" y="710"/>
                </a:moveTo>
                <a:lnTo>
                  <a:pt x="355" y="710"/>
                </a:lnTo>
                <a:lnTo>
                  <a:pt x="355" y="708"/>
                </a:lnTo>
                <a:lnTo>
                  <a:pt x="355" y="710"/>
                </a:lnTo>
                <a:close/>
                <a:moveTo>
                  <a:pt x="355" y="710"/>
                </a:moveTo>
                <a:lnTo>
                  <a:pt x="355" y="710"/>
                </a:lnTo>
                <a:lnTo>
                  <a:pt x="355" y="708"/>
                </a:lnTo>
                <a:lnTo>
                  <a:pt x="355" y="710"/>
                </a:lnTo>
                <a:close/>
                <a:moveTo>
                  <a:pt x="355" y="710"/>
                </a:moveTo>
                <a:cubicBezTo>
                  <a:pt x="257" y="710"/>
                  <a:pt x="168" y="670"/>
                  <a:pt x="104" y="606"/>
                </a:cubicBezTo>
                <a:lnTo>
                  <a:pt x="106" y="604"/>
                </a:lnTo>
                <a:cubicBezTo>
                  <a:pt x="170" y="668"/>
                  <a:pt x="258" y="708"/>
                  <a:pt x="355" y="708"/>
                </a:cubicBezTo>
                <a:lnTo>
                  <a:pt x="355" y="710"/>
                </a:lnTo>
                <a:close/>
                <a:moveTo>
                  <a:pt x="104" y="606"/>
                </a:moveTo>
                <a:cubicBezTo>
                  <a:pt x="40" y="542"/>
                  <a:pt x="0" y="453"/>
                  <a:pt x="0" y="355"/>
                </a:cubicBezTo>
                <a:lnTo>
                  <a:pt x="2" y="355"/>
                </a:lnTo>
                <a:cubicBezTo>
                  <a:pt x="2" y="452"/>
                  <a:pt x="42" y="540"/>
                  <a:pt x="106" y="604"/>
                </a:cubicBezTo>
                <a:lnTo>
                  <a:pt x="104" y="606"/>
                </a:lnTo>
                <a:close/>
                <a:moveTo>
                  <a:pt x="0" y="355"/>
                </a:moveTo>
                <a:lnTo>
                  <a:pt x="0" y="355"/>
                </a:lnTo>
                <a:lnTo>
                  <a:pt x="2" y="355"/>
                </a:lnTo>
                <a:lnTo>
                  <a:pt x="0" y="355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0" name="Freeform 10"/>
          <p:cNvSpPr>
            <a:spLocks noEditPoints="1"/>
          </p:cNvSpPr>
          <p:nvPr/>
        </p:nvSpPr>
        <p:spPr bwMode="auto">
          <a:xfrm>
            <a:off x="3522663" y="846138"/>
            <a:ext cx="1639887" cy="644525"/>
          </a:xfrm>
          <a:custGeom>
            <a:avLst/>
            <a:gdLst>
              <a:gd name="T0" fmla="*/ 2147483647 w 170"/>
              <a:gd name="T1" fmla="*/ 2147483647 h 70"/>
              <a:gd name="T2" fmla="*/ 2147483647 w 170"/>
              <a:gd name="T3" fmla="*/ 2147483647 h 70"/>
              <a:gd name="T4" fmla="*/ 2147483647 w 170"/>
              <a:gd name="T5" fmla="*/ 2147483647 h 70"/>
              <a:gd name="T6" fmla="*/ 2147483647 w 170"/>
              <a:gd name="T7" fmla="*/ 2147483647 h 70"/>
              <a:gd name="T8" fmla="*/ 2147483647 w 170"/>
              <a:gd name="T9" fmla="*/ 0 h 70"/>
              <a:gd name="T10" fmla="*/ 2147483647 w 170"/>
              <a:gd name="T11" fmla="*/ 2147483647 h 70"/>
              <a:gd name="T12" fmla="*/ 2147483647 w 170"/>
              <a:gd name="T13" fmla="*/ 2147483647 h 70"/>
              <a:gd name="T14" fmla="*/ 2147483647 w 170"/>
              <a:gd name="T15" fmla="*/ 2147483647 h 70"/>
              <a:gd name="T16" fmla="*/ 2147483647 w 170"/>
              <a:gd name="T17" fmla="*/ 2147483647 h 70"/>
              <a:gd name="T18" fmla="*/ 0 w 170"/>
              <a:gd name="T19" fmla="*/ 2147483647 h 70"/>
              <a:gd name="T20" fmla="*/ 2147483647 w 170"/>
              <a:gd name="T21" fmla="*/ 2147483647 h 70"/>
              <a:gd name="T22" fmla="*/ 2147483647 w 170"/>
              <a:gd name="T23" fmla="*/ 2147483647 h 70"/>
              <a:gd name="T24" fmla="*/ 2147483647 w 170"/>
              <a:gd name="T25" fmla="*/ 2147483647 h 70"/>
              <a:gd name="T26" fmla="*/ 2147483647 w 170"/>
              <a:gd name="T27" fmla="*/ 2147483647 h 70"/>
              <a:gd name="T28" fmla="*/ 2147483647 w 170"/>
              <a:gd name="T29" fmla="*/ 2147483647 h 70"/>
              <a:gd name="T30" fmla="*/ 2147483647 w 170"/>
              <a:gd name="T31" fmla="*/ 2147483647 h 70"/>
              <a:gd name="T32" fmla="*/ 2147483647 w 170"/>
              <a:gd name="T33" fmla="*/ 2147483647 h 70"/>
              <a:gd name="T34" fmla="*/ 2147483647 w 170"/>
              <a:gd name="T35" fmla="*/ 2147483647 h 70"/>
              <a:gd name="T36" fmla="*/ 2147483647 w 170"/>
              <a:gd name="T37" fmla="*/ 2147483647 h 70"/>
              <a:gd name="T38" fmla="*/ 2147483647 w 170"/>
              <a:gd name="T39" fmla="*/ 2147483647 h 70"/>
              <a:gd name="T40" fmla="*/ 2147483647 w 170"/>
              <a:gd name="T41" fmla="*/ 2147483647 h 70"/>
              <a:gd name="T42" fmla="*/ 2147483647 w 170"/>
              <a:gd name="T43" fmla="*/ 2147483647 h 70"/>
              <a:gd name="T44" fmla="*/ 2147483647 w 170"/>
              <a:gd name="T45" fmla="*/ 2147483647 h 70"/>
              <a:gd name="T46" fmla="*/ 2147483647 w 170"/>
              <a:gd name="T47" fmla="*/ 2147483647 h 70"/>
              <a:gd name="T48" fmla="*/ 2147483647 w 170"/>
              <a:gd name="T49" fmla="*/ 2147483647 h 70"/>
              <a:gd name="T50" fmla="*/ 2147483647 w 170"/>
              <a:gd name="T51" fmla="*/ 2147483647 h 70"/>
              <a:gd name="T52" fmla="*/ 2147483647 w 170"/>
              <a:gd name="T53" fmla="*/ 2147483647 h 70"/>
              <a:gd name="T54" fmla="*/ 2147483647 w 170"/>
              <a:gd name="T55" fmla="*/ 2147483647 h 70"/>
              <a:gd name="T56" fmla="*/ 2147483647 w 170"/>
              <a:gd name="T57" fmla="*/ 2147483647 h 70"/>
              <a:gd name="T58" fmla="*/ 2147483647 w 170"/>
              <a:gd name="T59" fmla="*/ 2147483647 h 70"/>
              <a:gd name="T60" fmla="*/ 2147483647 w 170"/>
              <a:gd name="T61" fmla="*/ 2147483647 h 70"/>
              <a:gd name="T62" fmla="*/ 2147483647 w 170"/>
              <a:gd name="T63" fmla="*/ 2147483647 h 70"/>
              <a:gd name="T64" fmla="*/ 2147483647 w 170"/>
              <a:gd name="T65" fmla="*/ 2147483647 h 70"/>
              <a:gd name="T66" fmla="*/ 2147483647 w 170"/>
              <a:gd name="T67" fmla="*/ 2147483647 h 70"/>
              <a:gd name="T68" fmla="*/ 2147483647 w 170"/>
              <a:gd name="T69" fmla="*/ 2147483647 h 70"/>
              <a:gd name="T70" fmla="*/ 2147483647 w 170"/>
              <a:gd name="T71" fmla="*/ 2147483647 h 70"/>
              <a:gd name="T72" fmla="*/ 2147483647 w 170"/>
              <a:gd name="T73" fmla="*/ 2147483647 h 70"/>
              <a:gd name="T74" fmla="*/ 2147483647 w 170"/>
              <a:gd name="T75" fmla="*/ 2147483647 h 70"/>
              <a:gd name="T76" fmla="*/ 2147483647 w 170"/>
              <a:gd name="T77" fmla="*/ 2147483647 h 70"/>
              <a:gd name="T78" fmla="*/ 2147483647 w 170"/>
              <a:gd name="T79" fmla="*/ 2147483647 h 70"/>
              <a:gd name="T80" fmla="*/ 2147483647 w 170"/>
              <a:gd name="T81" fmla="*/ 2147483647 h 70"/>
              <a:gd name="T82" fmla="*/ 2147483647 w 170"/>
              <a:gd name="T83" fmla="*/ 2147483647 h 70"/>
              <a:gd name="T84" fmla="*/ 2147483647 w 170"/>
              <a:gd name="T85" fmla="*/ 2147483647 h 70"/>
              <a:gd name="T86" fmla="*/ 2147483647 w 170"/>
              <a:gd name="T87" fmla="*/ 2147483647 h 70"/>
              <a:gd name="T88" fmla="*/ 2147483647 w 170"/>
              <a:gd name="T89" fmla="*/ 2147483647 h 70"/>
              <a:gd name="T90" fmla="*/ 2147483647 w 170"/>
              <a:gd name="T91" fmla="*/ 2147483647 h 70"/>
              <a:gd name="T92" fmla="*/ 2147483647 w 170"/>
              <a:gd name="T93" fmla="*/ 2147483647 h 70"/>
              <a:gd name="T94" fmla="*/ 2147483647 w 170"/>
              <a:gd name="T95" fmla="*/ 2147483647 h 70"/>
              <a:gd name="T96" fmla="*/ 2147483647 w 170"/>
              <a:gd name="T97" fmla="*/ 2147483647 h 70"/>
              <a:gd name="T98" fmla="*/ 2147483647 w 170"/>
              <a:gd name="T99" fmla="*/ 2147483647 h 70"/>
              <a:gd name="T100" fmla="*/ 2147483647 w 170"/>
              <a:gd name="T101" fmla="*/ 2147483647 h 70"/>
              <a:gd name="T102" fmla="*/ 2147483647 w 170"/>
              <a:gd name="T103" fmla="*/ 2147483647 h 70"/>
              <a:gd name="T104" fmla="*/ 2147483647 w 170"/>
              <a:gd name="T105" fmla="*/ 2147483647 h 70"/>
              <a:gd name="T106" fmla="*/ 2147483647 w 170"/>
              <a:gd name="T107" fmla="*/ 2147483647 h 70"/>
              <a:gd name="T108" fmla="*/ 2147483647 w 170"/>
              <a:gd name="T109" fmla="*/ 2147483647 h 70"/>
              <a:gd name="T110" fmla="*/ 2147483647 w 170"/>
              <a:gd name="T111" fmla="*/ 2147483647 h 70"/>
              <a:gd name="T112" fmla="*/ 2147483647 w 170"/>
              <a:gd name="T113" fmla="*/ 2147483647 h 70"/>
              <a:gd name="T114" fmla="*/ 2147483647 w 170"/>
              <a:gd name="T115" fmla="*/ 2147483647 h 70"/>
              <a:gd name="T116" fmla="*/ 2147483647 w 170"/>
              <a:gd name="T117" fmla="*/ 2147483647 h 70"/>
              <a:gd name="T118" fmla="*/ 2147483647 w 170"/>
              <a:gd name="T119" fmla="*/ 2147483647 h 70"/>
              <a:gd name="T120" fmla="*/ 2147483647 w 170"/>
              <a:gd name="T121" fmla="*/ 2147483647 h 70"/>
              <a:gd name="T122" fmla="*/ 2147483647 w 170"/>
              <a:gd name="T123" fmla="*/ 2147483647 h 7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0"/>
              <a:gd name="T187" fmla="*/ 0 h 70"/>
              <a:gd name="T188" fmla="*/ 170 w 170"/>
              <a:gd name="T189" fmla="*/ 70 h 7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0" h="70">
                <a:moveTo>
                  <a:pt x="170" y="20"/>
                </a:moveTo>
                <a:lnTo>
                  <a:pt x="103" y="19"/>
                </a:lnTo>
                <a:lnTo>
                  <a:pt x="104" y="9"/>
                </a:lnTo>
                <a:lnTo>
                  <a:pt x="111" y="1"/>
                </a:lnTo>
                <a:lnTo>
                  <a:pt x="87" y="0"/>
                </a:lnTo>
                <a:lnTo>
                  <a:pt x="78" y="7"/>
                </a:lnTo>
                <a:lnTo>
                  <a:pt x="78" y="21"/>
                </a:lnTo>
                <a:cubicBezTo>
                  <a:pt x="78" y="21"/>
                  <a:pt x="63" y="22"/>
                  <a:pt x="58" y="29"/>
                </a:cubicBezTo>
                <a:cubicBezTo>
                  <a:pt x="52" y="36"/>
                  <a:pt x="49" y="48"/>
                  <a:pt x="44" y="50"/>
                </a:cubicBezTo>
                <a:cubicBezTo>
                  <a:pt x="39" y="53"/>
                  <a:pt x="0" y="70"/>
                  <a:pt x="0" y="70"/>
                </a:cubicBezTo>
                <a:lnTo>
                  <a:pt x="42" y="68"/>
                </a:lnTo>
                <a:cubicBezTo>
                  <a:pt x="47" y="67"/>
                  <a:pt x="52" y="65"/>
                  <a:pt x="54" y="62"/>
                </a:cubicBezTo>
                <a:cubicBezTo>
                  <a:pt x="58" y="57"/>
                  <a:pt x="65" y="47"/>
                  <a:pt x="68" y="46"/>
                </a:cubicBezTo>
                <a:cubicBezTo>
                  <a:pt x="72" y="45"/>
                  <a:pt x="82" y="44"/>
                  <a:pt x="82" y="44"/>
                </a:cubicBezTo>
                <a:lnTo>
                  <a:pt x="83" y="57"/>
                </a:lnTo>
                <a:lnTo>
                  <a:pt x="92" y="66"/>
                </a:lnTo>
                <a:lnTo>
                  <a:pt x="112" y="66"/>
                </a:lnTo>
                <a:lnTo>
                  <a:pt x="104" y="55"/>
                </a:lnTo>
                <a:lnTo>
                  <a:pt x="103" y="41"/>
                </a:lnTo>
                <a:lnTo>
                  <a:pt x="161" y="48"/>
                </a:lnTo>
                <a:lnTo>
                  <a:pt x="170" y="20"/>
                </a:lnTo>
                <a:close/>
                <a:moveTo>
                  <a:pt x="162" y="24"/>
                </a:moveTo>
                <a:lnTo>
                  <a:pt x="156" y="43"/>
                </a:lnTo>
                <a:moveTo>
                  <a:pt x="154" y="27"/>
                </a:moveTo>
                <a:lnTo>
                  <a:pt x="120" y="29"/>
                </a:lnTo>
                <a:moveTo>
                  <a:pt x="153" y="34"/>
                </a:moveTo>
                <a:lnTo>
                  <a:pt x="121" y="32"/>
                </a:lnTo>
                <a:moveTo>
                  <a:pt x="150" y="42"/>
                </a:moveTo>
                <a:lnTo>
                  <a:pt x="120" y="35"/>
                </a:lnTo>
                <a:moveTo>
                  <a:pt x="104" y="27"/>
                </a:moveTo>
                <a:lnTo>
                  <a:pt x="78" y="29"/>
                </a:lnTo>
                <a:moveTo>
                  <a:pt x="102" y="32"/>
                </a:moveTo>
                <a:lnTo>
                  <a:pt x="78" y="35"/>
                </a:lnTo>
                <a:moveTo>
                  <a:pt x="101" y="38"/>
                </a:moveTo>
                <a:lnTo>
                  <a:pt x="78" y="37"/>
                </a:lnTo>
                <a:moveTo>
                  <a:pt x="65" y="40"/>
                </a:moveTo>
                <a:lnTo>
                  <a:pt x="50" y="57"/>
                </a:lnTo>
                <a:moveTo>
                  <a:pt x="30" y="61"/>
                </a:moveTo>
                <a:lnTo>
                  <a:pt x="14" y="66"/>
                </a:lnTo>
                <a:moveTo>
                  <a:pt x="98" y="5"/>
                </a:moveTo>
                <a:lnTo>
                  <a:pt x="88" y="5"/>
                </a:lnTo>
                <a:moveTo>
                  <a:pt x="96" y="18"/>
                </a:moveTo>
                <a:lnTo>
                  <a:pt x="95" y="10"/>
                </a:lnTo>
                <a:moveTo>
                  <a:pt x="84" y="17"/>
                </a:moveTo>
                <a:lnTo>
                  <a:pt x="84" y="9"/>
                </a:lnTo>
                <a:moveTo>
                  <a:pt x="102" y="63"/>
                </a:moveTo>
                <a:lnTo>
                  <a:pt x="97" y="57"/>
                </a:lnTo>
                <a:moveTo>
                  <a:pt x="94" y="63"/>
                </a:moveTo>
                <a:lnTo>
                  <a:pt x="90" y="58"/>
                </a:lnTo>
                <a:moveTo>
                  <a:pt x="97" y="52"/>
                </a:moveTo>
                <a:lnTo>
                  <a:pt x="96" y="42"/>
                </a:lnTo>
                <a:moveTo>
                  <a:pt x="90" y="52"/>
                </a:moveTo>
                <a:lnTo>
                  <a:pt x="89" y="43"/>
                </a:lnTo>
                <a:moveTo>
                  <a:pt x="46" y="59"/>
                </a:moveTo>
                <a:cubicBezTo>
                  <a:pt x="46" y="58"/>
                  <a:pt x="45" y="57"/>
                  <a:pt x="43" y="57"/>
                </a:cubicBezTo>
                <a:cubicBezTo>
                  <a:pt x="42" y="57"/>
                  <a:pt x="41" y="59"/>
                  <a:pt x="41" y="60"/>
                </a:cubicBezTo>
                <a:cubicBezTo>
                  <a:pt x="41" y="62"/>
                  <a:pt x="42" y="63"/>
                  <a:pt x="44" y="63"/>
                </a:cubicBezTo>
                <a:cubicBezTo>
                  <a:pt x="45" y="62"/>
                  <a:pt x="47" y="61"/>
                  <a:pt x="46" y="59"/>
                </a:cubicBezTo>
                <a:close/>
                <a:moveTo>
                  <a:pt x="15" y="66"/>
                </a:moveTo>
                <a:lnTo>
                  <a:pt x="29" y="64"/>
                </a:lnTo>
                <a:moveTo>
                  <a:pt x="50" y="57"/>
                </a:moveTo>
                <a:lnTo>
                  <a:pt x="67" y="33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1" name="Freeform 11"/>
          <p:cNvSpPr>
            <a:spLocks noEditPoints="1"/>
          </p:cNvSpPr>
          <p:nvPr/>
        </p:nvSpPr>
        <p:spPr bwMode="auto">
          <a:xfrm>
            <a:off x="3522663" y="846138"/>
            <a:ext cx="1639887" cy="644525"/>
          </a:xfrm>
          <a:custGeom>
            <a:avLst/>
            <a:gdLst>
              <a:gd name="T0" fmla="*/ 2147483647 w 170"/>
              <a:gd name="T1" fmla="*/ 2147483647 h 70"/>
              <a:gd name="T2" fmla="*/ 2147483647 w 170"/>
              <a:gd name="T3" fmla="*/ 2147483647 h 70"/>
              <a:gd name="T4" fmla="*/ 2147483647 w 170"/>
              <a:gd name="T5" fmla="*/ 2147483647 h 70"/>
              <a:gd name="T6" fmla="*/ 2147483647 w 170"/>
              <a:gd name="T7" fmla="*/ 2147483647 h 70"/>
              <a:gd name="T8" fmla="*/ 2147483647 w 170"/>
              <a:gd name="T9" fmla="*/ 0 h 70"/>
              <a:gd name="T10" fmla="*/ 2147483647 w 170"/>
              <a:gd name="T11" fmla="*/ 2147483647 h 70"/>
              <a:gd name="T12" fmla="*/ 2147483647 w 170"/>
              <a:gd name="T13" fmla="*/ 2147483647 h 70"/>
              <a:gd name="T14" fmla="*/ 2147483647 w 170"/>
              <a:gd name="T15" fmla="*/ 2147483647 h 70"/>
              <a:gd name="T16" fmla="*/ 2147483647 w 170"/>
              <a:gd name="T17" fmla="*/ 2147483647 h 70"/>
              <a:gd name="T18" fmla="*/ 0 w 170"/>
              <a:gd name="T19" fmla="*/ 2147483647 h 70"/>
              <a:gd name="T20" fmla="*/ 2147483647 w 170"/>
              <a:gd name="T21" fmla="*/ 2147483647 h 70"/>
              <a:gd name="T22" fmla="*/ 2147483647 w 170"/>
              <a:gd name="T23" fmla="*/ 2147483647 h 70"/>
              <a:gd name="T24" fmla="*/ 2147483647 w 170"/>
              <a:gd name="T25" fmla="*/ 2147483647 h 70"/>
              <a:gd name="T26" fmla="*/ 2147483647 w 170"/>
              <a:gd name="T27" fmla="*/ 2147483647 h 70"/>
              <a:gd name="T28" fmla="*/ 2147483647 w 170"/>
              <a:gd name="T29" fmla="*/ 2147483647 h 70"/>
              <a:gd name="T30" fmla="*/ 2147483647 w 170"/>
              <a:gd name="T31" fmla="*/ 2147483647 h 70"/>
              <a:gd name="T32" fmla="*/ 2147483647 w 170"/>
              <a:gd name="T33" fmla="*/ 2147483647 h 70"/>
              <a:gd name="T34" fmla="*/ 2147483647 w 170"/>
              <a:gd name="T35" fmla="*/ 2147483647 h 70"/>
              <a:gd name="T36" fmla="*/ 2147483647 w 170"/>
              <a:gd name="T37" fmla="*/ 2147483647 h 70"/>
              <a:gd name="T38" fmla="*/ 2147483647 w 170"/>
              <a:gd name="T39" fmla="*/ 2147483647 h 70"/>
              <a:gd name="T40" fmla="*/ 2147483647 w 170"/>
              <a:gd name="T41" fmla="*/ 2147483647 h 70"/>
              <a:gd name="T42" fmla="*/ 2147483647 w 170"/>
              <a:gd name="T43" fmla="*/ 2147483647 h 70"/>
              <a:gd name="T44" fmla="*/ 2147483647 w 170"/>
              <a:gd name="T45" fmla="*/ 2147483647 h 70"/>
              <a:gd name="T46" fmla="*/ 2147483647 w 170"/>
              <a:gd name="T47" fmla="*/ 2147483647 h 70"/>
              <a:gd name="T48" fmla="*/ 2147483647 w 170"/>
              <a:gd name="T49" fmla="*/ 2147483647 h 70"/>
              <a:gd name="T50" fmla="*/ 2147483647 w 170"/>
              <a:gd name="T51" fmla="*/ 2147483647 h 70"/>
              <a:gd name="T52" fmla="*/ 2147483647 w 170"/>
              <a:gd name="T53" fmla="*/ 2147483647 h 70"/>
              <a:gd name="T54" fmla="*/ 2147483647 w 170"/>
              <a:gd name="T55" fmla="*/ 2147483647 h 70"/>
              <a:gd name="T56" fmla="*/ 2147483647 w 170"/>
              <a:gd name="T57" fmla="*/ 2147483647 h 70"/>
              <a:gd name="T58" fmla="*/ 2147483647 w 170"/>
              <a:gd name="T59" fmla="*/ 2147483647 h 70"/>
              <a:gd name="T60" fmla="*/ 2147483647 w 170"/>
              <a:gd name="T61" fmla="*/ 2147483647 h 70"/>
              <a:gd name="T62" fmla="*/ 2147483647 w 170"/>
              <a:gd name="T63" fmla="*/ 2147483647 h 70"/>
              <a:gd name="T64" fmla="*/ 2147483647 w 170"/>
              <a:gd name="T65" fmla="*/ 2147483647 h 70"/>
              <a:gd name="T66" fmla="*/ 2147483647 w 170"/>
              <a:gd name="T67" fmla="*/ 2147483647 h 70"/>
              <a:gd name="T68" fmla="*/ 2147483647 w 170"/>
              <a:gd name="T69" fmla="*/ 2147483647 h 70"/>
              <a:gd name="T70" fmla="*/ 2147483647 w 170"/>
              <a:gd name="T71" fmla="*/ 2147483647 h 70"/>
              <a:gd name="T72" fmla="*/ 2147483647 w 170"/>
              <a:gd name="T73" fmla="*/ 2147483647 h 70"/>
              <a:gd name="T74" fmla="*/ 2147483647 w 170"/>
              <a:gd name="T75" fmla="*/ 2147483647 h 70"/>
              <a:gd name="T76" fmla="*/ 2147483647 w 170"/>
              <a:gd name="T77" fmla="*/ 2147483647 h 70"/>
              <a:gd name="T78" fmla="*/ 2147483647 w 170"/>
              <a:gd name="T79" fmla="*/ 2147483647 h 70"/>
              <a:gd name="T80" fmla="*/ 2147483647 w 170"/>
              <a:gd name="T81" fmla="*/ 2147483647 h 70"/>
              <a:gd name="T82" fmla="*/ 2147483647 w 170"/>
              <a:gd name="T83" fmla="*/ 2147483647 h 70"/>
              <a:gd name="T84" fmla="*/ 2147483647 w 170"/>
              <a:gd name="T85" fmla="*/ 2147483647 h 70"/>
              <a:gd name="T86" fmla="*/ 2147483647 w 170"/>
              <a:gd name="T87" fmla="*/ 2147483647 h 70"/>
              <a:gd name="T88" fmla="*/ 2147483647 w 170"/>
              <a:gd name="T89" fmla="*/ 2147483647 h 70"/>
              <a:gd name="T90" fmla="*/ 2147483647 w 170"/>
              <a:gd name="T91" fmla="*/ 2147483647 h 70"/>
              <a:gd name="T92" fmla="*/ 2147483647 w 170"/>
              <a:gd name="T93" fmla="*/ 2147483647 h 70"/>
              <a:gd name="T94" fmla="*/ 2147483647 w 170"/>
              <a:gd name="T95" fmla="*/ 2147483647 h 70"/>
              <a:gd name="T96" fmla="*/ 2147483647 w 170"/>
              <a:gd name="T97" fmla="*/ 2147483647 h 70"/>
              <a:gd name="T98" fmla="*/ 2147483647 w 170"/>
              <a:gd name="T99" fmla="*/ 2147483647 h 70"/>
              <a:gd name="T100" fmla="*/ 2147483647 w 170"/>
              <a:gd name="T101" fmla="*/ 2147483647 h 70"/>
              <a:gd name="T102" fmla="*/ 2147483647 w 170"/>
              <a:gd name="T103" fmla="*/ 2147483647 h 70"/>
              <a:gd name="T104" fmla="*/ 2147483647 w 170"/>
              <a:gd name="T105" fmla="*/ 2147483647 h 70"/>
              <a:gd name="T106" fmla="*/ 2147483647 w 170"/>
              <a:gd name="T107" fmla="*/ 2147483647 h 70"/>
              <a:gd name="T108" fmla="*/ 2147483647 w 170"/>
              <a:gd name="T109" fmla="*/ 2147483647 h 70"/>
              <a:gd name="T110" fmla="*/ 2147483647 w 170"/>
              <a:gd name="T111" fmla="*/ 2147483647 h 70"/>
              <a:gd name="T112" fmla="*/ 2147483647 w 170"/>
              <a:gd name="T113" fmla="*/ 2147483647 h 70"/>
              <a:gd name="T114" fmla="*/ 2147483647 w 170"/>
              <a:gd name="T115" fmla="*/ 2147483647 h 70"/>
              <a:gd name="T116" fmla="*/ 2147483647 w 170"/>
              <a:gd name="T117" fmla="*/ 2147483647 h 70"/>
              <a:gd name="T118" fmla="*/ 2147483647 w 170"/>
              <a:gd name="T119" fmla="*/ 2147483647 h 70"/>
              <a:gd name="T120" fmla="*/ 2147483647 w 170"/>
              <a:gd name="T121" fmla="*/ 2147483647 h 70"/>
              <a:gd name="T122" fmla="*/ 2147483647 w 170"/>
              <a:gd name="T123" fmla="*/ 2147483647 h 7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0"/>
              <a:gd name="T187" fmla="*/ 0 h 70"/>
              <a:gd name="T188" fmla="*/ 170 w 170"/>
              <a:gd name="T189" fmla="*/ 70 h 7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0" h="70">
                <a:moveTo>
                  <a:pt x="170" y="20"/>
                </a:moveTo>
                <a:lnTo>
                  <a:pt x="103" y="19"/>
                </a:lnTo>
                <a:lnTo>
                  <a:pt x="104" y="9"/>
                </a:lnTo>
                <a:lnTo>
                  <a:pt x="111" y="1"/>
                </a:lnTo>
                <a:lnTo>
                  <a:pt x="87" y="0"/>
                </a:lnTo>
                <a:lnTo>
                  <a:pt x="78" y="7"/>
                </a:lnTo>
                <a:lnTo>
                  <a:pt x="78" y="21"/>
                </a:lnTo>
                <a:cubicBezTo>
                  <a:pt x="78" y="21"/>
                  <a:pt x="63" y="22"/>
                  <a:pt x="58" y="29"/>
                </a:cubicBezTo>
                <a:cubicBezTo>
                  <a:pt x="52" y="36"/>
                  <a:pt x="49" y="48"/>
                  <a:pt x="44" y="50"/>
                </a:cubicBezTo>
                <a:cubicBezTo>
                  <a:pt x="39" y="53"/>
                  <a:pt x="0" y="70"/>
                  <a:pt x="0" y="70"/>
                </a:cubicBezTo>
                <a:lnTo>
                  <a:pt x="42" y="68"/>
                </a:lnTo>
                <a:cubicBezTo>
                  <a:pt x="47" y="67"/>
                  <a:pt x="52" y="65"/>
                  <a:pt x="54" y="62"/>
                </a:cubicBezTo>
                <a:cubicBezTo>
                  <a:pt x="58" y="57"/>
                  <a:pt x="65" y="47"/>
                  <a:pt x="68" y="46"/>
                </a:cubicBezTo>
                <a:cubicBezTo>
                  <a:pt x="72" y="45"/>
                  <a:pt x="82" y="44"/>
                  <a:pt x="82" y="44"/>
                </a:cubicBezTo>
                <a:lnTo>
                  <a:pt x="83" y="57"/>
                </a:lnTo>
                <a:lnTo>
                  <a:pt x="92" y="66"/>
                </a:lnTo>
                <a:lnTo>
                  <a:pt x="112" y="66"/>
                </a:lnTo>
                <a:lnTo>
                  <a:pt x="104" y="55"/>
                </a:lnTo>
                <a:lnTo>
                  <a:pt x="103" y="41"/>
                </a:lnTo>
                <a:lnTo>
                  <a:pt x="161" y="48"/>
                </a:lnTo>
                <a:lnTo>
                  <a:pt x="170" y="20"/>
                </a:lnTo>
                <a:close/>
                <a:moveTo>
                  <a:pt x="162" y="24"/>
                </a:moveTo>
                <a:lnTo>
                  <a:pt x="156" y="43"/>
                </a:lnTo>
                <a:moveTo>
                  <a:pt x="154" y="27"/>
                </a:moveTo>
                <a:lnTo>
                  <a:pt x="120" y="29"/>
                </a:lnTo>
                <a:moveTo>
                  <a:pt x="153" y="34"/>
                </a:moveTo>
                <a:lnTo>
                  <a:pt x="121" y="32"/>
                </a:lnTo>
                <a:moveTo>
                  <a:pt x="150" y="42"/>
                </a:moveTo>
                <a:lnTo>
                  <a:pt x="120" y="35"/>
                </a:lnTo>
                <a:moveTo>
                  <a:pt x="104" y="27"/>
                </a:moveTo>
                <a:lnTo>
                  <a:pt x="78" y="29"/>
                </a:lnTo>
                <a:moveTo>
                  <a:pt x="102" y="32"/>
                </a:moveTo>
                <a:lnTo>
                  <a:pt x="78" y="35"/>
                </a:lnTo>
                <a:moveTo>
                  <a:pt x="101" y="38"/>
                </a:moveTo>
                <a:lnTo>
                  <a:pt x="78" y="37"/>
                </a:lnTo>
                <a:moveTo>
                  <a:pt x="65" y="40"/>
                </a:moveTo>
                <a:lnTo>
                  <a:pt x="50" y="57"/>
                </a:lnTo>
                <a:moveTo>
                  <a:pt x="30" y="61"/>
                </a:moveTo>
                <a:lnTo>
                  <a:pt x="14" y="66"/>
                </a:lnTo>
                <a:moveTo>
                  <a:pt x="98" y="5"/>
                </a:moveTo>
                <a:lnTo>
                  <a:pt x="88" y="5"/>
                </a:lnTo>
                <a:moveTo>
                  <a:pt x="96" y="18"/>
                </a:moveTo>
                <a:lnTo>
                  <a:pt x="95" y="10"/>
                </a:lnTo>
                <a:moveTo>
                  <a:pt x="84" y="17"/>
                </a:moveTo>
                <a:lnTo>
                  <a:pt x="84" y="9"/>
                </a:lnTo>
                <a:moveTo>
                  <a:pt x="102" y="63"/>
                </a:moveTo>
                <a:lnTo>
                  <a:pt x="97" y="57"/>
                </a:lnTo>
                <a:moveTo>
                  <a:pt x="94" y="63"/>
                </a:moveTo>
                <a:lnTo>
                  <a:pt x="90" y="58"/>
                </a:lnTo>
                <a:moveTo>
                  <a:pt x="97" y="52"/>
                </a:moveTo>
                <a:lnTo>
                  <a:pt x="96" y="42"/>
                </a:lnTo>
                <a:moveTo>
                  <a:pt x="90" y="52"/>
                </a:moveTo>
                <a:lnTo>
                  <a:pt x="89" y="43"/>
                </a:lnTo>
                <a:moveTo>
                  <a:pt x="46" y="59"/>
                </a:moveTo>
                <a:cubicBezTo>
                  <a:pt x="46" y="58"/>
                  <a:pt x="45" y="57"/>
                  <a:pt x="43" y="57"/>
                </a:cubicBezTo>
                <a:cubicBezTo>
                  <a:pt x="42" y="57"/>
                  <a:pt x="41" y="59"/>
                  <a:pt x="41" y="60"/>
                </a:cubicBezTo>
                <a:cubicBezTo>
                  <a:pt x="41" y="62"/>
                  <a:pt x="42" y="63"/>
                  <a:pt x="44" y="63"/>
                </a:cubicBezTo>
                <a:cubicBezTo>
                  <a:pt x="45" y="62"/>
                  <a:pt x="47" y="61"/>
                  <a:pt x="46" y="59"/>
                </a:cubicBezTo>
                <a:close/>
                <a:moveTo>
                  <a:pt x="15" y="66"/>
                </a:moveTo>
                <a:lnTo>
                  <a:pt x="29" y="64"/>
                </a:lnTo>
                <a:moveTo>
                  <a:pt x="50" y="57"/>
                </a:moveTo>
                <a:lnTo>
                  <a:pt x="67" y="33"/>
                </a:lnTo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2" name="Freeform 12"/>
          <p:cNvSpPr>
            <a:spLocks noEditPoints="1"/>
          </p:cNvSpPr>
          <p:nvPr/>
        </p:nvSpPr>
        <p:spPr bwMode="auto">
          <a:xfrm>
            <a:off x="2497138" y="1066800"/>
            <a:ext cx="1139825" cy="1300163"/>
          </a:xfrm>
          <a:custGeom>
            <a:avLst/>
            <a:gdLst>
              <a:gd name="T0" fmla="*/ 2147483647 w 118"/>
              <a:gd name="T1" fmla="*/ 0 h 141"/>
              <a:gd name="T2" fmla="*/ 2147483647 w 118"/>
              <a:gd name="T3" fmla="*/ 2147483647 h 141"/>
              <a:gd name="T4" fmla="*/ 2147483647 w 118"/>
              <a:gd name="T5" fmla="*/ 2147483647 h 141"/>
              <a:gd name="T6" fmla="*/ 2147483647 w 118"/>
              <a:gd name="T7" fmla="*/ 2147483647 h 141"/>
              <a:gd name="T8" fmla="*/ 2147483647 w 118"/>
              <a:gd name="T9" fmla="*/ 2147483647 h 141"/>
              <a:gd name="T10" fmla="*/ 2147483647 w 118"/>
              <a:gd name="T11" fmla="*/ 2147483647 h 141"/>
              <a:gd name="T12" fmla="*/ 2147483647 w 118"/>
              <a:gd name="T13" fmla="*/ 2147483647 h 141"/>
              <a:gd name="T14" fmla="*/ 2147483647 w 118"/>
              <a:gd name="T15" fmla="*/ 2147483647 h 141"/>
              <a:gd name="T16" fmla="*/ 2147483647 w 118"/>
              <a:gd name="T17" fmla="*/ 2147483647 h 141"/>
              <a:gd name="T18" fmla="*/ 0 w 118"/>
              <a:gd name="T19" fmla="*/ 2147483647 h 141"/>
              <a:gd name="T20" fmla="*/ 2147483647 w 118"/>
              <a:gd name="T21" fmla="*/ 2147483647 h 141"/>
              <a:gd name="T22" fmla="*/ 2147483647 w 118"/>
              <a:gd name="T23" fmla="*/ 2147483647 h 141"/>
              <a:gd name="T24" fmla="*/ 2147483647 w 118"/>
              <a:gd name="T25" fmla="*/ 2147483647 h 141"/>
              <a:gd name="T26" fmla="*/ 2147483647 w 118"/>
              <a:gd name="T27" fmla="*/ 2147483647 h 141"/>
              <a:gd name="T28" fmla="*/ 2147483647 w 118"/>
              <a:gd name="T29" fmla="*/ 2147483647 h 141"/>
              <a:gd name="T30" fmla="*/ 2147483647 w 118"/>
              <a:gd name="T31" fmla="*/ 2147483647 h 141"/>
              <a:gd name="T32" fmla="*/ 2147483647 w 118"/>
              <a:gd name="T33" fmla="*/ 2147483647 h 141"/>
              <a:gd name="T34" fmla="*/ 2147483647 w 118"/>
              <a:gd name="T35" fmla="*/ 2147483647 h 141"/>
              <a:gd name="T36" fmla="*/ 2147483647 w 118"/>
              <a:gd name="T37" fmla="*/ 2147483647 h 141"/>
              <a:gd name="T38" fmla="*/ 2147483647 w 118"/>
              <a:gd name="T39" fmla="*/ 2147483647 h 141"/>
              <a:gd name="T40" fmla="*/ 2147483647 w 118"/>
              <a:gd name="T41" fmla="*/ 0 h 141"/>
              <a:gd name="T42" fmla="*/ 2147483647 w 118"/>
              <a:gd name="T43" fmla="*/ 2147483647 h 141"/>
              <a:gd name="T44" fmla="*/ 2147483647 w 118"/>
              <a:gd name="T45" fmla="*/ 2147483647 h 141"/>
              <a:gd name="T46" fmla="*/ 2147483647 w 118"/>
              <a:gd name="T47" fmla="*/ 2147483647 h 141"/>
              <a:gd name="T48" fmla="*/ 2147483647 w 118"/>
              <a:gd name="T49" fmla="*/ 2147483647 h 141"/>
              <a:gd name="T50" fmla="*/ 2147483647 w 118"/>
              <a:gd name="T51" fmla="*/ 2147483647 h 141"/>
              <a:gd name="T52" fmla="*/ 2147483647 w 118"/>
              <a:gd name="T53" fmla="*/ 2147483647 h 141"/>
              <a:gd name="T54" fmla="*/ 2147483647 w 118"/>
              <a:gd name="T55" fmla="*/ 2147483647 h 141"/>
              <a:gd name="T56" fmla="*/ 2147483647 w 118"/>
              <a:gd name="T57" fmla="*/ 2147483647 h 141"/>
              <a:gd name="T58" fmla="*/ 2147483647 w 118"/>
              <a:gd name="T59" fmla="*/ 2147483647 h 141"/>
              <a:gd name="T60" fmla="*/ 2147483647 w 118"/>
              <a:gd name="T61" fmla="*/ 2147483647 h 141"/>
              <a:gd name="T62" fmla="*/ 2147483647 w 118"/>
              <a:gd name="T63" fmla="*/ 2147483647 h 141"/>
              <a:gd name="T64" fmla="*/ 2147483647 w 118"/>
              <a:gd name="T65" fmla="*/ 2147483647 h 141"/>
              <a:gd name="T66" fmla="*/ 2147483647 w 118"/>
              <a:gd name="T67" fmla="*/ 2147483647 h 141"/>
              <a:gd name="T68" fmla="*/ 2147483647 w 118"/>
              <a:gd name="T69" fmla="*/ 2147483647 h 141"/>
              <a:gd name="T70" fmla="*/ 2147483647 w 118"/>
              <a:gd name="T71" fmla="*/ 2147483647 h 141"/>
              <a:gd name="T72" fmla="*/ 2147483647 w 118"/>
              <a:gd name="T73" fmla="*/ 2147483647 h 141"/>
              <a:gd name="T74" fmla="*/ 2147483647 w 118"/>
              <a:gd name="T75" fmla="*/ 2147483647 h 141"/>
              <a:gd name="T76" fmla="*/ 2147483647 w 118"/>
              <a:gd name="T77" fmla="*/ 2147483647 h 141"/>
              <a:gd name="T78" fmla="*/ 2147483647 w 118"/>
              <a:gd name="T79" fmla="*/ 2147483647 h 141"/>
              <a:gd name="T80" fmla="*/ 2147483647 w 118"/>
              <a:gd name="T81" fmla="*/ 2147483647 h 141"/>
              <a:gd name="T82" fmla="*/ 2147483647 w 118"/>
              <a:gd name="T83" fmla="*/ 2147483647 h 141"/>
              <a:gd name="T84" fmla="*/ 2147483647 w 118"/>
              <a:gd name="T85" fmla="*/ 2147483647 h 141"/>
              <a:gd name="T86" fmla="*/ 2147483647 w 118"/>
              <a:gd name="T87" fmla="*/ 2147483647 h 141"/>
              <a:gd name="T88" fmla="*/ 2147483647 w 118"/>
              <a:gd name="T89" fmla="*/ 2147483647 h 141"/>
              <a:gd name="T90" fmla="*/ 2147483647 w 118"/>
              <a:gd name="T91" fmla="*/ 2147483647 h 141"/>
              <a:gd name="T92" fmla="*/ 2147483647 w 118"/>
              <a:gd name="T93" fmla="*/ 2147483647 h 141"/>
              <a:gd name="T94" fmla="*/ 2147483647 w 118"/>
              <a:gd name="T95" fmla="*/ 2147483647 h 141"/>
              <a:gd name="T96" fmla="*/ 2147483647 w 118"/>
              <a:gd name="T97" fmla="*/ 2147483647 h 141"/>
              <a:gd name="T98" fmla="*/ 2147483647 w 118"/>
              <a:gd name="T99" fmla="*/ 2147483647 h 141"/>
              <a:gd name="T100" fmla="*/ 2147483647 w 118"/>
              <a:gd name="T101" fmla="*/ 2147483647 h 141"/>
              <a:gd name="T102" fmla="*/ 2147483647 w 118"/>
              <a:gd name="T103" fmla="*/ 2147483647 h 141"/>
              <a:gd name="T104" fmla="*/ 2147483647 w 118"/>
              <a:gd name="T105" fmla="*/ 2147483647 h 141"/>
              <a:gd name="T106" fmla="*/ 2147483647 w 118"/>
              <a:gd name="T107" fmla="*/ 2147483647 h 141"/>
              <a:gd name="T108" fmla="*/ 2147483647 w 118"/>
              <a:gd name="T109" fmla="*/ 2147483647 h 141"/>
              <a:gd name="T110" fmla="*/ 2147483647 w 118"/>
              <a:gd name="T111" fmla="*/ 2147483647 h 141"/>
              <a:gd name="T112" fmla="*/ 2147483647 w 118"/>
              <a:gd name="T113" fmla="*/ 2147483647 h 141"/>
              <a:gd name="T114" fmla="*/ 2147483647 w 118"/>
              <a:gd name="T115" fmla="*/ 2147483647 h 141"/>
              <a:gd name="T116" fmla="*/ 2147483647 w 118"/>
              <a:gd name="T117" fmla="*/ 2147483647 h 141"/>
              <a:gd name="T118" fmla="*/ 2147483647 w 118"/>
              <a:gd name="T119" fmla="*/ 2147483647 h 141"/>
              <a:gd name="T120" fmla="*/ 2147483647 w 118"/>
              <a:gd name="T121" fmla="*/ 2147483647 h 141"/>
              <a:gd name="T122" fmla="*/ 2147483647 w 118"/>
              <a:gd name="T123" fmla="*/ 2147483647 h 14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18"/>
              <a:gd name="T187" fmla="*/ 0 h 141"/>
              <a:gd name="T188" fmla="*/ 118 w 118"/>
              <a:gd name="T189" fmla="*/ 141 h 14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18" h="141">
                <a:moveTo>
                  <a:pt x="109" y="0"/>
                </a:moveTo>
                <a:lnTo>
                  <a:pt x="54" y="39"/>
                </a:lnTo>
                <a:lnTo>
                  <a:pt x="48" y="30"/>
                </a:lnTo>
                <a:lnTo>
                  <a:pt x="49" y="20"/>
                </a:lnTo>
                <a:lnTo>
                  <a:pt x="30" y="33"/>
                </a:lnTo>
                <a:lnTo>
                  <a:pt x="26" y="43"/>
                </a:lnTo>
                <a:lnTo>
                  <a:pt x="34" y="55"/>
                </a:lnTo>
                <a:cubicBezTo>
                  <a:pt x="34" y="55"/>
                  <a:pt x="24" y="65"/>
                  <a:pt x="23" y="74"/>
                </a:cubicBezTo>
                <a:cubicBezTo>
                  <a:pt x="22" y="83"/>
                  <a:pt x="27" y="94"/>
                  <a:pt x="25" y="99"/>
                </a:cubicBezTo>
                <a:cubicBezTo>
                  <a:pt x="22" y="104"/>
                  <a:pt x="0" y="141"/>
                  <a:pt x="0" y="141"/>
                </a:cubicBezTo>
                <a:lnTo>
                  <a:pt x="33" y="114"/>
                </a:lnTo>
                <a:cubicBezTo>
                  <a:pt x="37" y="110"/>
                  <a:pt x="39" y="106"/>
                  <a:pt x="39" y="102"/>
                </a:cubicBezTo>
                <a:cubicBezTo>
                  <a:pt x="40" y="96"/>
                  <a:pt x="39" y="84"/>
                  <a:pt x="41" y="82"/>
                </a:cubicBezTo>
                <a:cubicBezTo>
                  <a:pt x="44" y="78"/>
                  <a:pt x="51" y="72"/>
                  <a:pt x="51" y="72"/>
                </a:cubicBezTo>
                <a:lnTo>
                  <a:pt x="60" y="81"/>
                </a:lnTo>
                <a:lnTo>
                  <a:pt x="72" y="83"/>
                </a:lnTo>
                <a:lnTo>
                  <a:pt x="89" y="72"/>
                </a:lnTo>
                <a:lnTo>
                  <a:pt x="76" y="67"/>
                </a:lnTo>
                <a:lnTo>
                  <a:pt x="67" y="57"/>
                </a:lnTo>
                <a:lnTo>
                  <a:pt x="118" y="29"/>
                </a:lnTo>
                <a:lnTo>
                  <a:pt x="109" y="0"/>
                </a:lnTo>
                <a:close/>
                <a:moveTo>
                  <a:pt x="104" y="8"/>
                </a:moveTo>
                <a:lnTo>
                  <a:pt x="111" y="27"/>
                </a:lnTo>
                <a:moveTo>
                  <a:pt x="100" y="15"/>
                </a:moveTo>
                <a:lnTo>
                  <a:pt x="73" y="37"/>
                </a:lnTo>
                <a:moveTo>
                  <a:pt x="103" y="22"/>
                </a:moveTo>
                <a:lnTo>
                  <a:pt x="76" y="39"/>
                </a:lnTo>
                <a:moveTo>
                  <a:pt x="105" y="30"/>
                </a:moveTo>
                <a:lnTo>
                  <a:pt x="77" y="42"/>
                </a:lnTo>
                <a:moveTo>
                  <a:pt x="59" y="45"/>
                </a:moveTo>
                <a:lnTo>
                  <a:pt x="39" y="62"/>
                </a:lnTo>
                <a:moveTo>
                  <a:pt x="60" y="51"/>
                </a:moveTo>
                <a:lnTo>
                  <a:pt x="42" y="67"/>
                </a:lnTo>
                <a:moveTo>
                  <a:pt x="63" y="56"/>
                </a:moveTo>
                <a:lnTo>
                  <a:pt x="44" y="68"/>
                </a:lnTo>
                <a:moveTo>
                  <a:pt x="36" y="78"/>
                </a:moveTo>
                <a:lnTo>
                  <a:pt x="33" y="101"/>
                </a:lnTo>
                <a:moveTo>
                  <a:pt x="19" y="116"/>
                </a:moveTo>
                <a:lnTo>
                  <a:pt x="10" y="129"/>
                </a:lnTo>
                <a:moveTo>
                  <a:pt x="41" y="30"/>
                </a:moveTo>
                <a:lnTo>
                  <a:pt x="33" y="36"/>
                </a:lnTo>
                <a:moveTo>
                  <a:pt x="48" y="42"/>
                </a:moveTo>
                <a:lnTo>
                  <a:pt x="42" y="36"/>
                </a:lnTo>
                <a:moveTo>
                  <a:pt x="38" y="49"/>
                </a:moveTo>
                <a:lnTo>
                  <a:pt x="33" y="42"/>
                </a:lnTo>
                <a:moveTo>
                  <a:pt x="78" y="75"/>
                </a:moveTo>
                <a:lnTo>
                  <a:pt x="71" y="73"/>
                </a:lnTo>
                <a:moveTo>
                  <a:pt x="72" y="80"/>
                </a:moveTo>
                <a:lnTo>
                  <a:pt x="66" y="78"/>
                </a:lnTo>
                <a:moveTo>
                  <a:pt x="68" y="69"/>
                </a:moveTo>
                <a:lnTo>
                  <a:pt x="62" y="62"/>
                </a:lnTo>
                <a:moveTo>
                  <a:pt x="63" y="73"/>
                </a:moveTo>
                <a:lnTo>
                  <a:pt x="57" y="67"/>
                </a:lnTo>
                <a:moveTo>
                  <a:pt x="32" y="105"/>
                </a:moveTo>
                <a:cubicBezTo>
                  <a:pt x="31" y="104"/>
                  <a:pt x="29" y="104"/>
                  <a:pt x="28" y="105"/>
                </a:cubicBezTo>
                <a:cubicBezTo>
                  <a:pt x="27" y="106"/>
                  <a:pt x="26" y="108"/>
                  <a:pt x="27" y="109"/>
                </a:cubicBezTo>
                <a:cubicBezTo>
                  <a:pt x="29" y="110"/>
                  <a:pt x="30" y="110"/>
                  <a:pt x="31" y="109"/>
                </a:cubicBezTo>
                <a:cubicBezTo>
                  <a:pt x="33" y="108"/>
                  <a:pt x="33" y="106"/>
                  <a:pt x="32" y="105"/>
                </a:cubicBezTo>
                <a:close/>
                <a:moveTo>
                  <a:pt x="10" y="129"/>
                </a:moveTo>
                <a:lnTo>
                  <a:pt x="21" y="119"/>
                </a:lnTo>
                <a:moveTo>
                  <a:pt x="33" y="100"/>
                </a:moveTo>
                <a:lnTo>
                  <a:pt x="32" y="71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3" name="Freeform 13"/>
          <p:cNvSpPr>
            <a:spLocks noEditPoints="1"/>
          </p:cNvSpPr>
          <p:nvPr/>
        </p:nvSpPr>
        <p:spPr bwMode="auto">
          <a:xfrm>
            <a:off x="2497138" y="1066800"/>
            <a:ext cx="1139825" cy="1300163"/>
          </a:xfrm>
          <a:custGeom>
            <a:avLst/>
            <a:gdLst>
              <a:gd name="T0" fmla="*/ 2147483647 w 118"/>
              <a:gd name="T1" fmla="*/ 0 h 141"/>
              <a:gd name="T2" fmla="*/ 2147483647 w 118"/>
              <a:gd name="T3" fmla="*/ 2147483647 h 141"/>
              <a:gd name="T4" fmla="*/ 2147483647 w 118"/>
              <a:gd name="T5" fmla="*/ 2147483647 h 141"/>
              <a:gd name="T6" fmla="*/ 2147483647 w 118"/>
              <a:gd name="T7" fmla="*/ 2147483647 h 141"/>
              <a:gd name="T8" fmla="*/ 2147483647 w 118"/>
              <a:gd name="T9" fmla="*/ 2147483647 h 141"/>
              <a:gd name="T10" fmla="*/ 2147483647 w 118"/>
              <a:gd name="T11" fmla="*/ 2147483647 h 141"/>
              <a:gd name="T12" fmla="*/ 2147483647 w 118"/>
              <a:gd name="T13" fmla="*/ 2147483647 h 141"/>
              <a:gd name="T14" fmla="*/ 2147483647 w 118"/>
              <a:gd name="T15" fmla="*/ 2147483647 h 141"/>
              <a:gd name="T16" fmla="*/ 2147483647 w 118"/>
              <a:gd name="T17" fmla="*/ 2147483647 h 141"/>
              <a:gd name="T18" fmla="*/ 0 w 118"/>
              <a:gd name="T19" fmla="*/ 2147483647 h 141"/>
              <a:gd name="T20" fmla="*/ 2147483647 w 118"/>
              <a:gd name="T21" fmla="*/ 2147483647 h 141"/>
              <a:gd name="T22" fmla="*/ 2147483647 w 118"/>
              <a:gd name="T23" fmla="*/ 2147483647 h 141"/>
              <a:gd name="T24" fmla="*/ 2147483647 w 118"/>
              <a:gd name="T25" fmla="*/ 2147483647 h 141"/>
              <a:gd name="T26" fmla="*/ 2147483647 w 118"/>
              <a:gd name="T27" fmla="*/ 2147483647 h 141"/>
              <a:gd name="T28" fmla="*/ 2147483647 w 118"/>
              <a:gd name="T29" fmla="*/ 2147483647 h 141"/>
              <a:gd name="T30" fmla="*/ 2147483647 w 118"/>
              <a:gd name="T31" fmla="*/ 2147483647 h 141"/>
              <a:gd name="T32" fmla="*/ 2147483647 w 118"/>
              <a:gd name="T33" fmla="*/ 2147483647 h 141"/>
              <a:gd name="T34" fmla="*/ 2147483647 w 118"/>
              <a:gd name="T35" fmla="*/ 2147483647 h 141"/>
              <a:gd name="T36" fmla="*/ 2147483647 w 118"/>
              <a:gd name="T37" fmla="*/ 2147483647 h 141"/>
              <a:gd name="T38" fmla="*/ 2147483647 w 118"/>
              <a:gd name="T39" fmla="*/ 2147483647 h 141"/>
              <a:gd name="T40" fmla="*/ 2147483647 w 118"/>
              <a:gd name="T41" fmla="*/ 0 h 141"/>
              <a:gd name="T42" fmla="*/ 2147483647 w 118"/>
              <a:gd name="T43" fmla="*/ 2147483647 h 141"/>
              <a:gd name="T44" fmla="*/ 2147483647 w 118"/>
              <a:gd name="T45" fmla="*/ 2147483647 h 141"/>
              <a:gd name="T46" fmla="*/ 2147483647 w 118"/>
              <a:gd name="T47" fmla="*/ 2147483647 h 141"/>
              <a:gd name="T48" fmla="*/ 2147483647 w 118"/>
              <a:gd name="T49" fmla="*/ 2147483647 h 141"/>
              <a:gd name="T50" fmla="*/ 2147483647 w 118"/>
              <a:gd name="T51" fmla="*/ 2147483647 h 141"/>
              <a:gd name="T52" fmla="*/ 2147483647 w 118"/>
              <a:gd name="T53" fmla="*/ 2147483647 h 141"/>
              <a:gd name="T54" fmla="*/ 2147483647 w 118"/>
              <a:gd name="T55" fmla="*/ 2147483647 h 141"/>
              <a:gd name="T56" fmla="*/ 2147483647 w 118"/>
              <a:gd name="T57" fmla="*/ 2147483647 h 141"/>
              <a:gd name="T58" fmla="*/ 2147483647 w 118"/>
              <a:gd name="T59" fmla="*/ 2147483647 h 141"/>
              <a:gd name="T60" fmla="*/ 2147483647 w 118"/>
              <a:gd name="T61" fmla="*/ 2147483647 h 141"/>
              <a:gd name="T62" fmla="*/ 2147483647 w 118"/>
              <a:gd name="T63" fmla="*/ 2147483647 h 141"/>
              <a:gd name="T64" fmla="*/ 2147483647 w 118"/>
              <a:gd name="T65" fmla="*/ 2147483647 h 141"/>
              <a:gd name="T66" fmla="*/ 2147483647 w 118"/>
              <a:gd name="T67" fmla="*/ 2147483647 h 141"/>
              <a:gd name="T68" fmla="*/ 2147483647 w 118"/>
              <a:gd name="T69" fmla="*/ 2147483647 h 141"/>
              <a:gd name="T70" fmla="*/ 2147483647 w 118"/>
              <a:gd name="T71" fmla="*/ 2147483647 h 141"/>
              <a:gd name="T72" fmla="*/ 2147483647 w 118"/>
              <a:gd name="T73" fmla="*/ 2147483647 h 141"/>
              <a:gd name="T74" fmla="*/ 2147483647 w 118"/>
              <a:gd name="T75" fmla="*/ 2147483647 h 141"/>
              <a:gd name="T76" fmla="*/ 2147483647 w 118"/>
              <a:gd name="T77" fmla="*/ 2147483647 h 141"/>
              <a:gd name="T78" fmla="*/ 2147483647 w 118"/>
              <a:gd name="T79" fmla="*/ 2147483647 h 141"/>
              <a:gd name="T80" fmla="*/ 2147483647 w 118"/>
              <a:gd name="T81" fmla="*/ 2147483647 h 141"/>
              <a:gd name="T82" fmla="*/ 2147483647 w 118"/>
              <a:gd name="T83" fmla="*/ 2147483647 h 141"/>
              <a:gd name="T84" fmla="*/ 2147483647 w 118"/>
              <a:gd name="T85" fmla="*/ 2147483647 h 141"/>
              <a:gd name="T86" fmla="*/ 2147483647 w 118"/>
              <a:gd name="T87" fmla="*/ 2147483647 h 141"/>
              <a:gd name="T88" fmla="*/ 2147483647 w 118"/>
              <a:gd name="T89" fmla="*/ 2147483647 h 141"/>
              <a:gd name="T90" fmla="*/ 2147483647 w 118"/>
              <a:gd name="T91" fmla="*/ 2147483647 h 141"/>
              <a:gd name="T92" fmla="*/ 2147483647 w 118"/>
              <a:gd name="T93" fmla="*/ 2147483647 h 141"/>
              <a:gd name="T94" fmla="*/ 2147483647 w 118"/>
              <a:gd name="T95" fmla="*/ 2147483647 h 141"/>
              <a:gd name="T96" fmla="*/ 2147483647 w 118"/>
              <a:gd name="T97" fmla="*/ 2147483647 h 141"/>
              <a:gd name="T98" fmla="*/ 2147483647 w 118"/>
              <a:gd name="T99" fmla="*/ 2147483647 h 141"/>
              <a:gd name="T100" fmla="*/ 2147483647 w 118"/>
              <a:gd name="T101" fmla="*/ 2147483647 h 141"/>
              <a:gd name="T102" fmla="*/ 2147483647 w 118"/>
              <a:gd name="T103" fmla="*/ 2147483647 h 141"/>
              <a:gd name="T104" fmla="*/ 2147483647 w 118"/>
              <a:gd name="T105" fmla="*/ 2147483647 h 141"/>
              <a:gd name="T106" fmla="*/ 2147483647 w 118"/>
              <a:gd name="T107" fmla="*/ 2147483647 h 141"/>
              <a:gd name="T108" fmla="*/ 2147483647 w 118"/>
              <a:gd name="T109" fmla="*/ 2147483647 h 141"/>
              <a:gd name="T110" fmla="*/ 2147483647 w 118"/>
              <a:gd name="T111" fmla="*/ 2147483647 h 141"/>
              <a:gd name="T112" fmla="*/ 2147483647 w 118"/>
              <a:gd name="T113" fmla="*/ 2147483647 h 141"/>
              <a:gd name="T114" fmla="*/ 2147483647 w 118"/>
              <a:gd name="T115" fmla="*/ 2147483647 h 141"/>
              <a:gd name="T116" fmla="*/ 2147483647 w 118"/>
              <a:gd name="T117" fmla="*/ 2147483647 h 141"/>
              <a:gd name="T118" fmla="*/ 2147483647 w 118"/>
              <a:gd name="T119" fmla="*/ 2147483647 h 141"/>
              <a:gd name="T120" fmla="*/ 2147483647 w 118"/>
              <a:gd name="T121" fmla="*/ 2147483647 h 141"/>
              <a:gd name="T122" fmla="*/ 2147483647 w 118"/>
              <a:gd name="T123" fmla="*/ 2147483647 h 14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18"/>
              <a:gd name="T187" fmla="*/ 0 h 141"/>
              <a:gd name="T188" fmla="*/ 118 w 118"/>
              <a:gd name="T189" fmla="*/ 141 h 14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18" h="141">
                <a:moveTo>
                  <a:pt x="109" y="0"/>
                </a:moveTo>
                <a:lnTo>
                  <a:pt x="54" y="39"/>
                </a:lnTo>
                <a:lnTo>
                  <a:pt x="48" y="30"/>
                </a:lnTo>
                <a:lnTo>
                  <a:pt x="49" y="20"/>
                </a:lnTo>
                <a:lnTo>
                  <a:pt x="30" y="33"/>
                </a:lnTo>
                <a:lnTo>
                  <a:pt x="26" y="43"/>
                </a:lnTo>
                <a:lnTo>
                  <a:pt x="34" y="55"/>
                </a:lnTo>
                <a:cubicBezTo>
                  <a:pt x="34" y="55"/>
                  <a:pt x="24" y="65"/>
                  <a:pt x="23" y="74"/>
                </a:cubicBezTo>
                <a:cubicBezTo>
                  <a:pt x="22" y="83"/>
                  <a:pt x="27" y="94"/>
                  <a:pt x="25" y="99"/>
                </a:cubicBezTo>
                <a:cubicBezTo>
                  <a:pt x="22" y="104"/>
                  <a:pt x="0" y="141"/>
                  <a:pt x="0" y="141"/>
                </a:cubicBezTo>
                <a:lnTo>
                  <a:pt x="33" y="114"/>
                </a:lnTo>
                <a:cubicBezTo>
                  <a:pt x="37" y="110"/>
                  <a:pt x="39" y="106"/>
                  <a:pt x="39" y="102"/>
                </a:cubicBezTo>
                <a:cubicBezTo>
                  <a:pt x="40" y="96"/>
                  <a:pt x="39" y="84"/>
                  <a:pt x="41" y="82"/>
                </a:cubicBezTo>
                <a:cubicBezTo>
                  <a:pt x="44" y="78"/>
                  <a:pt x="51" y="72"/>
                  <a:pt x="51" y="72"/>
                </a:cubicBezTo>
                <a:lnTo>
                  <a:pt x="60" y="81"/>
                </a:lnTo>
                <a:lnTo>
                  <a:pt x="72" y="83"/>
                </a:lnTo>
                <a:lnTo>
                  <a:pt x="89" y="72"/>
                </a:lnTo>
                <a:lnTo>
                  <a:pt x="76" y="67"/>
                </a:lnTo>
                <a:lnTo>
                  <a:pt x="67" y="57"/>
                </a:lnTo>
                <a:lnTo>
                  <a:pt x="118" y="29"/>
                </a:lnTo>
                <a:lnTo>
                  <a:pt x="109" y="0"/>
                </a:lnTo>
                <a:close/>
                <a:moveTo>
                  <a:pt x="104" y="8"/>
                </a:moveTo>
                <a:lnTo>
                  <a:pt x="111" y="27"/>
                </a:lnTo>
                <a:moveTo>
                  <a:pt x="100" y="15"/>
                </a:moveTo>
                <a:lnTo>
                  <a:pt x="73" y="37"/>
                </a:lnTo>
                <a:moveTo>
                  <a:pt x="103" y="22"/>
                </a:moveTo>
                <a:lnTo>
                  <a:pt x="76" y="39"/>
                </a:lnTo>
                <a:moveTo>
                  <a:pt x="105" y="30"/>
                </a:moveTo>
                <a:lnTo>
                  <a:pt x="77" y="42"/>
                </a:lnTo>
                <a:moveTo>
                  <a:pt x="59" y="45"/>
                </a:moveTo>
                <a:lnTo>
                  <a:pt x="39" y="62"/>
                </a:lnTo>
                <a:moveTo>
                  <a:pt x="60" y="51"/>
                </a:moveTo>
                <a:lnTo>
                  <a:pt x="42" y="67"/>
                </a:lnTo>
                <a:moveTo>
                  <a:pt x="63" y="56"/>
                </a:moveTo>
                <a:lnTo>
                  <a:pt x="44" y="68"/>
                </a:lnTo>
                <a:moveTo>
                  <a:pt x="36" y="78"/>
                </a:moveTo>
                <a:lnTo>
                  <a:pt x="33" y="101"/>
                </a:lnTo>
                <a:moveTo>
                  <a:pt x="19" y="116"/>
                </a:moveTo>
                <a:lnTo>
                  <a:pt x="10" y="129"/>
                </a:lnTo>
                <a:moveTo>
                  <a:pt x="41" y="30"/>
                </a:moveTo>
                <a:lnTo>
                  <a:pt x="33" y="36"/>
                </a:lnTo>
                <a:moveTo>
                  <a:pt x="48" y="42"/>
                </a:moveTo>
                <a:lnTo>
                  <a:pt x="42" y="36"/>
                </a:lnTo>
                <a:moveTo>
                  <a:pt x="38" y="49"/>
                </a:moveTo>
                <a:lnTo>
                  <a:pt x="33" y="42"/>
                </a:lnTo>
                <a:moveTo>
                  <a:pt x="78" y="75"/>
                </a:moveTo>
                <a:lnTo>
                  <a:pt x="71" y="73"/>
                </a:lnTo>
                <a:moveTo>
                  <a:pt x="72" y="80"/>
                </a:moveTo>
                <a:lnTo>
                  <a:pt x="66" y="78"/>
                </a:lnTo>
                <a:moveTo>
                  <a:pt x="68" y="69"/>
                </a:moveTo>
                <a:lnTo>
                  <a:pt x="62" y="62"/>
                </a:lnTo>
                <a:moveTo>
                  <a:pt x="63" y="73"/>
                </a:moveTo>
                <a:lnTo>
                  <a:pt x="57" y="67"/>
                </a:lnTo>
                <a:moveTo>
                  <a:pt x="32" y="105"/>
                </a:moveTo>
                <a:cubicBezTo>
                  <a:pt x="31" y="104"/>
                  <a:pt x="29" y="104"/>
                  <a:pt x="28" y="105"/>
                </a:cubicBezTo>
                <a:cubicBezTo>
                  <a:pt x="27" y="106"/>
                  <a:pt x="26" y="108"/>
                  <a:pt x="27" y="109"/>
                </a:cubicBezTo>
                <a:cubicBezTo>
                  <a:pt x="29" y="110"/>
                  <a:pt x="30" y="110"/>
                  <a:pt x="31" y="109"/>
                </a:cubicBezTo>
                <a:cubicBezTo>
                  <a:pt x="33" y="108"/>
                  <a:pt x="33" y="106"/>
                  <a:pt x="32" y="105"/>
                </a:cubicBezTo>
                <a:close/>
                <a:moveTo>
                  <a:pt x="10" y="129"/>
                </a:moveTo>
                <a:lnTo>
                  <a:pt x="21" y="119"/>
                </a:lnTo>
                <a:moveTo>
                  <a:pt x="33" y="100"/>
                </a:moveTo>
                <a:lnTo>
                  <a:pt x="32" y="71"/>
                </a:lnTo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4" name="Freeform 14"/>
          <p:cNvSpPr>
            <a:spLocks noEditPoints="1"/>
          </p:cNvSpPr>
          <p:nvPr/>
        </p:nvSpPr>
        <p:spPr bwMode="auto">
          <a:xfrm>
            <a:off x="1831975" y="2006600"/>
            <a:ext cx="685800" cy="1643063"/>
          </a:xfrm>
          <a:custGeom>
            <a:avLst/>
            <a:gdLst>
              <a:gd name="T0" fmla="*/ 2147483647 w 71"/>
              <a:gd name="T1" fmla="*/ 0 h 178"/>
              <a:gd name="T2" fmla="*/ 2147483647 w 71"/>
              <a:gd name="T3" fmla="*/ 2147483647 h 178"/>
              <a:gd name="T4" fmla="*/ 2147483647 w 71"/>
              <a:gd name="T5" fmla="*/ 2147483647 h 178"/>
              <a:gd name="T6" fmla="*/ 2147483647 w 71"/>
              <a:gd name="T7" fmla="*/ 2147483647 h 178"/>
              <a:gd name="T8" fmla="*/ 0 w 71"/>
              <a:gd name="T9" fmla="*/ 2147483647 h 178"/>
              <a:gd name="T10" fmla="*/ 2147483647 w 71"/>
              <a:gd name="T11" fmla="*/ 2147483647 h 178"/>
              <a:gd name="T12" fmla="*/ 2147483647 w 71"/>
              <a:gd name="T13" fmla="*/ 2147483647 h 178"/>
              <a:gd name="T14" fmla="*/ 2147483647 w 71"/>
              <a:gd name="T15" fmla="*/ 2147483647 h 178"/>
              <a:gd name="T16" fmla="*/ 2147483647 w 71"/>
              <a:gd name="T17" fmla="*/ 2147483647 h 178"/>
              <a:gd name="T18" fmla="*/ 2147483647 w 71"/>
              <a:gd name="T19" fmla="*/ 2147483647 h 178"/>
              <a:gd name="T20" fmla="*/ 2147483647 w 71"/>
              <a:gd name="T21" fmla="*/ 2147483647 h 178"/>
              <a:gd name="T22" fmla="*/ 2147483647 w 71"/>
              <a:gd name="T23" fmla="*/ 2147483647 h 178"/>
              <a:gd name="T24" fmla="*/ 2147483647 w 71"/>
              <a:gd name="T25" fmla="*/ 2147483647 h 178"/>
              <a:gd name="T26" fmla="*/ 2147483647 w 71"/>
              <a:gd name="T27" fmla="*/ 2147483647 h 178"/>
              <a:gd name="T28" fmla="*/ 2147483647 w 71"/>
              <a:gd name="T29" fmla="*/ 2147483647 h 178"/>
              <a:gd name="T30" fmla="*/ 2147483647 w 71"/>
              <a:gd name="T31" fmla="*/ 2147483647 h 178"/>
              <a:gd name="T32" fmla="*/ 2147483647 w 71"/>
              <a:gd name="T33" fmla="*/ 2147483647 h 178"/>
              <a:gd name="T34" fmla="*/ 2147483647 w 71"/>
              <a:gd name="T35" fmla="*/ 2147483647 h 178"/>
              <a:gd name="T36" fmla="*/ 2147483647 w 71"/>
              <a:gd name="T37" fmla="*/ 2147483647 h 178"/>
              <a:gd name="T38" fmla="*/ 2147483647 w 71"/>
              <a:gd name="T39" fmla="*/ 2147483647 h 178"/>
              <a:gd name="T40" fmla="*/ 2147483647 w 71"/>
              <a:gd name="T41" fmla="*/ 0 h 178"/>
              <a:gd name="T42" fmla="*/ 2147483647 w 71"/>
              <a:gd name="T43" fmla="*/ 2147483647 h 178"/>
              <a:gd name="T44" fmla="*/ 2147483647 w 71"/>
              <a:gd name="T45" fmla="*/ 2147483647 h 178"/>
              <a:gd name="T46" fmla="*/ 2147483647 w 71"/>
              <a:gd name="T47" fmla="*/ 2147483647 h 178"/>
              <a:gd name="T48" fmla="*/ 2147483647 w 71"/>
              <a:gd name="T49" fmla="*/ 2147483647 h 178"/>
              <a:gd name="T50" fmla="*/ 2147483647 w 71"/>
              <a:gd name="T51" fmla="*/ 2147483647 h 178"/>
              <a:gd name="T52" fmla="*/ 2147483647 w 71"/>
              <a:gd name="T53" fmla="*/ 2147483647 h 178"/>
              <a:gd name="T54" fmla="*/ 2147483647 w 71"/>
              <a:gd name="T55" fmla="*/ 2147483647 h 178"/>
              <a:gd name="T56" fmla="*/ 2147483647 w 71"/>
              <a:gd name="T57" fmla="*/ 2147483647 h 178"/>
              <a:gd name="T58" fmla="*/ 2147483647 w 71"/>
              <a:gd name="T59" fmla="*/ 2147483647 h 178"/>
              <a:gd name="T60" fmla="*/ 2147483647 w 71"/>
              <a:gd name="T61" fmla="*/ 2147483647 h 178"/>
              <a:gd name="T62" fmla="*/ 2147483647 w 71"/>
              <a:gd name="T63" fmla="*/ 2147483647 h 178"/>
              <a:gd name="T64" fmla="*/ 2147483647 w 71"/>
              <a:gd name="T65" fmla="*/ 2147483647 h 178"/>
              <a:gd name="T66" fmla="*/ 2147483647 w 71"/>
              <a:gd name="T67" fmla="*/ 2147483647 h 178"/>
              <a:gd name="T68" fmla="*/ 2147483647 w 71"/>
              <a:gd name="T69" fmla="*/ 2147483647 h 178"/>
              <a:gd name="T70" fmla="*/ 2147483647 w 71"/>
              <a:gd name="T71" fmla="*/ 2147483647 h 178"/>
              <a:gd name="T72" fmla="*/ 2147483647 w 71"/>
              <a:gd name="T73" fmla="*/ 2147483647 h 178"/>
              <a:gd name="T74" fmla="*/ 2147483647 w 71"/>
              <a:gd name="T75" fmla="*/ 2147483647 h 178"/>
              <a:gd name="T76" fmla="*/ 2147483647 w 71"/>
              <a:gd name="T77" fmla="*/ 2147483647 h 178"/>
              <a:gd name="T78" fmla="*/ 2147483647 w 71"/>
              <a:gd name="T79" fmla="*/ 2147483647 h 178"/>
              <a:gd name="T80" fmla="*/ 2147483647 w 71"/>
              <a:gd name="T81" fmla="*/ 2147483647 h 178"/>
              <a:gd name="T82" fmla="*/ 2147483647 w 71"/>
              <a:gd name="T83" fmla="*/ 2147483647 h 178"/>
              <a:gd name="T84" fmla="*/ 2147483647 w 71"/>
              <a:gd name="T85" fmla="*/ 2147483647 h 178"/>
              <a:gd name="T86" fmla="*/ 2147483647 w 71"/>
              <a:gd name="T87" fmla="*/ 2147483647 h 178"/>
              <a:gd name="T88" fmla="*/ 2147483647 w 71"/>
              <a:gd name="T89" fmla="*/ 2147483647 h 178"/>
              <a:gd name="T90" fmla="*/ 2147483647 w 71"/>
              <a:gd name="T91" fmla="*/ 2147483647 h 178"/>
              <a:gd name="T92" fmla="*/ 2147483647 w 71"/>
              <a:gd name="T93" fmla="*/ 2147483647 h 178"/>
              <a:gd name="T94" fmla="*/ 2147483647 w 71"/>
              <a:gd name="T95" fmla="*/ 2147483647 h 178"/>
              <a:gd name="T96" fmla="*/ 2147483647 w 71"/>
              <a:gd name="T97" fmla="*/ 2147483647 h 178"/>
              <a:gd name="T98" fmla="*/ 2147483647 w 71"/>
              <a:gd name="T99" fmla="*/ 2147483647 h 178"/>
              <a:gd name="T100" fmla="*/ 2147483647 w 71"/>
              <a:gd name="T101" fmla="*/ 2147483647 h 178"/>
              <a:gd name="T102" fmla="*/ 2147483647 w 71"/>
              <a:gd name="T103" fmla="*/ 2147483647 h 178"/>
              <a:gd name="T104" fmla="*/ 2147483647 w 71"/>
              <a:gd name="T105" fmla="*/ 2147483647 h 178"/>
              <a:gd name="T106" fmla="*/ 2147483647 w 71"/>
              <a:gd name="T107" fmla="*/ 2147483647 h 178"/>
              <a:gd name="T108" fmla="*/ 2147483647 w 71"/>
              <a:gd name="T109" fmla="*/ 2147483647 h 178"/>
              <a:gd name="T110" fmla="*/ 2147483647 w 71"/>
              <a:gd name="T111" fmla="*/ 2147483647 h 178"/>
              <a:gd name="T112" fmla="*/ 2147483647 w 71"/>
              <a:gd name="T113" fmla="*/ 2147483647 h 178"/>
              <a:gd name="T114" fmla="*/ 2147483647 w 71"/>
              <a:gd name="T115" fmla="*/ 2147483647 h 178"/>
              <a:gd name="T116" fmla="*/ 2147483647 w 71"/>
              <a:gd name="T117" fmla="*/ 2147483647 h 178"/>
              <a:gd name="T118" fmla="*/ 2147483647 w 71"/>
              <a:gd name="T119" fmla="*/ 2147483647 h 178"/>
              <a:gd name="T120" fmla="*/ 2147483647 w 71"/>
              <a:gd name="T121" fmla="*/ 2147483647 h 178"/>
              <a:gd name="T122" fmla="*/ 2147483647 w 71"/>
              <a:gd name="T123" fmla="*/ 2147483647 h 17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71"/>
              <a:gd name="T187" fmla="*/ 0 h 178"/>
              <a:gd name="T188" fmla="*/ 71 w 71"/>
              <a:gd name="T189" fmla="*/ 178 h 17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71" h="178">
                <a:moveTo>
                  <a:pt x="45" y="0"/>
                </a:moveTo>
                <a:lnTo>
                  <a:pt x="23" y="63"/>
                </a:lnTo>
                <a:lnTo>
                  <a:pt x="13" y="60"/>
                </a:lnTo>
                <a:lnTo>
                  <a:pt x="8" y="51"/>
                </a:lnTo>
                <a:lnTo>
                  <a:pt x="0" y="73"/>
                </a:lnTo>
                <a:lnTo>
                  <a:pt x="3" y="83"/>
                </a:lnTo>
                <a:lnTo>
                  <a:pt x="17" y="89"/>
                </a:lnTo>
                <a:cubicBezTo>
                  <a:pt x="17" y="89"/>
                  <a:pt x="14" y="103"/>
                  <a:pt x="19" y="110"/>
                </a:cubicBezTo>
                <a:cubicBezTo>
                  <a:pt x="23" y="118"/>
                  <a:pt x="33" y="124"/>
                  <a:pt x="35" y="130"/>
                </a:cubicBezTo>
                <a:cubicBezTo>
                  <a:pt x="36" y="135"/>
                  <a:pt x="40" y="178"/>
                  <a:pt x="40" y="178"/>
                </a:cubicBezTo>
                <a:lnTo>
                  <a:pt x="51" y="137"/>
                </a:lnTo>
                <a:cubicBezTo>
                  <a:pt x="51" y="131"/>
                  <a:pt x="51" y="127"/>
                  <a:pt x="49" y="124"/>
                </a:cubicBezTo>
                <a:cubicBezTo>
                  <a:pt x="45" y="118"/>
                  <a:pt x="38" y="109"/>
                  <a:pt x="38" y="106"/>
                </a:cubicBezTo>
                <a:cubicBezTo>
                  <a:pt x="38" y="101"/>
                  <a:pt x="40" y="92"/>
                  <a:pt x="40" y="92"/>
                </a:cubicBezTo>
                <a:lnTo>
                  <a:pt x="53" y="94"/>
                </a:lnTo>
                <a:lnTo>
                  <a:pt x="64" y="89"/>
                </a:lnTo>
                <a:lnTo>
                  <a:pt x="71" y="69"/>
                </a:lnTo>
                <a:lnTo>
                  <a:pt x="57" y="74"/>
                </a:lnTo>
                <a:lnTo>
                  <a:pt x="44" y="71"/>
                </a:lnTo>
                <a:lnTo>
                  <a:pt x="69" y="18"/>
                </a:lnTo>
                <a:lnTo>
                  <a:pt x="45" y="0"/>
                </a:lnTo>
                <a:close/>
                <a:moveTo>
                  <a:pt x="46" y="9"/>
                </a:moveTo>
                <a:lnTo>
                  <a:pt x="62" y="21"/>
                </a:lnTo>
                <a:moveTo>
                  <a:pt x="46" y="18"/>
                </a:moveTo>
                <a:lnTo>
                  <a:pt x="37" y="50"/>
                </a:lnTo>
                <a:moveTo>
                  <a:pt x="52" y="21"/>
                </a:moveTo>
                <a:lnTo>
                  <a:pt x="40" y="51"/>
                </a:lnTo>
                <a:moveTo>
                  <a:pt x="59" y="27"/>
                </a:moveTo>
                <a:lnTo>
                  <a:pt x="43" y="53"/>
                </a:lnTo>
                <a:moveTo>
                  <a:pt x="30" y="66"/>
                </a:moveTo>
                <a:lnTo>
                  <a:pt x="25" y="91"/>
                </a:lnTo>
                <a:moveTo>
                  <a:pt x="35" y="69"/>
                </a:moveTo>
                <a:lnTo>
                  <a:pt x="30" y="93"/>
                </a:lnTo>
                <a:moveTo>
                  <a:pt x="41" y="72"/>
                </a:moveTo>
                <a:lnTo>
                  <a:pt x="33" y="93"/>
                </a:lnTo>
                <a:moveTo>
                  <a:pt x="32" y="106"/>
                </a:moveTo>
                <a:lnTo>
                  <a:pt x="42" y="126"/>
                </a:lnTo>
                <a:moveTo>
                  <a:pt x="40" y="146"/>
                </a:moveTo>
                <a:lnTo>
                  <a:pt x="40" y="163"/>
                </a:lnTo>
                <a:moveTo>
                  <a:pt x="8" y="64"/>
                </a:moveTo>
                <a:lnTo>
                  <a:pt x="5" y="74"/>
                </a:lnTo>
                <a:moveTo>
                  <a:pt x="20" y="70"/>
                </a:moveTo>
                <a:lnTo>
                  <a:pt x="11" y="69"/>
                </a:lnTo>
                <a:moveTo>
                  <a:pt x="15" y="81"/>
                </a:moveTo>
                <a:lnTo>
                  <a:pt x="8" y="79"/>
                </a:lnTo>
                <a:moveTo>
                  <a:pt x="64" y="79"/>
                </a:moveTo>
                <a:lnTo>
                  <a:pt x="57" y="81"/>
                </a:lnTo>
                <a:moveTo>
                  <a:pt x="62" y="86"/>
                </a:moveTo>
                <a:lnTo>
                  <a:pt x="56" y="88"/>
                </a:lnTo>
                <a:moveTo>
                  <a:pt x="52" y="79"/>
                </a:moveTo>
                <a:lnTo>
                  <a:pt x="43" y="77"/>
                </a:lnTo>
                <a:moveTo>
                  <a:pt x="51" y="86"/>
                </a:moveTo>
                <a:lnTo>
                  <a:pt x="42" y="84"/>
                </a:lnTo>
                <a:moveTo>
                  <a:pt x="44" y="130"/>
                </a:moveTo>
                <a:cubicBezTo>
                  <a:pt x="42" y="130"/>
                  <a:pt x="41" y="131"/>
                  <a:pt x="41" y="132"/>
                </a:cubicBezTo>
                <a:cubicBezTo>
                  <a:pt x="40" y="134"/>
                  <a:pt x="41" y="135"/>
                  <a:pt x="43" y="136"/>
                </a:cubicBezTo>
                <a:cubicBezTo>
                  <a:pt x="44" y="136"/>
                  <a:pt x="46" y="135"/>
                  <a:pt x="46" y="134"/>
                </a:cubicBezTo>
                <a:cubicBezTo>
                  <a:pt x="46" y="132"/>
                  <a:pt x="45" y="131"/>
                  <a:pt x="44" y="130"/>
                </a:cubicBezTo>
                <a:close/>
                <a:moveTo>
                  <a:pt x="41" y="162"/>
                </a:moveTo>
                <a:lnTo>
                  <a:pt x="43" y="148"/>
                </a:lnTo>
                <a:moveTo>
                  <a:pt x="42" y="126"/>
                </a:moveTo>
                <a:lnTo>
                  <a:pt x="25" y="103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5" name="Freeform 15"/>
          <p:cNvSpPr>
            <a:spLocks noEditPoints="1"/>
          </p:cNvSpPr>
          <p:nvPr/>
        </p:nvSpPr>
        <p:spPr bwMode="auto">
          <a:xfrm>
            <a:off x="1820863" y="1998663"/>
            <a:ext cx="704850" cy="1651000"/>
          </a:xfrm>
          <a:custGeom>
            <a:avLst/>
            <a:gdLst>
              <a:gd name="T0" fmla="*/ 2147483647 w 73"/>
              <a:gd name="T1" fmla="*/ 2147483647 h 179"/>
              <a:gd name="T2" fmla="*/ 2147483647 w 73"/>
              <a:gd name="T3" fmla="*/ 2147483647 h 179"/>
              <a:gd name="T4" fmla="*/ 2147483647 w 73"/>
              <a:gd name="T5" fmla="*/ 2147483647 h 179"/>
              <a:gd name="T6" fmla="*/ 2147483647 w 73"/>
              <a:gd name="T7" fmla="*/ 2147483647 h 179"/>
              <a:gd name="T8" fmla="*/ 0 w 73"/>
              <a:gd name="T9" fmla="*/ 2147483647 h 179"/>
              <a:gd name="T10" fmla="*/ 0 w 73"/>
              <a:gd name="T11" fmla="*/ 2147483647 h 179"/>
              <a:gd name="T12" fmla="*/ 2147483647 w 73"/>
              <a:gd name="T13" fmla="*/ 2147483647 h 179"/>
              <a:gd name="T14" fmla="*/ 2147483647 w 73"/>
              <a:gd name="T15" fmla="*/ 2147483647 h 179"/>
              <a:gd name="T16" fmla="*/ 2147483647 w 73"/>
              <a:gd name="T17" fmla="*/ 2147483647 h 179"/>
              <a:gd name="T18" fmla="*/ 2147483647 w 73"/>
              <a:gd name="T19" fmla="*/ 2147483647 h 179"/>
              <a:gd name="T20" fmla="*/ 2147483647 w 73"/>
              <a:gd name="T21" fmla="*/ 2147483647 h 179"/>
              <a:gd name="T22" fmla="*/ 2147483647 w 73"/>
              <a:gd name="T23" fmla="*/ 2147483647 h 179"/>
              <a:gd name="T24" fmla="*/ 2147483647 w 73"/>
              <a:gd name="T25" fmla="*/ 2147483647 h 179"/>
              <a:gd name="T26" fmla="*/ 2147483647 w 73"/>
              <a:gd name="T27" fmla="*/ 2147483647 h 179"/>
              <a:gd name="T28" fmla="*/ 2147483647 w 73"/>
              <a:gd name="T29" fmla="*/ 2147483647 h 179"/>
              <a:gd name="T30" fmla="*/ 2147483647 w 73"/>
              <a:gd name="T31" fmla="*/ 2147483647 h 179"/>
              <a:gd name="T32" fmla="*/ 2147483647 w 73"/>
              <a:gd name="T33" fmla="*/ 2147483647 h 179"/>
              <a:gd name="T34" fmla="*/ 2147483647 w 73"/>
              <a:gd name="T35" fmla="*/ 2147483647 h 179"/>
              <a:gd name="T36" fmla="*/ 2147483647 w 73"/>
              <a:gd name="T37" fmla="*/ 2147483647 h 179"/>
              <a:gd name="T38" fmla="*/ 2147483647 w 73"/>
              <a:gd name="T39" fmla="*/ 2147483647 h 179"/>
              <a:gd name="T40" fmla="*/ 2147483647 w 73"/>
              <a:gd name="T41" fmla="*/ 2147483647 h 179"/>
              <a:gd name="T42" fmla="*/ 2147483647 w 73"/>
              <a:gd name="T43" fmla="*/ 2147483647 h 179"/>
              <a:gd name="T44" fmla="*/ 2147483647 w 73"/>
              <a:gd name="T45" fmla="*/ 2147483647 h 179"/>
              <a:gd name="T46" fmla="*/ 2147483647 w 73"/>
              <a:gd name="T47" fmla="*/ 2147483647 h 179"/>
              <a:gd name="T48" fmla="*/ 2147483647 w 73"/>
              <a:gd name="T49" fmla="*/ 2147483647 h 179"/>
              <a:gd name="T50" fmla="*/ 2147483647 w 73"/>
              <a:gd name="T51" fmla="*/ 2147483647 h 179"/>
              <a:gd name="T52" fmla="*/ 2147483647 w 73"/>
              <a:gd name="T53" fmla="*/ 2147483647 h 179"/>
              <a:gd name="T54" fmla="*/ 2147483647 w 73"/>
              <a:gd name="T55" fmla="*/ 0 h 179"/>
              <a:gd name="T56" fmla="*/ 2147483647 w 73"/>
              <a:gd name="T57" fmla="*/ 2147483647 h 179"/>
              <a:gd name="T58" fmla="*/ 2147483647 w 73"/>
              <a:gd name="T59" fmla="*/ 2147483647 h 179"/>
              <a:gd name="T60" fmla="*/ 2147483647 w 73"/>
              <a:gd name="T61" fmla="*/ 2147483647 h 179"/>
              <a:gd name="T62" fmla="*/ 2147483647 w 73"/>
              <a:gd name="T63" fmla="*/ 2147483647 h 179"/>
              <a:gd name="T64" fmla="*/ 2147483647 w 73"/>
              <a:gd name="T65" fmla="*/ 2147483647 h 179"/>
              <a:gd name="T66" fmla="*/ 2147483647 w 73"/>
              <a:gd name="T67" fmla="*/ 2147483647 h 179"/>
              <a:gd name="T68" fmla="*/ 2147483647 w 73"/>
              <a:gd name="T69" fmla="*/ 2147483647 h 179"/>
              <a:gd name="T70" fmla="*/ 2147483647 w 73"/>
              <a:gd name="T71" fmla="*/ 2147483647 h 179"/>
              <a:gd name="T72" fmla="*/ 2147483647 w 73"/>
              <a:gd name="T73" fmla="*/ 2147483647 h 179"/>
              <a:gd name="T74" fmla="*/ 2147483647 w 73"/>
              <a:gd name="T75" fmla="*/ 2147483647 h 179"/>
              <a:gd name="T76" fmla="*/ 2147483647 w 73"/>
              <a:gd name="T77" fmla="*/ 2147483647 h 179"/>
              <a:gd name="T78" fmla="*/ 2147483647 w 73"/>
              <a:gd name="T79" fmla="*/ 2147483647 h 179"/>
              <a:gd name="T80" fmla="*/ 2147483647 w 73"/>
              <a:gd name="T81" fmla="*/ 2147483647 h 179"/>
              <a:gd name="T82" fmla="*/ 2147483647 w 73"/>
              <a:gd name="T83" fmla="*/ 2147483647 h 179"/>
              <a:gd name="T84" fmla="*/ 2147483647 w 73"/>
              <a:gd name="T85" fmla="*/ 2147483647 h 179"/>
              <a:gd name="T86" fmla="*/ 2147483647 w 73"/>
              <a:gd name="T87" fmla="*/ 2147483647 h 179"/>
              <a:gd name="T88" fmla="*/ 2147483647 w 73"/>
              <a:gd name="T89" fmla="*/ 2147483647 h 179"/>
              <a:gd name="T90" fmla="*/ 2147483647 w 73"/>
              <a:gd name="T91" fmla="*/ 2147483647 h 179"/>
              <a:gd name="T92" fmla="*/ 2147483647 w 73"/>
              <a:gd name="T93" fmla="*/ 2147483647 h 179"/>
              <a:gd name="T94" fmla="*/ 2147483647 w 73"/>
              <a:gd name="T95" fmla="*/ 2147483647 h 179"/>
              <a:gd name="T96" fmla="*/ 2147483647 w 73"/>
              <a:gd name="T97" fmla="*/ 2147483647 h 179"/>
              <a:gd name="T98" fmla="*/ 2147483647 w 73"/>
              <a:gd name="T99" fmla="*/ 2147483647 h 179"/>
              <a:gd name="T100" fmla="*/ 2147483647 w 73"/>
              <a:gd name="T101" fmla="*/ 2147483647 h 179"/>
              <a:gd name="T102" fmla="*/ 2147483647 w 73"/>
              <a:gd name="T103" fmla="*/ 2147483647 h 179"/>
              <a:gd name="T104" fmla="*/ 2147483647 w 73"/>
              <a:gd name="T105" fmla="*/ 2147483647 h 179"/>
              <a:gd name="T106" fmla="*/ 2147483647 w 73"/>
              <a:gd name="T107" fmla="*/ 2147483647 h 179"/>
              <a:gd name="T108" fmla="*/ 2147483647 w 73"/>
              <a:gd name="T109" fmla="*/ 2147483647 h 179"/>
              <a:gd name="T110" fmla="*/ 2147483647 w 73"/>
              <a:gd name="T111" fmla="*/ 2147483647 h 179"/>
              <a:gd name="T112" fmla="*/ 2147483647 w 73"/>
              <a:gd name="T113" fmla="*/ 2147483647 h 179"/>
              <a:gd name="T114" fmla="*/ 2147483647 w 73"/>
              <a:gd name="T115" fmla="*/ 2147483647 h 1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73"/>
              <a:gd name="T175" fmla="*/ 0 h 179"/>
              <a:gd name="T176" fmla="*/ 73 w 73"/>
              <a:gd name="T177" fmla="*/ 179 h 179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73" h="179">
                <a:moveTo>
                  <a:pt x="46" y="1"/>
                </a:moveTo>
                <a:lnTo>
                  <a:pt x="25" y="65"/>
                </a:lnTo>
                <a:lnTo>
                  <a:pt x="23" y="64"/>
                </a:lnTo>
                <a:lnTo>
                  <a:pt x="45" y="1"/>
                </a:lnTo>
                <a:lnTo>
                  <a:pt x="46" y="1"/>
                </a:lnTo>
                <a:close/>
                <a:moveTo>
                  <a:pt x="25" y="65"/>
                </a:moveTo>
                <a:lnTo>
                  <a:pt x="24" y="65"/>
                </a:lnTo>
                <a:lnTo>
                  <a:pt x="24" y="64"/>
                </a:lnTo>
                <a:lnTo>
                  <a:pt x="25" y="65"/>
                </a:lnTo>
                <a:close/>
                <a:moveTo>
                  <a:pt x="24" y="65"/>
                </a:moveTo>
                <a:lnTo>
                  <a:pt x="14" y="62"/>
                </a:lnTo>
                <a:lnTo>
                  <a:pt x="14" y="60"/>
                </a:lnTo>
                <a:lnTo>
                  <a:pt x="24" y="64"/>
                </a:lnTo>
                <a:lnTo>
                  <a:pt x="24" y="65"/>
                </a:lnTo>
                <a:close/>
                <a:moveTo>
                  <a:pt x="14" y="62"/>
                </a:moveTo>
                <a:lnTo>
                  <a:pt x="14" y="61"/>
                </a:lnTo>
                <a:lnTo>
                  <a:pt x="14" y="62"/>
                </a:lnTo>
                <a:close/>
                <a:moveTo>
                  <a:pt x="14" y="61"/>
                </a:moveTo>
                <a:lnTo>
                  <a:pt x="8" y="52"/>
                </a:lnTo>
                <a:lnTo>
                  <a:pt x="10" y="51"/>
                </a:lnTo>
                <a:lnTo>
                  <a:pt x="15" y="61"/>
                </a:lnTo>
                <a:lnTo>
                  <a:pt x="14" y="61"/>
                </a:lnTo>
                <a:close/>
                <a:moveTo>
                  <a:pt x="8" y="52"/>
                </a:moveTo>
                <a:lnTo>
                  <a:pt x="9" y="50"/>
                </a:lnTo>
                <a:lnTo>
                  <a:pt x="10" y="51"/>
                </a:lnTo>
                <a:lnTo>
                  <a:pt x="9" y="52"/>
                </a:lnTo>
                <a:lnTo>
                  <a:pt x="8" y="52"/>
                </a:lnTo>
                <a:close/>
                <a:moveTo>
                  <a:pt x="10" y="52"/>
                </a:moveTo>
                <a:lnTo>
                  <a:pt x="2" y="74"/>
                </a:lnTo>
                <a:lnTo>
                  <a:pt x="0" y="74"/>
                </a:lnTo>
                <a:lnTo>
                  <a:pt x="8" y="52"/>
                </a:lnTo>
                <a:lnTo>
                  <a:pt x="10" y="52"/>
                </a:lnTo>
                <a:close/>
                <a:moveTo>
                  <a:pt x="0" y="74"/>
                </a:moveTo>
                <a:lnTo>
                  <a:pt x="0" y="74"/>
                </a:lnTo>
                <a:lnTo>
                  <a:pt x="1" y="74"/>
                </a:lnTo>
                <a:lnTo>
                  <a:pt x="0" y="74"/>
                </a:lnTo>
                <a:close/>
                <a:moveTo>
                  <a:pt x="2" y="74"/>
                </a:moveTo>
                <a:lnTo>
                  <a:pt x="5" y="84"/>
                </a:lnTo>
                <a:lnTo>
                  <a:pt x="4" y="85"/>
                </a:lnTo>
                <a:lnTo>
                  <a:pt x="0" y="74"/>
                </a:lnTo>
                <a:lnTo>
                  <a:pt x="2" y="74"/>
                </a:lnTo>
                <a:close/>
                <a:moveTo>
                  <a:pt x="4" y="85"/>
                </a:moveTo>
                <a:lnTo>
                  <a:pt x="4" y="85"/>
                </a:lnTo>
                <a:lnTo>
                  <a:pt x="4" y="84"/>
                </a:lnTo>
                <a:lnTo>
                  <a:pt x="4" y="85"/>
                </a:lnTo>
                <a:close/>
                <a:moveTo>
                  <a:pt x="5" y="84"/>
                </a:moveTo>
                <a:lnTo>
                  <a:pt x="18" y="89"/>
                </a:lnTo>
                <a:lnTo>
                  <a:pt x="18" y="90"/>
                </a:lnTo>
                <a:lnTo>
                  <a:pt x="4" y="85"/>
                </a:lnTo>
                <a:lnTo>
                  <a:pt x="5" y="84"/>
                </a:lnTo>
                <a:close/>
                <a:moveTo>
                  <a:pt x="18" y="89"/>
                </a:moveTo>
                <a:lnTo>
                  <a:pt x="19" y="89"/>
                </a:lnTo>
                <a:lnTo>
                  <a:pt x="18" y="90"/>
                </a:lnTo>
                <a:lnTo>
                  <a:pt x="18" y="89"/>
                </a:lnTo>
                <a:close/>
                <a:moveTo>
                  <a:pt x="18" y="90"/>
                </a:moveTo>
                <a:cubicBezTo>
                  <a:pt x="18" y="90"/>
                  <a:pt x="16" y="103"/>
                  <a:pt x="20" y="111"/>
                </a:cubicBezTo>
                <a:lnTo>
                  <a:pt x="19" y="111"/>
                </a:lnTo>
                <a:cubicBezTo>
                  <a:pt x="14" y="104"/>
                  <a:pt x="17" y="90"/>
                  <a:pt x="17" y="90"/>
                </a:cubicBezTo>
                <a:lnTo>
                  <a:pt x="18" y="90"/>
                </a:lnTo>
                <a:close/>
                <a:moveTo>
                  <a:pt x="20" y="111"/>
                </a:moveTo>
                <a:lnTo>
                  <a:pt x="20" y="111"/>
                </a:lnTo>
                <a:lnTo>
                  <a:pt x="19" y="111"/>
                </a:lnTo>
                <a:lnTo>
                  <a:pt x="20" y="111"/>
                </a:lnTo>
                <a:close/>
                <a:moveTo>
                  <a:pt x="20" y="111"/>
                </a:moveTo>
                <a:cubicBezTo>
                  <a:pt x="22" y="114"/>
                  <a:pt x="25" y="117"/>
                  <a:pt x="28" y="120"/>
                </a:cubicBezTo>
                <a:lnTo>
                  <a:pt x="27" y="121"/>
                </a:lnTo>
                <a:cubicBezTo>
                  <a:pt x="24" y="118"/>
                  <a:pt x="21" y="115"/>
                  <a:pt x="19" y="111"/>
                </a:cubicBezTo>
                <a:lnTo>
                  <a:pt x="20" y="111"/>
                </a:lnTo>
                <a:close/>
                <a:moveTo>
                  <a:pt x="28" y="120"/>
                </a:moveTo>
                <a:cubicBezTo>
                  <a:pt x="32" y="124"/>
                  <a:pt x="36" y="127"/>
                  <a:pt x="36" y="130"/>
                </a:cubicBezTo>
                <a:lnTo>
                  <a:pt x="35" y="131"/>
                </a:lnTo>
                <a:cubicBezTo>
                  <a:pt x="34" y="128"/>
                  <a:pt x="31" y="125"/>
                  <a:pt x="27" y="121"/>
                </a:cubicBezTo>
                <a:lnTo>
                  <a:pt x="28" y="120"/>
                </a:lnTo>
                <a:close/>
                <a:moveTo>
                  <a:pt x="36" y="130"/>
                </a:moveTo>
                <a:cubicBezTo>
                  <a:pt x="38" y="136"/>
                  <a:pt x="41" y="178"/>
                  <a:pt x="41" y="178"/>
                </a:cubicBezTo>
                <a:lnTo>
                  <a:pt x="40" y="179"/>
                </a:lnTo>
                <a:cubicBezTo>
                  <a:pt x="40" y="179"/>
                  <a:pt x="36" y="136"/>
                  <a:pt x="35" y="131"/>
                </a:cubicBezTo>
                <a:lnTo>
                  <a:pt x="36" y="130"/>
                </a:lnTo>
                <a:close/>
                <a:moveTo>
                  <a:pt x="41" y="179"/>
                </a:moveTo>
                <a:lnTo>
                  <a:pt x="40" y="179"/>
                </a:lnTo>
                <a:lnTo>
                  <a:pt x="41" y="179"/>
                </a:lnTo>
                <a:close/>
                <a:moveTo>
                  <a:pt x="40" y="178"/>
                </a:moveTo>
                <a:lnTo>
                  <a:pt x="51" y="138"/>
                </a:lnTo>
                <a:lnTo>
                  <a:pt x="52" y="138"/>
                </a:lnTo>
                <a:lnTo>
                  <a:pt x="41" y="179"/>
                </a:lnTo>
                <a:lnTo>
                  <a:pt x="40" y="178"/>
                </a:lnTo>
                <a:close/>
                <a:moveTo>
                  <a:pt x="52" y="138"/>
                </a:moveTo>
                <a:lnTo>
                  <a:pt x="52" y="138"/>
                </a:lnTo>
                <a:close/>
                <a:moveTo>
                  <a:pt x="51" y="138"/>
                </a:moveTo>
                <a:cubicBezTo>
                  <a:pt x="51" y="135"/>
                  <a:pt x="51" y="133"/>
                  <a:pt x="51" y="130"/>
                </a:cubicBezTo>
                <a:lnTo>
                  <a:pt x="52" y="130"/>
                </a:lnTo>
                <a:cubicBezTo>
                  <a:pt x="53" y="133"/>
                  <a:pt x="53" y="135"/>
                  <a:pt x="52" y="138"/>
                </a:cubicBezTo>
                <a:lnTo>
                  <a:pt x="51" y="138"/>
                </a:lnTo>
                <a:close/>
                <a:moveTo>
                  <a:pt x="51" y="130"/>
                </a:moveTo>
                <a:cubicBezTo>
                  <a:pt x="51" y="128"/>
                  <a:pt x="50" y="126"/>
                  <a:pt x="49" y="125"/>
                </a:cubicBezTo>
                <a:lnTo>
                  <a:pt x="50" y="124"/>
                </a:lnTo>
                <a:cubicBezTo>
                  <a:pt x="51" y="126"/>
                  <a:pt x="52" y="128"/>
                  <a:pt x="52" y="130"/>
                </a:cubicBezTo>
                <a:lnTo>
                  <a:pt x="51" y="130"/>
                </a:lnTo>
                <a:close/>
                <a:moveTo>
                  <a:pt x="49" y="125"/>
                </a:moveTo>
                <a:cubicBezTo>
                  <a:pt x="49" y="125"/>
                  <a:pt x="49" y="125"/>
                  <a:pt x="49" y="125"/>
                </a:cubicBezTo>
                <a:lnTo>
                  <a:pt x="50" y="124"/>
                </a:lnTo>
                <a:cubicBezTo>
                  <a:pt x="50" y="124"/>
                  <a:pt x="50" y="124"/>
                  <a:pt x="50" y="124"/>
                </a:cubicBezTo>
                <a:lnTo>
                  <a:pt x="49" y="125"/>
                </a:lnTo>
                <a:close/>
                <a:moveTo>
                  <a:pt x="50" y="124"/>
                </a:moveTo>
                <a:lnTo>
                  <a:pt x="50" y="124"/>
                </a:lnTo>
                <a:close/>
                <a:moveTo>
                  <a:pt x="49" y="125"/>
                </a:moveTo>
                <a:cubicBezTo>
                  <a:pt x="48" y="124"/>
                  <a:pt x="47" y="122"/>
                  <a:pt x="46" y="121"/>
                </a:cubicBezTo>
                <a:lnTo>
                  <a:pt x="47" y="120"/>
                </a:lnTo>
                <a:cubicBezTo>
                  <a:pt x="48" y="121"/>
                  <a:pt x="49" y="123"/>
                  <a:pt x="50" y="124"/>
                </a:cubicBezTo>
                <a:lnTo>
                  <a:pt x="49" y="125"/>
                </a:lnTo>
                <a:close/>
                <a:moveTo>
                  <a:pt x="46" y="121"/>
                </a:moveTo>
                <a:cubicBezTo>
                  <a:pt x="43" y="116"/>
                  <a:pt x="38" y="110"/>
                  <a:pt x="38" y="107"/>
                </a:cubicBezTo>
                <a:lnTo>
                  <a:pt x="39" y="107"/>
                </a:lnTo>
                <a:cubicBezTo>
                  <a:pt x="39" y="109"/>
                  <a:pt x="44" y="115"/>
                  <a:pt x="47" y="120"/>
                </a:cubicBezTo>
                <a:lnTo>
                  <a:pt x="46" y="121"/>
                </a:lnTo>
                <a:close/>
                <a:moveTo>
                  <a:pt x="38" y="107"/>
                </a:moveTo>
                <a:cubicBezTo>
                  <a:pt x="38" y="102"/>
                  <a:pt x="40" y="93"/>
                  <a:pt x="40" y="93"/>
                </a:cubicBezTo>
                <a:lnTo>
                  <a:pt x="42" y="93"/>
                </a:lnTo>
                <a:cubicBezTo>
                  <a:pt x="42" y="93"/>
                  <a:pt x="39" y="103"/>
                  <a:pt x="39" y="107"/>
                </a:cubicBezTo>
                <a:lnTo>
                  <a:pt x="38" y="107"/>
                </a:lnTo>
                <a:close/>
                <a:moveTo>
                  <a:pt x="40" y="93"/>
                </a:moveTo>
                <a:lnTo>
                  <a:pt x="41" y="92"/>
                </a:lnTo>
                <a:lnTo>
                  <a:pt x="41" y="93"/>
                </a:lnTo>
                <a:lnTo>
                  <a:pt x="40" y="93"/>
                </a:lnTo>
                <a:close/>
                <a:moveTo>
                  <a:pt x="41" y="92"/>
                </a:moveTo>
                <a:lnTo>
                  <a:pt x="54" y="95"/>
                </a:lnTo>
                <a:lnTo>
                  <a:pt x="54" y="96"/>
                </a:lnTo>
                <a:lnTo>
                  <a:pt x="41" y="94"/>
                </a:lnTo>
                <a:lnTo>
                  <a:pt x="41" y="92"/>
                </a:lnTo>
                <a:close/>
                <a:moveTo>
                  <a:pt x="54" y="96"/>
                </a:moveTo>
                <a:lnTo>
                  <a:pt x="54" y="96"/>
                </a:lnTo>
                <a:lnTo>
                  <a:pt x="54" y="95"/>
                </a:lnTo>
                <a:lnTo>
                  <a:pt x="54" y="96"/>
                </a:lnTo>
                <a:close/>
                <a:moveTo>
                  <a:pt x="53" y="95"/>
                </a:moveTo>
                <a:lnTo>
                  <a:pt x="65" y="89"/>
                </a:lnTo>
                <a:lnTo>
                  <a:pt x="65" y="90"/>
                </a:lnTo>
                <a:lnTo>
                  <a:pt x="54" y="96"/>
                </a:lnTo>
                <a:lnTo>
                  <a:pt x="53" y="95"/>
                </a:lnTo>
                <a:close/>
                <a:moveTo>
                  <a:pt x="66" y="90"/>
                </a:moveTo>
                <a:lnTo>
                  <a:pt x="65" y="90"/>
                </a:lnTo>
                <a:lnTo>
                  <a:pt x="66" y="90"/>
                </a:lnTo>
                <a:close/>
                <a:moveTo>
                  <a:pt x="64" y="89"/>
                </a:moveTo>
                <a:lnTo>
                  <a:pt x="71" y="70"/>
                </a:lnTo>
                <a:lnTo>
                  <a:pt x="72" y="71"/>
                </a:lnTo>
                <a:lnTo>
                  <a:pt x="66" y="90"/>
                </a:lnTo>
                <a:lnTo>
                  <a:pt x="64" y="89"/>
                </a:lnTo>
                <a:close/>
                <a:moveTo>
                  <a:pt x="71" y="70"/>
                </a:moveTo>
                <a:lnTo>
                  <a:pt x="73" y="69"/>
                </a:lnTo>
                <a:lnTo>
                  <a:pt x="72" y="71"/>
                </a:lnTo>
                <a:lnTo>
                  <a:pt x="72" y="70"/>
                </a:lnTo>
                <a:lnTo>
                  <a:pt x="71" y="70"/>
                </a:lnTo>
                <a:close/>
                <a:moveTo>
                  <a:pt x="72" y="71"/>
                </a:moveTo>
                <a:lnTo>
                  <a:pt x="59" y="76"/>
                </a:lnTo>
                <a:lnTo>
                  <a:pt x="58" y="74"/>
                </a:lnTo>
                <a:lnTo>
                  <a:pt x="71" y="70"/>
                </a:lnTo>
                <a:lnTo>
                  <a:pt x="72" y="71"/>
                </a:lnTo>
                <a:close/>
                <a:moveTo>
                  <a:pt x="59" y="76"/>
                </a:moveTo>
                <a:lnTo>
                  <a:pt x="58" y="76"/>
                </a:lnTo>
                <a:lnTo>
                  <a:pt x="58" y="75"/>
                </a:lnTo>
                <a:lnTo>
                  <a:pt x="59" y="76"/>
                </a:lnTo>
                <a:close/>
                <a:moveTo>
                  <a:pt x="58" y="76"/>
                </a:moveTo>
                <a:lnTo>
                  <a:pt x="45" y="73"/>
                </a:lnTo>
                <a:lnTo>
                  <a:pt x="45" y="71"/>
                </a:lnTo>
                <a:lnTo>
                  <a:pt x="59" y="74"/>
                </a:lnTo>
                <a:lnTo>
                  <a:pt x="58" y="76"/>
                </a:lnTo>
                <a:close/>
                <a:moveTo>
                  <a:pt x="45" y="73"/>
                </a:moveTo>
                <a:lnTo>
                  <a:pt x="44" y="72"/>
                </a:lnTo>
                <a:lnTo>
                  <a:pt x="45" y="72"/>
                </a:lnTo>
                <a:lnTo>
                  <a:pt x="45" y="73"/>
                </a:lnTo>
                <a:close/>
                <a:moveTo>
                  <a:pt x="44" y="72"/>
                </a:moveTo>
                <a:lnTo>
                  <a:pt x="69" y="18"/>
                </a:lnTo>
                <a:lnTo>
                  <a:pt x="70" y="19"/>
                </a:lnTo>
                <a:lnTo>
                  <a:pt x="46" y="72"/>
                </a:lnTo>
                <a:lnTo>
                  <a:pt x="44" y="72"/>
                </a:lnTo>
                <a:close/>
                <a:moveTo>
                  <a:pt x="70" y="18"/>
                </a:moveTo>
                <a:lnTo>
                  <a:pt x="71" y="18"/>
                </a:lnTo>
                <a:lnTo>
                  <a:pt x="70" y="19"/>
                </a:lnTo>
                <a:lnTo>
                  <a:pt x="70" y="18"/>
                </a:lnTo>
                <a:close/>
                <a:moveTo>
                  <a:pt x="69" y="19"/>
                </a:moveTo>
                <a:lnTo>
                  <a:pt x="45" y="2"/>
                </a:lnTo>
                <a:lnTo>
                  <a:pt x="46" y="1"/>
                </a:lnTo>
                <a:lnTo>
                  <a:pt x="70" y="18"/>
                </a:lnTo>
                <a:lnTo>
                  <a:pt x="69" y="19"/>
                </a:lnTo>
                <a:close/>
                <a:moveTo>
                  <a:pt x="45" y="1"/>
                </a:moveTo>
                <a:lnTo>
                  <a:pt x="45" y="0"/>
                </a:lnTo>
                <a:lnTo>
                  <a:pt x="46" y="1"/>
                </a:lnTo>
                <a:lnTo>
                  <a:pt x="45" y="1"/>
                </a:lnTo>
                <a:close/>
                <a:moveTo>
                  <a:pt x="47" y="9"/>
                </a:moveTo>
                <a:lnTo>
                  <a:pt x="64" y="21"/>
                </a:lnTo>
                <a:lnTo>
                  <a:pt x="63" y="22"/>
                </a:lnTo>
                <a:lnTo>
                  <a:pt x="46" y="11"/>
                </a:lnTo>
                <a:lnTo>
                  <a:pt x="47" y="9"/>
                </a:lnTo>
                <a:close/>
                <a:moveTo>
                  <a:pt x="48" y="19"/>
                </a:moveTo>
                <a:lnTo>
                  <a:pt x="39" y="51"/>
                </a:lnTo>
                <a:lnTo>
                  <a:pt x="38" y="51"/>
                </a:lnTo>
                <a:lnTo>
                  <a:pt x="46" y="18"/>
                </a:lnTo>
                <a:lnTo>
                  <a:pt x="48" y="19"/>
                </a:lnTo>
                <a:close/>
                <a:moveTo>
                  <a:pt x="54" y="22"/>
                </a:moveTo>
                <a:lnTo>
                  <a:pt x="42" y="52"/>
                </a:lnTo>
                <a:lnTo>
                  <a:pt x="41" y="52"/>
                </a:lnTo>
                <a:lnTo>
                  <a:pt x="53" y="22"/>
                </a:lnTo>
                <a:lnTo>
                  <a:pt x="54" y="22"/>
                </a:lnTo>
                <a:close/>
                <a:moveTo>
                  <a:pt x="61" y="28"/>
                </a:moveTo>
                <a:lnTo>
                  <a:pt x="45" y="54"/>
                </a:lnTo>
                <a:lnTo>
                  <a:pt x="44" y="54"/>
                </a:lnTo>
                <a:lnTo>
                  <a:pt x="59" y="27"/>
                </a:lnTo>
                <a:lnTo>
                  <a:pt x="61" y="28"/>
                </a:lnTo>
                <a:close/>
                <a:moveTo>
                  <a:pt x="32" y="67"/>
                </a:moveTo>
                <a:lnTo>
                  <a:pt x="26" y="92"/>
                </a:lnTo>
                <a:lnTo>
                  <a:pt x="25" y="92"/>
                </a:lnTo>
                <a:lnTo>
                  <a:pt x="31" y="66"/>
                </a:lnTo>
                <a:lnTo>
                  <a:pt x="32" y="67"/>
                </a:lnTo>
                <a:close/>
                <a:moveTo>
                  <a:pt x="37" y="71"/>
                </a:moveTo>
                <a:lnTo>
                  <a:pt x="32" y="94"/>
                </a:lnTo>
                <a:lnTo>
                  <a:pt x="30" y="94"/>
                </a:lnTo>
                <a:lnTo>
                  <a:pt x="35" y="70"/>
                </a:lnTo>
                <a:lnTo>
                  <a:pt x="37" y="71"/>
                </a:lnTo>
                <a:close/>
                <a:moveTo>
                  <a:pt x="42" y="73"/>
                </a:moveTo>
                <a:lnTo>
                  <a:pt x="34" y="94"/>
                </a:lnTo>
                <a:lnTo>
                  <a:pt x="33" y="94"/>
                </a:lnTo>
                <a:lnTo>
                  <a:pt x="41" y="72"/>
                </a:lnTo>
                <a:lnTo>
                  <a:pt x="42" y="73"/>
                </a:lnTo>
                <a:close/>
                <a:moveTo>
                  <a:pt x="33" y="107"/>
                </a:moveTo>
                <a:lnTo>
                  <a:pt x="44" y="126"/>
                </a:lnTo>
                <a:lnTo>
                  <a:pt x="43" y="127"/>
                </a:lnTo>
                <a:lnTo>
                  <a:pt x="32" y="108"/>
                </a:lnTo>
                <a:lnTo>
                  <a:pt x="33" y="107"/>
                </a:lnTo>
                <a:close/>
                <a:moveTo>
                  <a:pt x="42" y="147"/>
                </a:moveTo>
                <a:lnTo>
                  <a:pt x="42" y="164"/>
                </a:lnTo>
                <a:lnTo>
                  <a:pt x="41" y="164"/>
                </a:lnTo>
                <a:lnTo>
                  <a:pt x="41" y="147"/>
                </a:lnTo>
                <a:lnTo>
                  <a:pt x="42" y="147"/>
                </a:lnTo>
                <a:close/>
                <a:moveTo>
                  <a:pt x="9" y="65"/>
                </a:moveTo>
                <a:lnTo>
                  <a:pt x="6" y="75"/>
                </a:lnTo>
                <a:lnTo>
                  <a:pt x="5" y="75"/>
                </a:lnTo>
                <a:lnTo>
                  <a:pt x="8" y="65"/>
                </a:lnTo>
                <a:lnTo>
                  <a:pt x="9" y="65"/>
                </a:lnTo>
                <a:close/>
                <a:moveTo>
                  <a:pt x="21" y="72"/>
                </a:moveTo>
                <a:lnTo>
                  <a:pt x="12" y="71"/>
                </a:lnTo>
                <a:lnTo>
                  <a:pt x="13" y="69"/>
                </a:lnTo>
                <a:lnTo>
                  <a:pt x="21" y="70"/>
                </a:lnTo>
                <a:lnTo>
                  <a:pt x="21" y="72"/>
                </a:lnTo>
                <a:close/>
                <a:moveTo>
                  <a:pt x="16" y="83"/>
                </a:moveTo>
                <a:lnTo>
                  <a:pt x="8" y="80"/>
                </a:lnTo>
                <a:lnTo>
                  <a:pt x="9" y="79"/>
                </a:lnTo>
                <a:lnTo>
                  <a:pt x="17" y="81"/>
                </a:lnTo>
                <a:lnTo>
                  <a:pt x="16" y="83"/>
                </a:lnTo>
                <a:close/>
                <a:moveTo>
                  <a:pt x="65" y="80"/>
                </a:moveTo>
                <a:lnTo>
                  <a:pt x="59" y="83"/>
                </a:lnTo>
                <a:lnTo>
                  <a:pt x="58" y="82"/>
                </a:lnTo>
                <a:lnTo>
                  <a:pt x="65" y="79"/>
                </a:lnTo>
                <a:lnTo>
                  <a:pt x="65" y="80"/>
                </a:lnTo>
                <a:close/>
                <a:moveTo>
                  <a:pt x="63" y="88"/>
                </a:moveTo>
                <a:lnTo>
                  <a:pt x="58" y="90"/>
                </a:lnTo>
                <a:lnTo>
                  <a:pt x="57" y="89"/>
                </a:lnTo>
                <a:lnTo>
                  <a:pt x="63" y="86"/>
                </a:lnTo>
                <a:lnTo>
                  <a:pt x="63" y="88"/>
                </a:lnTo>
                <a:close/>
                <a:moveTo>
                  <a:pt x="53" y="81"/>
                </a:moveTo>
                <a:lnTo>
                  <a:pt x="44" y="79"/>
                </a:lnTo>
                <a:lnTo>
                  <a:pt x="44" y="78"/>
                </a:lnTo>
                <a:lnTo>
                  <a:pt x="53" y="80"/>
                </a:lnTo>
                <a:lnTo>
                  <a:pt x="53" y="81"/>
                </a:lnTo>
                <a:close/>
                <a:moveTo>
                  <a:pt x="52" y="88"/>
                </a:moveTo>
                <a:lnTo>
                  <a:pt x="42" y="86"/>
                </a:lnTo>
                <a:lnTo>
                  <a:pt x="43" y="85"/>
                </a:lnTo>
                <a:lnTo>
                  <a:pt x="52" y="86"/>
                </a:lnTo>
                <a:lnTo>
                  <a:pt x="52" y="88"/>
                </a:lnTo>
                <a:close/>
                <a:moveTo>
                  <a:pt x="45" y="132"/>
                </a:moveTo>
                <a:lnTo>
                  <a:pt x="45" y="132"/>
                </a:lnTo>
                <a:lnTo>
                  <a:pt x="45" y="130"/>
                </a:lnTo>
                <a:lnTo>
                  <a:pt x="45" y="132"/>
                </a:lnTo>
                <a:close/>
                <a:moveTo>
                  <a:pt x="45" y="130"/>
                </a:moveTo>
                <a:lnTo>
                  <a:pt x="45" y="130"/>
                </a:lnTo>
                <a:lnTo>
                  <a:pt x="45" y="131"/>
                </a:lnTo>
                <a:lnTo>
                  <a:pt x="45" y="130"/>
                </a:lnTo>
                <a:close/>
                <a:moveTo>
                  <a:pt x="45" y="132"/>
                </a:moveTo>
                <a:cubicBezTo>
                  <a:pt x="45" y="132"/>
                  <a:pt x="44" y="132"/>
                  <a:pt x="44" y="132"/>
                </a:cubicBezTo>
                <a:lnTo>
                  <a:pt x="44" y="130"/>
                </a:lnTo>
                <a:cubicBezTo>
                  <a:pt x="45" y="130"/>
                  <a:pt x="45" y="130"/>
                  <a:pt x="45" y="130"/>
                </a:cubicBezTo>
                <a:lnTo>
                  <a:pt x="45" y="132"/>
                </a:lnTo>
                <a:close/>
                <a:moveTo>
                  <a:pt x="44" y="132"/>
                </a:moveTo>
                <a:lnTo>
                  <a:pt x="44" y="132"/>
                </a:lnTo>
                <a:lnTo>
                  <a:pt x="44" y="131"/>
                </a:lnTo>
                <a:lnTo>
                  <a:pt x="44" y="132"/>
                </a:lnTo>
                <a:close/>
                <a:moveTo>
                  <a:pt x="44" y="132"/>
                </a:moveTo>
                <a:cubicBezTo>
                  <a:pt x="44" y="132"/>
                  <a:pt x="44" y="132"/>
                  <a:pt x="44" y="132"/>
                </a:cubicBezTo>
                <a:lnTo>
                  <a:pt x="43" y="131"/>
                </a:lnTo>
                <a:cubicBezTo>
                  <a:pt x="44" y="130"/>
                  <a:pt x="44" y="130"/>
                  <a:pt x="44" y="130"/>
                </a:cubicBezTo>
                <a:lnTo>
                  <a:pt x="44" y="132"/>
                </a:lnTo>
                <a:close/>
                <a:moveTo>
                  <a:pt x="44" y="132"/>
                </a:moveTo>
                <a:cubicBezTo>
                  <a:pt x="43" y="132"/>
                  <a:pt x="42" y="133"/>
                  <a:pt x="42" y="134"/>
                </a:cubicBezTo>
                <a:lnTo>
                  <a:pt x="41" y="133"/>
                </a:lnTo>
                <a:cubicBezTo>
                  <a:pt x="41" y="132"/>
                  <a:pt x="42" y="131"/>
                  <a:pt x="43" y="131"/>
                </a:cubicBezTo>
                <a:lnTo>
                  <a:pt x="44" y="132"/>
                </a:lnTo>
                <a:close/>
                <a:moveTo>
                  <a:pt x="42" y="134"/>
                </a:moveTo>
                <a:lnTo>
                  <a:pt x="42" y="134"/>
                </a:lnTo>
                <a:lnTo>
                  <a:pt x="41" y="133"/>
                </a:lnTo>
                <a:lnTo>
                  <a:pt x="42" y="134"/>
                </a:lnTo>
                <a:close/>
                <a:moveTo>
                  <a:pt x="41" y="133"/>
                </a:moveTo>
                <a:lnTo>
                  <a:pt x="41" y="133"/>
                </a:lnTo>
                <a:lnTo>
                  <a:pt x="42" y="133"/>
                </a:lnTo>
                <a:lnTo>
                  <a:pt x="41" y="133"/>
                </a:lnTo>
                <a:close/>
                <a:moveTo>
                  <a:pt x="42" y="134"/>
                </a:moveTo>
                <a:cubicBezTo>
                  <a:pt x="42" y="134"/>
                  <a:pt x="42" y="135"/>
                  <a:pt x="43" y="135"/>
                </a:cubicBezTo>
                <a:lnTo>
                  <a:pt x="41" y="136"/>
                </a:lnTo>
                <a:cubicBezTo>
                  <a:pt x="41" y="135"/>
                  <a:pt x="41" y="134"/>
                  <a:pt x="41" y="133"/>
                </a:cubicBezTo>
                <a:lnTo>
                  <a:pt x="42" y="134"/>
                </a:lnTo>
                <a:close/>
                <a:moveTo>
                  <a:pt x="43" y="135"/>
                </a:moveTo>
                <a:cubicBezTo>
                  <a:pt x="43" y="136"/>
                  <a:pt x="43" y="136"/>
                  <a:pt x="44" y="136"/>
                </a:cubicBezTo>
                <a:lnTo>
                  <a:pt x="44" y="138"/>
                </a:lnTo>
                <a:cubicBezTo>
                  <a:pt x="43" y="137"/>
                  <a:pt x="42" y="137"/>
                  <a:pt x="41" y="136"/>
                </a:cubicBezTo>
                <a:lnTo>
                  <a:pt x="43" y="135"/>
                </a:lnTo>
                <a:close/>
                <a:moveTo>
                  <a:pt x="44" y="136"/>
                </a:moveTo>
                <a:lnTo>
                  <a:pt x="44" y="136"/>
                </a:lnTo>
                <a:lnTo>
                  <a:pt x="44" y="137"/>
                </a:lnTo>
                <a:lnTo>
                  <a:pt x="44" y="136"/>
                </a:lnTo>
                <a:close/>
                <a:moveTo>
                  <a:pt x="44" y="136"/>
                </a:moveTo>
                <a:cubicBezTo>
                  <a:pt x="44" y="136"/>
                  <a:pt x="44" y="136"/>
                  <a:pt x="44" y="136"/>
                </a:cubicBezTo>
                <a:lnTo>
                  <a:pt x="44" y="138"/>
                </a:lnTo>
                <a:cubicBezTo>
                  <a:pt x="44" y="138"/>
                  <a:pt x="44" y="138"/>
                  <a:pt x="44" y="138"/>
                </a:cubicBezTo>
                <a:lnTo>
                  <a:pt x="44" y="136"/>
                </a:lnTo>
                <a:close/>
                <a:moveTo>
                  <a:pt x="44" y="136"/>
                </a:moveTo>
                <a:lnTo>
                  <a:pt x="44" y="136"/>
                </a:lnTo>
                <a:lnTo>
                  <a:pt x="44" y="137"/>
                </a:lnTo>
                <a:lnTo>
                  <a:pt x="44" y="136"/>
                </a:lnTo>
                <a:close/>
                <a:moveTo>
                  <a:pt x="44" y="136"/>
                </a:moveTo>
                <a:lnTo>
                  <a:pt x="44" y="136"/>
                </a:lnTo>
                <a:lnTo>
                  <a:pt x="44" y="138"/>
                </a:lnTo>
                <a:lnTo>
                  <a:pt x="44" y="136"/>
                </a:lnTo>
                <a:close/>
                <a:moveTo>
                  <a:pt x="44" y="138"/>
                </a:moveTo>
                <a:lnTo>
                  <a:pt x="44" y="138"/>
                </a:lnTo>
                <a:lnTo>
                  <a:pt x="44" y="137"/>
                </a:lnTo>
                <a:lnTo>
                  <a:pt x="44" y="138"/>
                </a:lnTo>
                <a:close/>
                <a:moveTo>
                  <a:pt x="44" y="136"/>
                </a:moveTo>
                <a:cubicBezTo>
                  <a:pt x="44" y="136"/>
                  <a:pt x="44" y="136"/>
                  <a:pt x="44" y="136"/>
                </a:cubicBezTo>
                <a:lnTo>
                  <a:pt x="44" y="138"/>
                </a:lnTo>
                <a:cubicBezTo>
                  <a:pt x="44" y="138"/>
                  <a:pt x="44" y="138"/>
                  <a:pt x="44" y="138"/>
                </a:cubicBezTo>
                <a:lnTo>
                  <a:pt x="44" y="136"/>
                </a:lnTo>
                <a:close/>
                <a:moveTo>
                  <a:pt x="44" y="136"/>
                </a:moveTo>
                <a:cubicBezTo>
                  <a:pt x="45" y="136"/>
                  <a:pt x="45" y="136"/>
                  <a:pt x="45" y="136"/>
                </a:cubicBezTo>
                <a:lnTo>
                  <a:pt x="45" y="137"/>
                </a:lnTo>
                <a:cubicBezTo>
                  <a:pt x="45" y="138"/>
                  <a:pt x="45" y="138"/>
                  <a:pt x="44" y="138"/>
                </a:cubicBezTo>
                <a:lnTo>
                  <a:pt x="44" y="136"/>
                </a:lnTo>
                <a:close/>
                <a:moveTo>
                  <a:pt x="45" y="136"/>
                </a:moveTo>
                <a:cubicBezTo>
                  <a:pt x="46" y="136"/>
                  <a:pt x="46" y="135"/>
                  <a:pt x="46" y="134"/>
                </a:cubicBezTo>
                <a:lnTo>
                  <a:pt x="48" y="135"/>
                </a:lnTo>
                <a:cubicBezTo>
                  <a:pt x="47" y="136"/>
                  <a:pt x="46" y="137"/>
                  <a:pt x="45" y="137"/>
                </a:cubicBezTo>
                <a:lnTo>
                  <a:pt x="45" y="136"/>
                </a:lnTo>
                <a:close/>
                <a:moveTo>
                  <a:pt x="46" y="134"/>
                </a:moveTo>
                <a:lnTo>
                  <a:pt x="46" y="134"/>
                </a:lnTo>
                <a:lnTo>
                  <a:pt x="47" y="135"/>
                </a:lnTo>
                <a:lnTo>
                  <a:pt x="46" y="134"/>
                </a:lnTo>
                <a:close/>
                <a:moveTo>
                  <a:pt x="46" y="134"/>
                </a:moveTo>
                <a:cubicBezTo>
                  <a:pt x="46" y="134"/>
                  <a:pt x="46" y="134"/>
                  <a:pt x="46" y="134"/>
                </a:cubicBezTo>
                <a:lnTo>
                  <a:pt x="48" y="135"/>
                </a:lnTo>
                <a:cubicBezTo>
                  <a:pt x="48" y="135"/>
                  <a:pt x="48" y="135"/>
                  <a:pt x="48" y="135"/>
                </a:cubicBezTo>
                <a:lnTo>
                  <a:pt x="46" y="134"/>
                </a:lnTo>
                <a:close/>
                <a:moveTo>
                  <a:pt x="48" y="135"/>
                </a:moveTo>
                <a:lnTo>
                  <a:pt x="48" y="135"/>
                </a:lnTo>
                <a:lnTo>
                  <a:pt x="47" y="135"/>
                </a:lnTo>
                <a:lnTo>
                  <a:pt x="48" y="135"/>
                </a:lnTo>
                <a:close/>
                <a:moveTo>
                  <a:pt x="46" y="134"/>
                </a:moveTo>
                <a:cubicBezTo>
                  <a:pt x="46" y="134"/>
                  <a:pt x="46" y="133"/>
                  <a:pt x="46" y="133"/>
                </a:cubicBezTo>
                <a:lnTo>
                  <a:pt x="47" y="132"/>
                </a:lnTo>
                <a:cubicBezTo>
                  <a:pt x="48" y="133"/>
                  <a:pt x="48" y="134"/>
                  <a:pt x="48" y="135"/>
                </a:cubicBezTo>
                <a:lnTo>
                  <a:pt x="46" y="134"/>
                </a:lnTo>
                <a:close/>
                <a:moveTo>
                  <a:pt x="47" y="132"/>
                </a:moveTo>
                <a:lnTo>
                  <a:pt x="47" y="132"/>
                </a:lnTo>
                <a:close/>
                <a:moveTo>
                  <a:pt x="46" y="133"/>
                </a:moveTo>
                <a:cubicBezTo>
                  <a:pt x="46" y="132"/>
                  <a:pt x="45" y="132"/>
                  <a:pt x="45" y="132"/>
                </a:cubicBezTo>
                <a:lnTo>
                  <a:pt x="45" y="130"/>
                </a:lnTo>
                <a:cubicBezTo>
                  <a:pt x="46" y="131"/>
                  <a:pt x="47" y="131"/>
                  <a:pt x="47" y="132"/>
                </a:cubicBezTo>
                <a:lnTo>
                  <a:pt x="46" y="133"/>
                </a:lnTo>
                <a:close/>
                <a:moveTo>
                  <a:pt x="45" y="130"/>
                </a:moveTo>
                <a:lnTo>
                  <a:pt x="45" y="130"/>
                </a:lnTo>
                <a:lnTo>
                  <a:pt x="45" y="131"/>
                </a:lnTo>
                <a:lnTo>
                  <a:pt x="45" y="130"/>
                </a:lnTo>
                <a:close/>
                <a:moveTo>
                  <a:pt x="45" y="132"/>
                </a:moveTo>
                <a:lnTo>
                  <a:pt x="45" y="132"/>
                </a:lnTo>
                <a:lnTo>
                  <a:pt x="45" y="130"/>
                </a:lnTo>
                <a:lnTo>
                  <a:pt x="45" y="132"/>
                </a:lnTo>
                <a:close/>
                <a:moveTo>
                  <a:pt x="41" y="163"/>
                </a:moveTo>
                <a:lnTo>
                  <a:pt x="43" y="149"/>
                </a:lnTo>
                <a:lnTo>
                  <a:pt x="45" y="149"/>
                </a:lnTo>
                <a:lnTo>
                  <a:pt x="42" y="164"/>
                </a:lnTo>
                <a:lnTo>
                  <a:pt x="41" y="163"/>
                </a:lnTo>
                <a:close/>
                <a:moveTo>
                  <a:pt x="43" y="127"/>
                </a:moveTo>
                <a:lnTo>
                  <a:pt x="25" y="104"/>
                </a:lnTo>
                <a:lnTo>
                  <a:pt x="26" y="103"/>
                </a:lnTo>
                <a:lnTo>
                  <a:pt x="44" y="126"/>
                </a:lnTo>
                <a:lnTo>
                  <a:pt x="43" y="127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6" name="Freeform 16"/>
          <p:cNvSpPr>
            <a:spLocks noEditPoints="1"/>
          </p:cNvSpPr>
          <p:nvPr/>
        </p:nvSpPr>
        <p:spPr bwMode="auto">
          <a:xfrm>
            <a:off x="1803400" y="3492500"/>
            <a:ext cx="965200" cy="1347788"/>
          </a:xfrm>
          <a:custGeom>
            <a:avLst/>
            <a:gdLst>
              <a:gd name="T0" fmla="*/ 0 w 100"/>
              <a:gd name="T1" fmla="*/ 0 h 146"/>
              <a:gd name="T2" fmla="*/ 2147483647 w 100"/>
              <a:gd name="T3" fmla="*/ 2147483647 h 146"/>
              <a:gd name="T4" fmla="*/ 2147483647 w 100"/>
              <a:gd name="T5" fmla="*/ 2147483647 h 146"/>
              <a:gd name="T6" fmla="*/ 0 w 100"/>
              <a:gd name="T7" fmla="*/ 2147483647 h 146"/>
              <a:gd name="T8" fmla="*/ 2147483647 w 100"/>
              <a:gd name="T9" fmla="*/ 2147483647 h 146"/>
              <a:gd name="T10" fmla="*/ 2147483647 w 100"/>
              <a:gd name="T11" fmla="*/ 2147483647 h 146"/>
              <a:gd name="T12" fmla="*/ 2147483647 w 100"/>
              <a:gd name="T13" fmla="*/ 2147483647 h 146"/>
              <a:gd name="T14" fmla="*/ 2147483647 w 100"/>
              <a:gd name="T15" fmla="*/ 2147483647 h 146"/>
              <a:gd name="T16" fmla="*/ 2147483647 w 100"/>
              <a:gd name="T17" fmla="*/ 2147483647 h 146"/>
              <a:gd name="T18" fmla="*/ 2147483647 w 100"/>
              <a:gd name="T19" fmla="*/ 2147483647 h 146"/>
              <a:gd name="T20" fmla="*/ 2147483647 w 100"/>
              <a:gd name="T21" fmla="*/ 2147483647 h 146"/>
              <a:gd name="T22" fmla="*/ 2147483647 w 100"/>
              <a:gd name="T23" fmla="*/ 2147483647 h 146"/>
              <a:gd name="T24" fmla="*/ 2147483647 w 100"/>
              <a:gd name="T25" fmla="*/ 2147483647 h 146"/>
              <a:gd name="T26" fmla="*/ 2147483647 w 100"/>
              <a:gd name="T27" fmla="*/ 2147483647 h 146"/>
              <a:gd name="T28" fmla="*/ 2147483647 w 100"/>
              <a:gd name="T29" fmla="*/ 2147483647 h 146"/>
              <a:gd name="T30" fmla="*/ 2147483647 w 100"/>
              <a:gd name="T31" fmla="*/ 2147483647 h 146"/>
              <a:gd name="T32" fmla="*/ 2147483647 w 100"/>
              <a:gd name="T33" fmla="*/ 2147483647 h 146"/>
              <a:gd name="T34" fmla="*/ 2147483647 w 100"/>
              <a:gd name="T35" fmla="*/ 2147483647 h 146"/>
              <a:gd name="T36" fmla="*/ 2147483647 w 100"/>
              <a:gd name="T37" fmla="*/ 2147483647 h 146"/>
              <a:gd name="T38" fmla="*/ 2147483647 w 100"/>
              <a:gd name="T39" fmla="*/ 0 h 146"/>
              <a:gd name="T40" fmla="*/ 0 w 100"/>
              <a:gd name="T41" fmla="*/ 0 h 146"/>
              <a:gd name="T42" fmla="*/ 2147483647 w 100"/>
              <a:gd name="T43" fmla="*/ 2147483647 h 146"/>
              <a:gd name="T44" fmla="*/ 2147483647 w 100"/>
              <a:gd name="T45" fmla="*/ 2147483647 h 146"/>
              <a:gd name="T46" fmla="*/ 2147483647 w 100"/>
              <a:gd name="T47" fmla="*/ 2147483647 h 146"/>
              <a:gd name="T48" fmla="*/ 2147483647 w 100"/>
              <a:gd name="T49" fmla="*/ 2147483647 h 146"/>
              <a:gd name="T50" fmla="*/ 2147483647 w 100"/>
              <a:gd name="T51" fmla="*/ 2147483647 h 146"/>
              <a:gd name="T52" fmla="*/ 2147483647 w 100"/>
              <a:gd name="T53" fmla="*/ 2147483647 h 146"/>
              <a:gd name="T54" fmla="*/ 2147483647 w 100"/>
              <a:gd name="T55" fmla="*/ 2147483647 h 146"/>
              <a:gd name="T56" fmla="*/ 2147483647 w 100"/>
              <a:gd name="T57" fmla="*/ 2147483647 h 146"/>
              <a:gd name="T58" fmla="*/ 2147483647 w 100"/>
              <a:gd name="T59" fmla="*/ 2147483647 h 146"/>
              <a:gd name="T60" fmla="*/ 2147483647 w 100"/>
              <a:gd name="T61" fmla="*/ 2147483647 h 146"/>
              <a:gd name="T62" fmla="*/ 2147483647 w 100"/>
              <a:gd name="T63" fmla="*/ 2147483647 h 146"/>
              <a:gd name="T64" fmla="*/ 2147483647 w 100"/>
              <a:gd name="T65" fmla="*/ 2147483647 h 146"/>
              <a:gd name="T66" fmla="*/ 2147483647 w 100"/>
              <a:gd name="T67" fmla="*/ 2147483647 h 146"/>
              <a:gd name="T68" fmla="*/ 2147483647 w 100"/>
              <a:gd name="T69" fmla="*/ 2147483647 h 146"/>
              <a:gd name="T70" fmla="*/ 2147483647 w 100"/>
              <a:gd name="T71" fmla="*/ 2147483647 h 146"/>
              <a:gd name="T72" fmla="*/ 2147483647 w 100"/>
              <a:gd name="T73" fmla="*/ 2147483647 h 146"/>
              <a:gd name="T74" fmla="*/ 2147483647 w 100"/>
              <a:gd name="T75" fmla="*/ 2147483647 h 146"/>
              <a:gd name="T76" fmla="*/ 2147483647 w 100"/>
              <a:gd name="T77" fmla="*/ 2147483647 h 146"/>
              <a:gd name="T78" fmla="*/ 2147483647 w 100"/>
              <a:gd name="T79" fmla="*/ 2147483647 h 146"/>
              <a:gd name="T80" fmla="*/ 2147483647 w 100"/>
              <a:gd name="T81" fmla="*/ 2147483647 h 146"/>
              <a:gd name="T82" fmla="*/ 2147483647 w 100"/>
              <a:gd name="T83" fmla="*/ 2147483647 h 146"/>
              <a:gd name="T84" fmla="*/ 2147483647 w 100"/>
              <a:gd name="T85" fmla="*/ 2147483647 h 146"/>
              <a:gd name="T86" fmla="*/ 2147483647 w 100"/>
              <a:gd name="T87" fmla="*/ 2147483647 h 146"/>
              <a:gd name="T88" fmla="*/ 2147483647 w 100"/>
              <a:gd name="T89" fmla="*/ 2147483647 h 146"/>
              <a:gd name="T90" fmla="*/ 2147483647 w 100"/>
              <a:gd name="T91" fmla="*/ 2147483647 h 146"/>
              <a:gd name="T92" fmla="*/ 2147483647 w 100"/>
              <a:gd name="T93" fmla="*/ 2147483647 h 146"/>
              <a:gd name="T94" fmla="*/ 2147483647 w 100"/>
              <a:gd name="T95" fmla="*/ 2147483647 h 146"/>
              <a:gd name="T96" fmla="*/ 2147483647 w 100"/>
              <a:gd name="T97" fmla="*/ 2147483647 h 146"/>
              <a:gd name="T98" fmla="*/ 2147483647 w 100"/>
              <a:gd name="T99" fmla="*/ 2147483647 h 146"/>
              <a:gd name="T100" fmla="*/ 2147483647 w 100"/>
              <a:gd name="T101" fmla="*/ 2147483647 h 146"/>
              <a:gd name="T102" fmla="*/ 2147483647 w 100"/>
              <a:gd name="T103" fmla="*/ 2147483647 h 146"/>
              <a:gd name="T104" fmla="*/ 2147483647 w 100"/>
              <a:gd name="T105" fmla="*/ 2147483647 h 146"/>
              <a:gd name="T106" fmla="*/ 2147483647 w 100"/>
              <a:gd name="T107" fmla="*/ 2147483647 h 146"/>
              <a:gd name="T108" fmla="*/ 2147483647 w 100"/>
              <a:gd name="T109" fmla="*/ 2147483647 h 146"/>
              <a:gd name="T110" fmla="*/ 2147483647 w 100"/>
              <a:gd name="T111" fmla="*/ 2147483647 h 146"/>
              <a:gd name="T112" fmla="*/ 2147483647 w 100"/>
              <a:gd name="T113" fmla="*/ 2147483647 h 146"/>
              <a:gd name="T114" fmla="*/ 2147483647 w 100"/>
              <a:gd name="T115" fmla="*/ 2147483647 h 146"/>
              <a:gd name="T116" fmla="*/ 2147483647 w 100"/>
              <a:gd name="T117" fmla="*/ 2147483647 h 146"/>
              <a:gd name="T118" fmla="*/ 2147483647 w 100"/>
              <a:gd name="T119" fmla="*/ 2147483647 h 146"/>
              <a:gd name="T120" fmla="*/ 2147483647 w 100"/>
              <a:gd name="T121" fmla="*/ 2147483647 h 146"/>
              <a:gd name="T122" fmla="*/ 2147483647 w 100"/>
              <a:gd name="T123" fmla="*/ 2147483647 h 14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0"/>
              <a:gd name="T187" fmla="*/ 0 h 146"/>
              <a:gd name="T188" fmla="*/ 100 w 100"/>
              <a:gd name="T189" fmla="*/ 146 h 14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0" h="146">
                <a:moveTo>
                  <a:pt x="0" y="0"/>
                </a:moveTo>
                <a:lnTo>
                  <a:pt x="19" y="64"/>
                </a:lnTo>
                <a:lnTo>
                  <a:pt x="10" y="67"/>
                </a:lnTo>
                <a:lnTo>
                  <a:pt x="0" y="62"/>
                </a:lnTo>
                <a:lnTo>
                  <a:pt x="6" y="85"/>
                </a:lnTo>
                <a:lnTo>
                  <a:pt x="15" y="91"/>
                </a:lnTo>
                <a:lnTo>
                  <a:pt x="29" y="88"/>
                </a:lnTo>
                <a:cubicBezTo>
                  <a:pt x="29" y="88"/>
                  <a:pt x="35" y="101"/>
                  <a:pt x="43" y="104"/>
                </a:cubicBezTo>
                <a:cubicBezTo>
                  <a:pt x="52" y="107"/>
                  <a:pt x="64" y="107"/>
                  <a:pt x="68" y="110"/>
                </a:cubicBezTo>
                <a:cubicBezTo>
                  <a:pt x="72" y="114"/>
                  <a:pt x="100" y="146"/>
                  <a:pt x="100" y="146"/>
                </a:cubicBezTo>
                <a:lnTo>
                  <a:pt x="85" y="107"/>
                </a:lnTo>
                <a:cubicBezTo>
                  <a:pt x="82" y="102"/>
                  <a:pt x="79" y="99"/>
                  <a:pt x="76" y="97"/>
                </a:cubicBezTo>
                <a:cubicBezTo>
                  <a:pt x="70" y="95"/>
                  <a:pt x="58" y="92"/>
                  <a:pt x="56" y="89"/>
                </a:cubicBezTo>
                <a:cubicBezTo>
                  <a:pt x="54" y="86"/>
                  <a:pt x="50" y="77"/>
                  <a:pt x="50" y="77"/>
                </a:cubicBezTo>
                <a:lnTo>
                  <a:pt x="62" y="71"/>
                </a:lnTo>
                <a:lnTo>
                  <a:pt x="68" y="60"/>
                </a:lnTo>
                <a:lnTo>
                  <a:pt x="62" y="41"/>
                </a:lnTo>
                <a:lnTo>
                  <a:pt x="54" y="52"/>
                </a:lnTo>
                <a:lnTo>
                  <a:pt x="41" y="57"/>
                </a:lnTo>
                <a:lnTo>
                  <a:pt x="30" y="0"/>
                </a:lnTo>
                <a:lnTo>
                  <a:pt x="0" y="0"/>
                </a:lnTo>
                <a:close/>
                <a:moveTo>
                  <a:pt x="6" y="6"/>
                </a:moveTo>
                <a:lnTo>
                  <a:pt x="26" y="6"/>
                </a:lnTo>
                <a:moveTo>
                  <a:pt x="11" y="13"/>
                </a:moveTo>
                <a:lnTo>
                  <a:pt x="23" y="45"/>
                </a:lnTo>
                <a:moveTo>
                  <a:pt x="18" y="12"/>
                </a:moveTo>
                <a:lnTo>
                  <a:pt x="26" y="43"/>
                </a:lnTo>
                <a:moveTo>
                  <a:pt x="27" y="13"/>
                </a:moveTo>
                <a:lnTo>
                  <a:pt x="30" y="43"/>
                </a:lnTo>
                <a:moveTo>
                  <a:pt x="27" y="61"/>
                </a:moveTo>
                <a:lnTo>
                  <a:pt x="37" y="85"/>
                </a:lnTo>
                <a:moveTo>
                  <a:pt x="33" y="61"/>
                </a:moveTo>
                <a:lnTo>
                  <a:pt x="42" y="83"/>
                </a:lnTo>
                <a:moveTo>
                  <a:pt x="38" y="60"/>
                </a:moveTo>
                <a:lnTo>
                  <a:pt x="45" y="82"/>
                </a:lnTo>
                <a:moveTo>
                  <a:pt x="52" y="93"/>
                </a:moveTo>
                <a:lnTo>
                  <a:pt x="72" y="103"/>
                </a:lnTo>
                <a:moveTo>
                  <a:pt x="82" y="121"/>
                </a:moveTo>
                <a:lnTo>
                  <a:pt x="92" y="134"/>
                </a:lnTo>
                <a:moveTo>
                  <a:pt x="8" y="73"/>
                </a:moveTo>
                <a:lnTo>
                  <a:pt x="11" y="83"/>
                </a:lnTo>
                <a:moveTo>
                  <a:pt x="21" y="71"/>
                </a:moveTo>
                <a:lnTo>
                  <a:pt x="13" y="75"/>
                </a:lnTo>
                <a:moveTo>
                  <a:pt x="24" y="83"/>
                </a:moveTo>
                <a:lnTo>
                  <a:pt x="16" y="85"/>
                </a:lnTo>
                <a:moveTo>
                  <a:pt x="62" y="52"/>
                </a:moveTo>
                <a:lnTo>
                  <a:pt x="58" y="58"/>
                </a:lnTo>
                <a:moveTo>
                  <a:pt x="64" y="59"/>
                </a:moveTo>
                <a:lnTo>
                  <a:pt x="61" y="64"/>
                </a:lnTo>
                <a:moveTo>
                  <a:pt x="52" y="59"/>
                </a:moveTo>
                <a:lnTo>
                  <a:pt x="44" y="63"/>
                </a:lnTo>
                <a:moveTo>
                  <a:pt x="55" y="66"/>
                </a:moveTo>
                <a:lnTo>
                  <a:pt x="47" y="70"/>
                </a:lnTo>
                <a:moveTo>
                  <a:pt x="76" y="106"/>
                </a:moveTo>
                <a:cubicBezTo>
                  <a:pt x="74" y="106"/>
                  <a:pt x="74" y="108"/>
                  <a:pt x="74" y="109"/>
                </a:cubicBezTo>
                <a:cubicBezTo>
                  <a:pt x="75" y="111"/>
                  <a:pt x="77" y="111"/>
                  <a:pt x="78" y="111"/>
                </a:cubicBezTo>
                <a:cubicBezTo>
                  <a:pt x="79" y="110"/>
                  <a:pt x="80" y="108"/>
                  <a:pt x="79" y="107"/>
                </a:cubicBezTo>
                <a:cubicBezTo>
                  <a:pt x="79" y="106"/>
                  <a:pt x="77" y="105"/>
                  <a:pt x="76" y="106"/>
                </a:cubicBezTo>
                <a:close/>
                <a:moveTo>
                  <a:pt x="92" y="133"/>
                </a:moveTo>
                <a:lnTo>
                  <a:pt x="86" y="120"/>
                </a:lnTo>
                <a:moveTo>
                  <a:pt x="72" y="103"/>
                </a:moveTo>
                <a:lnTo>
                  <a:pt x="44" y="95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7" name="Freeform 17"/>
          <p:cNvSpPr>
            <a:spLocks noEditPoints="1"/>
          </p:cNvSpPr>
          <p:nvPr/>
        </p:nvSpPr>
        <p:spPr bwMode="auto">
          <a:xfrm>
            <a:off x="1792288" y="3484563"/>
            <a:ext cx="984250" cy="1366837"/>
          </a:xfrm>
          <a:custGeom>
            <a:avLst/>
            <a:gdLst>
              <a:gd name="T0" fmla="*/ 2147483647 w 102"/>
              <a:gd name="T1" fmla="*/ 2147483647 h 148"/>
              <a:gd name="T2" fmla="*/ 2147483647 w 102"/>
              <a:gd name="T3" fmla="*/ 2147483647 h 148"/>
              <a:gd name="T4" fmla="*/ 2147483647 w 102"/>
              <a:gd name="T5" fmla="*/ 2147483647 h 148"/>
              <a:gd name="T6" fmla="*/ 0 w 102"/>
              <a:gd name="T7" fmla="*/ 2147483647 h 148"/>
              <a:gd name="T8" fmla="*/ 2147483647 w 102"/>
              <a:gd name="T9" fmla="*/ 2147483647 h 148"/>
              <a:gd name="T10" fmla="*/ 2147483647 w 102"/>
              <a:gd name="T11" fmla="*/ 2147483647 h 148"/>
              <a:gd name="T12" fmla="*/ 2147483647 w 102"/>
              <a:gd name="T13" fmla="*/ 2147483647 h 148"/>
              <a:gd name="T14" fmla="*/ 2147483647 w 102"/>
              <a:gd name="T15" fmla="*/ 2147483647 h 148"/>
              <a:gd name="T16" fmla="*/ 2147483647 w 102"/>
              <a:gd name="T17" fmla="*/ 2147483647 h 148"/>
              <a:gd name="T18" fmla="*/ 2147483647 w 102"/>
              <a:gd name="T19" fmla="*/ 2147483647 h 148"/>
              <a:gd name="T20" fmla="*/ 2147483647 w 102"/>
              <a:gd name="T21" fmla="*/ 2147483647 h 148"/>
              <a:gd name="T22" fmla="*/ 2147483647 w 102"/>
              <a:gd name="T23" fmla="*/ 2147483647 h 148"/>
              <a:gd name="T24" fmla="*/ 2147483647 w 102"/>
              <a:gd name="T25" fmla="*/ 2147483647 h 148"/>
              <a:gd name="T26" fmla="*/ 2147483647 w 102"/>
              <a:gd name="T27" fmla="*/ 2147483647 h 148"/>
              <a:gd name="T28" fmla="*/ 2147483647 w 102"/>
              <a:gd name="T29" fmla="*/ 2147483647 h 148"/>
              <a:gd name="T30" fmla="*/ 2147483647 w 102"/>
              <a:gd name="T31" fmla="*/ 2147483647 h 148"/>
              <a:gd name="T32" fmla="*/ 2147483647 w 102"/>
              <a:gd name="T33" fmla="*/ 2147483647 h 148"/>
              <a:gd name="T34" fmla="*/ 2147483647 w 102"/>
              <a:gd name="T35" fmla="*/ 2147483647 h 148"/>
              <a:gd name="T36" fmla="*/ 2147483647 w 102"/>
              <a:gd name="T37" fmla="*/ 2147483647 h 148"/>
              <a:gd name="T38" fmla="*/ 2147483647 w 102"/>
              <a:gd name="T39" fmla="*/ 2147483647 h 148"/>
              <a:gd name="T40" fmla="*/ 2147483647 w 102"/>
              <a:gd name="T41" fmla="*/ 2147483647 h 148"/>
              <a:gd name="T42" fmla="*/ 2147483647 w 102"/>
              <a:gd name="T43" fmla="*/ 2147483647 h 148"/>
              <a:gd name="T44" fmla="*/ 2147483647 w 102"/>
              <a:gd name="T45" fmla="*/ 2147483647 h 148"/>
              <a:gd name="T46" fmla="*/ 2147483647 w 102"/>
              <a:gd name="T47" fmla="*/ 2147483647 h 148"/>
              <a:gd name="T48" fmla="*/ 2147483647 w 102"/>
              <a:gd name="T49" fmla="*/ 2147483647 h 148"/>
              <a:gd name="T50" fmla="*/ 2147483647 w 102"/>
              <a:gd name="T51" fmla="*/ 2147483647 h 148"/>
              <a:gd name="T52" fmla="*/ 2147483647 w 102"/>
              <a:gd name="T53" fmla="*/ 0 h 148"/>
              <a:gd name="T54" fmla="*/ 2147483647 w 102"/>
              <a:gd name="T55" fmla="*/ 0 h 148"/>
              <a:gd name="T56" fmla="*/ 2147483647 w 102"/>
              <a:gd name="T57" fmla="*/ 2147483647 h 148"/>
              <a:gd name="T58" fmla="*/ 2147483647 w 102"/>
              <a:gd name="T59" fmla="*/ 2147483647 h 148"/>
              <a:gd name="T60" fmla="*/ 2147483647 w 102"/>
              <a:gd name="T61" fmla="*/ 2147483647 h 148"/>
              <a:gd name="T62" fmla="*/ 2147483647 w 102"/>
              <a:gd name="T63" fmla="*/ 2147483647 h 148"/>
              <a:gd name="T64" fmla="*/ 2147483647 w 102"/>
              <a:gd name="T65" fmla="*/ 2147483647 h 148"/>
              <a:gd name="T66" fmla="*/ 2147483647 w 102"/>
              <a:gd name="T67" fmla="*/ 2147483647 h 148"/>
              <a:gd name="T68" fmla="*/ 2147483647 w 102"/>
              <a:gd name="T69" fmla="*/ 2147483647 h 148"/>
              <a:gd name="T70" fmla="*/ 2147483647 w 102"/>
              <a:gd name="T71" fmla="*/ 2147483647 h 148"/>
              <a:gd name="T72" fmla="*/ 2147483647 w 102"/>
              <a:gd name="T73" fmla="*/ 2147483647 h 148"/>
              <a:gd name="T74" fmla="*/ 2147483647 w 102"/>
              <a:gd name="T75" fmla="*/ 2147483647 h 148"/>
              <a:gd name="T76" fmla="*/ 2147483647 w 102"/>
              <a:gd name="T77" fmla="*/ 2147483647 h 148"/>
              <a:gd name="T78" fmla="*/ 2147483647 w 102"/>
              <a:gd name="T79" fmla="*/ 2147483647 h 148"/>
              <a:gd name="T80" fmla="*/ 2147483647 w 102"/>
              <a:gd name="T81" fmla="*/ 2147483647 h 148"/>
              <a:gd name="T82" fmla="*/ 2147483647 w 102"/>
              <a:gd name="T83" fmla="*/ 2147483647 h 148"/>
              <a:gd name="T84" fmla="*/ 2147483647 w 102"/>
              <a:gd name="T85" fmla="*/ 2147483647 h 148"/>
              <a:gd name="T86" fmla="*/ 2147483647 w 102"/>
              <a:gd name="T87" fmla="*/ 2147483647 h 148"/>
              <a:gd name="T88" fmla="*/ 2147483647 w 102"/>
              <a:gd name="T89" fmla="*/ 2147483647 h 148"/>
              <a:gd name="T90" fmla="*/ 2147483647 w 102"/>
              <a:gd name="T91" fmla="*/ 2147483647 h 148"/>
              <a:gd name="T92" fmla="*/ 2147483647 w 102"/>
              <a:gd name="T93" fmla="*/ 2147483647 h 148"/>
              <a:gd name="T94" fmla="*/ 2147483647 w 102"/>
              <a:gd name="T95" fmla="*/ 2147483647 h 148"/>
              <a:gd name="T96" fmla="*/ 2147483647 w 102"/>
              <a:gd name="T97" fmla="*/ 2147483647 h 148"/>
              <a:gd name="T98" fmla="*/ 2147483647 w 102"/>
              <a:gd name="T99" fmla="*/ 2147483647 h 148"/>
              <a:gd name="T100" fmla="*/ 2147483647 w 102"/>
              <a:gd name="T101" fmla="*/ 2147483647 h 148"/>
              <a:gd name="T102" fmla="*/ 2147483647 w 102"/>
              <a:gd name="T103" fmla="*/ 2147483647 h 148"/>
              <a:gd name="T104" fmla="*/ 2147483647 w 102"/>
              <a:gd name="T105" fmla="*/ 2147483647 h 148"/>
              <a:gd name="T106" fmla="*/ 2147483647 w 102"/>
              <a:gd name="T107" fmla="*/ 2147483647 h 148"/>
              <a:gd name="T108" fmla="*/ 2147483647 w 102"/>
              <a:gd name="T109" fmla="*/ 2147483647 h 148"/>
              <a:gd name="T110" fmla="*/ 2147483647 w 102"/>
              <a:gd name="T111" fmla="*/ 2147483647 h 148"/>
              <a:gd name="T112" fmla="*/ 2147483647 w 102"/>
              <a:gd name="T113" fmla="*/ 2147483647 h 14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2"/>
              <a:gd name="T172" fmla="*/ 0 h 148"/>
              <a:gd name="T173" fmla="*/ 102 w 102"/>
              <a:gd name="T174" fmla="*/ 148 h 14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2" h="148">
                <a:moveTo>
                  <a:pt x="2" y="1"/>
                </a:moveTo>
                <a:lnTo>
                  <a:pt x="21" y="65"/>
                </a:lnTo>
                <a:lnTo>
                  <a:pt x="20" y="65"/>
                </a:lnTo>
                <a:lnTo>
                  <a:pt x="0" y="1"/>
                </a:lnTo>
                <a:lnTo>
                  <a:pt x="2" y="1"/>
                </a:lnTo>
                <a:close/>
                <a:moveTo>
                  <a:pt x="21" y="65"/>
                </a:moveTo>
                <a:lnTo>
                  <a:pt x="21" y="65"/>
                </a:lnTo>
                <a:lnTo>
                  <a:pt x="20" y="65"/>
                </a:lnTo>
                <a:lnTo>
                  <a:pt x="21" y="65"/>
                </a:lnTo>
                <a:close/>
                <a:moveTo>
                  <a:pt x="21" y="65"/>
                </a:moveTo>
                <a:lnTo>
                  <a:pt x="11" y="68"/>
                </a:lnTo>
                <a:lnTo>
                  <a:pt x="10" y="67"/>
                </a:lnTo>
                <a:lnTo>
                  <a:pt x="20" y="64"/>
                </a:lnTo>
                <a:lnTo>
                  <a:pt x="21" y="65"/>
                </a:lnTo>
                <a:close/>
                <a:moveTo>
                  <a:pt x="11" y="68"/>
                </a:moveTo>
                <a:lnTo>
                  <a:pt x="10" y="68"/>
                </a:lnTo>
                <a:lnTo>
                  <a:pt x="11" y="68"/>
                </a:lnTo>
                <a:close/>
                <a:moveTo>
                  <a:pt x="10" y="68"/>
                </a:moveTo>
                <a:lnTo>
                  <a:pt x="1" y="64"/>
                </a:lnTo>
                <a:lnTo>
                  <a:pt x="1" y="63"/>
                </a:lnTo>
                <a:lnTo>
                  <a:pt x="11" y="67"/>
                </a:lnTo>
                <a:lnTo>
                  <a:pt x="10" y="68"/>
                </a:lnTo>
                <a:close/>
                <a:moveTo>
                  <a:pt x="0" y="63"/>
                </a:moveTo>
                <a:lnTo>
                  <a:pt x="0" y="62"/>
                </a:lnTo>
                <a:lnTo>
                  <a:pt x="1" y="63"/>
                </a:lnTo>
                <a:lnTo>
                  <a:pt x="0" y="63"/>
                </a:lnTo>
                <a:close/>
                <a:moveTo>
                  <a:pt x="2" y="63"/>
                </a:moveTo>
                <a:lnTo>
                  <a:pt x="8" y="86"/>
                </a:lnTo>
                <a:lnTo>
                  <a:pt x="7" y="86"/>
                </a:lnTo>
                <a:lnTo>
                  <a:pt x="0" y="63"/>
                </a:lnTo>
                <a:lnTo>
                  <a:pt x="2" y="63"/>
                </a:lnTo>
                <a:close/>
                <a:moveTo>
                  <a:pt x="7" y="87"/>
                </a:moveTo>
                <a:lnTo>
                  <a:pt x="7" y="86"/>
                </a:lnTo>
                <a:lnTo>
                  <a:pt x="7" y="87"/>
                </a:lnTo>
                <a:close/>
                <a:moveTo>
                  <a:pt x="8" y="85"/>
                </a:moveTo>
                <a:lnTo>
                  <a:pt x="17" y="92"/>
                </a:lnTo>
                <a:lnTo>
                  <a:pt x="16" y="93"/>
                </a:lnTo>
                <a:lnTo>
                  <a:pt x="7" y="87"/>
                </a:lnTo>
                <a:lnTo>
                  <a:pt x="8" y="85"/>
                </a:lnTo>
                <a:close/>
                <a:moveTo>
                  <a:pt x="17" y="93"/>
                </a:moveTo>
                <a:lnTo>
                  <a:pt x="16" y="93"/>
                </a:lnTo>
                <a:lnTo>
                  <a:pt x="16" y="92"/>
                </a:lnTo>
                <a:lnTo>
                  <a:pt x="17" y="93"/>
                </a:lnTo>
                <a:close/>
                <a:moveTo>
                  <a:pt x="16" y="92"/>
                </a:moveTo>
                <a:lnTo>
                  <a:pt x="30" y="88"/>
                </a:lnTo>
                <a:lnTo>
                  <a:pt x="31" y="90"/>
                </a:lnTo>
                <a:lnTo>
                  <a:pt x="17" y="93"/>
                </a:lnTo>
                <a:lnTo>
                  <a:pt x="16" y="92"/>
                </a:lnTo>
                <a:close/>
                <a:moveTo>
                  <a:pt x="30" y="88"/>
                </a:moveTo>
                <a:lnTo>
                  <a:pt x="31" y="88"/>
                </a:lnTo>
                <a:lnTo>
                  <a:pt x="31" y="89"/>
                </a:lnTo>
                <a:lnTo>
                  <a:pt x="30" y="89"/>
                </a:lnTo>
                <a:lnTo>
                  <a:pt x="30" y="88"/>
                </a:lnTo>
                <a:close/>
                <a:moveTo>
                  <a:pt x="31" y="89"/>
                </a:moveTo>
                <a:cubicBezTo>
                  <a:pt x="31" y="89"/>
                  <a:pt x="37" y="101"/>
                  <a:pt x="45" y="104"/>
                </a:cubicBezTo>
                <a:lnTo>
                  <a:pt x="44" y="106"/>
                </a:lnTo>
                <a:cubicBezTo>
                  <a:pt x="36" y="102"/>
                  <a:pt x="30" y="89"/>
                  <a:pt x="30" y="89"/>
                </a:cubicBezTo>
                <a:lnTo>
                  <a:pt x="31" y="89"/>
                </a:lnTo>
                <a:close/>
                <a:moveTo>
                  <a:pt x="45" y="104"/>
                </a:moveTo>
                <a:lnTo>
                  <a:pt x="45" y="104"/>
                </a:lnTo>
                <a:lnTo>
                  <a:pt x="44" y="106"/>
                </a:lnTo>
                <a:lnTo>
                  <a:pt x="45" y="104"/>
                </a:lnTo>
                <a:close/>
                <a:moveTo>
                  <a:pt x="45" y="104"/>
                </a:moveTo>
                <a:cubicBezTo>
                  <a:pt x="48" y="106"/>
                  <a:pt x="53" y="107"/>
                  <a:pt x="57" y="107"/>
                </a:cubicBezTo>
                <a:lnTo>
                  <a:pt x="57" y="109"/>
                </a:lnTo>
                <a:cubicBezTo>
                  <a:pt x="53" y="108"/>
                  <a:pt x="48" y="107"/>
                  <a:pt x="44" y="106"/>
                </a:cubicBezTo>
                <a:lnTo>
                  <a:pt x="45" y="104"/>
                </a:lnTo>
                <a:close/>
                <a:moveTo>
                  <a:pt x="57" y="107"/>
                </a:moveTo>
                <a:cubicBezTo>
                  <a:pt x="62" y="108"/>
                  <a:pt x="67" y="109"/>
                  <a:pt x="69" y="111"/>
                </a:cubicBezTo>
                <a:lnTo>
                  <a:pt x="68" y="112"/>
                </a:lnTo>
                <a:cubicBezTo>
                  <a:pt x="66" y="110"/>
                  <a:pt x="62" y="109"/>
                  <a:pt x="57" y="109"/>
                </a:cubicBezTo>
                <a:lnTo>
                  <a:pt x="57" y="107"/>
                </a:lnTo>
                <a:close/>
                <a:moveTo>
                  <a:pt x="69" y="111"/>
                </a:moveTo>
                <a:cubicBezTo>
                  <a:pt x="74" y="114"/>
                  <a:pt x="101" y="147"/>
                  <a:pt x="102" y="147"/>
                </a:cubicBezTo>
                <a:lnTo>
                  <a:pt x="100" y="148"/>
                </a:lnTo>
                <a:cubicBezTo>
                  <a:pt x="100" y="148"/>
                  <a:pt x="73" y="116"/>
                  <a:pt x="68" y="112"/>
                </a:cubicBezTo>
                <a:lnTo>
                  <a:pt x="69" y="111"/>
                </a:lnTo>
                <a:close/>
                <a:moveTo>
                  <a:pt x="102" y="147"/>
                </a:moveTo>
                <a:lnTo>
                  <a:pt x="100" y="148"/>
                </a:lnTo>
                <a:lnTo>
                  <a:pt x="101" y="147"/>
                </a:lnTo>
                <a:lnTo>
                  <a:pt x="102" y="147"/>
                </a:lnTo>
                <a:close/>
                <a:moveTo>
                  <a:pt x="100" y="148"/>
                </a:moveTo>
                <a:lnTo>
                  <a:pt x="85" y="108"/>
                </a:lnTo>
                <a:lnTo>
                  <a:pt x="87" y="108"/>
                </a:lnTo>
                <a:lnTo>
                  <a:pt x="102" y="147"/>
                </a:lnTo>
                <a:lnTo>
                  <a:pt x="100" y="148"/>
                </a:lnTo>
                <a:close/>
                <a:moveTo>
                  <a:pt x="87" y="108"/>
                </a:moveTo>
                <a:lnTo>
                  <a:pt x="87" y="108"/>
                </a:lnTo>
                <a:lnTo>
                  <a:pt x="86" y="108"/>
                </a:lnTo>
                <a:lnTo>
                  <a:pt x="87" y="108"/>
                </a:lnTo>
                <a:close/>
                <a:moveTo>
                  <a:pt x="86" y="108"/>
                </a:moveTo>
                <a:cubicBezTo>
                  <a:pt x="84" y="106"/>
                  <a:pt x="83" y="104"/>
                  <a:pt x="81" y="102"/>
                </a:cubicBezTo>
                <a:lnTo>
                  <a:pt x="82" y="101"/>
                </a:lnTo>
                <a:cubicBezTo>
                  <a:pt x="84" y="103"/>
                  <a:pt x="85" y="105"/>
                  <a:pt x="87" y="108"/>
                </a:cubicBezTo>
                <a:lnTo>
                  <a:pt x="86" y="108"/>
                </a:lnTo>
                <a:close/>
                <a:moveTo>
                  <a:pt x="81" y="102"/>
                </a:moveTo>
                <a:cubicBezTo>
                  <a:pt x="80" y="101"/>
                  <a:pt x="78" y="100"/>
                  <a:pt x="76" y="99"/>
                </a:cubicBezTo>
                <a:lnTo>
                  <a:pt x="77" y="98"/>
                </a:lnTo>
                <a:cubicBezTo>
                  <a:pt x="79" y="98"/>
                  <a:pt x="81" y="100"/>
                  <a:pt x="82" y="101"/>
                </a:cubicBezTo>
                <a:lnTo>
                  <a:pt x="81" y="102"/>
                </a:lnTo>
                <a:close/>
                <a:moveTo>
                  <a:pt x="76" y="99"/>
                </a:moveTo>
                <a:lnTo>
                  <a:pt x="76" y="99"/>
                </a:lnTo>
                <a:lnTo>
                  <a:pt x="77" y="98"/>
                </a:lnTo>
                <a:lnTo>
                  <a:pt x="76" y="99"/>
                </a:lnTo>
                <a:close/>
                <a:moveTo>
                  <a:pt x="76" y="99"/>
                </a:moveTo>
                <a:lnTo>
                  <a:pt x="76" y="99"/>
                </a:lnTo>
                <a:lnTo>
                  <a:pt x="77" y="98"/>
                </a:lnTo>
                <a:lnTo>
                  <a:pt x="76" y="99"/>
                </a:lnTo>
                <a:close/>
                <a:moveTo>
                  <a:pt x="77" y="98"/>
                </a:moveTo>
                <a:lnTo>
                  <a:pt x="77" y="98"/>
                </a:lnTo>
                <a:close/>
                <a:moveTo>
                  <a:pt x="76" y="99"/>
                </a:moveTo>
                <a:cubicBezTo>
                  <a:pt x="75" y="98"/>
                  <a:pt x="73" y="98"/>
                  <a:pt x="72" y="97"/>
                </a:cubicBezTo>
                <a:lnTo>
                  <a:pt x="72" y="96"/>
                </a:lnTo>
                <a:cubicBezTo>
                  <a:pt x="74" y="97"/>
                  <a:pt x="76" y="97"/>
                  <a:pt x="77" y="98"/>
                </a:cubicBezTo>
                <a:lnTo>
                  <a:pt x="76" y="99"/>
                </a:lnTo>
                <a:close/>
                <a:moveTo>
                  <a:pt x="72" y="97"/>
                </a:moveTo>
                <a:cubicBezTo>
                  <a:pt x="66" y="95"/>
                  <a:pt x="58" y="93"/>
                  <a:pt x="57" y="91"/>
                </a:cubicBezTo>
                <a:lnTo>
                  <a:pt x="58" y="90"/>
                </a:lnTo>
                <a:cubicBezTo>
                  <a:pt x="59" y="92"/>
                  <a:pt x="66" y="94"/>
                  <a:pt x="72" y="96"/>
                </a:cubicBezTo>
                <a:lnTo>
                  <a:pt x="72" y="97"/>
                </a:lnTo>
                <a:close/>
                <a:moveTo>
                  <a:pt x="57" y="91"/>
                </a:moveTo>
                <a:cubicBezTo>
                  <a:pt x="54" y="87"/>
                  <a:pt x="50" y="78"/>
                  <a:pt x="50" y="78"/>
                </a:cubicBezTo>
                <a:lnTo>
                  <a:pt x="52" y="77"/>
                </a:lnTo>
                <a:cubicBezTo>
                  <a:pt x="52" y="77"/>
                  <a:pt x="55" y="87"/>
                  <a:pt x="58" y="90"/>
                </a:cubicBezTo>
                <a:lnTo>
                  <a:pt x="57" y="91"/>
                </a:lnTo>
                <a:close/>
                <a:moveTo>
                  <a:pt x="50" y="78"/>
                </a:moveTo>
                <a:lnTo>
                  <a:pt x="50" y="77"/>
                </a:lnTo>
                <a:lnTo>
                  <a:pt x="51" y="77"/>
                </a:lnTo>
                <a:lnTo>
                  <a:pt x="51" y="78"/>
                </a:lnTo>
                <a:lnTo>
                  <a:pt x="50" y="78"/>
                </a:lnTo>
                <a:close/>
                <a:moveTo>
                  <a:pt x="51" y="77"/>
                </a:moveTo>
                <a:lnTo>
                  <a:pt x="63" y="72"/>
                </a:lnTo>
                <a:lnTo>
                  <a:pt x="63" y="73"/>
                </a:lnTo>
                <a:lnTo>
                  <a:pt x="51" y="78"/>
                </a:lnTo>
                <a:lnTo>
                  <a:pt x="51" y="77"/>
                </a:lnTo>
                <a:close/>
                <a:moveTo>
                  <a:pt x="63" y="73"/>
                </a:moveTo>
                <a:lnTo>
                  <a:pt x="63" y="73"/>
                </a:lnTo>
                <a:lnTo>
                  <a:pt x="63" y="72"/>
                </a:lnTo>
                <a:lnTo>
                  <a:pt x="63" y="73"/>
                </a:lnTo>
                <a:close/>
                <a:moveTo>
                  <a:pt x="62" y="72"/>
                </a:moveTo>
                <a:lnTo>
                  <a:pt x="68" y="61"/>
                </a:lnTo>
                <a:lnTo>
                  <a:pt x="69" y="61"/>
                </a:lnTo>
                <a:lnTo>
                  <a:pt x="63" y="73"/>
                </a:lnTo>
                <a:lnTo>
                  <a:pt x="62" y="72"/>
                </a:lnTo>
                <a:close/>
                <a:moveTo>
                  <a:pt x="69" y="61"/>
                </a:moveTo>
                <a:lnTo>
                  <a:pt x="69" y="61"/>
                </a:lnTo>
                <a:close/>
                <a:moveTo>
                  <a:pt x="68" y="61"/>
                </a:moveTo>
                <a:lnTo>
                  <a:pt x="62" y="42"/>
                </a:lnTo>
                <a:lnTo>
                  <a:pt x="63" y="41"/>
                </a:lnTo>
                <a:lnTo>
                  <a:pt x="69" y="61"/>
                </a:lnTo>
                <a:lnTo>
                  <a:pt x="68" y="61"/>
                </a:lnTo>
                <a:close/>
                <a:moveTo>
                  <a:pt x="62" y="41"/>
                </a:moveTo>
                <a:lnTo>
                  <a:pt x="63" y="40"/>
                </a:lnTo>
                <a:lnTo>
                  <a:pt x="63" y="41"/>
                </a:lnTo>
                <a:lnTo>
                  <a:pt x="63" y="42"/>
                </a:lnTo>
                <a:lnTo>
                  <a:pt x="62" y="41"/>
                </a:lnTo>
                <a:close/>
                <a:moveTo>
                  <a:pt x="63" y="42"/>
                </a:moveTo>
                <a:lnTo>
                  <a:pt x="55" y="53"/>
                </a:lnTo>
                <a:lnTo>
                  <a:pt x="54" y="53"/>
                </a:lnTo>
                <a:lnTo>
                  <a:pt x="62" y="41"/>
                </a:lnTo>
                <a:lnTo>
                  <a:pt x="63" y="42"/>
                </a:lnTo>
                <a:close/>
                <a:moveTo>
                  <a:pt x="55" y="53"/>
                </a:moveTo>
                <a:lnTo>
                  <a:pt x="55" y="54"/>
                </a:lnTo>
                <a:lnTo>
                  <a:pt x="55" y="53"/>
                </a:lnTo>
                <a:close/>
                <a:moveTo>
                  <a:pt x="55" y="54"/>
                </a:moveTo>
                <a:lnTo>
                  <a:pt x="42" y="59"/>
                </a:lnTo>
                <a:lnTo>
                  <a:pt x="42" y="58"/>
                </a:lnTo>
                <a:lnTo>
                  <a:pt x="54" y="52"/>
                </a:lnTo>
                <a:lnTo>
                  <a:pt x="55" y="54"/>
                </a:lnTo>
                <a:close/>
                <a:moveTo>
                  <a:pt x="42" y="59"/>
                </a:moveTo>
                <a:lnTo>
                  <a:pt x="41" y="60"/>
                </a:lnTo>
                <a:lnTo>
                  <a:pt x="41" y="59"/>
                </a:lnTo>
                <a:lnTo>
                  <a:pt x="42" y="58"/>
                </a:lnTo>
                <a:lnTo>
                  <a:pt x="42" y="59"/>
                </a:lnTo>
                <a:close/>
                <a:moveTo>
                  <a:pt x="41" y="59"/>
                </a:moveTo>
                <a:lnTo>
                  <a:pt x="30" y="1"/>
                </a:lnTo>
                <a:lnTo>
                  <a:pt x="31" y="1"/>
                </a:lnTo>
                <a:lnTo>
                  <a:pt x="43" y="58"/>
                </a:lnTo>
                <a:lnTo>
                  <a:pt x="41" y="59"/>
                </a:lnTo>
                <a:close/>
                <a:moveTo>
                  <a:pt x="31" y="0"/>
                </a:moveTo>
                <a:lnTo>
                  <a:pt x="31" y="0"/>
                </a:lnTo>
                <a:lnTo>
                  <a:pt x="31" y="1"/>
                </a:lnTo>
                <a:lnTo>
                  <a:pt x="31" y="0"/>
                </a:lnTo>
                <a:close/>
                <a:moveTo>
                  <a:pt x="31" y="2"/>
                </a:moveTo>
                <a:lnTo>
                  <a:pt x="1" y="2"/>
                </a:lnTo>
                <a:lnTo>
                  <a:pt x="1" y="0"/>
                </a:lnTo>
                <a:lnTo>
                  <a:pt x="31" y="0"/>
                </a:lnTo>
                <a:lnTo>
                  <a:pt x="31" y="2"/>
                </a:lnTo>
                <a:close/>
                <a:moveTo>
                  <a:pt x="0" y="1"/>
                </a:moveTo>
                <a:lnTo>
                  <a:pt x="0" y="0"/>
                </a:lnTo>
                <a:lnTo>
                  <a:pt x="1" y="0"/>
                </a:lnTo>
                <a:lnTo>
                  <a:pt x="1" y="1"/>
                </a:lnTo>
                <a:lnTo>
                  <a:pt x="0" y="1"/>
                </a:lnTo>
                <a:close/>
                <a:moveTo>
                  <a:pt x="7" y="7"/>
                </a:moveTo>
                <a:lnTo>
                  <a:pt x="27" y="6"/>
                </a:lnTo>
                <a:lnTo>
                  <a:pt x="27" y="8"/>
                </a:lnTo>
                <a:lnTo>
                  <a:pt x="7" y="8"/>
                </a:lnTo>
                <a:lnTo>
                  <a:pt x="7" y="7"/>
                </a:lnTo>
                <a:close/>
                <a:moveTo>
                  <a:pt x="13" y="14"/>
                </a:moveTo>
                <a:lnTo>
                  <a:pt x="25" y="45"/>
                </a:lnTo>
                <a:lnTo>
                  <a:pt x="24" y="46"/>
                </a:lnTo>
                <a:lnTo>
                  <a:pt x="12" y="14"/>
                </a:lnTo>
                <a:lnTo>
                  <a:pt x="13" y="14"/>
                </a:lnTo>
                <a:close/>
                <a:moveTo>
                  <a:pt x="20" y="13"/>
                </a:moveTo>
                <a:lnTo>
                  <a:pt x="28" y="44"/>
                </a:lnTo>
                <a:lnTo>
                  <a:pt x="27" y="45"/>
                </a:lnTo>
                <a:lnTo>
                  <a:pt x="19" y="13"/>
                </a:lnTo>
                <a:lnTo>
                  <a:pt x="20" y="13"/>
                </a:lnTo>
                <a:close/>
                <a:moveTo>
                  <a:pt x="29" y="14"/>
                </a:moveTo>
                <a:lnTo>
                  <a:pt x="32" y="44"/>
                </a:lnTo>
                <a:lnTo>
                  <a:pt x="30" y="44"/>
                </a:lnTo>
                <a:lnTo>
                  <a:pt x="27" y="14"/>
                </a:lnTo>
                <a:lnTo>
                  <a:pt x="29" y="14"/>
                </a:lnTo>
                <a:close/>
                <a:moveTo>
                  <a:pt x="28" y="62"/>
                </a:moveTo>
                <a:lnTo>
                  <a:pt x="39" y="86"/>
                </a:lnTo>
                <a:lnTo>
                  <a:pt x="37" y="86"/>
                </a:lnTo>
                <a:lnTo>
                  <a:pt x="27" y="62"/>
                </a:lnTo>
                <a:lnTo>
                  <a:pt x="28" y="62"/>
                </a:lnTo>
                <a:close/>
                <a:moveTo>
                  <a:pt x="35" y="62"/>
                </a:moveTo>
                <a:lnTo>
                  <a:pt x="44" y="84"/>
                </a:lnTo>
                <a:lnTo>
                  <a:pt x="43" y="85"/>
                </a:lnTo>
                <a:lnTo>
                  <a:pt x="33" y="63"/>
                </a:lnTo>
                <a:lnTo>
                  <a:pt x="35" y="62"/>
                </a:lnTo>
                <a:close/>
                <a:moveTo>
                  <a:pt x="40" y="61"/>
                </a:moveTo>
                <a:lnTo>
                  <a:pt x="46" y="83"/>
                </a:lnTo>
                <a:lnTo>
                  <a:pt x="45" y="83"/>
                </a:lnTo>
                <a:lnTo>
                  <a:pt x="39" y="61"/>
                </a:lnTo>
                <a:lnTo>
                  <a:pt x="40" y="61"/>
                </a:lnTo>
                <a:close/>
                <a:moveTo>
                  <a:pt x="53" y="94"/>
                </a:moveTo>
                <a:lnTo>
                  <a:pt x="73" y="103"/>
                </a:lnTo>
                <a:lnTo>
                  <a:pt x="73" y="105"/>
                </a:lnTo>
                <a:lnTo>
                  <a:pt x="52" y="95"/>
                </a:lnTo>
                <a:lnTo>
                  <a:pt x="53" y="94"/>
                </a:lnTo>
                <a:close/>
                <a:moveTo>
                  <a:pt x="84" y="121"/>
                </a:moveTo>
                <a:lnTo>
                  <a:pt x="94" y="134"/>
                </a:lnTo>
                <a:lnTo>
                  <a:pt x="92" y="135"/>
                </a:lnTo>
                <a:lnTo>
                  <a:pt x="83" y="122"/>
                </a:lnTo>
                <a:lnTo>
                  <a:pt x="84" y="121"/>
                </a:lnTo>
                <a:close/>
                <a:moveTo>
                  <a:pt x="9" y="74"/>
                </a:moveTo>
                <a:lnTo>
                  <a:pt x="13" y="84"/>
                </a:lnTo>
                <a:lnTo>
                  <a:pt x="11" y="84"/>
                </a:lnTo>
                <a:lnTo>
                  <a:pt x="8" y="75"/>
                </a:lnTo>
                <a:lnTo>
                  <a:pt x="9" y="74"/>
                </a:lnTo>
                <a:close/>
                <a:moveTo>
                  <a:pt x="22" y="72"/>
                </a:moveTo>
                <a:lnTo>
                  <a:pt x="15" y="77"/>
                </a:lnTo>
                <a:lnTo>
                  <a:pt x="14" y="75"/>
                </a:lnTo>
                <a:lnTo>
                  <a:pt x="22" y="71"/>
                </a:lnTo>
                <a:lnTo>
                  <a:pt x="22" y="72"/>
                </a:lnTo>
                <a:close/>
                <a:moveTo>
                  <a:pt x="25" y="84"/>
                </a:moveTo>
                <a:lnTo>
                  <a:pt x="17" y="87"/>
                </a:lnTo>
                <a:lnTo>
                  <a:pt x="17" y="85"/>
                </a:lnTo>
                <a:lnTo>
                  <a:pt x="25" y="83"/>
                </a:lnTo>
                <a:lnTo>
                  <a:pt x="25" y="84"/>
                </a:lnTo>
                <a:close/>
                <a:moveTo>
                  <a:pt x="63" y="53"/>
                </a:moveTo>
                <a:lnTo>
                  <a:pt x="59" y="59"/>
                </a:lnTo>
                <a:lnTo>
                  <a:pt x="58" y="59"/>
                </a:lnTo>
                <a:lnTo>
                  <a:pt x="62" y="53"/>
                </a:lnTo>
                <a:lnTo>
                  <a:pt x="63" y="53"/>
                </a:lnTo>
                <a:close/>
                <a:moveTo>
                  <a:pt x="66" y="61"/>
                </a:moveTo>
                <a:lnTo>
                  <a:pt x="63" y="66"/>
                </a:lnTo>
                <a:lnTo>
                  <a:pt x="62" y="65"/>
                </a:lnTo>
                <a:lnTo>
                  <a:pt x="65" y="60"/>
                </a:lnTo>
                <a:lnTo>
                  <a:pt x="66" y="61"/>
                </a:lnTo>
                <a:close/>
                <a:moveTo>
                  <a:pt x="54" y="61"/>
                </a:moveTo>
                <a:lnTo>
                  <a:pt x="45" y="65"/>
                </a:lnTo>
                <a:lnTo>
                  <a:pt x="45" y="64"/>
                </a:lnTo>
                <a:lnTo>
                  <a:pt x="53" y="60"/>
                </a:lnTo>
                <a:lnTo>
                  <a:pt x="54" y="61"/>
                </a:lnTo>
                <a:close/>
                <a:moveTo>
                  <a:pt x="57" y="68"/>
                </a:moveTo>
                <a:lnTo>
                  <a:pt x="48" y="71"/>
                </a:lnTo>
                <a:lnTo>
                  <a:pt x="48" y="70"/>
                </a:lnTo>
                <a:lnTo>
                  <a:pt x="56" y="66"/>
                </a:lnTo>
                <a:lnTo>
                  <a:pt x="57" y="68"/>
                </a:lnTo>
                <a:close/>
                <a:moveTo>
                  <a:pt x="77" y="107"/>
                </a:moveTo>
                <a:lnTo>
                  <a:pt x="77" y="107"/>
                </a:lnTo>
                <a:lnTo>
                  <a:pt x="76" y="106"/>
                </a:lnTo>
                <a:lnTo>
                  <a:pt x="77" y="107"/>
                </a:lnTo>
                <a:close/>
                <a:moveTo>
                  <a:pt x="76" y="106"/>
                </a:moveTo>
                <a:lnTo>
                  <a:pt x="76" y="106"/>
                </a:lnTo>
                <a:lnTo>
                  <a:pt x="77" y="107"/>
                </a:lnTo>
                <a:lnTo>
                  <a:pt x="76" y="106"/>
                </a:lnTo>
                <a:close/>
                <a:moveTo>
                  <a:pt x="77" y="107"/>
                </a:moveTo>
                <a:cubicBezTo>
                  <a:pt x="77" y="107"/>
                  <a:pt x="77" y="107"/>
                  <a:pt x="77" y="107"/>
                </a:cubicBezTo>
                <a:lnTo>
                  <a:pt x="76" y="106"/>
                </a:lnTo>
                <a:cubicBezTo>
                  <a:pt x="76" y="106"/>
                  <a:pt x="76" y="106"/>
                  <a:pt x="76" y="106"/>
                </a:cubicBezTo>
                <a:lnTo>
                  <a:pt x="77" y="107"/>
                </a:lnTo>
                <a:close/>
                <a:moveTo>
                  <a:pt x="77" y="107"/>
                </a:moveTo>
                <a:cubicBezTo>
                  <a:pt x="77" y="108"/>
                  <a:pt x="76" y="108"/>
                  <a:pt x="76" y="108"/>
                </a:cubicBezTo>
                <a:lnTo>
                  <a:pt x="75" y="107"/>
                </a:lnTo>
                <a:cubicBezTo>
                  <a:pt x="75" y="107"/>
                  <a:pt x="76" y="106"/>
                  <a:pt x="76" y="106"/>
                </a:cubicBezTo>
                <a:lnTo>
                  <a:pt x="77" y="107"/>
                </a:lnTo>
                <a:close/>
                <a:moveTo>
                  <a:pt x="76" y="108"/>
                </a:moveTo>
                <a:cubicBezTo>
                  <a:pt x="76" y="108"/>
                  <a:pt x="76" y="109"/>
                  <a:pt x="76" y="110"/>
                </a:cubicBezTo>
                <a:lnTo>
                  <a:pt x="75" y="111"/>
                </a:lnTo>
                <a:cubicBezTo>
                  <a:pt x="74" y="109"/>
                  <a:pt x="74" y="108"/>
                  <a:pt x="75" y="107"/>
                </a:cubicBezTo>
                <a:lnTo>
                  <a:pt x="76" y="108"/>
                </a:lnTo>
                <a:close/>
                <a:moveTo>
                  <a:pt x="75" y="111"/>
                </a:moveTo>
                <a:lnTo>
                  <a:pt x="75" y="111"/>
                </a:lnTo>
                <a:lnTo>
                  <a:pt x="75" y="110"/>
                </a:lnTo>
                <a:lnTo>
                  <a:pt x="75" y="111"/>
                </a:lnTo>
                <a:close/>
                <a:moveTo>
                  <a:pt x="76" y="110"/>
                </a:moveTo>
                <a:lnTo>
                  <a:pt x="76" y="110"/>
                </a:lnTo>
                <a:lnTo>
                  <a:pt x="75" y="111"/>
                </a:lnTo>
                <a:lnTo>
                  <a:pt x="76" y="110"/>
                </a:lnTo>
                <a:close/>
                <a:moveTo>
                  <a:pt x="76" y="110"/>
                </a:moveTo>
                <a:cubicBezTo>
                  <a:pt x="76" y="110"/>
                  <a:pt x="77" y="111"/>
                  <a:pt x="77" y="111"/>
                </a:cubicBezTo>
                <a:lnTo>
                  <a:pt x="77" y="112"/>
                </a:lnTo>
                <a:cubicBezTo>
                  <a:pt x="76" y="112"/>
                  <a:pt x="75" y="111"/>
                  <a:pt x="75" y="111"/>
                </a:cubicBezTo>
                <a:lnTo>
                  <a:pt x="76" y="110"/>
                </a:lnTo>
                <a:close/>
                <a:moveTo>
                  <a:pt x="77" y="111"/>
                </a:moveTo>
                <a:cubicBezTo>
                  <a:pt x="78" y="111"/>
                  <a:pt x="78" y="111"/>
                  <a:pt x="79" y="111"/>
                </a:cubicBezTo>
                <a:lnTo>
                  <a:pt x="79" y="112"/>
                </a:lnTo>
                <a:cubicBezTo>
                  <a:pt x="78" y="113"/>
                  <a:pt x="78" y="113"/>
                  <a:pt x="77" y="112"/>
                </a:cubicBezTo>
                <a:lnTo>
                  <a:pt x="77" y="111"/>
                </a:lnTo>
                <a:close/>
                <a:moveTo>
                  <a:pt x="79" y="112"/>
                </a:moveTo>
                <a:lnTo>
                  <a:pt x="79" y="112"/>
                </a:lnTo>
                <a:close/>
                <a:moveTo>
                  <a:pt x="79" y="111"/>
                </a:moveTo>
                <a:lnTo>
                  <a:pt x="79" y="111"/>
                </a:lnTo>
                <a:lnTo>
                  <a:pt x="79" y="112"/>
                </a:lnTo>
                <a:lnTo>
                  <a:pt x="79" y="111"/>
                </a:lnTo>
                <a:close/>
                <a:moveTo>
                  <a:pt x="79" y="111"/>
                </a:moveTo>
                <a:lnTo>
                  <a:pt x="79" y="111"/>
                </a:lnTo>
                <a:lnTo>
                  <a:pt x="79" y="112"/>
                </a:lnTo>
                <a:lnTo>
                  <a:pt x="79" y="111"/>
                </a:lnTo>
                <a:close/>
                <a:moveTo>
                  <a:pt x="79" y="111"/>
                </a:moveTo>
                <a:lnTo>
                  <a:pt x="79" y="111"/>
                </a:lnTo>
                <a:lnTo>
                  <a:pt x="79" y="112"/>
                </a:lnTo>
                <a:lnTo>
                  <a:pt x="79" y="111"/>
                </a:lnTo>
                <a:close/>
                <a:moveTo>
                  <a:pt x="79" y="112"/>
                </a:moveTo>
                <a:lnTo>
                  <a:pt x="79" y="112"/>
                </a:lnTo>
                <a:close/>
                <a:moveTo>
                  <a:pt x="79" y="111"/>
                </a:moveTo>
                <a:cubicBezTo>
                  <a:pt x="79" y="111"/>
                  <a:pt x="79" y="111"/>
                  <a:pt x="79" y="111"/>
                </a:cubicBezTo>
                <a:lnTo>
                  <a:pt x="80" y="112"/>
                </a:lnTo>
                <a:cubicBezTo>
                  <a:pt x="80" y="112"/>
                  <a:pt x="80" y="112"/>
                  <a:pt x="79" y="112"/>
                </a:cubicBezTo>
                <a:lnTo>
                  <a:pt x="79" y="111"/>
                </a:lnTo>
                <a:close/>
                <a:moveTo>
                  <a:pt x="79" y="111"/>
                </a:moveTo>
                <a:cubicBezTo>
                  <a:pt x="79" y="111"/>
                  <a:pt x="79" y="111"/>
                  <a:pt x="79" y="110"/>
                </a:cubicBezTo>
                <a:lnTo>
                  <a:pt x="81" y="111"/>
                </a:lnTo>
                <a:cubicBezTo>
                  <a:pt x="80" y="112"/>
                  <a:pt x="80" y="112"/>
                  <a:pt x="80" y="112"/>
                </a:cubicBezTo>
                <a:lnTo>
                  <a:pt x="79" y="111"/>
                </a:lnTo>
                <a:close/>
                <a:moveTo>
                  <a:pt x="81" y="111"/>
                </a:moveTo>
                <a:lnTo>
                  <a:pt x="81" y="111"/>
                </a:lnTo>
                <a:lnTo>
                  <a:pt x="80" y="111"/>
                </a:lnTo>
                <a:lnTo>
                  <a:pt x="81" y="111"/>
                </a:lnTo>
                <a:close/>
                <a:moveTo>
                  <a:pt x="79" y="110"/>
                </a:moveTo>
                <a:cubicBezTo>
                  <a:pt x="80" y="110"/>
                  <a:pt x="80" y="109"/>
                  <a:pt x="80" y="108"/>
                </a:cubicBezTo>
                <a:lnTo>
                  <a:pt x="81" y="108"/>
                </a:lnTo>
                <a:cubicBezTo>
                  <a:pt x="82" y="109"/>
                  <a:pt x="81" y="110"/>
                  <a:pt x="81" y="111"/>
                </a:cubicBezTo>
                <a:lnTo>
                  <a:pt x="79" y="110"/>
                </a:lnTo>
                <a:close/>
                <a:moveTo>
                  <a:pt x="80" y="108"/>
                </a:moveTo>
                <a:cubicBezTo>
                  <a:pt x="80" y="108"/>
                  <a:pt x="80" y="108"/>
                  <a:pt x="80" y="108"/>
                </a:cubicBezTo>
                <a:lnTo>
                  <a:pt x="81" y="108"/>
                </a:lnTo>
                <a:cubicBezTo>
                  <a:pt x="81" y="108"/>
                  <a:pt x="81" y="108"/>
                  <a:pt x="81" y="108"/>
                </a:cubicBezTo>
                <a:lnTo>
                  <a:pt x="80" y="108"/>
                </a:lnTo>
                <a:close/>
                <a:moveTo>
                  <a:pt x="80" y="108"/>
                </a:moveTo>
                <a:lnTo>
                  <a:pt x="80" y="108"/>
                </a:lnTo>
                <a:close/>
                <a:moveTo>
                  <a:pt x="80" y="108"/>
                </a:moveTo>
                <a:cubicBezTo>
                  <a:pt x="79" y="108"/>
                  <a:pt x="79" y="107"/>
                  <a:pt x="79" y="107"/>
                </a:cubicBezTo>
                <a:lnTo>
                  <a:pt x="79" y="106"/>
                </a:lnTo>
                <a:cubicBezTo>
                  <a:pt x="80" y="106"/>
                  <a:pt x="81" y="107"/>
                  <a:pt x="81" y="108"/>
                </a:cubicBezTo>
                <a:lnTo>
                  <a:pt x="80" y="108"/>
                </a:lnTo>
                <a:close/>
                <a:moveTo>
                  <a:pt x="79" y="107"/>
                </a:moveTo>
                <a:cubicBezTo>
                  <a:pt x="78" y="107"/>
                  <a:pt x="78" y="107"/>
                  <a:pt x="77" y="107"/>
                </a:cubicBezTo>
                <a:lnTo>
                  <a:pt x="76" y="106"/>
                </a:lnTo>
                <a:cubicBezTo>
                  <a:pt x="77" y="105"/>
                  <a:pt x="78" y="105"/>
                  <a:pt x="79" y="106"/>
                </a:cubicBezTo>
                <a:lnTo>
                  <a:pt x="79" y="107"/>
                </a:lnTo>
                <a:close/>
                <a:moveTo>
                  <a:pt x="76" y="106"/>
                </a:moveTo>
                <a:lnTo>
                  <a:pt x="76" y="106"/>
                </a:lnTo>
                <a:lnTo>
                  <a:pt x="77" y="106"/>
                </a:lnTo>
                <a:lnTo>
                  <a:pt x="76" y="106"/>
                </a:lnTo>
                <a:close/>
                <a:moveTo>
                  <a:pt x="77" y="107"/>
                </a:moveTo>
                <a:cubicBezTo>
                  <a:pt x="77" y="107"/>
                  <a:pt x="77" y="107"/>
                  <a:pt x="77" y="107"/>
                </a:cubicBezTo>
                <a:lnTo>
                  <a:pt x="76" y="106"/>
                </a:lnTo>
                <a:cubicBezTo>
                  <a:pt x="76" y="106"/>
                  <a:pt x="76" y="106"/>
                  <a:pt x="76" y="106"/>
                </a:cubicBezTo>
                <a:lnTo>
                  <a:pt x="77" y="107"/>
                </a:lnTo>
                <a:close/>
                <a:moveTo>
                  <a:pt x="77" y="107"/>
                </a:moveTo>
                <a:lnTo>
                  <a:pt x="77" y="107"/>
                </a:lnTo>
                <a:close/>
                <a:moveTo>
                  <a:pt x="92" y="135"/>
                </a:moveTo>
                <a:lnTo>
                  <a:pt x="86" y="122"/>
                </a:lnTo>
                <a:lnTo>
                  <a:pt x="87" y="121"/>
                </a:lnTo>
                <a:lnTo>
                  <a:pt x="94" y="134"/>
                </a:lnTo>
                <a:lnTo>
                  <a:pt x="92" y="135"/>
                </a:lnTo>
                <a:close/>
                <a:moveTo>
                  <a:pt x="73" y="105"/>
                </a:moveTo>
                <a:lnTo>
                  <a:pt x="45" y="96"/>
                </a:lnTo>
                <a:lnTo>
                  <a:pt x="45" y="95"/>
                </a:lnTo>
                <a:lnTo>
                  <a:pt x="73" y="103"/>
                </a:lnTo>
                <a:lnTo>
                  <a:pt x="73" y="105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8" name="Freeform 18"/>
          <p:cNvSpPr>
            <a:spLocks noEditPoints="1"/>
          </p:cNvSpPr>
          <p:nvPr/>
        </p:nvSpPr>
        <p:spPr bwMode="auto">
          <a:xfrm>
            <a:off x="2343150" y="4786313"/>
            <a:ext cx="1612900" cy="766762"/>
          </a:xfrm>
          <a:custGeom>
            <a:avLst/>
            <a:gdLst>
              <a:gd name="T0" fmla="*/ 0 w 167"/>
              <a:gd name="T1" fmla="*/ 2147483647 h 83"/>
              <a:gd name="T2" fmla="*/ 2147483647 w 167"/>
              <a:gd name="T3" fmla="*/ 2147483647 h 83"/>
              <a:gd name="T4" fmla="*/ 2147483647 w 167"/>
              <a:gd name="T5" fmla="*/ 2147483647 h 83"/>
              <a:gd name="T6" fmla="*/ 2147483647 w 167"/>
              <a:gd name="T7" fmla="*/ 2147483647 h 83"/>
              <a:gd name="T8" fmla="*/ 2147483647 w 167"/>
              <a:gd name="T9" fmla="*/ 2147483647 h 83"/>
              <a:gd name="T10" fmla="*/ 2147483647 w 167"/>
              <a:gd name="T11" fmla="*/ 2147483647 h 83"/>
              <a:gd name="T12" fmla="*/ 2147483647 w 167"/>
              <a:gd name="T13" fmla="*/ 2147483647 h 83"/>
              <a:gd name="T14" fmla="*/ 2147483647 w 167"/>
              <a:gd name="T15" fmla="*/ 2147483647 h 83"/>
              <a:gd name="T16" fmla="*/ 2147483647 w 167"/>
              <a:gd name="T17" fmla="*/ 2147483647 h 83"/>
              <a:gd name="T18" fmla="*/ 2147483647 w 167"/>
              <a:gd name="T19" fmla="*/ 2147483647 h 83"/>
              <a:gd name="T20" fmla="*/ 2147483647 w 167"/>
              <a:gd name="T21" fmla="*/ 2147483647 h 83"/>
              <a:gd name="T22" fmla="*/ 2147483647 w 167"/>
              <a:gd name="T23" fmla="*/ 2147483647 h 83"/>
              <a:gd name="T24" fmla="*/ 2147483647 w 167"/>
              <a:gd name="T25" fmla="*/ 2147483647 h 83"/>
              <a:gd name="T26" fmla="*/ 2147483647 w 167"/>
              <a:gd name="T27" fmla="*/ 2147483647 h 83"/>
              <a:gd name="T28" fmla="*/ 2147483647 w 167"/>
              <a:gd name="T29" fmla="*/ 2147483647 h 83"/>
              <a:gd name="T30" fmla="*/ 2147483647 w 167"/>
              <a:gd name="T31" fmla="*/ 2147483647 h 83"/>
              <a:gd name="T32" fmla="*/ 2147483647 w 167"/>
              <a:gd name="T33" fmla="*/ 2147483647 h 83"/>
              <a:gd name="T34" fmla="*/ 2147483647 w 167"/>
              <a:gd name="T35" fmla="*/ 2147483647 h 83"/>
              <a:gd name="T36" fmla="*/ 2147483647 w 167"/>
              <a:gd name="T37" fmla="*/ 2147483647 h 83"/>
              <a:gd name="T38" fmla="*/ 2147483647 w 167"/>
              <a:gd name="T39" fmla="*/ 0 h 83"/>
              <a:gd name="T40" fmla="*/ 0 w 167"/>
              <a:gd name="T41" fmla="*/ 2147483647 h 83"/>
              <a:gd name="T42" fmla="*/ 2147483647 w 167"/>
              <a:gd name="T43" fmla="*/ 2147483647 h 83"/>
              <a:gd name="T44" fmla="*/ 2147483647 w 167"/>
              <a:gd name="T45" fmla="*/ 2147483647 h 83"/>
              <a:gd name="T46" fmla="*/ 2147483647 w 167"/>
              <a:gd name="T47" fmla="*/ 2147483647 h 83"/>
              <a:gd name="T48" fmla="*/ 2147483647 w 167"/>
              <a:gd name="T49" fmla="*/ 2147483647 h 83"/>
              <a:gd name="T50" fmla="*/ 2147483647 w 167"/>
              <a:gd name="T51" fmla="*/ 2147483647 h 83"/>
              <a:gd name="T52" fmla="*/ 2147483647 w 167"/>
              <a:gd name="T53" fmla="*/ 2147483647 h 83"/>
              <a:gd name="T54" fmla="*/ 2147483647 w 167"/>
              <a:gd name="T55" fmla="*/ 2147483647 h 83"/>
              <a:gd name="T56" fmla="*/ 2147483647 w 167"/>
              <a:gd name="T57" fmla="*/ 2147483647 h 83"/>
              <a:gd name="T58" fmla="*/ 2147483647 w 167"/>
              <a:gd name="T59" fmla="*/ 2147483647 h 83"/>
              <a:gd name="T60" fmla="*/ 2147483647 w 167"/>
              <a:gd name="T61" fmla="*/ 2147483647 h 83"/>
              <a:gd name="T62" fmla="*/ 2147483647 w 167"/>
              <a:gd name="T63" fmla="*/ 2147483647 h 83"/>
              <a:gd name="T64" fmla="*/ 2147483647 w 167"/>
              <a:gd name="T65" fmla="*/ 2147483647 h 83"/>
              <a:gd name="T66" fmla="*/ 2147483647 w 167"/>
              <a:gd name="T67" fmla="*/ 2147483647 h 83"/>
              <a:gd name="T68" fmla="*/ 2147483647 w 167"/>
              <a:gd name="T69" fmla="*/ 2147483647 h 83"/>
              <a:gd name="T70" fmla="*/ 2147483647 w 167"/>
              <a:gd name="T71" fmla="*/ 2147483647 h 83"/>
              <a:gd name="T72" fmla="*/ 2147483647 w 167"/>
              <a:gd name="T73" fmla="*/ 2147483647 h 83"/>
              <a:gd name="T74" fmla="*/ 2147483647 w 167"/>
              <a:gd name="T75" fmla="*/ 2147483647 h 83"/>
              <a:gd name="T76" fmla="*/ 2147483647 w 167"/>
              <a:gd name="T77" fmla="*/ 2147483647 h 83"/>
              <a:gd name="T78" fmla="*/ 2147483647 w 167"/>
              <a:gd name="T79" fmla="*/ 2147483647 h 83"/>
              <a:gd name="T80" fmla="*/ 2147483647 w 167"/>
              <a:gd name="T81" fmla="*/ 2147483647 h 83"/>
              <a:gd name="T82" fmla="*/ 2147483647 w 167"/>
              <a:gd name="T83" fmla="*/ 2147483647 h 83"/>
              <a:gd name="T84" fmla="*/ 2147483647 w 167"/>
              <a:gd name="T85" fmla="*/ 2147483647 h 83"/>
              <a:gd name="T86" fmla="*/ 2147483647 w 167"/>
              <a:gd name="T87" fmla="*/ 2147483647 h 83"/>
              <a:gd name="T88" fmla="*/ 2147483647 w 167"/>
              <a:gd name="T89" fmla="*/ 2147483647 h 83"/>
              <a:gd name="T90" fmla="*/ 2147483647 w 167"/>
              <a:gd name="T91" fmla="*/ 2147483647 h 83"/>
              <a:gd name="T92" fmla="*/ 2147483647 w 167"/>
              <a:gd name="T93" fmla="*/ 2147483647 h 83"/>
              <a:gd name="T94" fmla="*/ 2147483647 w 167"/>
              <a:gd name="T95" fmla="*/ 2147483647 h 83"/>
              <a:gd name="T96" fmla="*/ 2147483647 w 167"/>
              <a:gd name="T97" fmla="*/ 2147483647 h 83"/>
              <a:gd name="T98" fmla="*/ 2147483647 w 167"/>
              <a:gd name="T99" fmla="*/ 2147483647 h 83"/>
              <a:gd name="T100" fmla="*/ 2147483647 w 167"/>
              <a:gd name="T101" fmla="*/ 2147483647 h 83"/>
              <a:gd name="T102" fmla="*/ 2147483647 w 167"/>
              <a:gd name="T103" fmla="*/ 2147483647 h 83"/>
              <a:gd name="T104" fmla="*/ 2147483647 w 167"/>
              <a:gd name="T105" fmla="*/ 2147483647 h 83"/>
              <a:gd name="T106" fmla="*/ 2147483647 w 167"/>
              <a:gd name="T107" fmla="*/ 2147483647 h 83"/>
              <a:gd name="T108" fmla="*/ 2147483647 w 167"/>
              <a:gd name="T109" fmla="*/ 2147483647 h 83"/>
              <a:gd name="T110" fmla="*/ 2147483647 w 167"/>
              <a:gd name="T111" fmla="*/ 2147483647 h 83"/>
              <a:gd name="T112" fmla="*/ 2147483647 w 167"/>
              <a:gd name="T113" fmla="*/ 2147483647 h 83"/>
              <a:gd name="T114" fmla="*/ 2147483647 w 167"/>
              <a:gd name="T115" fmla="*/ 2147483647 h 83"/>
              <a:gd name="T116" fmla="*/ 2147483647 w 167"/>
              <a:gd name="T117" fmla="*/ 2147483647 h 83"/>
              <a:gd name="T118" fmla="*/ 2147483647 w 167"/>
              <a:gd name="T119" fmla="*/ 2147483647 h 83"/>
              <a:gd name="T120" fmla="*/ 2147483647 w 167"/>
              <a:gd name="T121" fmla="*/ 2147483647 h 83"/>
              <a:gd name="T122" fmla="*/ 2147483647 w 167"/>
              <a:gd name="T123" fmla="*/ 2147483647 h 8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7"/>
              <a:gd name="T187" fmla="*/ 0 h 83"/>
              <a:gd name="T188" fmla="*/ 167 w 167"/>
              <a:gd name="T189" fmla="*/ 83 h 8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7" h="83">
                <a:moveTo>
                  <a:pt x="0" y="18"/>
                </a:moveTo>
                <a:lnTo>
                  <a:pt x="53" y="58"/>
                </a:lnTo>
                <a:lnTo>
                  <a:pt x="47" y="66"/>
                </a:lnTo>
                <a:lnTo>
                  <a:pt x="36" y="68"/>
                </a:lnTo>
                <a:lnTo>
                  <a:pt x="55" y="83"/>
                </a:lnTo>
                <a:lnTo>
                  <a:pt x="66" y="83"/>
                </a:lnTo>
                <a:lnTo>
                  <a:pt x="75" y="72"/>
                </a:lnTo>
                <a:cubicBezTo>
                  <a:pt x="75" y="72"/>
                  <a:pt x="87" y="79"/>
                  <a:pt x="96" y="77"/>
                </a:cubicBezTo>
                <a:cubicBezTo>
                  <a:pt x="105" y="74"/>
                  <a:pt x="114" y="67"/>
                  <a:pt x="120" y="67"/>
                </a:cubicBezTo>
                <a:cubicBezTo>
                  <a:pt x="125" y="68"/>
                  <a:pt x="167" y="78"/>
                  <a:pt x="167" y="78"/>
                </a:cubicBezTo>
                <a:lnTo>
                  <a:pt x="132" y="54"/>
                </a:lnTo>
                <a:cubicBezTo>
                  <a:pt x="127" y="52"/>
                  <a:pt x="122" y="51"/>
                  <a:pt x="118" y="52"/>
                </a:cubicBezTo>
                <a:cubicBezTo>
                  <a:pt x="112" y="54"/>
                  <a:pt x="101" y="58"/>
                  <a:pt x="98" y="57"/>
                </a:cubicBezTo>
                <a:cubicBezTo>
                  <a:pt x="94" y="56"/>
                  <a:pt x="85" y="51"/>
                  <a:pt x="85" y="51"/>
                </a:cubicBezTo>
                <a:lnTo>
                  <a:pt x="92" y="39"/>
                </a:lnTo>
                <a:lnTo>
                  <a:pt x="90" y="27"/>
                </a:lnTo>
                <a:lnTo>
                  <a:pt x="74" y="15"/>
                </a:lnTo>
                <a:lnTo>
                  <a:pt x="74" y="29"/>
                </a:lnTo>
                <a:lnTo>
                  <a:pt x="67" y="40"/>
                </a:lnTo>
                <a:lnTo>
                  <a:pt x="24" y="0"/>
                </a:lnTo>
                <a:lnTo>
                  <a:pt x="0" y="18"/>
                </a:lnTo>
                <a:close/>
                <a:moveTo>
                  <a:pt x="8" y="20"/>
                </a:moveTo>
                <a:lnTo>
                  <a:pt x="25" y="8"/>
                </a:lnTo>
                <a:moveTo>
                  <a:pt x="17" y="22"/>
                </a:moveTo>
                <a:lnTo>
                  <a:pt x="45" y="40"/>
                </a:lnTo>
                <a:moveTo>
                  <a:pt x="22" y="17"/>
                </a:moveTo>
                <a:lnTo>
                  <a:pt x="47" y="38"/>
                </a:lnTo>
                <a:moveTo>
                  <a:pt x="29" y="12"/>
                </a:moveTo>
                <a:lnTo>
                  <a:pt x="49" y="35"/>
                </a:lnTo>
                <a:moveTo>
                  <a:pt x="57" y="52"/>
                </a:moveTo>
                <a:lnTo>
                  <a:pt x="80" y="65"/>
                </a:lnTo>
                <a:moveTo>
                  <a:pt x="63" y="48"/>
                </a:moveTo>
                <a:lnTo>
                  <a:pt x="83" y="61"/>
                </a:lnTo>
                <a:moveTo>
                  <a:pt x="66" y="44"/>
                </a:moveTo>
                <a:lnTo>
                  <a:pt x="84" y="58"/>
                </a:lnTo>
                <a:moveTo>
                  <a:pt x="96" y="63"/>
                </a:moveTo>
                <a:lnTo>
                  <a:pt x="118" y="59"/>
                </a:lnTo>
                <a:moveTo>
                  <a:pt x="137" y="67"/>
                </a:moveTo>
                <a:lnTo>
                  <a:pt x="153" y="72"/>
                </a:lnTo>
                <a:moveTo>
                  <a:pt x="49" y="73"/>
                </a:moveTo>
                <a:lnTo>
                  <a:pt x="57" y="79"/>
                </a:lnTo>
                <a:moveTo>
                  <a:pt x="59" y="63"/>
                </a:moveTo>
                <a:lnTo>
                  <a:pt x="55" y="71"/>
                </a:lnTo>
                <a:moveTo>
                  <a:pt x="68" y="71"/>
                </a:moveTo>
                <a:lnTo>
                  <a:pt x="63" y="77"/>
                </a:lnTo>
                <a:moveTo>
                  <a:pt x="80" y="24"/>
                </a:moveTo>
                <a:lnTo>
                  <a:pt x="81" y="31"/>
                </a:lnTo>
                <a:moveTo>
                  <a:pt x="87" y="28"/>
                </a:moveTo>
                <a:lnTo>
                  <a:pt x="87" y="34"/>
                </a:lnTo>
                <a:moveTo>
                  <a:pt x="77" y="35"/>
                </a:moveTo>
                <a:lnTo>
                  <a:pt x="73" y="43"/>
                </a:lnTo>
                <a:moveTo>
                  <a:pt x="83" y="39"/>
                </a:moveTo>
                <a:lnTo>
                  <a:pt x="79" y="47"/>
                </a:lnTo>
                <a:moveTo>
                  <a:pt x="123" y="59"/>
                </a:moveTo>
                <a:cubicBezTo>
                  <a:pt x="122" y="60"/>
                  <a:pt x="123" y="62"/>
                  <a:pt x="124" y="63"/>
                </a:cubicBezTo>
                <a:cubicBezTo>
                  <a:pt x="126" y="63"/>
                  <a:pt x="127" y="63"/>
                  <a:pt x="128" y="62"/>
                </a:cubicBezTo>
                <a:cubicBezTo>
                  <a:pt x="129" y="60"/>
                  <a:pt x="128" y="59"/>
                  <a:pt x="127" y="58"/>
                </a:cubicBezTo>
                <a:cubicBezTo>
                  <a:pt x="126" y="57"/>
                  <a:pt x="124" y="57"/>
                  <a:pt x="123" y="59"/>
                </a:cubicBezTo>
                <a:close/>
                <a:moveTo>
                  <a:pt x="153" y="72"/>
                </a:moveTo>
                <a:lnTo>
                  <a:pt x="140" y="65"/>
                </a:lnTo>
                <a:moveTo>
                  <a:pt x="118" y="59"/>
                </a:moveTo>
                <a:lnTo>
                  <a:pt x="91" y="69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09" name="Freeform 19"/>
          <p:cNvSpPr>
            <a:spLocks noEditPoints="1"/>
          </p:cNvSpPr>
          <p:nvPr/>
        </p:nvSpPr>
        <p:spPr bwMode="auto">
          <a:xfrm>
            <a:off x="2343150" y="4786313"/>
            <a:ext cx="1612900" cy="766762"/>
          </a:xfrm>
          <a:custGeom>
            <a:avLst/>
            <a:gdLst>
              <a:gd name="T0" fmla="*/ 0 w 167"/>
              <a:gd name="T1" fmla="*/ 2147483647 h 83"/>
              <a:gd name="T2" fmla="*/ 2147483647 w 167"/>
              <a:gd name="T3" fmla="*/ 2147483647 h 83"/>
              <a:gd name="T4" fmla="*/ 2147483647 w 167"/>
              <a:gd name="T5" fmla="*/ 2147483647 h 83"/>
              <a:gd name="T6" fmla="*/ 2147483647 w 167"/>
              <a:gd name="T7" fmla="*/ 2147483647 h 83"/>
              <a:gd name="T8" fmla="*/ 2147483647 w 167"/>
              <a:gd name="T9" fmla="*/ 2147483647 h 83"/>
              <a:gd name="T10" fmla="*/ 2147483647 w 167"/>
              <a:gd name="T11" fmla="*/ 2147483647 h 83"/>
              <a:gd name="T12" fmla="*/ 2147483647 w 167"/>
              <a:gd name="T13" fmla="*/ 2147483647 h 83"/>
              <a:gd name="T14" fmla="*/ 2147483647 w 167"/>
              <a:gd name="T15" fmla="*/ 2147483647 h 83"/>
              <a:gd name="T16" fmla="*/ 2147483647 w 167"/>
              <a:gd name="T17" fmla="*/ 2147483647 h 83"/>
              <a:gd name="T18" fmla="*/ 2147483647 w 167"/>
              <a:gd name="T19" fmla="*/ 2147483647 h 83"/>
              <a:gd name="T20" fmla="*/ 2147483647 w 167"/>
              <a:gd name="T21" fmla="*/ 2147483647 h 83"/>
              <a:gd name="T22" fmla="*/ 2147483647 w 167"/>
              <a:gd name="T23" fmla="*/ 2147483647 h 83"/>
              <a:gd name="T24" fmla="*/ 2147483647 w 167"/>
              <a:gd name="T25" fmla="*/ 2147483647 h 83"/>
              <a:gd name="T26" fmla="*/ 2147483647 w 167"/>
              <a:gd name="T27" fmla="*/ 2147483647 h 83"/>
              <a:gd name="T28" fmla="*/ 2147483647 w 167"/>
              <a:gd name="T29" fmla="*/ 2147483647 h 83"/>
              <a:gd name="T30" fmla="*/ 2147483647 w 167"/>
              <a:gd name="T31" fmla="*/ 2147483647 h 83"/>
              <a:gd name="T32" fmla="*/ 2147483647 w 167"/>
              <a:gd name="T33" fmla="*/ 2147483647 h 83"/>
              <a:gd name="T34" fmla="*/ 2147483647 w 167"/>
              <a:gd name="T35" fmla="*/ 2147483647 h 83"/>
              <a:gd name="T36" fmla="*/ 2147483647 w 167"/>
              <a:gd name="T37" fmla="*/ 2147483647 h 83"/>
              <a:gd name="T38" fmla="*/ 2147483647 w 167"/>
              <a:gd name="T39" fmla="*/ 0 h 83"/>
              <a:gd name="T40" fmla="*/ 0 w 167"/>
              <a:gd name="T41" fmla="*/ 2147483647 h 83"/>
              <a:gd name="T42" fmla="*/ 2147483647 w 167"/>
              <a:gd name="T43" fmla="*/ 2147483647 h 83"/>
              <a:gd name="T44" fmla="*/ 2147483647 w 167"/>
              <a:gd name="T45" fmla="*/ 2147483647 h 83"/>
              <a:gd name="T46" fmla="*/ 2147483647 w 167"/>
              <a:gd name="T47" fmla="*/ 2147483647 h 83"/>
              <a:gd name="T48" fmla="*/ 2147483647 w 167"/>
              <a:gd name="T49" fmla="*/ 2147483647 h 83"/>
              <a:gd name="T50" fmla="*/ 2147483647 w 167"/>
              <a:gd name="T51" fmla="*/ 2147483647 h 83"/>
              <a:gd name="T52" fmla="*/ 2147483647 w 167"/>
              <a:gd name="T53" fmla="*/ 2147483647 h 83"/>
              <a:gd name="T54" fmla="*/ 2147483647 w 167"/>
              <a:gd name="T55" fmla="*/ 2147483647 h 83"/>
              <a:gd name="T56" fmla="*/ 2147483647 w 167"/>
              <a:gd name="T57" fmla="*/ 2147483647 h 83"/>
              <a:gd name="T58" fmla="*/ 2147483647 w 167"/>
              <a:gd name="T59" fmla="*/ 2147483647 h 83"/>
              <a:gd name="T60" fmla="*/ 2147483647 w 167"/>
              <a:gd name="T61" fmla="*/ 2147483647 h 83"/>
              <a:gd name="T62" fmla="*/ 2147483647 w 167"/>
              <a:gd name="T63" fmla="*/ 2147483647 h 83"/>
              <a:gd name="T64" fmla="*/ 2147483647 w 167"/>
              <a:gd name="T65" fmla="*/ 2147483647 h 83"/>
              <a:gd name="T66" fmla="*/ 2147483647 w 167"/>
              <a:gd name="T67" fmla="*/ 2147483647 h 83"/>
              <a:gd name="T68" fmla="*/ 2147483647 w 167"/>
              <a:gd name="T69" fmla="*/ 2147483647 h 83"/>
              <a:gd name="T70" fmla="*/ 2147483647 w 167"/>
              <a:gd name="T71" fmla="*/ 2147483647 h 83"/>
              <a:gd name="T72" fmla="*/ 2147483647 w 167"/>
              <a:gd name="T73" fmla="*/ 2147483647 h 83"/>
              <a:gd name="T74" fmla="*/ 2147483647 w 167"/>
              <a:gd name="T75" fmla="*/ 2147483647 h 83"/>
              <a:gd name="T76" fmla="*/ 2147483647 w 167"/>
              <a:gd name="T77" fmla="*/ 2147483647 h 83"/>
              <a:gd name="T78" fmla="*/ 2147483647 w 167"/>
              <a:gd name="T79" fmla="*/ 2147483647 h 83"/>
              <a:gd name="T80" fmla="*/ 2147483647 w 167"/>
              <a:gd name="T81" fmla="*/ 2147483647 h 83"/>
              <a:gd name="T82" fmla="*/ 2147483647 w 167"/>
              <a:gd name="T83" fmla="*/ 2147483647 h 83"/>
              <a:gd name="T84" fmla="*/ 2147483647 w 167"/>
              <a:gd name="T85" fmla="*/ 2147483647 h 83"/>
              <a:gd name="T86" fmla="*/ 2147483647 w 167"/>
              <a:gd name="T87" fmla="*/ 2147483647 h 83"/>
              <a:gd name="T88" fmla="*/ 2147483647 w 167"/>
              <a:gd name="T89" fmla="*/ 2147483647 h 83"/>
              <a:gd name="T90" fmla="*/ 2147483647 w 167"/>
              <a:gd name="T91" fmla="*/ 2147483647 h 83"/>
              <a:gd name="T92" fmla="*/ 2147483647 w 167"/>
              <a:gd name="T93" fmla="*/ 2147483647 h 83"/>
              <a:gd name="T94" fmla="*/ 2147483647 w 167"/>
              <a:gd name="T95" fmla="*/ 2147483647 h 83"/>
              <a:gd name="T96" fmla="*/ 2147483647 w 167"/>
              <a:gd name="T97" fmla="*/ 2147483647 h 83"/>
              <a:gd name="T98" fmla="*/ 2147483647 w 167"/>
              <a:gd name="T99" fmla="*/ 2147483647 h 83"/>
              <a:gd name="T100" fmla="*/ 2147483647 w 167"/>
              <a:gd name="T101" fmla="*/ 2147483647 h 83"/>
              <a:gd name="T102" fmla="*/ 2147483647 w 167"/>
              <a:gd name="T103" fmla="*/ 2147483647 h 83"/>
              <a:gd name="T104" fmla="*/ 2147483647 w 167"/>
              <a:gd name="T105" fmla="*/ 2147483647 h 83"/>
              <a:gd name="T106" fmla="*/ 2147483647 w 167"/>
              <a:gd name="T107" fmla="*/ 2147483647 h 83"/>
              <a:gd name="T108" fmla="*/ 2147483647 w 167"/>
              <a:gd name="T109" fmla="*/ 2147483647 h 83"/>
              <a:gd name="T110" fmla="*/ 2147483647 w 167"/>
              <a:gd name="T111" fmla="*/ 2147483647 h 83"/>
              <a:gd name="T112" fmla="*/ 2147483647 w 167"/>
              <a:gd name="T113" fmla="*/ 2147483647 h 83"/>
              <a:gd name="T114" fmla="*/ 2147483647 w 167"/>
              <a:gd name="T115" fmla="*/ 2147483647 h 83"/>
              <a:gd name="T116" fmla="*/ 2147483647 w 167"/>
              <a:gd name="T117" fmla="*/ 2147483647 h 83"/>
              <a:gd name="T118" fmla="*/ 2147483647 w 167"/>
              <a:gd name="T119" fmla="*/ 2147483647 h 83"/>
              <a:gd name="T120" fmla="*/ 2147483647 w 167"/>
              <a:gd name="T121" fmla="*/ 2147483647 h 83"/>
              <a:gd name="T122" fmla="*/ 2147483647 w 167"/>
              <a:gd name="T123" fmla="*/ 2147483647 h 8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7"/>
              <a:gd name="T187" fmla="*/ 0 h 83"/>
              <a:gd name="T188" fmla="*/ 167 w 167"/>
              <a:gd name="T189" fmla="*/ 83 h 8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7" h="83">
                <a:moveTo>
                  <a:pt x="0" y="18"/>
                </a:moveTo>
                <a:lnTo>
                  <a:pt x="53" y="58"/>
                </a:lnTo>
                <a:lnTo>
                  <a:pt x="47" y="66"/>
                </a:lnTo>
                <a:lnTo>
                  <a:pt x="36" y="68"/>
                </a:lnTo>
                <a:lnTo>
                  <a:pt x="55" y="83"/>
                </a:lnTo>
                <a:lnTo>
                  <a:pt x="66" y="83"/>
                </a:lnTo>
                <a:lnTo>
                  <a:pt x="75" y="72"/>
                </a:lnTo>
                <a:cubicBezTo>
                  <a:pt x="75" y="72"/>
                  <a:pt x="87" y="79"/>
                  <a:pt x="96" y="77"/>
                </a:cubicBezTo>
                <a:cubicBezTo>
                  <a:pt x="105" y="74"/>
                  <a:pt x="114" y="67"/>
                  <a:pt x="120" y="67"/>
                </a:cubicBezTo>
                <a:cubicBezTo>
                  <a:pt x="125" y="68"/>
                  <a:pt x="167" y="78"/>
                  <a:pt x="167" y="78"/>
                </a:cubicBezTo>
                <a:lnTo>
                  <a:pt x="132" y="54"/>
                </a:lnTo>
                <a:cubicBezTo>
                  <a:pt x="127" y="52"/>
                  <a:pt x="122" y="51"/>
                  <a:pt x="118" y="52"/>
                </a:cubicBezTo>
                <a:cubicBezTo>
                  <a:pt x="112" y="54"/>
                  <a:pt x="101" y="58"/>
                  <a:pt x="98" y="57"/>
                </a:cubicBezTo>
                <a:cubicBezTo>
                  <a:pt x="94" y="56"/>
                  <a:pt x="85" y="51"/>
                  <a:pt x="85" y="51"/>
                </a:cubicBezTo>
                <a:lnTo>
                  <a:pt x="92" y="39"/>
                </a:lnTo>
                <a:lnTo>
                  <a:pt x="90" y="27"/>
                </a:lnTo>
                <a:lnTo>
                  <a:pt x="74" y="15"/>
                </a:lnTo>
                <a:lnTo>
                  <a:pt x="74" y="29"/>
                </a:lnTo>
                <a:lnTo>
                  <a:pt x="67" y="40"/>
                </a:lnTo>
                <a:lnTo>
                  <a:pt x="24" y="0"/>
                </a:lnTo>
                <a:lnTo>
                  <a:pt x="0" y="18"/>
                </a:lnTo>
                <a:close/>
                <a:moveTo>
                  <a:pt x="8" y="20"/>
                </a:moveTo>
                <a:lnTo>
                  <a:pt x="25" y="8"/>
                </a:lnTo>
                <a:moveTo>
                  <a:pt x="17" y="22"/>
                </a:moveTo>
                <a:lnTo>
                  <a:pt x="45" y="40"/>
                </a:lnTo>
                <a:moveTo>
                  <a:pt x="22" y="17"/>
                </a:moveTo>
                <a:lnTo>
                  <a:pt x="47" y="38"/>
                </a:lnTo>
                <a:moveTo>
                  <a:pt x="29" y="12"/>
                </a:moveTo>
                <a:lnTo>
                  <a:pt x="49" y="35"/>
                </a:lnTo>
                <a:moveTo>
                  <a:pt x="57" y="52"/>
                </a:moveTo>
                <a:lnTo>
                  <a:pt x="80" y="65"/>
                </a:lnTo>
                <a:moveTo>
                  <a:pt x="63" y="48"/>
                </a:moveTo>
                <a:lnTo>
                  <a:pt x="83" y="61"/>
                </a:lnTo>
                <a:moveTo>
                  <a:pt x="66" y="44"/>
                </a:moveTo>
                <a:lnTo>
                  <a:pt x="84" y="58"/>
                </a:lnTo>
                <a:moveTo>
                  <a:pt x="96" y="63"/>
                </a:moveTo>
                <a:lnTo>
                  <a:pt x="118" y="59"/>
                </a:lnTo>
                <a:moveTo>
                  <a:pt x="137" y="67"/>
                </a:moveTo>
                <a:lnTo>
                  <a:pt x="153" y="72"/>
                </a:lnTo>
                <a:moveTo>
                  <a:pt x="49" y="73"/>
                </a:moveTo>
                <a:lnTo>
                  <a:pt x="57" y="79"/>
                </a:lnTo>
                <a:moveTo>
                  <a:pt x="59" y="63"/>
                </a:moveTo>
                <a:lnTo>
                  <a:pt x="55" y="71"/>
                </a:lnTo>
                <a:moveTo>
                  <a:pt x="68" y="71"/>
                </a:moveTo>
                <a:lnTo>
                  <a:pt x="63" y="77"/>
                </a:lnTo>
                <a:moveTo>
                  <a:pt x="80" y="24"/>
                </a:moveTo>
                <a:lnTo>
                  <a:pt x="81" y="31"/>
                </a:lnTo>
                <a:moveTo>
                  <a:pt x="87" y="28"/>
                </a:moveTo>
                <a:lnTo>
                  <a:pt x="87" y="34"/>
                </a:lnTo>
                <a:moveTo>
                  <a:pt x="77" y="35"/>
                </a:moveTo>
                <a:lnTo>
                  <a:pt x="73" y="43"/>
                </a:lnTo>
                <a:moveTo>
                  <a:pt x="83" y="39"/>
                </a:moveTo>
                <a:lnTo>
                  <a:pt x="79" y="47"/>
                </a:lnTo>
                <a:moveTo>
                  <a:pt x="123" y="59"/>
                </a:moveTo>
                <a:cubicBezTo>
                  <a:pt x="122" y="60"/>
                  <a:pt x="123" y="62"/>
                  <a:pt x="124" y="63"/>
                </a:cubicBezTo>
                <a:cubicBezTo>
                  <a:pt x="126" y="63"/>
                  <a:pt x="127" y="63"/>
                  <a:pt x="128" y="62"/>
                </a:cubicBezTo>
                <a:cubicBezTo>
                  <a:pt x="129" y="60"/>
                  <a:pt x="128" y="59"/>
                  <a:pt x="127" y="58"/>
                </a:cubicBezTo>
                <a:cubicBezTo>
                  <a:pt x="126" y="57"/>
                  <a:pt x="124" y="57"/>
                  <a:pt x="123" y="59"/>
                </a:cubicBezTo>
                <a:close/>
                <a:moveTo>
                  <a:pt x="153" y="72"/>
                </a:moveTo>
                <a:lnTo>
                  <a:pt x="140" y="65"/>
                </a:lnTo>
                <a:moveTo>
                  <a:pt x="118" y="59"/>
                </a:moveTo>
                <a:lnTo>
                  <a:pt x="91" y="69"/>
                </a:lnTo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0" name="Freeform 20"/>
          <p:cNvSpPr>
            <a:spLocks noEditPoints="1"/>
          </p:cNvSpPr>
          <p:nvPr/>
        </p:nvSpPr>
        <p:spPr bwMode="auto">
          <a:xfrm>
            <a:off x="3676650" y="5367338"/>
            <a:ext cx="1639888" cy="644525"/>
          </a:xfrm>
          <a:custGeom>
            <a:avLst/>
            <a:gdLst>
              <a:gd name="T0" fmla="*/ 0 w 170"/>
              <a:gd name="T1" fmla="*/ 2147483647 h 70"/>
              <a:gd name="T2" fmla="*/ 2147483647 w 170"/>
              <a:gd name="T3" fmla="*/ 2147483647 h 70"/>
              <a:gd name="T4" fmla="*/ 2147483647 w 170"/>
              <a:gd name="T5" fmla="*/ 2147483647 h 70"/>
              <a:gd name="T6" fmla="*/ 2147483647 w 170"/>
              <a:gd name="T7" fmla="*/ 2147483647 h 70"/>
              <a:gd name="T8" fmla="*/ 2147483647 w 170"/>
              <a:gd name="T9" fmla="*/ 2147483647 h 70"/>
              <a:gd name="T10" fmla="*/ 2147483647 w 170"/>
              <a:gd name="T11" fmla="*/ 2147483647 h 70"/>
              <a:gd name="T12" fmla="*/ 2147483647 w 170"/>
              <a:gd name="T13" fmla="*/ 2147483647 h 70"/>
              <a:gd name="T14" fmla="*/ 2147483647 w 170"/>
              <a:gd name="T15" fmla="*/ 2147483647 h 70"/>
              <a:gd name="T16" fmla="*/ 2147483647 w 170"/>
              <a:gd name="T17" fmla="*/ 2147483647 h 70"/>
              <a:gd name="T18" fmla="*/ 2147483647 w 170"/>
              <a:gd name="T19" fmla="*/ 0 h 70"/>
              <a:gd name="T20" fmla="*/ 2147483647 w 170"/>
              <a:gd name="T21" fmla="*/ 2147483647 h 70"/>
              <a:gd name="T22" fmla="*/ 2147483647 w 170"/>
              <a:gd name="T23" fmla="*/ 2147483647 h 70"/>
              <a:gd name="T24" fmla="*/ 2147483647 w 170"/>
              <a:gd name="T25" fmla="*/ 2147483647 h 70"/>
              <a:gd name="T26" fmla="*/ 2147483647 w 170"/>
              <a:gd name="T27" fmla="*/ 2147483647 h 70"/>
              <a:gd name="T28" fmla="*/ 2147483647 w 170"/>
              <a:gd name="T29" fmla="*/ 2147483647 h 70"/>
              <a:gd name="T30" fmla="*/ 2147483647 w 170"/>
              <a:gd name="T31" fmla="*/ 2147483647 h 70"/>
              <a:gd name="T32" fmla="*/ 2147483647 w 170"/>
              <a:gd name="T33" fmla="*/ 2147483647 h 70"/>
              <a:gd name="T34" fmla="*/ 2147483647 w 170"/>
              <a:gd name="T35" fmla="*/ 2147483647 h 70"/>
              <a:gd name="T36" fmla="*/ 2147483647 w 170"/>
              <a:gd name="T37" fmla="*/ 2147483647 h 70"/>
              <a:gd name="T38" fmla="*/ 2147483647 w 170"/>
              <a:gd name="T39" fmla="*/ 2147483647 h 70"/>
              <a:gd name="T40" fmla="*/ 0 w 170"/>
              <a:gd name="T41" fmla="*/ 2147483647 h 70"/>
              <a:gd name="T42" fmla="*/ 2147483647 w 170"/>
              <a:gd name="T43" fmla="*/ 2147483647 h 70"/>
              <a:gd name="T44" fmla="*/ 2147483647 w 170"/>
              <a:gd name="T45" fmla="*/ 2147483647 h 70"/>
              <a:gd name="T46" fmla="*/ 2147483647 w 170"/>
              <a:gd name="T47" fmla="*/ 2147483647 h 70"/>
              <a:gd name="T48" fmla="*/ 2147483647 w 170"/>
              <a:gd name="T49" fmla="*/ 2147483647 h 70"/>
              <a:gd name="T50" fmla="*/ 2147483647 w 170"/>
              <a:gd name="T51" fmla="*/ 2147483647 h 70"/>
              <a:gd name="T52" fmla="*/ 2147483647 w 170"/>
              <a:gd name="T53" fmla="*/ 2147483647 h 70"/>
              <a:gd name="T54" fmla="*/ 2147483647 w 170"/>
              <a:gd name="T55" fmla="*/ 2147483647 h 70"/>
              <a:gd name="T56" fmla="*/ 2147483647 w 170"/>
              <a:gd name="T57" fmla="*/ 2147483647 h 70"/>
              <a:gd name="T58" fmla="*/ 2147483647 w 170"/>
              <a:gd name="T59" fmla="*/ 2147483647 h 70"/>
              <a:gd name="T60" fmla="*/ 2147483647 w 170"/>
              <a:gd name="T61" fmla="*/ 2147483647 h 70"/>
              <a:gd name="T62" fmla="*/ 2147483647 w 170"/>
              <a:gd name="T63" fmla="*/ 2147483647 h 70"/>
              <a:gd name="T64" fmla="*/ 2147483647 w 170"/>
              <a:gd name="T65" fmla="*/ 2147483647 h 70"/>
              <a:gd name="T66" fmla="*/ 2147483647 w 170"/>
              <a:gd name="T67" fmla="*/ 2147483647 h 70"/>
              <a:gd name="T68" fmla="*/ 2147483647 w 170"/>
              <a:gd name="T69" fmla="*/ 2147483647 h 70"/>
              <a:gd name="T70" fmla="*/ 2147483647 w 170"/>
              <a:gd name="T71" fmla="*/ 2147483647 h 70"/>
              <a:gd name="T72" fmla="*/ 2147483647 w 170"/>
              <a:gd name="T73" fmla="*/ 2147483647 h 70"/>
              <a:gd name="T74" fmla="*/ 2147483647 w 170"/>
              <a:gd name="T75" fmla="*/ 2147483647 h 70"/>
              <a:gd name="T76" fmla="*/ 2147483647 w 170"/>
              <a:gd name="T77" fmla="*/ 2147483647 h 70"/>
              <a:gd name="T78" fmla="*/ 2147483647 w 170"/>
              <a:gd name="T79" fmla="*/ 2147483647 h 70"/>
              <a:gd name="T80" fmla="*/ 2147483647 w 170"/>
              <a:gd name="T81" fmla="*/ 2147483647 h 70"/>
              <a:gd name="T82" fmla="*/ 2147483647 w 170"/>
              <a:gd name="T83" fmla="*/ 2147483647 h 70"/>
              <a:gd name="T84" fmla="*/ 2147483647 w 170"/>
              <a:gd name="T85" fmla="*/ 2147483647 h 70"/>
              <a:gd name="T86" fmla="*/ 2147483647 w 170"/>
              <a:gd name="T87" fmla="*/ 2147483647 h 70"/>
              <a:gd name="T88" fmla="*/ 2147483647 w 170"/>
              <a:gd name="T89" fmla="*/ 2147483647 h 70"/>
              <a:gd name="T90" fmla="*/ 2147483647 w 170"/>
              <a:gd name="T91" fmla="*/ 2147483647 h 70"/>
              <a:gd name="T92" fmla="*/ 2147483647 w 170"/>
              <a:gd name="T93" fmla="*/ 2147483647 h 70"/>
              <a:gd name="T94" fmla="*/ 2147483647 w 170"/>
              <a:gd name="T95" fmla="*/ 2147483647 h 70"/>
              <a:gd name="T96" fmla="*/ 2147483647 w 170"/>
              <a:gd name="T97" fmla="*/ 2147483647 h 70"/>
              <a:gd name="T98" fmla="*/ 2147483647 w 170"/>
              <a:gd name="T99" fmla="*/ 2147483647 h 70"/>
              <a:gd name="T100" fmla="*/ 2147483647 w 170"/>
              <a:gd name="T101" fmla="*/ 2147483647 h 70"/>
              <a:gd name="T102" fmla="*/ 2147483647 w 170"/>
              <a:gd name="T103" fmla="*/ 2147483647 h 70"/>
              <a:gd name="T104" fmla="*/ 2147483647 w 170"/>
              <a:gd name="T105" fmla="*/ 2147483647 h 70"/>
              <a:gd name="T106" fmla="*/ 2147483647 w 170"/>
              <a:gd name="T107" fmla="*/ 2147483647 h 70"/>
              <a:gd name="T108" fmla="*/ 2147483647 w 170"/>
              <a:gd name="T109" fmla="*/ 2147483647 h 70"/>
              <a:gd name="T110" fmla="*/ 2147483647 w 170"/>
              <a:gd name="T111" fmla="*/ 2147483647 h 70"/>
              <a:gd name="T112" fmla="*/ 2147483647 w 170"/>
              <a:gd name="T113" fmla="*/ 2147483647 h 70"/>
              <a:gd name="T114" fmla="*/ 2147483647 w 170"/>
              <a:gd name="T115" fmla="*/ 2147483647 h 70"/>
              <a:gd name="T116" fmla="*/ 2147483647 w 170"/>
              <a:gd name="T117" fmla="*/ 2147483647 h 70"/>
              <a:gd name="T118" fmla="*/ 2147483647 w 170"/>
              <a:gd name="T119" fmla="*/ 2147483647 h 70"/>
              <a:gd name="T120" fmla="*/ 2147483647 w 170"/>
              <a:gd name="T121" fmla="*/ 2147483647 h 70"/>
              <a:gd name="T122" fmla="*/ 2147483647 w 170"/>
              <a:gd name="T123" fmla="*/ 2147483647 h 7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0"/>
              <a:gd name="T187" fmla="*/ 0 h 70"/>
              <a:gd name="T188" fmla="*/ 170 w 170"/>
              <a:gd name="T189" fmla="*/ 70 h 7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0" h="70">
                <a:moveTo>
                  <a:pt x="0" y="50"/>
                </a:moveTo>
                <a:lnTo>
                  <a:pt x="67" y="51"/>
                </a:lnTo>
                <a:lnTo>
                  <a:pt x="66" y="61"/>
                </a:lnTo>
                <a:lnTo>
                  <a:pt x="59" y="69"/>
                </a:lnTo>
                <a:lnTo>
                  <a:pt x="83" y="70"/>
                </a:lnTo>
                <a:lnTo>
                  <a:pt x="92" y="63"/>
                </a:lnTo>
                <a:lnTo>
                  <a:pt x="92" y="49"/>
                </a:lnTo>
                <a:cubicBezTo>
                  <a:pt x="92" y="49"/>
                  <a:pt x="107" y="48"/>
                  <a:pt x="112" y="41"/>
                </a:cubicBezTo>
                <a:cubicBezTo>
                  <a:pt x="118" y="34"/>
                  <a:pt x="121" y="22"/>
                  <a:pt x="126" y="20"/>
                </a:cubicBezTo>
                <a:cubicBezTo>
                  <a:pt x="131" y="17"/>
                  <a:pt x="170" y="0"/>
                  <a:pt x="170" y="0"/>
                </a:cubicBezTo>
                <a:lnTo>
                  <a:pt x="128" y="2"/>
                </a:lnTo>
                <a:cubicBezTo>
                  <a:pt x="123" y="3"/>
                  <a:pt x="118" y="5"/>
                  <a:pt x="116" y="8"/>
                </a:cubicBezTo>
                <a:cubicBezTo>
                  <a:pt x="112" y="13"/>
                  <a:pt x="105" y="23"/>
                  <a:pt x="102" y="24"/>
                </a:cubicBezTo>
                <a:cubicBezTo>
                  <a:pt x="98" y="25"/>
                  <a:pt x="88" y="26"/>
                  <a:pt x="88" y="26"/>
                </a:cubicBezTo>
                <a:lnTo>
                  <a:pt x="87" y="13"/>
                </a:lnTo>
                <a:lnTo>
                  <a:pt x="78" y="4"/>
                </a:lnTo>
                <a:lnTo>
                  <a:pt x="58" y="4"/>
                </a:lnTo>
                <a:lnTo>
                  <a:pt x="66" y="15"/>
                </a:lnTo>
                <a:lnTo>
                  <a:pt x="67" y="29"/>
                </a:lnTo>
                <a:lnTo>
                  <a:pt x="9" y="22"/>
                </a:lnTo>
                <a:lnTo>
                  <a:pt x="0" y="50"/>
                </a:lnTo>
                <a:close/>
                <a:moveTo>
                  <a:pt x="8" y="46"/>
                </a:moveTo>
                <a:lnTo>
                  <a:pt x="14" y="27"/>
                </a:lnTo>
                <a:moveTo>
                  <a:pt x="16" y="43"/>
                </a:moveTo>
                <a:lnTo>
                  <a:pt x="50" y="41"/>
                </a:lnTo>
                <a:moveTo>
                  <a:pt x="17" y="36"/>
                </a:moveTo>
                <a:lnTo>
                  <a:pt x="49" y="38"/>
                </a:lnTo>
                <a:moveTo>
                  <a:pt x="20" y="28"/>
                </a:moveTo>
                <a:lnTo>
                  <a:pt x="50" y="35"/>
                </a:lnTo>
                <a:moveTo>
                  <a:pt x="66" y="43"/>
                </a:moveTo>
                <a:lnTo>
                  <a:pt x="92" y="41"/>
                </a:lnTo>
                <a:moveTo>
                  <a:pt x="68" y="38"/>
                </a:moveTo>
                <a:lnTo>
                  <a:pt x="92" y="35"/>
                </a:lnTo>
                <a:moveTo>
                  <a:pt x="69" y="32"/>
                </a:moveTo>
                <a:lnTo>
                  <a:pt x="92" y="33"/>
                </a:lnTo>
                <a:moveTo>
                  <a:pt x="105" y="30"/>
                </a:moveTo>
                <a:lnTo>
                  <a:pt x="120" y="13"/>
                </a:lnTo>
                <a:moveTo>
                  <a:pt x="140" y="9"/>
                </a:moveTo>
                <a:lnTo>
                  <a:pt x="156" y="4"/>
                </a:lnTo>
                <a:moveTo>
                  <a:pt x="72" y="65"/>
                </a:moveTo>
                <a:lnTo>
                  <a:pt x="82" y="65"/>
                </a:lnTo>
                <a:moveTo>
                  <a:pt x="74" y="52"/>
                </a:moveTo>
                <a:lnTo>
                  <a:pt x="75" y="60"/>
                </a:lnTo>
                <a:moveTo>
                  <a:pt x="86" y="53"/>
                </a:moveTo>
                <a:lnTo>
                  <a:pt x="86" y="61"/>
                </a:lnTo>
                <a:moveTo>
                  <a:pt x="68" y="7"/>
                </a:moveTo>
                <a:lnTo>
                  <a:pt x="73" y="13"/>
                </a:lnTo>
                <a:moveTo>
                  <a:pt x="76" y="7"/>
                </a:moveTo>
                <a:lnTo>
                  <a:pt x="80" y="12"/>
                </a:lnTo>
                <a:moveTo>
                  <a:pt x="73" y="18"/>
                </a:moveTo>
                <a:lnTo>
                  <a:pt x="74" y="28"/>
                </a:lnTo>
                <a:moveTo>
                  <a:pt x="80" y="18"/>
                </a:moveTo>
                <a:lnTo>
                  <a:pt x="81" y="27"/>
                </a:lnTo>
                <a:moveTo>
                  <a:pt x="124" y="10"/>
                </a:moveTo>
                <a:cubicBezTo>
                  <a:pt x="124" y="12"/>
                  <a:pt x="125" y="13"/>
                  <a:pt x="127" y="13"/>
                </a:cubicBezTo>
                <a:cubicBezTo>
                  <a:pt x="128" y="13"/>
                  <a:pt x="129" y="11"/>
                  <a:pt x="129" y="10"/>
                </a:cubicBezTo>
                <a:cubicBezTo>
                  <a:pt x="129" y="8"/>
                  <a:pt x="128" y="7"/>
                  <a:pt x="126" y="7"/>
                </a:cubicBezTo>
                <a:cubicBezTo>
                  <a:pt x="125" y="8"/>
                  <a:pt x="123" y="9"/>
                  <a:pt x="124" y="10"/>
                </a:cubicBezTo>
                <a:close/>
                <a:moveTo>
                  <a:pt x="155" y="4"/>
                </a:moveTo>
                <a:lnTo>
                  <a:pt x="141" y="6"/>
                </a:lnTo>
                <a:moveTo>
                  <a:pt x="120" y="13"/>
                </a:moveTo>
                <a:lnTo>
                  <a:pt x="103" y="37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1" name="Freeform 21"/>
          <p:cNvSpPr>
            <a:spLocks noEditPoints="1"/>
          </p:cNvSpPr>
          <p:nvPr/>
        </p:nvSpPr>
        <p:spPr bwMode="auto">
          <a:xfrm>
            <a:off x="3667125" y="5359400"/>
            <a:ext cx="1649413" cy="661988"/>
          </a:xfrm>
          <a:custGeom>
            <a:avLst/>
            <a:gdLst>
              <a:gd name="T0" fmla="*/ 2147483647 w 171"/>
              <a:gd name="T1" fmla="*/ 2147483647 h 72"/>
              <a:gd name="T2" fmla="*/ 2147483647 w 171"/>
              <a:gd name="T3" fmla="*/ 2147483647 h 72"/>
              <a:gd name="T4" fmla="*/ 2147483647 w 171"/>
              <a:gd name="T5" fmla="*/ 2147483647 h 72"/>
              <a:gd name="T6" fmla="*/ 2147483647 w 171"/>
              <a:gd name="T7" fmla="*/ 2147483647 h 72"/>
              <a:gd name="T8" fmla="*/ 2147483647 w 171"/>
              <a:gd name="T9" fmla="*/ 2147483647 h 72"/>
              <a:gd name="T10" fmla="*/ 2147483647 w 171"/>
              <a:gd name="T11" fmla="*/ 2147483647 h 72"/>
              <a:gd name="T12" fmla="*/ 2147483647 w 171"/>
              <a:gd name="T13" fmla="*/ 2147483647 h 72"/>
              <a:gd name="T14" fmla="*/ 2147483647 w 171"/>
              <a:gd name="T15" fmla="*/ 2147483647 h 72"/>
              <a:gd name="T16" fmla="*/ 2147483647 w 171"/>
              <a:gd name="T17" fmla="*/ 2147483647 h 72"/>
              <a:gd name="T18" fmla="*/ 2147483647 w 171"/>
              <a:gd name="T19" fmla="*/ 2147483647 h 72"/>
              <a:gd name="T20" fmla="*/ 2147483647 w 171"/>
              <a:gd name="T21" fmla="*/ 2147483647 h 72"/>
              <a:gd name="T22" fmla="*/ 2147483647 w 171"/>
              <a:gd name="T23" fmla="*/ 2147483647 h 72"/>
              <a:gd name="T24" fmla="*/ 2147483647 w 171"/>
              <a:gd name="T25" fmla="*/ 0 h 72"/>
              <a:gd name="T26" fmla="*/ 2147483647 w 171"/>
              <a:gd name="T27" fmla="*/ 0 h 72"/>
              <a:gd name="T28" fmla="*/ 2147483647 w 171"/>
              <a:gd name="T29" fmla="*/ 2147483647 h 72"/>
              <a:gd name="T30" fmla="*/ 2147483647 w 171"/>
              <a:gd name="T31" fmla="*/ 2147483647 h 72"/>
              <a:gd name="T32" fmla="*/ 2147483647 w 171"/>
              <a:gd name="T33" fmla="*/ 2147483647 h 72"/>
              <a:gd name="T34" fmla="*/ 2147483647 w 171"/>
              <a:gd name="T35" fmla="*/ 2147483647 h 72"/>
              <a:gd name="T36" fmla="*/ 2147483647 w 171"/>
              <a:gd name="T37" fmla="*/ 2147483647 h 72"/>
              <a:gd name="T38" fmla="*/ 2147483647 w 171"/>
              <a:gd name="T39" fmla="*/ 2147483647 h 72"/>
              <a:gd name="T40" fmla="*/ 2147483647 w 171"/>
              <a:gd name="T41" fmla="*/ 2147483647 h 72"/>
              <a:gd name="T42" fmla="*/ 2147483647 w 171"/>
              <a:gd name="T43" fmla="*/ 2147483647 h 72"/>
              <a:gd name="T44" fmla="*/ 2147483647 w 171"/>
              <a:gd name="T45" fmla="*/ 2147483647 h 72"/>
              <a:gd name="T46" fmla="*/ 2147483647 w 171"/>
              <a:gd name="T47" fmla="*/ 2147483647 h 72"/>
              <a:gd name="T48" fmla="*/ 2147483647 w 171"/>
              <a:gd name="T49" fmla="*/ 2147483647 h 72"/>
              <a:gd name="T50" fmla="*/ 2147483647 w 171"/>
              <a:gd name="T51" fmla="*/ 2147483647 h 72"/>
              <a:gd name="T52" fmla="*/ 2147483647 w 171"/>
              <a:gd name="T53" fmla="*/ 2147483647 h 72"/>
              <a:gd name="T54" fmla="*/ 2147483647 w 171"/>
              <a:gd name="T55" fmla="*/ 2147483647 h 72"/>
              <a:gd name="T56" fmla="*/ 0 w 171"/>
              <a:gd name="T57" fmla="*/ 2147483647 h 72"/>
              <a:gd name="T58" fmla="*/ 2147483647 w 171"/>
              <a:gd name="T59" fmla="*/ 2147483647 h 72"/>
              <a:gd name="T60" fmla="*/ 2147483647 w 171"/>
              <a:gd name="T61" fmla="*/ 2147483647 h 72"/>
              <a:gd name="T62" fmla="*/ 2147483647 w 171"/>
              <a:gd name="T63" fmla="*/ 2147483647 h 72"/>
              <a:gd name="T64" fmla="*/ 2147483647 w 171"/>
              <a:gd name="T65" fmla="*/ 2147483647 h 72"/>
              <a:gd name="T66" fmla="*/ 2147483647 w 171"/>
              <a:gd name="T67" fmla="*/ 2147483647 h 72"/>
              <a:gd name="T68" fmla="*/ 2147483647 w 171"/>
              <a:gd name="T69" fmla="*/ 2147483647 h 72"/>
              <a:gd name="T70" fmla="*/ 2147483647 w 171"/>
              <a:gd name="T71" fmla="*/ 2147483647 h 72"/>
              <a:gd name="T72" fmla="*/ 2147483647 w 171"/>
              <a:gd name="T73" fmla="*/ 2147483647 h 72"/>
              <a:gd name="T74" fmla="*/ 2147483647 w 171"/>
              <a:gd name="T75" fmla="*/ 2147483647 h 72"/>
              <a:gd name="T76" fmla="*/ 2147483647 w 171"/>
              <a:gd name="T77" fmla="*/ 2147483647 h 72"/>
              <a:gd name="T78" fmla="*/ 2147483647 w 171"/>
              <a:gd name="T79" fmla="*/ 2147483647 h 72"/>
              <a:gd name="T80" fmla="*/ 2147483647 w 171"/>
              <a:gd name="T81" fmla="*/ 2147483647 h 72"/>
              <a:gd name="T82" fmla="*/ 2147483647 w 171"/>
              <a:gd name="T83" fmla="*/ 2147483647 h 72"/>
              <a:gd name="T84" fmla="*/ 2147483647 w 171"/>
              <a:gd name="T85" fmla="*/ 2147483647 h 72"/>
              <a:gd name="T86" fmla="*/ 2147483647 w 171"/>
              <a:gd name="T87" fmla="*/ 2147483647 h 72"/>
              <a:gd name="T88" fmla="*/ 2147483647 w 171"/>
              <a:gd name="T89" fmla="*/ 2147483647 h 72"/>
              <a:gd name="T90" fmla="*/ 2147483647 w 171"/>
              <a:gd name="T91" fmla="*/ 2147483647 h 72"/>
              <a:gd name="T92" fmla="*/ 2147483647 w 171"/>
              <a:gd name="T93" fmla="*/ 2147483647 h 72"/>
              <a:gd name="T94" fmla="*/ 2147483647 w 171"/>
              <a:gd name="T95" fmla="*/ 2147483647 h 72"/>
              <a:gd name="T96" fmla="*/ 2147483647 w 171"/>
              <a:gd name="T97" fmla="*/ 2147483647 h 72"/>
              <a:gd name="T98" fmla="*/ 2147483647 w 171"/>
              <a:gd name="T99" fmla="*/ 2147483647 h 72"/>
              <a:gd name="T100" fmla="*/ 2147483647 w 171"/>
              <a:gd name="T101" fmla="*/ 2147483647 h 72"/>
              <a:gd name="T102" fmla="*/ 2147483647 w 171"/>
              <a:gd name="T103" fmla="*/ 2147483647 h 72"/>
              <a:gd name="T104" fmla="*/ 2147483647 w 171"/>
              <a:gd name="T105" fmla="*/ 2147483647 h 72"/>
              <a:gd name="T106" fmla="*/ 2147483647 w 171"/>
              <a:gd name="T107" fmla="*/ 2147483647 h 72"/>
              <a:gd name="T108" fmla="*/ 2147483647 w 171"/>
              <a:gd name="T109" fmla="*/ 2147483647 h 72"/>
              <a:gd name="T110" fmla="*/ 2147483647 w 171"/>
              <a:gd name="T111" fmla="*/ 2147483647 h 72"/>
              <a:gd name="T112" fmla="*/ 2147483647 w 171"/>
              <a:gd name="T113" fmla="*/ 2147483647 h 72"/>
              <a:gd name="T114" fmla="*/ 2147483647 w 171"/>
              <a:gd name="T115" fmla="*/ 2147483647 h 72"/>
              <a:gd name="T116" fmla="*/ 2147483647 w 171"/>
              <a:gd name="T117" fmla="*/ 2147483647 h 7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1"/>
              <a:gd name="T178" fmla="*/ 0 h 72"/>
              <a:gd name="T179" fmla="*/ 171 w 171"/>
              <a:gd name="T180" fmla="*/ 72 h 7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1" h="72">
                <a:moveTo>
                  <a:pt x="1" y="50"/>
                </a:moveTo>
                <a:lnTo>
                  <a:pt x="68" y="51"/>
                </a:lnTo>
                <a:lnTo>
                  <a:pt x="68" y="53"/>
                </a:lnTo>
                <a:lnTo>
                  <a:pt x="1" y="52"/>
                </a:lnTo>
                <a:lnTo>
                  <a:pt x="1" y="50"/>
                </a:lnTo>
                <a:close/>
                <a:moveTo>
                  <a:pt x="68" y="51"/>
                </a:moveTo>
                <a:lnTo>
                  <a:pt x="68" y="51"/>
                </a:lnTo>
                <a:lnTo>
                  <a:pt x="68" y="52"/>
                </a:lnTo>
                <a:lnTo>
                  <a:pt x="68" y="51"/>
                </a:lnTo>
                <a:close/>
                <a:moveTo>
                  <a:pt x="68" y="52"/>
                </a:moveTo>
                <a:lnTo>
                  <a:pt x="68" y="62"/>
                </a:lnTo>
                <a:lnTo>
                  <a:pt x="67" y="62"/>
                </a:lnTo>
                <a:lnTo>
                  <a:pt x="67" y="52"/>
                </a:lnTo>
                <a:lnTo>
                  <a:pt x="68" y="52"/>
                </a:lnTo>
                <a:close/>
                <a:moveTo>
                  <a:pt x="68" y="62"/>
                </a:moveTo>
                <a:lnTo>
                  <a:pt x="68" y="63"/>
                </a:lnTo>
                <a:lnTo>
                  <a:pt x="67" y="62"/>
                </a:lnTo>
                <a:lnTo>
                  <a:pt x="68" y="62"/>
                </a:lnTo>
                <a:close/>
                <a:moveTo>
                  <a:pt x="68" y="63"/>
                </a:moveTo>
                <a:lnTo>
                  <a:pt x="61" y="71"/>
                </a:lnTo>
                <a:lnTo>
                  <a:pt x="60" y="70"/>
                </a:lnTo>
                <a:lnTo>
                  <a:pt x="67" y="62"/>
                </a:lnTo>
                <a:lnTo>
                  <a:pt x="68" y="63"/>
                </a:lnTo>
                <a:close/>
                <a:moveTo>
                  <a:pt x="60" y="71"/>
                </a:moveTo>
                <a:lnTo>
                  <a:pt x="59" y="71"/>
                </a:lnTo>
                <a:lnTo>
                  <a:pt x="60" y="70"/>
                </a:lnTo>
                <a:lnTo>
                  <a:pt x="60" y="71"/>
                </a:lnTo>
                <a:close/>
                <a:moveTo>
                  <a:pt x="60" y="69"/>
                </a:moveTo>
                <a:lnTo>
                  <a:pt x="84" y="70"/>
                </a:lnTo>
                <a:lnTo>
                  <a:pt x="84" y="72"/>
                </a:lnTo>
                <a:lnTo>
                  <a:pt x="60" y="71"/>
                </a:lnTo>
                <a:lnTo>
                  <a:pt x="60" y="69"/>
                </a:lnTo>
                <a:close/>
                <a:moveTo>
                  <a:pt x="84" y="72"/>
                </a:moveTo>
                <a:lnTo>
                  <a:pt x="84" y="72"/>
                </a:lnTo>
                <a:lnTo>
                  <a:pt x="84" y="71"/>
                </a:lnTo>
                <a:lnTo>
                  <a:pt x="84" y="72"/>
                </a:lnTo>
                <a:close/>
                <a:moveTo>
                  <a:pt x="83" y="70"/>
                </a:moveTo>
                <a:lnTo>
                  <a:pt x="92" y="64"/>
                </a:lnTo>
                <a:lnTo>
                  <a:pt x="93" y="65"/>
                </a:lnTo>
                <a:lnTo>
                  <a:pt x="84" y="72"/>
                </a:lnTo>
                <a:lnTo>
                  <a:pt x="83" y="70"/>
                </a:lnTo>
                <a:close/>
                <a:moveTo>
                  <a:pt x="93" y="65"/>
                </a:moveTo>
                <a:lnTo>
                  <a:pt x="93" y="65"/>
                </a:lnTo>
                <a:lnTo>
                  <a:pt x="93" y="64"/>
                </a:lnTo>
                <a:lnTo>
                  <a:pt x="93" y="65"/>
                </a:lnTo>
                <a:close/>
                <a:moveTo>
                  <a:pt x="92" y="64"/>
                </a:moveTo>
                <a:lnTo>
                  <a:pt x="93" y="50"/>
                </a:lnTo>
                <a:lnTo>
                  <a:pt x="94" y="50"/>
                </a:lnTo>
                <a:lnTo>
                  <a:pt x="93" y="65"/>
                </a:lnTo>
                <a:lnTo>
                  <a:pt x="92" y="64"/>
                </a:lnTo>
                <a:close/>
                <a:moveTo>
                  <a:pt x="93" y="50"/>
                </a:moveTo>
                <a:lnTo>
                  <a:pt x="93" y="49"/>
                </a:lnTo>
                <a:lnTo>
                  <a:pt x="93" y="50"/>
                </a:lnTo>
                <a:close/>
                <a:moveTo>
                  <a:pt x="93" y="49"/>
                </a:moveTo>
                <a:cubicBezTo>
                  <a:pt x="93" y="49"/>
                  <a:pt x="107" y="48"/>
                  <a:pt x="113" y="41"/>
                </a:cubicBezTo>
                <a:lnTo>
                  <a:pt x="114" y="42"/>
                </a:lnTo>
                <a:cubicBezTo>
                  <a:pt x="108" y="49"/>
                  <a:pt x="94" y="51"/>
                  <a:pt x="94" y="51"/>
                </a:cubicBezTo>
                <a:lnTo>
                  <a:pt x="93" y="49"/>
                </a:lnTo>
                <a:close/>
                <a:moveTo>
                  <a:pt x="113" y="41"/>
                </a:moveTo>
                <a:lnTo>
                  <a:pt x="113" y="41"/>
                </a:lnTo>
                <a:lnTo>
                  <a:pt x="113" y="42"/>
                </a:lnTo>
                <a:lnTo>
                  <a:pt x="113" y="41"/>
                </a:lnTo>
                <a:close/>
                <a:moveTo>
                  <a:pt x="113" y="41"/>
                </a:moveTo>
                <a:lnTo>
                  <a:pt x="113" y="41"/>
                </a:lnTo>
                <a:lnTo>
                  <a:pt x="114" y="42"/>
                </a:lnTo>
                <a:lnTo>
                  <a:pt x="113" y="41"/>
                </a:lnTo>
                <a:close/>
                <a:moveTo>
                  <a:pt x="114" y="42"/>
                </a:moveTo>
                <a:lnTo>
                  <a:pt x="114" y="42"/>
                </a:lnTo>
                <a:lnTo>
                  <a:pt x="113" y="42"/>
                </a:lnTo>
                <a:lnTo>
                  <a:pt x="114" y="42"/>
                </a:lnTo>
                <a:close/>
                <a:moveTo>
                  <a:pt x="113" y="41"/>
                </a:moveTo>
                <a:cubicBezTo>
                  <a:pt x="115" y="38"/>
                  <a:pt x="117" y="34"/>
                  <a:pt x="119" y="31"/>
                </a:cubicBezTo>
                <a:lnTo>
                  <a:pt x="121" y="31"/>
                </a:lnTo>
                <a:cubicBezTo>
                  <a:pt x="119" y="35"/>
                  <a:pt x="117" y="39"/>
                  <a:pt x="114" y="42"/>
                </a:cubicBezTo>
                <a:lnTo>
                  <a:pt x="113" y="41"/>
                </a:lnTo>
                <a:close/>
                <a:moveTo>
                  <a:pt x="119" y="31"/>
                </a:moveTo>
                <a:cubicBezTo>
                  <a:pt x="122" y="26"/>
                  <a:pt x="124" y="22"/>
                  <a:pt x="126" y="20"/>
                </a:cubicBezTo>
                <a:lnTo>
                  <a:pt x="127" y="21"/>
                </a:lnTo>
                <a:cubicBezTo>
                  <a:pt x="125" y="23"/>
                  <a:pt x="123" y="27"/>
                  <a:pt x="121" y="31"/>
                </a:cubicBezTo>
                <a:lnTo>
                  <a:pt x="119" y="31"/>
                </a:lnTo>
                <a:close/>
                <a:moveTo>
                  <a:pt x="126" y="20"/>
                </a:moveTo>
                <a:cubicBezTo>
                  <a:pt x="131" y="17"/>
                  <a:pt x="171" y="0"/>
                  <a:pt x="171" y="0"/>
                </a:cubicBezTo>
                <a:lnTo>
                  <a:pt x="171" y="2"/>
                </a:lnTo>
                <a:cubicBezTo>
                  <a:pt x="171" y="2"/>
                  <a:pt x="132" y="18"/>
                  <a:pt x="127" y="21"/>
                </a:cubicBezTo>
                <a:lnTo>
                  <a:pt x="126" y="20"/>
                </a:lnTo>
                <a:close/>
                <a:moveTo>
                  <a:pt x="171" y="0"/>
                </a:moveTo>
                <a:lnTo>
                  <a:pt x="171" y="2"/>
                </a:lnTo>
                <a:lnTo>
                  <a:pt x="171" y="1"/>
                </a:lnTo>
                <a:lnTo>
                  <a:pt x="171" y="0"/>
                </a:lnTo>
                <a:close/>
                <a:moveTo>
                  <a:pt x="171" y="2"/>
                </a:moveTo>
                <a:lnTo>
                  <a:pt x="129" y="4"/>
                </a:lnTo>
                <a:lnTo>
                  <a:pt x="129" y="2"/>
                </a:lnTo>
                <a:lnTo>
                  <a:pt x="171" y="0"/>
                </a:lnTo>
                <a:lnTo>
                  <a:pt x="171" y="2"/>
                </a:lnTo>
                <a:close/>
                <a:moveTo>
                  <a:pt x="129" y="2"/>
                </a:moveTo>
                <a:lnTo>
                  <a:pt x="129" y="2"/>
                </a:lnTo>
                <a:lnTo>
                  <a:pt x="129" y="3"/>
                </a:lnTo>
                <a:lnTo>
                  <a:pt x="129" y="2"/>
                </a:lnTo>
                <a:close/>
                <a:moveTo>
                  <a:pt x="129" y="4"/>
                </a:moveTo>
                <a:cubicBezTo>
                  <a:pt x="126" y="4"/>
                  <a:pt x="124" y="5"/>
                  <a:pt x="122" y="6"/>
                </a:cubicBezTo>
                <a:lnTo>
                  <a:pt x="121" y="5"/>
                </a:lnTo>
                <a:cubicBezTo>
                  <a:pt x="124" y="4"/>
                  <a:pt x="126" y="3"/>
                  <a:pt x="129" y="2"/>
                </a:cubicBezTo>
                <a:lnTo>
                  <a:pt x="129" y="4"/>
                </a:lnTo>
                <a:close/>
                <a:moveTo>
                  <a:pt x="122" y="6"/>
                </a:moveTo>
                <a:cubicBezTo>
                  <a:pt x="120" y="7"/>
                  <a:pt x="118" y="8"/>
                  <a:pt x="117" y="9"/>
                </a:cubicBezTo>
                <a:lnTo>
                  <a:pt x="116" y="9"/>
                </a:lnTo>
                <a:cubicBezTo>
                  <a:pt x="117" y="7"/>
                  <a:pt x="119" y="6"/>
                  <a:pt x="121" y="5"/>
                </a:cubicBezTo>
                <a:lnTo>
                  <a:pt x="122" y="6"/>
                </a:lnTo>
                <a:close/>
                <a:moveTo>
                  <a:pt x="117" y="9"/>
                </a:moveTo>
                <a:lnTo>
                  <a:pt x="117" y="9"/>
                </a:lnTo>
                <a:close/>
                <a:moveTo>
                  <a:pt x="117" y="9"/>
                </a:moveTo>
                <a:cubicBezTo>
                  <a:pt x="117" y="9"/>
                  <a:pt x="117" y="9"/>
                  <a:pt x="117" y="9"/>
                </a:cubicBezTo>
                <a:lnTo>
                  <a:pt x="116" y="9"/>
                </a:lnTo>
                <a:cubicBezTo>
                  <a:pt x="116" y="9"/>
                  <a:pt x="116" y="9"/>
                  <a:pt x="116" y="9"/>
                </a:cubicBezTo>
                <a:lnTo>
                  <a:pt x="117" y="9"/>
                </a:lnTo>
                <a:close/>
                <a:moveTo>
                  <a:pt x="117" y="9"/>
                </a:moveTo>
                <a:lnTo>
                  <a:pt x="117" y="9"/>
                </a:lnTo>
                <a:close/>
                <a:moveTo>
                  <a:pt x="117" y="9"/>
                </a:moveTo>
                <a:cubicBezTo>
                  <a:pt x="117" y="11"/>
                  <a:pt x="116" y="12"/>
                  <a:pt x="114" y="13"/>
                </a:cubicBezTo>
                <a:lnTo>
                  <a:pt x="113" y="13"/>
                </a:lnTo>
                <a:cubicBezTo>
                  <a:pt x="114" y="11"/>
                  <a:pt x="115" y="10"/>
                  <a:pt x="116" y="9"/>
                </a:cubicBezTo>
                <a:lnTo>
                  <a:pt x="117" y="9"/>
                </a:lnTo>
                <a:close/>
                <a:moveTo>
                  <a:pt x="114" y="13"/>
                </a:moveTo>
                <a:cubicBezTo>
                  <a:pt x="111" y="19"/>
                  <a:pt x="106" y="25"/>
                  <a:pt x="104" y="26"/>
                </a:cubicBezTo>
                <a:lnTo>
                  <a:pt x="103" y="24"/>
                </a:lnTo>
                <a:cubicBezTo>
                  <a:pt x="105" y="23"/>
                  <a:pt x="110" y="18"/>
                  <a:pt x="113" y="13"/>
                </a:cubicBezTo>
                <a:lnTo>
                  <a:pt x="114" y="13"/>
                </a:lnTo>
                <a:close/>
                <a:moveTo>
                  <a:pt x="104" y="26"/>
                </a:moveTo>
                <a:cubicBezTo>
                  <a:pt x="99" y="27"/>
                  <a:pt x="89" y="28"/>
                  <a:pt x="89" y="28"/>
                </a:cubicBezTo>
                <a:lnTo>
                  <a:pt x="89" y="26"/>
                </a:lnTo>
                <a:cubicBezTo>
                  <a:pt x="89" y="26"/>
                  <a:pt x="99" y="26"/>
                  <a:pt x="103" y="24"/>
                </a:cubicBezTo>
                <a:lnTo>
                  <a:pt x="104" y="26"/>
                </a:lnTo>
                <a:close/>
                <a:moveTo>
                  <a:pt x="89" y="28"/>
                </a:moveTo>
                <a:lnTo>
                  <a:pt x="89" y="28"/>
                </a:lnTo>
                <a:lnTo>
                  <a:pt x="89" y="27"/>
                </a:lnTo>
                <a:lnTo>
                  <a:pt x="89" y="28"/>
                </a:lnTo>
                <a:close/>
                <a:moveTo>
                  <a:pt x="89" y="27"/>
                </a:moveTo>
                <a:lnTo>
                  <a:pt x="87" y="14"/>
                </a:lnTo>
                <a:lnTo>
                  <a:pt x="89" y="14"/>
                </a:lnTo>
                <a:lnTo>
                  <a:pt x="90" y="27"/>
                </a:lnTo>
                <a:lnTo>
                  <a:pt x="89" y="27"/>
                </a:lnTo>
                <a:close/>
                <a:moveTo>
                  <a:pt x="88" y="14"/>
                </a:moveTo>
                <a:lnTo>
                  <a:pt x="89" y="14"/>
                </a:lnTo>
                <a:lnTo>
                  <a:pt x="88" y="14"/>
                </a:lnTo>
                <a:close/>
                <a:moveTo>
                  <a:pt x="87" y="15"/>
                </a:moveTo>
                <a:lnTo>
                  <a:pt x="78" y="6"/>
                </a:lnTo>
                <a:lnTo>
                  <a:pt x="79" y="5"/>
                </a:lnTo>
                <a:lnTo>
                  <a:pt x="88" y="14"/>
                </a:lnTo>
                <a:lnTo>
                  <a:pt x="87" y="15"/>
                </a:lnTo>
                <a:close/>
                <a:moveTo>
                  <a:pt x="79" y="4"/>
                </a:moveTo>
                <a:lnTo>
                  <a:pt x="79" y="5"/>
                </a:lnTo>
                <a:lnTo>
                  <a:pt x="79" y="4"/>
                </a:lnTo>
                <a:close/>
                <a:moveTo>
                  <a:pt x="79" y="6"/>
                </a:moveTo>
                <a:lnTo>
                  <a:pt x="59" y="6"/>
                </a:lnTo>
                <a:lnTo>
                  <a:pt x="59" y="4"/>
                </a:lnTo>
                <a:lnTo>
                  <a:pt x="79" y="4"/>
                </a:lnTo>
                <a:lnTo>
                  <a:pt x="79" y="6"/>
                </a:lnTo>
                <a:close/>
                <a:moveTo>
                  <a:pt x="58" y="5"/>
                </a:moveTo>
                <a:lnTo>
                  <a:pt x="57" y="4"/>
                </a:lnTo>
                <a:lnTo>
                  <a:pt x="59" y="4"/>
                </a:lnTo>
                <a:lnTo>
                  <a:pt x="59" y="5"/>
                </a:lnTo>
                <a:lnTo>
                  <a:pt x="58" y="5"/>
                </a:lnTo>
                <a:close/>
                <a:moveTo>
                  <a:pt x="59" y="4"/>
                </a:moveTo>
                <a:lnTo>
                  <a:pt x="68" y="16"/>
                </a:lnTo>
                <a:lnTo>
                  <a:pt x="66" y="16"/>
                </a:lnTo>
                <a:lnTo>
                  <a:pt x="58" y="5"/>
                </a:lnTo>
                <a:lnTo>
                  <a:pt x="59" y="4"/>
                </a:lnTo>
                <a:close/>
                <a:moveTo>
                  <a:pt x="68" y="16"/>
                </a:moveTo>
                <a:lnTo>
                  <a:pt x="68" y="16"/>
                </a:lnTo>
                <a:lnTo>
                  <a:pt x="67" y="16"/>
                </a:lnTo>
                <a:lnTo>
                  <a:pt x="68" y="16"/>
                </a:lnTo>
                <a:close/>
                <a:moveTo>
                  <a:pt x="68" y="16"/>
                </a:moveTo>
                <a:lnTo>
                  <a:pt x="69" y="30"/>
                </a:lnTo>
                <a:lnTo>
                  <a:pt x="67" y="30"/>
                </a:lnTo>
                <a:lnTo>
                  <a:pt x="66" y="16"/>
                </a:lnTo>
                <a:lnTo>
                  <a:pt x="68" y="16"/>
                </a:lnTo>
                <a:close/>
                <a:moveTo>
                  <a:pt x="69" y="30"/>
                </a:moveTo>
                <a:lnTo>
                  <a:pt x="69" y="31"/>
                </a:lnTo>
                <a:lnTo>
                  <a:pt x="68" y="30"/>
                </a:lnTo>
                <a:lnTo>
                  <a:pt x="69" y="30"/>
                </a:lnTo>
                <a:close/>
                <a:moveTo>
                  <a:pt x="68" y="30"/>
                </a:moveTo>
                <a:lnTo>
                  <a:pt x="10" y="23"/>
                </a:lnTo>
                <a:lnTo>
                  <a:pt x="10" y="22"/>
                </a:lnTo>
                <a:lnTo>
                  <a:pt x="68" y="29"/>
                </a:lnTo>
                <a:lnTo>
                  <a:pt x="68" y="30"/>
                </a:lnTo>
                <a:close/>
                <a:moveTo>
                  <a:pt x="9" y="22"/>
                </a:moveTo>
                <a:lnTo>
                  <a:pt x="9" y="22"/>
                </a:lnTo>
                <a:lnTo>
                  <a:pt x="10" y="22"/>
                </a:lnTo>
                <a:lnTo>
                  <a:pt x="10" y="23"/>
                </a:lnTo>
                <a:lnTo>
                  <a:pt x="9" y="22"/>
                </a:lnTo>
                <a:close/>
                <a:moveTo>
                  <a:pt x="11" y="23"/>
                </a:moveTo>
                <a:lnTo>
                  <a:pt x="1" y="51"/>
                </a:lnTo>
                <a:lnTo>
                  <a:pt x="0" y="51"/>
                </a:lnTo>
                <a:lnTo>
                  <a:pt x="9" y="22"/>
                </a:lnTo>
                <a:lnTo>
                  <a:pt x="11" y="23"/>
                </a:lnTo>
                <a:close/>
                <a:moveTo>
                  <a:pt x="1" y="52"/>
                </a:moveTo>
                <a:lnTo>
                  <a:pt x="0" y="52"/>
                </a:lnTo>
                <a:lnTo>
                  <a:pt x="0" y="51"/>
                </a:lnTo>
                <a:lnTo>
                  <a:pt x="1" y="51"/>
                </a:lnTo>
                <a:lnTo>
                  <a:pt x="1" y="52"/>
                </a:lnTo>
                <a:close/>
                <a:moveTo>
                  <a:pt x="8" y="47"/>
                </a:moveTo>
                <a:lnTo>
                  <a:pt x="14" y="28"/>
                </a:lnTo>
                <a:lnTo>
                  <a:pt x="16" y="28"/>
                </a:lnTo>
                <a:lnTo>
                  <a:pt x="10" y="47"/>
                </a:lnTo>
                <a:lnTo>
                  <a:pt x="8" y="47"/>
                </a:lnTo>
                <a:close/>
                <a:moveTo>
                  <a:pt x="17" y="44"/>
                </a:moveTo>
                <a:lnTo>
                  <a:pt x="51" y="42"/>
                </a:lnTo>
                <a:lnTo>
                  <a:pt x="51" y="43"/>
                </a:lnTo>
                <a:lnTo>
                  <a:pt x="17" y="45"/>
                </a:lnTo>
                <a:lnTo>
                  <a:pt x="17" y="44"/>
                </a:lnTo>
                <a:close/>
                <a:moveTo>
                  <a:pt x="18" y="36"/>
                </a:moveTo>
                <a:lnTo>
                  <a:pt x="50" y="38"/>
                </a:lnTo>
                <a:lnTo>
                  <a:pt x="50" y="40"/>
                </a:lnTo>
                <a:lnTo>
                  <a:pt x="18" y="38"/>
                </a:lnTo>
                <a:lnTo>
                  <a:pt x="18" y="36"/>
                </a:lnTo>
                <a:close/>
                <a:moveTo>
                  <a:pt x="22" y="28"/>
                </a:moveTo>
                <a:lnTo>
                  <a:pt x="51" y="35"/>
                </a:lnTo>
                <a:lnTo>
                  <a:pt x="51" y="37"/>
                </a:lnTo>
                <a:lnTo>
                  <a:pt x="21" y="30"/>
                </a:lnTo>
                <a:lnTo>
                  <a:pt x="22" y="28"/>
                </a:lnTo>
                <a:close/>
                <a:moveTo>
                  <a:pt x="67" y="44"/>
                </a:moveTo>
                <a:lnTo>
                  <a:pt x="93" y="41"/>
                </a:lnTo>
                <a:lnTo>
                  <a:pt x="93" y="43"/>
                </a:lnTo>
                <a:lnTo>
                  <a:pt x="67" y="45"/>
                </a:lnTo>
                <a:lnTo>
                  <a:pt x="67" y="44"/>
                </a:lnTo>
                <a:close/>
                <a:moveTo>
                  <a:pt x="69" y="38"/>
                </a:moveTo>
                <a:lnTo>
                  <a:pt x="93" y="36"/>
                </a:lnTo>
                <a:lnTo>
                  <a:pt x="93" y="37"/>
                </a:lnTo>
                <a:lnTo>
                  <a:pt x="70" y="39"/>
                </a:lnTo>
                <a:lnTo>
                  <a:pt x="69" y="38"/>
                </a:lnTo>
                <a:close/>
                <a:moveTo>
                  <a:pt x="70" y="32"/>
                </a:moveTo>
                <a:lnTo>
                  <a:pt x="93" y="33"/>
                </a:lnTo>
                <a:lnTo>
                  <a:pt x="93" y="34"/>
                </a:lnTo>
                <a:lnTo>
                  <a:pt x="70" y="34"/>
                </a:lnTo>
                <a:lnTo>
                  <a:pt x="70" y="32"/>
                </a:lnTo>
                <a:close/>
                <a:moveTo>
                  <a:pt x="105" y="30"/>
                </a:moveTo>
                <a:lnTo>
                  <a:pt x="120" y="14"/>
                </a:lnTo>
                <a:lnTo>
                  <a:pt x="121" y="15"/>
                </a:lnTo>
                <a:lnTo>
                  <a:pt x="106" y="31"/>
                </a:lnTo>
                <a:lnTo>
                  <a:pt x="105" y="30"/>
                </a:lnTo>
                <a:close/>
                <a:moveTo>
                  <a:pt x="141" y="9"/>
                </a:moveTo>
                <a:lnTo>
                  <a:pt x="156" y="4"/>
                </a:lnTo>
                <a:lnTo>
                  <a:pt x="157" y="5"/>
                </a:lnTo>
                <a:lnTo>
                  <a:pt x="141" y="11"/>
                </a:lnTo>
                <a:lnTo>
                  <a:pt x="141" y="9"/>
                </a:lnTo>
                <a:close/>
                <a:moveTo>
                  <a:pt x="73" y="66"/>
                </a:moveTo>
                <a:lnTo>
                  <a:pt x="83" y="65"/>
                </a:lnTo>
                <a:lnTo>
                  <a:pt x="83" y="67"/>
                </a:lnTo>
                <a:lnTo>
                  <a:pt x="73" y="67"/>
                </a:lnTo>
                <a:lnTo>
                  <a:pt x="73" y="66"/>
                </a:lnTo>
                <a:close/>
                <a:moveTo>
                  <a:pt x="75" y="53"/>
                </a:moveTo>
                <a:lnTo>
                  <a:pt x="77" y="61"/>
                </a:lnTo>
                <a:lnTo>
                  <a:pt x="76" y="61"/>
                </a:lnTo>
                <a:lnTo>
                  <a:pt x="74" y="53"/>
                </a:lnTo>
                <a:lnTo>
                  <a:pt x="75" y="53"/>
                </a:lnTo>
                <a:close/>
                <a:moveTo>
                  <a:pt x="88" y="54"/>
                </a:moveTo>
                <a:lnTo>
                  <a:pt x="88" y="62"/>
                </a:lnTo>
                <a:lnTo>
                  <a:pt x="86" y="62"/>
                </a:lnTo>
                <a:lnTo>
                  <a:pt x="86" y="54"/>
                </a:lnTo>
                <a:lnTo>
                  <a:pt x="88" y="54"/>
                </a:lnTo>
                <a:close/>
                <a:moveTo>
                  <a:pt x="70" y="8"/>
                </a:moveTo>
                <a:lnTo>
                  <a:pt x="75" y="13"/>
                </a:lnTo>
                <a:lnTo>
                  <a:pt x="73" y="14"/>
                </a:lnTo>
                <a:lnTo>
                  <a:pt x="69" y="9"/>
                </a:lnTo>
                <a:lnTo>
                  <a:pt x="70" y="8"/>
                </a:lnTo>
                <a:close/>
                <a:moveTo>
                  <a:pt x="78" y="7"/>
                </a:moveTo>
                <a:lnTo>
                  <a:pt x="82" y="12"/>
                </a:lnTo>
                <a:lnTo>
                  <a:pt x="80" y="13"/>
                </a:lnTo>
                <a:lnTo>
                  <a:pt x="76" y="8"/>
                </a:lnTo>
                <a:lnTo>
                  <a:pt x="78" y="7"/>
                </a:lnTo>
                <a:close/>
                <a:moveTo>
                  <a:pt x="74" y="19"/>
                </a:moveTo>
                <a:lnTo>
                  <a:pt x="75" y="29"/>
                </a:lnTo>
                <a:lnTo>
                  <a:pt x="74" y="29"/>
                </a:lnTo>
                <a:lnTo>
                  <a:pt x="73" y="19"/>
                </a:lnTo>
                <a:lnTo>
                  <a:pt x="74" y="19"/>
                </a:lnTo>
                <a:close/>
                <a:moveTo>
                  <a:pt x="81" y="19"/>
                </a:moveTo>
                <a:lnTo>
                  <a:pt x="83" y="28"/>
                </a:lnTo>
                <a:lnTo>
                  <a:pt x="81" y="28"/>
                </a:lnTo>
                <a:lnTo>
                  <a:pt x="80" y="19"/>
                </a:lnTo>
                <a:lnTo>
                  <a:pt x="81" y="19"/>
                </a:lnTo>
                <a:close/>
                <a:moveTo>
                  <a:pt x="125" y="11"/>
                </a:moveTo>
                <a:cubicBezTo>
                  <a:pt x="125" y="11"/>
                  <a:pt x="125" y="11"/>
                  <a:pt x="125" y="11"/>
                </a:cubicBezTo>
                <a:lnTo>
                  <a:pt x="124" y="12"/>
                </a:lnTo>
                <a:cubicBezTo>
                  <a:pt x="124" y="12"/>
                  <a:pt x="124" y="12"/>
                  <a:pt x="124" y="12"/>
                </a:cubicBezTo>
                <a:lnTo>
                  <a:pt x="125" y="11"/>
                </a:lnTo>
                <a:close/>
                <a:moveTo>
                  <a:pt x="124" y="12"/>
                </a:moveTo>
                <a:lnTo>
                  <a:pt x="124" y="12"/>
                </a:lnTo>
                <a:lnTo>
                  <a:pt x="125" y="12"/>
                </a:lnTo>
                <a:lnTo>
                  <a:pt x="124" y="12"/>
                </a:lnTo>
                <a:close/>
                <a:moveTo>
                  <a:pt x="125" y="11"/>
                </a:moveTo>
                <a:cubicBezTo>
                  <a:pt x="125" y="12"/>
                  <a:pt x="125" y="12"/>
                  <a:pt x="126" y="12"/>
                </a:cubicBezTo>
                <a:lnTo>
                  <a:pt x="124" y="12"/>
                </a:lnTo>
                <a:cubicBezTo>
                  <a:pt x="124" y="12"/>
                  <a:pt x="124" y="12"/>
                  <a:pt x="124" y="12"/>
                </a:cubicBezTo>
                <a:lnTo>
                  <a:pt x="125" y="11"/>
                </a:lnTo>
                <a:close/>
                <a:moveTo>
                  <a:pt x="126" y="12"/>
                </a:moveTo>
                <a:cubicBezTo>
                  <a:pt x="126" y="12"/>
                  <a:pt x="126" y="12"/>
                  <a:pt x="126" y="12"/>
                </a:cubicBezTo>
                <a:lnTo>
                  <a:pt x="124" y="13"/>
                </a:lnTo>
                <a:cubicBezTo>
                  <a:pt x="124" y="13"/>
                  <a:pt x="124" y="13"/>
                  <a:pt x="124" y="12"/>
                </a:cubicBezTo>
                <a:lnTo>
                  <a:pt x="126" y="12"/>
                </a:lnTo>
                <a:close/>
                <a:moveTo>
                  <a:pt x="126" y="12"/>
                </a:moveTo>
                <a:cubicBezTo>
                  <a:pt x="126" y="13"/>
                  <a:pt x="127" y="13"/>
                  <a:pt x="128" y="13"/>
                </a:cubicBezTo>
                <a:lnTo>
                  <a:pt x="128" y="15"/>
                </a:lnTo>
                <a:cubicBezTo>
                  <a:pt x="126" y="15"/>
                  <a:pt x="125" y="14"/>
                  <a:pt x="124" y="13"/>
                </a:cubicBezTo>
                <a:lnTo>
                  <a:pt x="126" y="12"/>
                </a:lnTo>
                <a:close/>
                <a:moveTo>
                  <a:pt x="128" y="15"/>
                </a:moveTo>
                <a:lnTo>
                  <a:pt x="128" y="15"/>
                </a:lnTo>
                <a:lnTo>
                  <a:pt x="128" y="14"/>
                </a:lnTo>
                <a:lnTo>
                  <a:pt x="128" y="15"/>
                </a:lnTo>
                <a:close/>
                <a:moveTo>
                  <a:pt x="128" y="13"/>
                </a:moveTo>
                <a:lnTo>
                  <a:pt x="128" y="13"/>
                </a:lnTo>
                <a:lnTo>
                  <a:pt x="128" y="15"/>
                </a:lnTo>
                <a:lnTo>
                  <a:pt x="128" y="13"/>
                </a:lnTo>
                <a:close/>
                <a:moveTo>
                  <a:pt x="128" y="15"/>
                </a:moveTo>
                <a:lnTo>
                  <a:pt x="128" y="15"/>
                </a:lnTo>
                <a:lnTo>
                  <a:pt x="128" y="14"/>
                </a:lnTo>
                <a:lnTo>
                  <a:pt x="128" y="15"/>
                </a:lnTo>
                <a:close/>
                <a:moveTo>
                  <a:pt x="128" y="13"/>
                </a:moveTo>
                <a:cubicBezTo>
                  <a:pt x="128" y="13"/>
                  <a:pt x="129" y="13"/>
                  <a:pt x="129" y="12"/>
                </a:cubicBezTo>
                <a:lnTo>
                  <a:pt x="130" y="13"/>
                </a:lnTo>
                <a:cubicBezTo>
                  <a:pt x="130" y="14"/>
                  <a:pt x="129" y="15"/>
                  <a:pt x="128" y="15"/>
                </a:cubicBezTo>
                <a:lnTo>
                  <a:pt x="128" y="13"/>
                </a:lnTo>
                <a:close/>
                <a:moveTo>
                  <a:pt x="129" y="12"/>
                </a:moveTo>
                <a:cubicBezTo>
                  <a:pt x="129" y="12"/>
                  <a:pt x="130" y="12"/>
                  <a:pt x="130" y="11"/>
                </a:cubicBezTo>
                <a:lnTo>
                  <a:pt x="131" y="11"/>
                </a:lnTo>
                <a:cubicBezTo>
                  <a:pt x="131" y="12"/>
                  <a:pt x="131" y="13"/>
                  <a:pt x="130" y="13"/>
                </a:cubicBezTo>
                <a:lnTo>
                  <a:pt x="129" y="12"/>
                </a:lnTo>
                <a:close/>
                <a:moveTo>
                  <a:pt x="130" y="11"/>
                </a:moveTo>
                <a:lnTo>
                  <a:pt x="130" y="11"/>
                </a:lnTo>
                <a:close/>
                <a:moveTo>
                  <a:pt x="130" y="11"/>
                </a:moveTo>
                <a:cubicBezTo>
                  <a:pt x="130" y="11"/>
                  <a:pt x="130" y="11"/>
                  <a:pt x="130" y="11"/>
                </a:cubicBezTo>
                <a:lnTo>
                  <a:pt x="131" y="11"/>
                </a:lnTo>
                <a:cubicBezTo>
                  <a:pt x="131" y="11"/>
                  <a:pt x="131" y="11"/>
                  <a:pt x="131" y="11"/>
                </a:cubicBezTo>
                <a:lnTo>
                  <a:pt x="130" y="11"/>
                </a:lnTo>
                <a:close/>
                <a:moveTo>
                  <a:pt x="130" y="11"/>
                </a:moveTo>
                <a:lnTo>
                  <a:pt x="130" y="11"/>
                </a:lnTo>
                <a:close/>
                <a:moveTo>
                  <a:pt x="130" y="11"/>
                </a:moveTo>
                <a:cubicBezTo>
                  <a:pt x="130" y="11"/>
                  <a:pt x="130" y="11"/>
                  <a:pt x="130" y="11"/>
                </a:cubicBezTo>
                <a:lnTo>
                  <a:pt x="131" y="11"/>
                </a:lnTo>
                <a:cubicBezTo>
                  <a:pt x="131" y="11"/>
                  <a:pt x="131" y="11"/>
                  <a:pt x="131" y="11"/>
                </a:cubicBezTo>
                <a:lnTo>
                  <a:pt x="130" y="11"/>
                </a:lnTo>
                <a:close/>
                <a:moveTo>
                  <a:pt x="131" y="11"/>
                </a:moveTo>
                <a:lnTo>
                  <a:pt x="131" y="11"/>
                </a:lnTo>
                <a:lnTo>
                  <a:pt x="130" y="11"/>
                </a:lnTo>
                <a:lnTo>
                  <a:pt x="131" y="11"/>
                </a:lnTo>
                <a:close/>
                <a:moveTo>
                  <a:pt x="130" y="11"/>
                </a:moveTo>
                <a:cubicBezTo>
                  <a:pt x="130" y="11"/>
                  <a:pt x="129" y="11"/>
                  <a:pt x="129" y="10"/>
                </a:cubicBezTo>
                <a:lnTo>
                  <a:pt x="131" y="10"/>
                </a:lnTo>
                <a:cubicBezTo>
                  <a:pt x="131" y="10"/>
                  <a:pt x="131" y="11"/>
                  <a:pt x="131" y="11"/>
                </a:cubicBezTo>
                <a:lnTo>
                  <a:pt x="130" y="11"/>
                </a:lnTo>
                <a:close/>
                <a:moveTo>
                  <a:pt x="131" y="10"/>
                </a:moveTo>
                <a:lnTo>
                  <a:pt x="131" y="10"/>
                </a:lnTo>
                <a:lnTo>
                  <a:pt x="130" y="10"/>
                </a:lnTo>
                <a:lnTo>
                  <a:pt x="131" y="10"/>
                </a:lnTo>
                <a:close/>
                <a:moveTo>
                  <a:pt x="129" y="10"/>
                </a:moveTo>
                <a:cubicBezTo>
                  <a:pt x="129" y="10"/>
                  <a:pt x="129" y="10"/>
                  <a:pt x="129" y="10"/>
                </a:cubicBezTo>
                <a:lnTo>
                  <a:pt x="130" y="9"/>
                </a:lnTo>
                <a:cubicBezTo>
                  <a:pt x="131" y="10"/>
                  <a:pt x="131" y="10"/>
                  <a:pt x="131" y="10"/>
                </a:cubicBezTo>
                <a:lnTo>
                  <a:pt x="129" y="10"/>
                </a:lnTo>
                <a:close/>
                <a:moveTo>
                  <a:pt x="129" y="10"/>
                </a:moveTo>
                <a:cubicBezTo>
                  <a:pt x="129" y="9"/>
                  <a:pt x="128" y="9"/>
                  <a:pt x="127" y="9"/>
                </a:cubicBezTo>
                <a:lnTo>
                  <a:pt x="127" y="8"/>
                </a:lnTo>
                <a:cubicBezTo>
                  <a:pt x="128" y="8"/>
                  <a:pt x="130" y="8"/>
                  <a:pt x="130" y="9"/>
                </a:cubicBezTo>
                <a:lnTo>
                  <a:pt x="129" y="10"/>
                </a:lnTo>
                <a:close/>
                <a:moveTo>
                  <a:pt x="127" y="9"/>
                </a:moveTo>
                <a:lnTo>
                  <a:pt x="127" y="9"/>
                </a:lnTo>
                <a:lnTo>
                  <a:pt x="127" y="8"/>
                </a:lnTo>
                <a:lnTo>
                  <a:pt x="127" y="9"/>
                </a:lnTo>
                <a:close/>
                <a:moveTo>
                  <a:pt x="127" y="8"/>
                </a:moveTo>
                <a:lnTo>
                  <a:pt x="127" y="8"/>
                </a:lnTo>
                <a:close/>
                <a:moveTo>
                  <a:pt x="127" y="9"/>
                </a:moveTo>
                <a:cubicBezTo>
                  <a:pt x="127" y="9"/>
                  <a:pt x="126" y="10"/>
                  <a:pt x="126" y="10"/>
                </a:cubicBezTo>
                <a:lnTo>
                  <a:pt x="125" y="9"/>
                </a:lnTo>
                <a:cubicBezTo>
                  <a:pt x="125" y="8"/>
                  <a:pt x="126" y="8"/>
                  <a:pt x="127" y="8"/>
                </a:cubicBezTo>
                <a:lnTo>
                  <a:pt x="127" y="9"/>
                </a:lnTo>
                <a:close/>
                <a:moveTo>
                  <a:pt x="126" y="10"/>
                </a:moveTo>
                <a:cubicBezTo>
                  <a:pt x="126" y="10"/>
                  <a:pt x="125" y="11"/>
                  <a:pt x="125" y="11"/>
                </a:cubicBezTo>
                <a:lnTo>
                  <a:pt x="124" y="12"/>
                </a:lnTo>
                <a:cubicBezTo>
                  <a:pt x="124" y="11"/>
                  <a:pt x="124" y="10"/>
                  <a:pt x="125" y="9"/>
                </a:cubicBezTo>
                <a:lnTo>
                  <a:pt x="126" y="10"/>
                </a:lnTo>
                <a:close/>
                <a:moveTo>
                  <a:pt x="124" y="12"/>
                </a:moveTo>
                <a:lnTo>
                  <a:pt x="124" y="12"/>
                </a:lnTo>
                <a:lnTo>
                  <a:pt x="125" y="11"/>
                </a:lnTo>
                <a:lnTo>
                  <a:pt x="124" y="12"/>
                </a:lnTo>
                <a:close/>
                <a:moveTo>
                  <a:pt x="125" y="11"/>
                </a:moveTo>
                <a:lnTo>
                  <a:pt x="125" y="11"/>
                </a:lnTo>
                <a:lnTo>
                  <a:pt x="124" y="12"/>
                </a:lnTo>
                <a:lnTo>
                  <a:pt x="125" y="11"/>
                </a:lnTo>
                <a:close/>
                <a:moveTo>
                  <a:pt x="125" y="11"/>
                </a:moveTo>
                <a:lnTo>
                  <a:pt x="125" y="11"/>
                </a:lnTo>
                <a:close/>
                <a:moveTo>
                  <a:pt x="156" y="5"/>
                </a:moveTo>
                <a:lnTo>
                  <a:pt x="142" y="7"/>
                </a:lnTo>
                <a:lnTo>
                  <a:pt x="142" y="6"/>
                </a:lnTo>
                <a:lnTo>
                  <a:pt x="156" y="4"/>
                </a:lnTo>
                <a:lnTo>
                  <a:pt x="156" y="5"/>
                </a:lnTo>
                <a:close/>
                <a:moveTo>
                  <a:pt x="122" y="15"/>
                </a:moveTo>
                <a:lnTo>
                  <a:pt x="105" y="39"/>
                </a:lnTo>
                <a:lnTo>
                  <a:pt x="104" y="38"/>
                </a:lnTo>
                <a:lnTo>
                  <a:pt x="120" y="14"/>
                </a:lnTo>
                <a:lnTo>
                  <a:pt x="122" y="15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2" name="Freeform 22"/>
          <p:cNvSpPr>
            <a:spLocks noEditPoints="1"/>
          </p:cNvSpPr>
          <p:nvPr/>
        </p:nvSpPr>
        <p:spPr bwMode="auto">
          <a:xfrm>
            <a:off x="5202238" y="4491038"/>
            <a:ext cx="1139825" cy="1300162"/>
          </a:xfrm>
          <a:custGeom>
            <a:avLst/>
            <a:gdLst>
              <a:gd name="T0" fmla="*/ 2147483647 w 118"/>
              <a:gd name="T1" fmla="*/ 2147483647 h 141"/>
              <a:gd name="T2" fmla="*/ 2147483647 w 118"/>
              <a:gd name="T3" fmla="*/ 2147483647 h 141"/>
              <a:gd name="T4" fmla="*/ 2147483647 w 118"/>
              <a:gd name="T5" fmla="*/ 2147483647 h 141"/>
              <a:gd name="T6" fmla="*/ 2147483647 w 118"/>
              <a:gd name="T7" fmla="*/ 2147483647 h 141"/>
              <a:gd name="T8" fmla="*/ 2147483647 w 118"/>
              <a:gd name="T9" fmla="*/ 2147483647 h 141"/>
              <a:gd name="T10" fmla="*/ 2147483647 w 118"/>
              <a:gd name="T11" fmla="*/ 2147483647 h 141"/>
              <a:gd name="T12" fmla="*/ 2147483647 w 118"/>
              <a:gd name="T13" fmla="*/ 2147483647 h 141"/>
              <a:gd name="T14" fmla="*/ 2147483647 w 118"/>
              <a:gd name="T15" fmla="*/ 2147483647 h 141"/>
              <a:gd name="T16" fmla="*/ 2147483647 w 118"/>
              <a:gd name="T17" fmla="*/ 2147483647 h 141"/>
              <a:gd name="T18" fmla="*/ 2147483647 w 118"/>
              <a:gd name="T19" fmla="*/ 0 h 141"/>
              <a:gd name="T20" fmla="*/ 2147483647 w 118"/>
              <a:gd name="T21" fmla="*/ 2147483647 h 141"/>
              <a:gd name="T22" fmla="*/ 2147483647 w 118"/>
              <a:gd name="T23" fmla="*/ 2147483647 h 141"/>
              <a:gd name="T24" fmla="*/ 2147483647 w 118"/>
              <a:gd name="T25" fmla="*/ 2147483647 h 141"/>
              <a:gd name="T26" fmla="*/ 2147483647 w 118"/>
              <a:gd name="T27" fmla="*/ 2147483647 h 141"/>
              <a:gd name="T28" fmla="*/ 2147483647 w 118"/>
              <a:gd name="T29" fmla="*/ 2147483647 h 141"/>
              <a:gd name="T30" fmla="*/ 2147483647 w 118"/>
              <a:gd name="T31" fmla="*/ 2147483647 h 141"/>
              <a:gd name="T32" fmla="*/ 2147483647 w 118"/>
              <a:gd name="T33" fmla="*/ 2147483647 h 141"/>
              <a:gd name="T34" fmla="*/ 2147483647 w 118"/>
              <a:gd name="T35" fmla="*/ 2147483647 h 141"/>
              <a:gd name="T36" fmla="*/ 2147483647 w 118"/>
              <a:gd name="T37" fmla="*/ 2147483647 h 141"/>
              <a:gd name="T38" fmla="*/ 0 w 118"/>
              <a:gd name="T39" fmla="*/ 2147483647 h 141"/>
              <a:gd name="T40" fmla="*/ 2147483647 w 118"/>
              <a:gd name="T41" fmla="*/ 2147483647 h 141"/>
              <a:gd name="T42" fmla="*/ 2147483647 w 118"/>
              <a:gd name="T43" fmla="*/ 2147483647 h 141"/>
              <a:gd name="T44" fmla="*/ 2147483647 w 118"/>
              <a:gd name="T45" fmla="*/ 2147483647 h 141"/>
              <a:gd name="T46" fmla="*/ 2147483647 w 118"/>
              <a:gd name="T47" fmla="*/ 2147483647 h 141"/>
              <a:gd name="T48" fmla="*/ 2147483647 w 118"/>
              <a:gd name="T49" fmla="*/ 2147483647 h 141"/>
              <a:gd name="T50" fmla="*/ 2147483647 w 118"/>
              <a:gd name="T51" fmla="*/ 2147483647 h 141"/>
              <a:gd name="T52" fmla="*/ 2147483647 w 118"/>
              <a:gd name="T53" fmla="*/ 2147483647 h 141"/>
              <a:gd name="T54" fmla="*/ 2147483647 w 118"/>
              <a:gd name="T55" fmla="*/ 2147483647 h 141"/>
              <a:gd name="T56" fmla="*/ 2147483647 w 118"/>
              <a:gd name="T57" fmla="*/ 2147483647 h 141"/>
              <a:gd name="T58" fmla="*/ 2147483647 w 118"/>
              <a:gd name="T59" fmla="*/ 2147483647 h 141"/>
              <a:gd name="T60" fmla="*/ 2147483647 w 118"/>
              <a:gd name="T61" fmla="*/ 2147483647 h 141"/>
              <a:gd name="T62" fmla="*/ 2147483647 w 118"/>
              <a:gd name="T63" fmla="*/ 2147483647 h 141"/>
              <a:gd name="T64" fmla="*/ 2147483647 w 118"/>
              <a:gd name="T65" fmla="*/ 2147483647 h 141"/>
              <a:gd name="T66" fmla="*/ 2147483647 w 118"/>
              <a:gd name="T67" fmla="*/ 2147483647 h 141"/>
              <a:gd name="T68" fmla="*/ 2147483647 w 118"/>
              <a:gd name="T69" fmla="*/ 2147483647 h 141"/>
              <a:gd name="T70" fmla="*/ 2147483647 w 118"/>
              <a:gd name="T71" fmla="*/ 2147483647 h 141"/>
              <a:gd name="T72" fmla="*/ 2147483647 w 118"/>
              <a:gd name="T73" fmla="*/ 2147483647 h 141"/>
              <a:gd name="T74" fmla="*/ 2147483647 w 118"/>
              <a:gd name="T75" fmla="*/ 2147483647 h 141"/>
              <a:gd name="T76" fmla="*/ 2147483647 w 118"/>
              <a:gd name="T77" fmla="*/ 2147483647 h 141"/>
              <a:gd name="T78" fmla="*/ 2147483647 w 118"/>
              <a:gd name="T79" fmla="*/ 2147483647 h 141"/>
              <a:gd name="T80" fmla="*/ 2147483647 w 118"/>
              <a:gd name="T81" fmla="*/ 2147483647 h 141"/>
              <a:gd name="T82" fmla="*/ 2147483647 w 118"/>
              <a:gd name="T83" fmla="*/ 2147483647 h 141"/>
              <a:gd name="T84" fmla="*/ 2147483647 w 118"/>
              <a:gd name="T85" fmla="*/ 2147483647 h 141"/>
              <a:gd name="T86" fmla="*/ 2147483647 w 118"/>
              <a:gd name="T87" fmla="*/ 2147483647 h 141"/>
              <a:gd name="T88" fmla="*/ 2147483647 w 118"/>
              <a:gd name="T89" fmla="*/ 2147483647 h 141"/>
              <a:gd name="T90" fmla="*/ 2147483647 w 118"/>
              <a:gd name="T91" fmla="*/ 2147483647 h 141"/>
              <a:gd name="T92" fmla="*/ 2147483647 w 118"/>
              <a:gd name="T93" fmla="*/ 2147483647 h 141"/>
              <a:gd name="T94" fmla="*/ 2147483647 w 118"/>
              <a:gd name="T95" fmla="*/ 2147483647 h 141"/>
              <a:gd name="T96" fmla="*/ 2147483647 w 118"/>
              <a:gd name="T97" fmla="*/ 2147483647 h 141"/>
              <a:gd name="T98" fmla="*/ 2147483647 w 118"/>
              <a:gd name="T99" fmla="*/ 2147483647 h 141"/>
              <a:gd name="T100" fmla="*/ 2147483647 w 118"/>
              <a:gd name="T101" fmla="*/ 2147483647 h 141"/>
              <a:gd name="T102" fmla="*/ 2147483647 w 118"/>
              <a:gd name="T103" fmla="*/ 2147483647 h 141"/>
              <a:gd name="T104" fmla="*/ 2147483647 w 118"/>
              <a:gd name="T105" fmla="*/ 2147483647 h 141"/>
              <a:gd name="T106" fmla="*/ 2147483647 w 118"/>
              <a:gd name="T107" fmla="*/ 2147483647 h 141"/>
              <a:gd name="T108" fmla="*/ 2147483647 w 118"/>
              <a:gd name="T109" fmla="*/ 2147483647 h 141"/>
              <a:gd name="T110" fmla="*/ 2147483647 w 118"/>
              <a:gd name="T111" fmla="*/ 2147483647 h 141"/>
              <a:gd name="T112" fmla="*/ 2147483647 w 118"/>
              <a:gd name="T113" fmla="*/ 2147483647 h 141"/>
              <a:gd name="T114" fmla="*/ 2147483647 w 118"/>
              <a:gd name="T115" fmla="*/ 2147483647 h 141"/>
              <a:gd name="T116" fmla="*/ 2147483647 w 118"/>
              <a:gd name="T117" fmla="*/ 2147483647 h 141"/>
              <a:gd name="T118" fmla="*/ 2147483647 w 118"/>
              <a:gd name="T119" fmla="*/ 2147483647 h 141"/>
              <a:gd name="T120" fmla="*/ 2147483647 w 118"/>
              <a:gd name="T121" fmla="*/ 2147483647 h 141"/>
              <a:gd name="T122" fmla="*/ 2147483647 w 118"/>
              <a:gd name="T123" fmla="*/ 2147483647 h 14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18"/>
              <a:gd name="T187" fmla="*/ 0 h 141"/>
              <a:gd name="T188" fmla="*/ 118 w 118"/>
              <a:gd name="T189" fmla="*/ 141 h 14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18" h="141">
                <a:moveTo>
                  <a:pt x="9" y="141"/>
                </a:moveTo>
                <a:lnTo>
                  <a:pt x="64" y="102"/>
                </a:lnTo>
                <a:lnTo>
                  <a:pt x="70" y="111"/>
                </a:lnTo>
                <a:lnTo>
                  <a:pt x="69" y="121"/>
                </a:lnTo>
                <a:lnTo>
                  <a:pt x="88" y="108"/>
                </a:lnTo>
                <a:lnTo>
                  <a:pt x="92" y="98"/>
                </a:lnTo>
                <a:lnTo>
                  <a:pt x="84" y="86"/>
                </a:lnTo>
                <a:cubicBezTo>
                  <a:pt x="84" y="86"/>
                  <a:pt x="94" y="76"/>
                  <a:pt x="95" y="67"/>
                </a:cubicBezTo>
                <a:cubicBezTo>
                  <a:pt x="96" y="58"/>
                  <a:pt x="91" y="47"/>
                  <a:pt x="93" y="42"/>
                </a:cubicBezTo>
                <a:cubicBezTo>
                  <a:pt x="96" y="37"/>
                  <a:pt x="118" y="0"/>
                  <a:pt x="118" y="0"/>
                </a:cubicBezTo>
                <a:lnTo>
                  <a:pt x="85" y="27"/>
                </a:lnTo>
                <a:cubicBezTo>
                  <a:pt x="81" y="31"/>
                  <a:pt x="79" y="35"/>
                  <a:pt x="79" y="39"/>
                </a:cubicBezTo>
                <a:cubicBezTo>
                  <a:pt x="78" y="45"/>
                  <a:pt x="79" y="57"/>
                  <a:pt x="77" y="59"/>
                </a:cubicBezTo>
                <a:cubicBezTo>
                  <a:pt x="74" y="63"/>
                  <a:pt x="67" y="69"/>
                  <a:pt x="67" y="69"/>
                </a:cubicBezTo>
                <a:lnTo>
                  <a:pt x="58" y="60"/>
                </a:lnTo>
                <a:lnTo>
                  <a:pt x="46" y="58"/>
                </a:lnTo>
                <a:lnTo>
                  <a:pt x="29" y="69"/>
                </a:lnTo>
                <a:lnTo>
                  <a:pt x="42" y="74"/>
                </a:lnTo>
                <a:lnTo>
                  <a:pt x="51" y="84"/>
                </a:lnTo>
                <a:lnTo>
                  <a:pt x="0" y="112"/>
                </a:lnTo>
                <a:lnTo>
                  <a:pt x="9" y="141"/>
                </a:lnTo>
                <a:close/>
                <a:moveTo>
                  <a:pt x="14" y="133"/>
                </a:moveTo>
                <a:lnTo>
                  <a:pt x="7" y="114"/>
                </a:lnTo>
                <a:moveTo>
                  <a:pt x="18" y="126"/>
                </a:moveTo>
                <a:lnTo>
                  <a:pt x="45" y="104"/>
                </a:lnTo>
                <a:moveTo>
                  <a:pt x="15" y="119"/>
                </a:moveTo>
                <a:lnTo>
                  <a:pt x="42" y="102"/>
                </a:lnTo>
                <a:moveTo>
                  <a:pt x="13" y="111"/>
                </a:moveTo>
                <a:lnTo>
                  <a:pt x="41" y="99"/>
                </a:lnTo>
                <a:moveTo>
                  <a:pt x="59" y="96"/>
                </a:moveTo>
                <a:lnTo>
                  <a:pt x="79" y="79"/>
                </a:lnTo>
                <a:moveTo>
                  <a:pt x="58" y="90"/>
                </a:moveTo>
                <a:lnTo>
                  <a:pt x="76" y="74"/>
                </a:lnTo>
                <a:moveTo>
                  <a:pt x="55" y="85"/>
                </a:moveTo>
                <a:lnTo>
                  <a:pt x="74" y="73"/>
                </a:lnTo>
                <a:moveTo>
                  <a:pt x="82" y="63"/>
                </a:moveTo>
                <a:lnTo>
                  <a:pt x="85" y="40"/>
                </a:lnTo>
                <a:moveTo>
                  <a:pt x="99" y="25"/>
                </a:moveTo>
                <a:lnTo>
                  <a:pt x="108" y="12"/>
                </a:lnTo>
                <a:moveTo>
                  <a:pt x="77" y="111"/>
                </a:moveTo>
                <a:lnTo>
                  <a:pt x="85" y="105"/>
                </a:lnTo>
                <a:moveTo>
                  <a:pt x="70" y="99"/>
                </a:moveTo>
                <a:lnTo>
                  <a:pt x="76" y="105"/>
                </a:lnTo>
                <a:moveTo>
                  <a:pt x="80" y="92"/>
                </a:moveTo>
                <a:lnTo>
                  <a:pt x="85" y="99"/>
                </a:lnTo>
                <a:moveTo>
                  <a:pt x="40" y="66"/>
                </a:moveTo>
                <a:lnTo>
                  <a:pt x="47" y="68"/>
                </a:lnTo>
                <a:moveTo>
                  <a:pt x="46" y="61"/>
                </a:moveTo>
                <a:lnTo>
                  <a:pt x="52" y="63"/>
                </a:lnTo>
                <a:moveTo>
                  <a:pt x="50" y="72"/>
                </a:moveTo>
                <a:lnTo>
                  <a:pt x="56" y="79"/>
                </a:lnTo>
                <a:moveTo>
                  <a:pt x="55" y="68"/>
                </a:moveTo>
                <a:lnTo>
                  <a:pt x="61" y="74"/>
                </a:lnTo>
                <a:moveTo>
                  <a:pt x="86" y="36"/>
                </a:moveTo>
                <a:cubicBezTo>
                  <a:pt x="87" y="37"/>
                  <a:pt x="89" y="37"/>
                  <a:pt x="90" y="36"/>
                </a:cubicBezTo>
                <a:cubicBezTo>
                  <a:pt x="91" y="35"/>
                  <a:pt x="92" y="33"/>
                  <a:pt x="91" y="32"/>
                </a:cubicBezTo>
                <a:cubicBezTo>
                  <a:pt x="89" y="31"/>
                  <a:pt x="88" y="31"/>
                  <a:pt x="87" y="32"/>
                </a:cubicBezTo>
                <a:cubicBezTo>
                  <a:pt x="85" y="33"/>
                  <a:pt x="85" y="35"/>
                  <a:pt x="86" y="36"/>
                </a:cubicBezTo>
                <a:close/>
                <a:moveTo>
                  <a:pt x="108" y="12"/>
                </a:moveTo>
                <a:lnTo>
                  <a:pt x="97" y="22"/>
                </a:lnTo>
                <a:moveTo>
                  <a:pt x="85" y="41"/>
                </a:moveTo>
                <a:lnTo>
                  <a:pt x="86" y="70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3" name="Freeform 23"/>
          <p:cNvSpPr>
            <a:spLocks noEditPoints="1"/>
          </p:cNvSpPr>
          <p:nvPr/>
        </p:nvSpPr>
        <p:spPr bwMode="auto">
          <a:xfrm>
            <a:off x="5202238" y="4491038"/>
            <a:ext cx="1139825" cy="1300162"/>
          </a:xfrm>
          <a:custGeom>
            <a:avLst/>
            <a:gdLst>
              <a:gd name="T0" fmla="*/ 2147483647 w 118"/>
              <a:gd name="T1" fmla="*/ 2147483647 h 141"/>
              <a:gd name="T2" fmla="*/ 2147483647 w 118"/>
              <a:gd name="T3" fmla="*/ 2147483647 h 141"/>
              <a:gd name="T4" fmla="*/ 2147483647 w 118"/>
              <a:gd name="T5" fmla="*/ 2147483647 h 141"/>
              <a:gd name="T6" fmla="*/ 2147483647 w 118"/>
              <a:gd name="T7" fmla="*/ 2147483647 h 141"/>
              <a:gd name="T8" fmla="*/ 2147483647 w 118"/>
              <a:gd name="T9" fmla="*/ 2147483647 h 141"/>
              <a:gd name="T10" fmla="*/ 2147483647 w 118"/>
              <a:gd name="T11" fmla="*/ 2147483647 h 141"/>
              <a:gd name="T12" fmla="*/ 2147483647 w 118"/>
              <a:gd name="T13" fmla="*/ 2147483647 h 141"/>
              <a:gd name="T14" fmla="*/ 2147483647 w 118"/>
              <a:gd name="T15" fmla="*/ 2147483647 h 141"/>
              <a:gd name="T16" fmla="*/ 2147483647 w 118"/>
              <a:gd name="T17" fmla="*/ 2147483647 h 141"/>
              <a:gd name="T18" fmla="*/ 2147483647 w 118"/>
              <a:gd name="T19" fmla="*/ 0 h 141"/>
              <a:gd name="T20" fmla="*/ 2147483647 w 118"/>
              <a:gd name="T21" fmla="*/ 2147483647 h 141"/>
              <a:gd name="T22" fmla="*/ 2147483647 w 118"/>
              <a:gd name="T23" fmla="*/ 2147483647 h 141"/>
              <a:gd name="T24" fmla="*/ 2147483647 w 118"/>
              <a:gd name="T25" fmla="*/ 2147483647 h 141"/>
              <a:gd name="T26" fmla="*/ 2147483647 w 118"/>
              <a:gd name="T27" fmla="*/ 2147483647 h 141"/>
              <a:gd name="T28" fmla="*/ 2147483647 w 118"/>
              <a:gd name="T29" fmla="*/ 2147483647 h 141"/>
              <a:gd name="T30" fmla="*/ 2147483647 w 118"/>
              <a:gd name="T31" fmla="*/ 2147483647 h 141"/>
              <a:gd name="T32" fmla="*/ 2147483647 w 118"/>
              <a:gd name="T33" fmla="*/ 2147483647 h 141"/>
              <a:gd name="T34" fmla="*/ 2147483647 w 118"/>
              <a:gd name="T35" fmla="*/ 2147483647 h 141"/>
              <a:gd name="T36" fmla="*/ 2147483647 w 118"/>
              <a:gd name="T37" fmla="*/ 2147483647 h 141"/>
              <a:gd name="T38" fmla="*/ 0 w 118"/>
              <a:gd name="T39" fmla="*/ 2147483647 h 141"/>
              <a:gd name="T40" fmla="*/ 2147483647 w 118"/>
              <a:gd name="T41" fmla="*/ 2147483647 h 141"/>
              <a:gd name="T42" fmla="*/ 2147483647 w 118"/>
              <a:gd name="T43" fmla="*/ 2147483647 h 141"/>
              <a:gd name="T44" fmla="*/ 2147483647 w 118"/>
              <a:gd name="T45" fmla="*/ 2147483647 h 141"/>
              <a:gd name="T46" fmla="*/ 2147483647 w 118"/>
              <a:gd name="T47" fmla="*/ 2147483647 h 141"/>
              <a:gd name="T48" fmla="*/ 2147483647 w 118"/>
              <a:gd name="T49" fmla="*/ 2147483647 h 141"/>
              <a:gd name="T50" fmla="*/ 2147483647 w 118"/>
              <a:gd name="T51" fmla="*/ 2147483647 h 141"/>
              <a:gd name="T52" fmla="*/ 2147483647 w 118"/>
              <a:gd name="T53" fmla="*/ 2147483647 h 141"/>
              <a:gd name="T54" fmla="*/ 2147483647 w 118"/>
              <a:gd name="T55" fmla="*/ 2147483647 h 141"/>
              <a:gd name="T56" fmla="*/ 2147483647 w 118"/>
              <a:gd name="T57" fmla="*/ 2147483647 h 141"/>
              <a:gd name="T58" fmla="*/ 2147483647 w 118"/>
              <a:gd name="T59" fmla="*/ 2147483647 h 141"/>
              <a:gd name="T60" fmla="*/ 2147483647 w 118"/>
              <a:gd name="T61" fmla="*/ 2147483647 h 141"/>
              <a:gd name="T62" fmla="*/ 2147483647 w 118"/>
              <a:gd name="T63" fmla="*/ 2147483647 h 141"/>
              <a:gd name="T64" fmla="*/ 2147483647 w 118"/>
              <a:gd name="T65" fmla="*/ 2147483647 h 141"/>
              <a:gd name="T66" fmla="*/ 2147483647 w 118"/>
              <a:gd name="T67" fmla="*/ 2147483647 h 141"/>
              <a:gd name="T68" fmla="*/ 2147483647 w 118"/>
              <a:gd name="T69" fmla="*/ 2147483647 h 141"/>
              <a:gd name="T70" fmla="*/ 2147483647 w 118"/>
              <a:gd name="T71" fmla="*/ 2147483647 h 141"/>
              <a:gd name="T72" fmla="*/ 2147483647 w 118"/>
              <a:gd name="T73" fmla="*/ 2147483647 h 141"/>
              <a:gd name="T74" fmla="*/ 2147483647 w 118"/>
              <a:gd name="T75" fmla="*/ 2147483647 h 141"/>
              <a:gd name="T76" fmla="*/ 2147483647 w 118"/>
              <a:gd name="T77" fmla="*/ 2147483647 h 141"/>
              <a:gd name="T78" fmla="*/ 2147483647 w 118"/>
              <a:gd name="T79" fmla="*/ 2147483647 h 141"/>
              <a:gd name="T80" fmla="*/ 2147483647 w 118"/>
              <a:gd name="T81" fmla="*/ 2147483647 h 141"/>
              <a:gd name="T82" fmla="*/ 2147483647 w 118"/>
              <a:gd name="T83" fmla="*/ 2147483647 h 141"/>
              <a:gd name="T84" fmla="*/ 2147483647 w 118"/>
              <a:gd name="T85" fmla="*/ 2147483647 h 141"/>
              <a:gd name="T86" fmla="*/ 2147483647 w 118"/>
              <a:gd name="T87" fmla="*/ 2147483647 h 141"/>
              <a:gd name="T88" fmla="*/ 2147483647 w 118"/>
              <a:gd name="T89" fmla="*/ 2147483647 h 141"/>
              <a:gd name="T90" fmla="*/ 2147483647 w 118"/>
              <a:gd name="T91" fmla="*/ 2147483647 h 141"/>
              <a:gd name="T92" fmla="*/ 2147483647 w 118"/>
              <a:gd name="T93" fmla="*/ 2147483647 h 141"/>
              <a:gd name="T94" fmla="*/ 2147483647 w 118"/>
              <a:gd name="T95" fmla="*/ 2147483647 h 141"/>
              <a:gd name="T96" fmla="*/ 2147483647 w 118"/>
              <a:gd name="T97" fmla="*/ 2147483647 h 141"/>
              <a:gd name="T98" fmla="*/ 2147483647 w 118"/>
              <a:gd name="T99" fmla="*/ 2147483647 h 141"/>
              <a:gd name="T100" fmla="*/ 2147483647 w 118"/>
              <a:gd name="T101" fmla="*/ 2147483647 h 141"/>
              <a:gd name="T102" fmla="*/ 2147483647 w 118"/>
              <a:gd name="T103" fmla="*/ 2147483647 h 141"/>
              <a:gd name="T104" fmla="*/ 2147483647 w 118"/>
              <a:gd name="T105" fmla="*/ 2147483647 h 141"/>
              <a:gd name="T106" fmla="*/ 2147483647 w 118"/>
              <a:gd name="T107" fmla="*/ 2147483647 h 141"/>
              <a:gd name="T108" fmla="*/ 2147483647 w 118"/>
              <a:gd name="T109" fmla="*/ 2147483647 h 141"/>
              <a:gd name="T110" fmla="*/ 2147483647 w 118"/>
              <a:gd name="T111" fmla="*/ 2147483647 h 141"/>
              <a:gd name="T112" fmla="*/ 2147483647 w 118"/>
              <a:gd name="T113" fmla="*/ 2147483647 h 141"/>
              <a:gd name="T114" fmla="*/ 2147483647 w 118"/>
              <a:gd name="T115" fmla="*/ 2147483647 h 141"/>
              <a:gd name="T116" fmla="*/ 2147483647 w 118"/>
              <a:gd name="T117" fmla="*/ 2147483647 h 141"/>
              <a:gd name="T118" fmla="*/ 2147483647 w 118"/>
              <a:gd name="T119" fmla="*/ 2147483647 h 141"/>
              <a:gd name="T120" fmla="*/ 2147483647 w 118"/>
              <a:gd name="T121" fmla="*/ 2147483647 h 141"/>
              <a:gd name="T122" fmla="*/ 2147483647 w 118"/>
              <a:gd name="T123" fmla="*/ 2147483647 h 14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18"/>
              <a:gd name="T187" fmla="*/ 0 h 141"/>
              <a:gd name="T188" fmla="*/ 118 w 118"/>
              <a:gd name="T189" fmla="*/ 141 h 14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18" h="141">
                <a:moveTo>
                  <a:pt x="9" y="141"/>
                </a:moveTo>
                <a:lnTo>
                  <a:pt x="64" y="102"/>
                </a:lnTo>
                <a:lnTo>
                  <a:pt x="70" y="111"/>
                </a:lnTo>
                <a:lnTo>
                  <a:pt x="69" y="121"/>
                </a:lnTo>
                <a:lnTo>
                  <a:pt x="88" y="108"/>
                </a:lnTo>
                <a:lnTo>
                  <a:pt x="92" y="98"/>
                </a:lnTo>
                <a:lnTo>
                  <a:pt x="84" y="86"/>
                </a:lnTo>
                <a:cubicBezTo>
                  <a:pt x="84" y="86"/>
                  <a:pt x="94" y="76"/>
                  <a:pt x="95" y="67"/>
                </a:cubicBezTo>
                <a:cubicBezTo>
                  <a:pt x="96" y="58"/>
                  <a:pt x="91" y="47"/>
                  <a:pt x="93" y="42"/>
                </a:cubicBezTo>
                <a:cubicBezTo>
                  <a:pt x="96" y="37"/>
                  <a:pt x="118" y="0"/>
                  <a:pt x="118" y="0"/>
                </a:cubicBezTo>
                <a:lnTo>
                  <a:pt x="85" y="27"/>
                </a:lnTo>
                <a:cubicBezTo>
                  <a:pt x="81" y="31"/>
                  <a:pt x="79" y="35"/>
                  <a:pt x="79" y="39"/>
                </a:cubicBezTo>
                <a:cubicBezTo>
                  <a:pt x="78" y="45"/>
                  <a:pt x="79" y="57"/>
                  <a:pt x="77" y="59"/>
                </a:cubicBezTo>
                <a:cubicBezTo>
                  <a:pt x="74" y="63"/>
                  <a:pt x="67" y="69"/>
                  <a:pt x="67" y="69"/>
                </a:cubicBezTo>
                <a:lnTo>
                  <a:pt x="58" y="60"/>
                </a:lnTo>
                <a:lnTo>
                  <a:pt x="46" y="58"/>
                </a:lnTo>
                <a:lnTo>
                  <a:pt x="29" y="69"/>
                </a:lnTo>
                <a:lnTo>
                  <a:pt x="42" y="74"/>
                </a:lnTo>
                <a:lnTo>
                  <a:pt x="51" y="84"/>
                </a:lnTo>
                <a:lnTo>
                  <a:pt x="0" y="112"/>
                </a:lnTo>
                <a:lnTo>
                  <a:pt x="9" y="141"/>
                </a:lnTo>
                <a:close/>
                <a:moveTo>
                  <a:pt x="14" y="133"/>
                </a:moveTo>
                <a:lnTo>
                  <a:pt x="7" y="114"/>
                </a:lnTo>
                <a:moveTo>
                  <a:pt x="18" y="126"/>
                </a:moveTo>
                <a:lnTo>
                  <a:pt x="45" y="104"/>
                </a:lnTo>
                <a:moveTo>
                  <a:pt x="15" y="119"/>
                </a:moveTo>
                <a:lnTo>
                  <a:pt x="42" y="102"/>
                </a:lnTo>
                <a:moveTo>
                  <a:pt x="13" y="111"/>
                </a:moveTo>
                <a:lnTo>
                  <a:pt x="41" y="99"/>
                </a:lnTo>
                <a:moveTo>
                  <a:pt x="59" y="96"/>
                </a:moveTo>
                <a:lnTo>
                  <a:pt x="79" y="79"/>
                </a:lnTo>
                <a:moveTo>
                  <a:pt x="58" y="90"/>
                </a:moveTo>
                <a:lnTo>
                  <a:pt x="76" y="74"/>
                </a:lnTo>
                <a:moveTo>
                  <a:pt x="55" y="85"/>
                </a:moveTo>
                <a:lnTo>
                  <a:pt x="74" y="73"/>
                </a:lnTo>
                <a:moveTo>
                  <a:pt x="82" y="63"/>
                </a:moveTo>
                <a:lnTo>
                  <a:pt x="85" y="40"/>
                </a:lnTo>
                <a:moveTo>
                  <a:pt x="99" y="25"/>
                </a:moveTo>
                <a:lnTo>
                  <a:pt x="108" y="12"/>
                </a:lnTo>
                <a:moveTo>
                  <a:pt x="77" y="111"/>
                </a:moveTo>
                <a:lnTo>
                  <a:pt x="85" y="105"/>
                </a:lnTo>
                <a:moveTo>
                  <a:pt x="70" y="99"/>
                </a:moveTo>
                <a:lnTo>
                  <a:pt x="76" y="105"/>
                </a:lnTo>
                <a:moveTo>
                  <a:pt x="80" y="92"/>
                </a:moveTo>
                <a:lnTo>
                  <a:pt x="85" y="99"/>
                </a:lnTo>
                <a:moveTo>
                  <a:pt x="40" y="66"/>
                </a:moveTo>
                <a:lnTo>
                  <a:pt x="47" y="68"/>
                </a:lnTo>
                <a:moveTo>
                  <a:pt x="46" y="61"/>
                </a:moveTo>
                <a:lnTo>
                  <a:pt x="52" y="63"/>
                </a:lnTo>
                <a:moveTo>
                  <a:pt x="50" y="72"/>
                </a:moveTo>
                <a:lnTo>
                  <a:pt x="56" y="79"/>
                </a:lnTo>
                <a:moveTo>
                  <a:pt x="55" y="68"/>
                </a:moveTo>
                <a:lnTo>
                  <a:pt x="61" y="74"/>
                </a:lnTo>
                <a:moveTo>
                  <a:pt x="86" y="36"/>
                </a:moveTo>
                <a:cubicBezTo>
                  <a:pt x="87" y="37"/>
                  <a:pt x="89" y="37"/>
                  <a:pt x="90" y="36"/>
                </a:cubicBezTo>
                <a:cubicBezTo>
                  <a:pt x="91" y="35"/>
                  <a:pt x="92" y="33"/>
                  <a:pt x="91" y="32"/>
                </a:cubicBezTo>
                <a:cubicBezTo>
                  <a:pt x="89" y="31"/>
                  <a:pt x="88" y="31"/>
                  <a:pt x="87" y="32"/>
                </a:cubicBezTo>
                <a:cubicBezTo>
                  <a:pt x="85" y="33"/>
                  <a:pt x="85" y="35"/>
                  <a:pt x="86" y="36"/>
                </a:cubicBezTo>
                <a:close/>
                <a:moveTo>
                  <a:pt x="108" y="12"/>
                </a:moveTo>
                <a:lnTo>
                  <a:pt x="97" y="22"/>
                </a:lnTo>
                <a:moveTo>
                  <a:pt x="85" y="41"/>
                </a:moveTo>
                <a:lnTo>
                  <a:pt x="86" y="70"/>
                </a:lnTo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4" name="Freeform 24"/>
          <p:cNvSpPr>
            <a:spLocks noEditPoints="1"/>
          </p:cNvSpPr>
          <p:nvPr/>
        </p:nvSpPr>
        <p:spPr bwMode="auto">
          <a:xfrm>
            <a:off x="6321425" y="3208338"/>
            <a:ext cx="685800" cy="1643062"/>
          </a:xfrm>
          <a:custGeom>
            <a:avLst/>
            <a:gdLst>
              <a:gd name="T0" fmla="*/ 2147483647 w 71"/>
              <a:gd name="T1" fmla="*/ 2147483647 h 178"/>
              <a:gd name="T2" fmla="*/ 2147483647 w 71"/>
              <a:gd name="T3" fmla="*/ 2147483647 h 178"/>
              <a:gd name="T4" fmla="*/ 2147483647 w 71"/>
              <a:gd name="T5" fmla="*/ 2147483647 h 178"/>
              <a:gd name="T6" fmla="*/ 2147483647 w 71"/>
              <a:gd name="T7" fmla="*/ 2147483647 h 178"/>
              <a:gd name="T8" fmla="*/ 2147483647 w 71"/>
              <a:gd name="T9" fmla="*/ 2147483647 h 178"/>
              <a:gd name="T10" fmla="*/ 2147483647 w 71"/>
              <a:gd name="T11" fmla="*/ 2147483647 h 178"/>
              <a:gd name="T12" fmla="*/ 2147483647 w 71"/>
              <a:gd name="T13" fmla="*/ 2147483647 h 178"/>
              <a:gd name="T14" fmla="*/ 2147483647 w 71"/>
              <a:gd name="T15" fmla="*/ 2147483647 h 178"/>
              <a:gd name="T16" fmla="*/ 2147483647 w 71"/>
              <a:gd name="T17" fmla="*/ 2147483647 h 178"/>
              <a:gd name="T18" fmla="*/ 2147483647 w 71"/>
              <a:gd name="T19" fmla="*/ 0 h 178"/>
              <a:gd name="T20" fmla="*/ 2147483647 w 71"/>
              <a:gd name="T21" fmla="*/ 2147483647 h 178"/>
              <a:gd name="T22" fmla="*/ 2147483647 w 71"/>
              <a:gd name="T23" fmla="*/ 2147483647 h 178"/>
              <a:gd name="T24" fmla="*/ 2147483647 w 71"/>
              <a:gd name="T25" fmla="*/ 2147483647 h 178"/>
              <a:gd name="T26" fmla="*/ 2147483647 w 71"/>
              <a:gd name="T27" fmla="*/ 2147483647 h 178"/>
              <a:gd name="T28" fmla="*/ 2147483647 w 71"/>
              <a:gd name="T29" fmla="*/ 2147483647 h 178"/>
              <a:gd name="T30" fmla="*/ 2147483647 w 71"/>
              <a:gd name="T31" fmla="*/ 2147483647 h 178"/>
              <a:gd name="T32" fmla="*/ 0 w 71"/>
              <a:gd name="T33" fmla="*/ 2147483647 h 178"/>
              <a:gd name="T34" fmla="*/ 2147483647 w 71"/>
              <a:gd name="T35" fmla="*/ 2147483647 h 178"/>
              <a:gd name="T36" fmla="*/ 2147483647 w 71"/>
              <a:gd name="T37" fmla="*/ 2147483647 h 178"/>
              <a:gd name="T38" fmla="*/ 2147483647 w 71"/>
              <a:gd name="T39" fmla="*/ 2147483647 h 178"/>
              <a:gd name="T40" fmla="*/ 2147483647 w 71"/>
              <a:gd name="T41" fmla="*/ 2147483647 h 178"/>
              <a:gd name="T42" fmla="*/ 2147483647 w 71"/>
              <a:gd name="T43" fmla="*/ 2147483647 h 178"/>
              <a:gd name="T44" fmla="*/ 2147483647 w 71"/>
              <a:gd name="T45" fmla="*/ 2147483647 h 178"/>
              <a:gd name="T46" fmla="*/ 2147483647 w 71"/>
              <a:gd name="T47" fmla="*/ 2147483647 h 178"/>
              <a:gd name="T48" fmla="*/ 2147483647 w 71"/>
              <a:gd name="T49" fmla="*/ 2147483647 h 178"/>
              <a:gd name="T50" fmla="*/ 2147483647 w 71"/>
              <a:gd name="T51" fmla="*/ 2147483647 h 178"/>
              <a:gd name="T52" fmla="*/ 2147483647 w 71"/>
              <a:gd name="T53" fmla="*/ 2147483647 h 178"/>
              <a:gd name="T54" fmla="*/ 2147483647 w 71"/>
              <a:gd name="T55" fmla="*/ 2147483647 h 178"/>
              <a:gd name="T56" fmla="*/ 2147483647 w 71"/>
              <a:gd name="T57" fmla="*/ 2147483647 h 178"/>
              <a:gd name="T58" fmla="*/ 2147483647 w 71"/>
              <a:gd name="T59" fmla="*/ 2147483647 h 178"/>
              <a:gd name="T60" fmla="*/ 2147483647 w 71"/>
              <a:gd name="T61" fmla="*/ 2147483647 h 178"/>
              <a:gd name="T62" fmla="*/ 2147483647 w 71"/>
              <a:gd name="T63" fmla="*/ 2147483647 h 178"/>
              <a:gd name="T64" fmla="*/ 2147483647 w 71"/>
              <a:gd name="T65" fmla="*/ 2147483647 h 178"/>
              <a:gd name="T66" fmla="*/ 2147483647 w 71"/>
              <a:gd name="T67" fmla="*/ 2147483647 h 178"/>
              <a:gd name="T68" fmla="*/ 2147483647 w 71"/>
              <a:gd name="T69" fmla="*/ 2147483647 h 178"/>
              <a:gd name="T70" fmla="*/ 2147483647 w 71"/>
              <a:gd name="T71" fmla="*/ 2147483647 h 178"/>
              <a:gd name="T72" fmla="*/ 2147483647 w 71"/>
              <a:gd name="T73" fmla="*/ 2147483647 h 178"/>
              <a:gd name="T74" fmla="*/ 2147483647 w 71"/>
              <a:gd name="T75" fmla="*/ 2147483647 h 178"/>
              <a:gd name="T76" fmla="*/ 2147483647 w 71"/>
              <a:gd name="T77" fmla="*/ 2147483647 h 178"/>
              <a:gd name="T78" fmla="*/ 2147483647 w 71"/>
              <a:gd name="T79" fmla="*/ 2147483647 h 178"/>
              <a:gd name="T80" fmla="*/ 2147483647 w 71"/>
              <a:gd name="T81" fmla="*/ 2147483647 h 178"/>
              <a:gd name="T82" fmla="*/ 2147483647 w 71"/>
              <a:gd name="T83" fmla="*/ 2147483647 h 178"/>
              <a:gd name="T84" fmla="*/ 2147483647 w 71"/>
              <a:gd name="T85" fmla="*/ 2147483647 h 178"/>
              <a:gd name="T86" fmla="*/ 2147483647 w 71"/>
              <a:gd name="T87" fmla="*/ 2147483647 h 178"/>
              <a:gd name="T88" fmla="*/ 2147483647 w 71"/>
              <a:gd name="T89" fmla="*/ 2147483647 h 178"/>
              <a:gd name="T90" fmla="*/ 2147483647 w 71"/>
              <a:gd name="T91" fmla="*/ 2147483647 h 178"/>
              <a:gd name="T92" fmla="*/ 2147483647 w 71"/>
              <a:gd name="T93" fmla="*/ 2147483647 h 178"/>
              <a:gd name="T94" fmla="*/ 2147483647 w 71"/>
              <a:gd name="T95" fmla="*/ 2147483647 h 178"/>
              <a:gd name="T96" fmla="*/ 2147483647 w 71"/>
              <a:gd name="T97" fmla="*/ 2147483647 h 178"/>
              <a:gd name="T98" fmla="*/ 2147483647 w 71"/>
              <a:gd name="T99" fmla="*/ 2147483647 h 178"/>
              <a:gd name="T100" fmla="*/ 2147483647 w 71"/>
              <a:gd name="T101" fmla="*/ 2147483647 h 178"/>
              <a:gd name="T102" fmla="*/ 2147483647 w 71"/>
              <a:gd name="T103" fmla="*/ 2147483647 h 178"/>
              <a:gd name="T104" fmla="*/ 2147483647 w 71"/>
              <a:gd name="T105" fmla="*/ 2147483647 h 178"/>
              <a:gd name="T106" fmla="*/ 2147483647 w 71"/>
              <a:gd name="T107" fmla="*/ 2147483647 h 178"/>
              <a:gd name="T108" fmla="*/ 2147483647 w 71"/>
              <a:gd name="T109" fmla="*/ 2147483647 h 178"/>
              <a:gd name="T110" fmla="*/ 2147483647 w 71"/>
              <a:gd name="T111" fmla="*/ 2147483647 h 178"/>
              <a:gd name="T112" fmla="*/ 2147483647 w 71"/>
              <a:gd name="T113" fmla="*/ 2147483647 h 178"/>
              <a:gd name="T114" fmla="*/ 2147483647 w 71"/>
              <a:gd name="T115" fmla="*/ 2147483647 h 178"/>
              <a:gd name="T116" fmla="*/ 2147483647 w 71"/>
              <a:gd name="T117" fmla="*/ 2147483647 h 178"/>
              <a:gd name="T118" fmla="*/ 2147483647 w 71"/>
              <a:gd name="T119" fmla="*/ 2147483647 h 178"/>
              <a:gd name="T120" fmla="*/ 2147483647 w 71"/>
              <a:gd name="T121" fmla="*/ 2147483647 h 178"/>
              <a:gd name="T122" fmla="*/ 2147483647 w 71"/>
              <a:gd name="T123" fmla="*/ 2147483647 h 17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71"/>
              <a:gd name="T187" fmla="*/ 0 h 178"/>
              <a:gd name="T188" fmla="*/ 71 w 71"/>
              <a:gd name="T189" fmla="*/ 178 h 17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71" h="178">
                <a:moveTo>
                  <a:pt x="26" y="178"/>
                </a:moveTo>
                <a:lnTo>
                  <a:pt x="48" y="115"/>
                </a:lnTo>
                <a:lnTo>
                  <a:pt x="58" y="118"/>
                </a:lnTo>
                <a:lnTo>
                  <a:pt x="63" y="127"/>
                </a:lnTo>
                <a:lnTo>
                  <a:pt x="71" y="105"/>
                </a:lnTo>
                <a:lnTo>
                  <a:pt x="68" y="95"/>
                </a:lnTo>
                <a:lnTo>
                  <a:pt x="54" y="89"/>
                </a:lnTo>
                <a:cubicBezTo>
                  <a:pt x="54" y="89"/>
                  <a:pt x="57" y="75"/>
                  <a:pt x="52" y="68"/>
                </a:cubicBezTo>
                <a:cubicBezTo>
                  <a:pt x="48" y="60"/>
                  <a:pt x="38" y="54"/>
                  <a:pt x="36" y="48"/>
                </a:cubicBezTo>
                <a:cubicBezTo>
                  <a:pt x="35" y="43"/>
                  <a:pt x="31" y="0"/>
                  <a:pt x="31" y="0"/>
                </a:cubicBezTo>
                <a:lnTo>
                  <a:pt x="20" y="41"/>
                </a:lnTo>
                <a:cubicBezTo>
                  <a:pt x="20" y="47"/>
                  <a:pt x="20" y="51"/>
                  <a:pt x="22" y="54"/>
                </a:cubicBezTo>
                <a:cubicBezTo>
                  <a:pt x="26" y="60"/>
                  <a:pt x="33" y="69"/>
                  <a:pt x="33" y="72"/>
                </a:cubicBezTo>
                <a:cubicBezTo>
                  <a:pt x="33" y="77"/>
                  <a:pt x="31" y="86"/>
                  <a:pt x="31" y="86"/>
                </a:cubicBezTo>
                <a:lnTo>
                  <a:pt x="18" y="84"/>
                </a:lnTo>
                <a:lnTo>
                  <a:pt x="7" y="89"/>
                </a:lnTo>
                <a:lnTo>
                  <a:pt x="0" y="109"/>
                </a:lnTo>
                <a:lnTo>
                  <a:pt x="14" y="104"/>
                </a:lnTo>
                <a:lnTo>
                  <a:pt x="27" y="107"/>
                </a:lnTo>
                <a:lnTo>
                  <a:pt x="2" y="160"/>
                </a:lnTo>
                <a:lnTo>
                  <a:pt x="26" y="178"/>
                </a:lnTo>
                <a:close/>
                <a:moveTo>
                  <a:pt x="25" y="169"/>
                </a:moveTo>
                <a:lnTo>
                  <a:pt x="9" y="157"/>
                </a:lnTo>
                <a:moveTo>
                  <a:pt x="25" y="160"/>
                </a:moveTo>
                <a:lnTo>
                  <a:pt x="34" y="128"/>
                </a:lnTo>
                <a:moveTo>
                  <a:pt x="19" y="157"/>
                </a:moveTo>
                <a:lnTo>
                  <a:pt x="31" y="127"/>
                </a:lnTo>
                <a:moveTo>
                  <a:pt x="12" y="151"/>
                </a:moveTo>
                <a:lnTo>
                  <a:pt x="28" y="125"/>
                </a:lnTo>
                <a:moveTo>
                  <a:pt x="41" y="112"/>
                </a:moveTo>
                <a:lnTo>
                  <a:pt x="46" y="87"/>
                </a:lnTo>
                <a:moveTo>
                  <a:pt x="36" y="109"/>
                </a:moveTo>
                <a:lnTo>
                  <a:pt x="41" y="85"/>
                </a:lnTo>
                <a:moveTo>
                  <a:pt x="30" y="106"/>
                </a:moveTo>
                <a:lnTo>
                  <a:pt x="38" y="85"/>
                </a:lnTo>
                <a:moveTo>
                  <a:pt x="39" y="72"/>
                </a:moveTo>
                <a:lnTo>
                  <a:pt x="29" y="52"/>
                </a:lnTo>
                <a:moveTo>
                  <a:pt x="31" y="32"/>
                </a:moveTo>
                <a:lnTo>
                  <a:pt x="31" y="15"/>
                </a:lnTo>
                <a:moveTo>
                  <a:pt x="63" y="114"/>
                </a:moveTo>
                <a:lnTo>
                  <a:pt x="66" y="104"/>
                </a:lnTo>
                <a:moveTo>
                  <a:pt x="51" y="108"/>
                </a:moveTo>
                <a:lnTo>
                  <a:pt x="60" y="109"/>
                </a:lnTo>
                <a:moveTo>
                  <a:pt x="56" y="97"/>
                </a:moveTo>
                <a:lnTo>
                  <a:pt x="63" y="99"/>
                </a:lnTo>
                <a:moveTo>
                  <a:pt x="7" y="99"/>
                </a:moveTo>
                <a:lnTo>
                  <a:pt x="14" y="97"/>
                </a:lnTo>
                <a:moveTo>
                  <a:pt x="9" y="92"/>
                </a:moveTo>
                <a:lnTo>
                  <a:pt x="15" y="90"/>
                </a:lnTo>
                <a:moveTo>
                  <a:pt x="19" y="99"/>
                </a:moveTo>
                <a:lnTo>
                  <a:pt x="28" y="101"/>
                </a:lnTo>
                <a:moveTo>
                  <a:pt x="20" y="92"/>
                </a:moveTo>
                <a:lnTo>
                  <a:pt x="29" y="94"/>
                </a:lnTo>
                <a:moveTo>
                  <a:pt x="27" y="48"/>
                </a:moveTo>
                <a:cubicBezTo>
                  <a:pt x="29" y="48"/>
                  <a:pt x="30" y="47"/>
                  <a:pt x="30" y="46"/>
                </a:cubicBezTo>
                <a:cubicBezTo>
                  <a:pt x="31" y="44"/>
                  <a:pt x="30" y="43"/>
                  <a:pt x="28" y="42"/>
                </a:cubicBezTo>
                <a:cubicBezTo>
                  <a:pt x="27" y="42"/>
                  <a:pt x="25" y="43"/>
                  <a:pt x="25" y="44"/>
                </a:cubicBezTo>
                <a:cubicBezTo>
                  <a:pt x="25" y="46"/>
                  <a:pt x="26" y="47"/>
                  <a:pt x="27" y="48"/>
                </a:cubicBezTo>
                <a:close/>
                <a:moveTo>
                  <a:pt x="30" y="16"/>
                </a:moveTo>
                <a:lnTo>
                  <a:pt x="28" y="30"/>
                </a:lnTo>
                <a:moveTo>
                  <a:pt x="29" y="52"/>
                </a:moveTo>
                <a:lnTo>
                  <a:pt x="46" y="75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5" name="Freeform 25"/>
          <p:cNvSpPr>
            <a:spLocks noEditPoints="1"/>
          </p:cNvSpPr>
          <p:nvPr/>
        </p:nvSpPr>
        <p:spPr bwMode="auto">
          <a:xfrm>
            <a:off x="6313488" y="3208338"/>
            <a:ext cx="704850" cy="1651000"/>
          </a:xfrm>
          <a:custGeom>
            <a:avLst/>
            <a:gdLst>
              <a:gd name="T0" fmla="*/ 2147483647 w 73"/>
              <a:gd name="T1" fmla="*/ 2147483647 h 179"/>
              <a:gd name="T2" fmla="*/ 2147483647 w 73"/>
              <a:gd name="T3" fmla="*/ 2147483647 h 179"/>
              <a:gd name="T4" fmla="*/ 2147483647 w 73"/>
              <a:gd name="T5" fmla="*/ 2147483647 h 179"/>
              <a:gd name="T6" fmla="*/ 2147483647 w 73"/>
              <a:gd name="T7" fmla="*/ 2147483647 h 179"/>
              <a:gd name="T8" fmla="*/ 2147483647 w 73"/>
              <a:gd name="T9" fmla="*/ 2147483647 h 179"/>
              <a:gd name="T10" fmla="*/ 2147483647 w 73"/>
              <a:gd name="T11" fmla="*/ 2147483647 h 179"/>
              <a:gd name="T12" fmla="*/ 2147483647 w 73"/>
              <a:gd name="T13" fmla="*/ 2147483647 h 179"/>
              <a:gd name="T14" fmla="*/ 2147483647 w 73"/>
              <a:gd name="T15" fmla="*/ 2147483647 h 179"/>
              <a:gd name="T16" fmla="*/ 2147483647 w 73"/>
              <a:gd name="T17" fmla="*/ 2147483647 h 179"/>
              <a:gd name="T18" fmla="*/ 2147483647 w 73"/>
              <a:gd name="T19" fmla="*/ 2147483647 h 179"/>
              <a:gd name="T20" fmla="*/ 2147483647 w 73"/>
              <a:gd name="T21" fmla="*/ 2147483647 h 179"/>
              <a:gd name="T22" fmla="*/ 2147483647 w 73"/>
              <a:gd name="T23" fmla="*/ 0 h 179"/>
              <a:gd name="T24" fmla="*/ 2147483647 w 73"/>
              <a:gd name="T25" fmla="*/ 2147483647 h 179"/>
              <a:gd name="T26" fmla="*/ 2147483647 w 73"/>
              <a:gd name="T27" fmla="*/ 2147483647 h 179"/>
              <a:gd name="T28" fmla="*/ 2147483647 w 73"/>
              <a:gd name="T29" fmla="*/ 2147483647 h 179"/>
              <a:gd name="T30" fmla="*/ 2147483647 w 73"/>
              <a:gd name="T31" fmla="*/ 2147483647 h 179"/>
              <a:gd name="T32" fmla="*/ 2147483647 w 73"/>
              <a:gd name="T33" fmla="*/ 2147483647 h 179"/>
              <a:gd name="T34" fmla="*/ 2147483647 w 73"/>
              <a:gd name="T35" fmla="*/ 2147483647 h 179"/>
              <a:gd name="T36" fmla="*/ 2147483647 w 73"/>
              <a:gd name="T37" fmla="*/ 2147483647 h 179"/>
              <a:gd name="T38" fmla="*/ 2147483647 w 73"/>
              <a:gd name="T39" fmla="*/ 2147483647 h 179"/>
              <a:gd name="T40" fmla="*/ 2147483647 w 73"/>
              <a:gd name="T41" fmla="*/ 2147483647 h 179"/>
              <a:gd name="T42" fmla="*/ 2147483647 w 73"/>
              <a:gd name="T43" fmla="*/ 2147483647 h 179"/>
              <a:gd name="T44" fmla="*/ 2147483647 w 73"/>
              <a:gd name="T45" fmla="*/ 2147483647 h 179"/>
              <a:gd name="T46" fmla="*/ 2147483647 w 73"/>
              <a:gd name="T47" fmla="*/ 2147483647 h 179"/>
              <a:gd name="T48" fmla="*/ 2147483647 w 73"/>
              <a:gd name="T49" fmla="*/ 2147483647 h 179"/>
              <a:gd name="T50" fmla="*/ 2147483647 w 73"/>
              <a:gd name="T51" fmla="*/ 2147483647 h 179"/>
              <a:gd name="T52" fmla="*/ 2147483647 w 73"/>
              <a:gd name="T53" fmla="*/ 2147483647 h 179"/>
              <a:gd name="T54" fmla="*/ 2147483647 w 73"/>
              <a:gd name="T55" fmla="*/ 2147483647 h 179"/>
              <a:gd name="T56" fmla="*/ 2147483647 w 73"/>
              <a:gd name="T57" fmla="*/ 2147483647 h 179"/>
              <a:gd name="T58" fmla="*/ 2147483647 w 73"/>
              <a:gd name="T59" fmla="*/ 2147483647 h 179"/>
              <a:gd name="T60" fmla="*/ 2147483647 w 73"/>
              <a:gd name="T61" fmla="*/ 2147483647 h 179"/>
              <a:gd name="T62" fmla="*/ 2147483647 w 73"/>
              <a:gd name="T63" fmla="*/ 2147483647 h 179"/>
              <a:gd name="T64" fmla="*/ 2147483647 w 73"/>
              <a:gd name="T65" fmla="*/ 2147483647 h 179"/>
              <a:gd name="T66" fmla="*/ 2147483647 w 73"/>
              <a:gd name="T67" fmla="*/ 2147483647 h 179"/>
              <a:gd name="T68" fmla="*/ 2147483647 w 73"/>
              <a:gd name="T69" fmla="*/ 2147483647 h 179"/>
              <a:gd name="T70" fmla="*/ 2147483647 w 73"/>
              <a:gd name="T71" fmla="*/ 2147483647 h 179"/>
              <a:gd name="T72" fmla="*/ 2147483647 w 73"/>
              <a:gd name="T73" fmla="*/ 2147483647 h 179"/>
              <a:gd name="T74" fmla="*/ 2147483647 w 73"/>
              <a:gd name="T75" fmla="*/ 2147483647 h 179"/>
              <a:gd name="T76" fmla="*/ 2147483647 w 73"/>
              <a:gd name="T77" fmla="*/ 2147483647 h 179"/>
              <a:gd name="T78" fmla="*/ 2147483647 w 73"/>
              <a:gd name="T79" fmla="*/ 2147483647 h 179"/>
              <a:gd name="T80" fmla="*/ 2147483647 w 73"/>
              <a:gd name="T81" fmla="*/ 2147483647 h 179"/>
              <a:gd name="T82" fmla="*/ 2147483647 w 73"/>
              <a:gd name="T83" fmla="*/ 2147483647 h 179"/>
              <a:gd name="T84" fmla="*/ 2147483647 w 73"/>
              <a:gd name="T85" fmla="*/ 2147483647 h 179"/>
              <a:gd name="T86" fmla="*/ 2147483647 w 73"/>
              <a:gd name="T87" fmla="*/ 2147483647 h 179"/>
              <a:gd name="T88" fmla="*/ 2147483647 w 73"/>
              <a:gd name="T89" fmla="*/ 2147483647 h 179"/>
              <a:gd name="T90" fmla="*/ 2147483647 w 73"/>
              <a:gd name="T91" fmla="*/ 2147483647 h 179"/>
              <a:gd name="T92" fmla="*/ 2147483647 w 73"/>
              <a:gd name="T93" fmla="*/ 2147483647 h 179"/>
              <a:gd name="T94" fmla="*/ 2147483647 w 73"/>
              <a:gd name="T95" fmla="*/ 2147483647 h 179"/>
              <a:gd name="T96" fmla="*/ 2147483647 w 73"/>
              <a:gd name="T97" fmla="*/ 2147483647 h 179"/>
              <a:gd name="T98" fmla="*/ 2147483647 w 73"/>
              <a:gd name="T99" fmla="*/ 2147483647 h 179"/>
              <a:gd name="T100" fmla="*/ 2147483647 w 73"/>
              <a:gd name="T101" fmla="*/ 2147483647 h 179"/>
              <a:gd name="T102" fmla="*/ 2147483647 w 73"/>
              <a:gd name="T103" fmla="*/ 2147483647 h 179"/>
              <a:gd name="T104" fmla="*/ 2147483647 w 73"/>
              <a:gd name="T105" fmla="*/ 2147483647 h 179"/>
              <a:gd name="T106" fmla="*/ 2147483647 w 73"/>
              <a:gd name="T107" fmla="*/ 2147483647 h 179"/>
              <a:gd name="T108" fmla="*/ 2147483647 w 73"/>
              <a:gd name="T109" fmla="*/ 2147483647 h 179"/>
              <a:gd name="T110" fmla="*/ 2147483647 w 73"/>
              <a:gd name="T111" fmla="*/ 2147483647 h 179"/>
              <a:gd name="T112" fmla="*/ 2147483647 w 73"/>
              <a:gd name="T113" fmla="*/ 2147483647 h 179"/>
              <a:gd name="T114" fmla="*/ 2147483647 w 73"/>
              <a:gd name="T115" fmla="*/ 2147483647 h 1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73"/>
              <a:gd name="T175" fmla="*/ 0 h 179"/>
              <a:gd name="T176" fmla="*/ 73 w 73"/>
              <a:gd name="T177" fmla="*/ 179 h 179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73" h="179">
                <a:moveTo>
                  <a:pt x="27" y="178"/>
                </a:moveTo>
                <a:lnTo>
                  <a:pt x="48" y="114"/>
                </a:lnTo>
                <a:lnTo>
                  <a:pt x="50" y="115"/>
                </a:lnTo>
                <a:lnTo>
                  <a:pt x="28" y="178"/>
                </a:lnTo>
                <a:lnTo>
                  <a:pt x="27" y="178"/>
                </a:lnTo>
                <a:close/>
                <a:moveTo>
                  <a:pt x="48" y="114"/>
                </a:moveTo>
                <a:lnTo>
                  <a:pt x="49" y="114"/>
                </a:lnTo>
                <a:lnTo>
                  <a:pt x="49" y="115"/>
                </a:lnTo>
                <a:lnTo>
                  <a:pt x="48" y="114"/>
                </a:lnTo>
                <a:close/>
                <a:moveTo>
                  <a:pt x="49" y="114"/>
                </a:moveTo>
                <a:lnTo>
                  <a:pt x="59" y="117"/>
                </a:lnTo>
                <a:lnTo>
                  <a:pt x="59" y="119"/>
                </a:lnTo>
                <a:lnTo>
                  <a:pt x="49" y="115"/>
                </a:lnTo>
                <a:lnTo>
                  <a:pt x="49" y="114"/>
                </a:lnTo>
                <a:close/>
                <a:moveTo>
                  <a:pt x="59" y="117"/>
                </a:moveTo>
                <a:lnTo>
                  <a:pt x="59" y="118"/>
                </a:lnTo>
                <a:lnTo>
                  <a:pt x="59" y="117"/>
                </a:lnTo>
                <a:close/>
                <a:moveTo>
                  <a:pt x="59" y="118"/>
                </a:moveTo>
                <a:lnTo>
                  <a:pt x="65" y="127"/>
                </a:lnTo>
                <a:lnTo>
                  <a:pt x="63" y="128"/>
                </a:lnTo>
                <a:lnTo>
                  <a:pt x="58" y="118"/>
                </a:lnTo>
                <a:lnTo>
                  <a:pt x="59" y="118"/>
                </a:lnTo>
                <a:close/>
                <a:moveTo>
                  <a:pt x="65" y="127"/>
                </a:moveTo>
                <a:lnTo>
                  <a:pt x="64" y="129"/>
                </a:lnTo>
                <a:lnTo>
                  <a:pt x="63" y="128"/>
                </a:lnTo>
                <a:lnTo>
                  <a:pt x="64" y="127"/>
                </a:lnTo>
                <a:lnTo>
                  <a:pt x="65" y="127"/>
                </a:lnTo>
                <a:close/>
                <a:moveTo>
                  <a:pt x="63" y="127"/>
                </a:moveTo>
                <a:lnTo>
                  <a:pt x="71" y="105"/>
                </a:lnTo>
                <a:lnTo>
                  <a:pt x="73" y="105"/>
                </a:lnTo>
                <a:lnTo>
                  <a:pt x="65" y="127"/>
                </a:lnTo>
                <a:lnTo>
                  <a:pt x="63" y="127"/>
                </a:lnTo>
                <a:close/>
                <a:moveTo>
                  <a:pt x="73" y="105"/>
                </a:moveTo>
                <a:lnTo>
                  <a:pt x="73" y="105"/>
                </a:lnTo>
                <a:lnTo>
                  <a:pt x="72" y="105"/>
                </a:lnTo>
                <a:lnTo>
                  <a:pt x="73" y="105"/>
                </a:lnTo>
                <a:close/>
                <a:moveTo>
                  <a:pt x="71" y="105"/>
                </a:moveTo>
                <a:lnTo>
                  <a:pt x="68" y="95"/>
                </a:lnTo>
                <a:lnTo>
                  <a:pt x="69" y="94"/>
                </a:lnTo>
                <a:lnTo>
                  <a:pt x="73" y="105"/>
                </a:lnTo>
                <a:lnTo>
                  <a:pt x="71" y="105"/>
                </a:lnTo>
                <a:close/>
                <a:moveTo>
                  <a:pt x="69" y="94"/>
                </a:moveTo>
                <a:lnTo>
                  <a:pt x="69" y="94"/>
                </a:lnTo>
                <a:lnTo>
                  <a:pt x="69" y="95"/>
                </a:lnTo>
                <a:lnTo>
                  <a:pt x="69" y="94"/>
                </a:lnTo>
                <a:close/>
                <a:moveTo>
                  <a:pt x="68" y="95"/>
                </a:moveTo>
                <a:lnTo>
                  <a:pt x="55" y="90"/>
                </a:lnTo>
                <a:lnTo>
                  <a:pt x="55" y="89"/>
                </a:lnTo>
                <a:lnTo>
                  <a:pt x="69" y="94"/>
                </a:lnTo>
                <a:lnTo>
                  <a:pt x="68" y="95"/>
                </a:lnTo>
                <a:close/>
                <a:moveTo>
                  <a:pt x="55" y="90"/>
                </a:moveTo>
                <a:lnTo>
                  <a:pt x="54" y="90"/>
                </a:lnTo>
                <a:lnTo>
                  <a:pt x="55" y="89"/>
                </a:lnTo>
                <a:lnTo>
                  <a:pt x="55" y="90"/>
                </a:lnTo>
                <a:close/>
                <a:moveTo>
                  <a:pt x="55" y="89"/>
                </a:moveTo>
                <a:cubicBezTo>
                  <a:pt x="55" y="89"/>
                  <a:pt x="57" y="76"/>
                  <a:pt x="53" y="68"/>
                </a:cubicBezTo>
                <a:lnTo>
                  <a:pt x="54" y="68"/>
                </a:lnTo>
                <a:cubicBezTo>
                  <a:pt x="59" y="75"/>
                  <a:pt x="56" y="89"/>
                  <a:pt x="56" y="89"/>
                </a:cubicBezTo>
                <a:lnTo>
                  <a:pt x="55" y="89"/>
                </a:lnTo>
                <a:close/>
                <a:moveTo>
                  <a:pt x="53" y="68"/>
                </a:moveTo>
                <a:lnTo>
                  <a:pt x="53" y="68"/>
                </a:lnTo>
                <a:lnTo>
                  <a:pt x="54" y="68"/>
                </a:lnTo>
                <a:lnTo>
                  <a:pt x="53" y="68"/>
                </a:lnTo>
                <a:close/>
                <a:moveTo>
                  <a:pt x="53" y="68"/>
                </a:moveTo>
                <a:cubicBezTo>
                  <a:pt x="51" y="65"/>
                  <a:pt x="48" y="62"/>
                  <a:pt x="45" y="59"/>
                </a:cubicBezTo>
                <a:lnTo>
                  <a:pt x="46" y="58"/>
                </a:lnTo>
                <a:cubicBezTo>
                  <a:pt x="49" y="61"/>
                  <a:pt x="52" y="64"/>
                  <a:pt x="54" y="68"/>
                </a:cubicBezTo>
                <a:lnTo>
                  <a:pt x="53" y="68"/>
                </a:lnTo>
                <a:close/>
                <a:moveTo>
                  <a:pt x="45" y="59"/>
                </a:moveTo>
                <a:cubicBezTo>
                  <a:pt x="41" y="55"/>
                  <a:pt x="37" y="52"/>
                  <a:pt x="37" y="49"/>
                </a:cubicBezTo>
                <a:lnTo>
                  <a:pt x="38" y="48"/>
                </a:lnTo>
                <a:cubicBezTo>
                  <a:pt x="39" y="51"/>
                  <a:pt x="42" y="54"/>
                  <a:pt x="46" y="58"/>
                </a:cubicBezTo>
                <a:lnTo>
                  <a:pt x="45" y="59"/>
                </a:lnTo>
                <a:close/>
                <a:moveTo>
                  <a:pt x="37" y="49"/>
                </a:moveTo>
                <a:cubicBezTo>
                  <a:pt x="35" y="43"/>
                  <a:pt x="32" y="1"/>
                  <a:pt x="32" y="1"/>
                </a:cubicBezTo>
                <a:lnTo>
                  <a:pt x="33" y="0"/>
                </a:lnTo>
                <a:cubicBezTo>
                  <a:pt x="33" y="0"/>
                  <a:pt x="37" y="43"/>
                  <a:pt x="38" y="48"/>
                </a:cubicBezTo>
                <a:lnTo>
                  <a:pt x="37" y="49"/>
                </a:lnTo>
                <a:close/>
                <a:moveTo>
                  <a:pt x="32" y="0"/>
                </a:moveTo>
                <a:lnTo>
                  <a:pt x="33" y="0"/>
                </a:lnTo>
                <a:lnTo>
                  <a:pt x="32" y="0"/>
                </a:lnTo>
                <a:close/>
                <a:moveTo>
                  <a:pt x="33" y="1"/>
                </a:moveTo>
                <a:lnTo>
                  <a:pt x="22" y="41"/>
                </a:lnTo>
                <a:lnTo>
                  <a:pt x="21" y="41"/>
                </a:lnTo>
                <a:lnTo>
                  <a:pt x="32" y="0"/>
                </a:lnTo>
                <a:lnTo>
                  <a:pt x="33" y="1"/>
                </a:lnTo>
                <a:close/>
                <a:moveTo>
                  <a:pt x="21" y="41"/>
                </a:moveTo>
                <a:lnTo>
                  <a:pt x="21" y="41"/>
                </a:lnTo>
                <a:close/>
                <a:moveTo>
                  <a:pt x="22" y="41"/>
                </a:moveTo>
                <a:cubicBezTo>
                  <a:pt x="22" y="44"/>
                  <a:pt x="22" y="46"/>
                  <a:pt x="22" y="49"/>
                </a:cubicBezTo>
                <a:lnTo>
                  <a:pt x="21" y="49"/>
                </a:lnTo>
                <a:cubicBezTo>
                  <a:pt x="20" y="46"/>
                  <a:pt x="20" y="44"/>
                  <a:pt x="21" y="41"/>
                </a:cubicBezTo>
                <a:lnTo>
                  <a:pt x="22" y="41"/>
                </a:lnTo>
                <a:close/>
                <a:moveTo>
                  <a:pt x="22" y="49"/>
                </a:moveTo>
                <a:cubicBezTo>
                  <a:pt x="22" y="51"/>
                  <a:pt x="23" y="53"/>
                  <a:pt x="24" y="54"/>
                </a:cubicBezTo>
                <a:lnTo>
                  <a:pt x="23" y="55"/>
                </a:lnTo>
                <a:cubicBezTo>
                  <a:pt x="22" y="53"/>
                  <a:pt x="21" y="51"/>
                  <a:pt x="21" y="49"/>
                </a:cubicBezTo>
                <a:lnTo>
                  <a:pt x="22" y="49"/>
                </a:lnTo>
                <a:close/>
                <a:moveTo>
                  <a:pt x="24" y="54"/>
                </a:moveTo>
                <a:cubicBezTo>
                  <a:pt x="24" y="54"/>
                  <a:pt x="24" y="54"/>
                  <a:pt x="24" y="54"/>
                </a:cubicBezTo>
                <a:lnTo>
                  <a:pt x="23" y="55"/>
                </a:lnTo>
                <a:cubicBezTo>
                  <a:pt x="23" y="55"/>
                  <a:pt x="23" y="55"/>
                  <a:pt x="23" y="55"/>
                </a:cubicBezTo>
                <a:lnTo>
                  <a:pt x="24" y="54"/>
                </a:lnTo>
                <a:close/>
                <a:moveTo>
                  <a:pt x="23" y="55"/>
                </a:moveTo>
                <a:lnTo>
                  <a:pt x="23" y="55"/>
                </a:lnTo>
                <a:close/>
                <a:moveTo>
                  <a:pt x="24" y="54"/>
                </a:moveTo>
                <a:cubicBezTo>
                  <a:pt x="25" y="55"/>
                  <a:pt x="26" y="57"/>
                  <a:pt x="27" y="58"/>
                </a:cubicBezTo>
                <a:lnTo>
                  <a:pt x="26" y="59"/>
                </a:lnTo>
                <a:cubicBezTo>
                  <a:pt x="25" y="58"/>
                  <a:pt x="24" y="56"/>
                  <a:pt x="23" y="55"/>
                </a:cubicBezTo>
                <a:lnTo>
                  <a:pt x="24" y="54"/>
                </a:lnTo>
                <a:close/>
                <a:moveTo>
                  <a:pt x="27" y="58"/>
                </a:moveTo>
                <a:cubicBezTo>
                  <a:pt x="30" y="63"/>
                  <a:pt x="35" y="69"/>
                  <a:pt x="35" y="72"/>
                </a:cubicBezTo>
                <a:lnTo>
                  <a:pt x="34" y="72"/>
                </a:lnTo>
                <a:cubicBezTo>
                  <a:pt x="34" y="70"/>
                  <a:pt x="29" y="64"/>
                  <a:pt x="26" y="59"/>
                </a:cubicBezTo>
                <a:lnTo>
                  <a:pt x="27" y="58"/>
                </a:lnTo>
                <a:close/>
                <a:moveTo>
                  <a:pt x="35" y="72"/>
                </a:moveTo>
                <a:cubicBezTo>
                  <a:pt x="35" y="77"/>
                  <a:pt x="33" y="86"/>
                  <a:pt x="33" y="86"/>
                </a:cubicBezTo>
                <a:lnTo>
                  <a:pt x="31" y="86"/>
                </a:lnTo>
                <a:cubicBezTo>
                  <a:pt x="31" y="86"/>
                  <a:pt x="34" y="76"/>
                  <a:pt x="34" y="72"/>
                </a:cubicBezTo>
                <a:lnTo>
                  <a:pt x="35" y="72"/>
                </a:lnTo>
                <a:close/>
                <a:moveTo>
                  <a:pt x="33" y="86"/>
                </a:moveTo>
                <a:lnTo>
                  <a:pt x="32" y="87"/>
                </a:lnTo>
                <a:lnTo>
                  <a:pt x="32" y="86"/>
                </a:lnTo>
                <a:lnTo>
                  <a:pt x="33" y="86"/>
                </a:lnTo>
                <a:close/>
                <a:moveTo>
                  <a:pt x="32" y="87"/>
                </a:moveTo>
                <a:lnTo>
                  <a:pt x="19" y="84"/>
                </a:lnTo>
                <a:lnTo>
                  <a:pt x="19" y="83"/>
                </a:lnTo>
                <a:lnTo>
                  <a:pt x="32" y="85"/>
                </a:lnTo>
                <a:lnTo>
                  <a:pt x="32" y="87"/>
                </a:lnTo>
                <a:close/>
                <a:moveTo>
                  <a:pt x="19" y="83"/>
                </a:moveTo>
                <a:lnTo>
                  <a:pt x="19" y="83"/>
                </a:lnTo>
                <a:lnTo>
                  <a:pt x="19" y="84"/>
                </a:lnTo>
                <a:lnTo>
                  <a:pt x="19" y="83"/>
                </a:lnTo>
                <a:close/>
                <a:moveTo>
                  <a:pt x="20" y="84"/>
                </a:moveTo>
                <a:lnTo>
                  <a:pt x="8" y="90"/>
                </a:lnTo>
                <a:lnTo>
                  <a:pt x="8" y="89"/>
                </a:lnTo>
                <a:lnTo>
                  <a:pt x="19" y="83"/>
                </a:lnTo>
                <a:lnTo>
                  <a:pt x="20" y="84"/>
                </a:lnTo>
                <a:close/>
                <a:moveTo>
                  <a:pt x="7" y="89"/>
                </a:moveTo>
                <a:lnTo>
                  <a:pt x="8" y="89"/>
                </a:lnTo>
                <a:lnTo>
                  <a:pt x="7" y="89"/>
                </a:lnTo>
                <a:close/>
                <a:moveTo>
                  <a:pt x="9" y="90"/>
                </a:moveTo>
                <a:lnTo>
                  <a:pt x="2" y="109"/>
                </a:lnTo>
                <a:lnTo>
                  <a:pt x="1" y="108"/>
                </a:lnTo>
                <a:lnTo>
                  <a:pt x="7" y="89"/>
                </a:lnTo>
                <a:lnTo>
                  <a:pt x="9" y="90"/>
                </a:lnTo>
                <a:close/>
                <a:moveTo>
                  <a:pt x="2" y="109"/>
                </a:moveTo>
                <a:lnTo>
                  <a:pt x="0" y="110"/>
                </a:lnTo>
                <a:lnTo>
                  <a:pt x="1" y="108"/>
                </a:lnTo>
                <a:lnTo>
                  <a:pt x="1" y="109"/>
                </a:lnTo>
                <a:lnTo>
                  <a:pt x="2" y="109"/>
                </a:lnTo>
                <a:close/>
                <a:moveTo>
                  <a:pt x="1" y="108"/>
                </a:moveTo>
                <a:lnTo>
                  <a:pt x="14" y="103"/>
                </a:lnTo>
                <a:lnTo>
                  <a:pt x="15" y="105"/>
                </a:lnTo>
                <a:lnTo>
                  <a:pt x="2" y="109"/>
                </a:lnTo>
                <a:lnTo>
                  <a:pt x="1" y="108"/>
                </a:lnTo>
                <a:close/>
                <a:moveTo>
                  <a:pt x="14" y="103"/>
                </a:moveTo>
                <a:lnTo>
                  <a:pt x="15" y="103"/>
                </a:lnTo>
                <a:lnTo>
                  <a:pt x="15" y="104"/>
                </a:lnTo>
                <a:lnTo>
                  <a:pt x="14" y="103"/>
                </a:lnTo>
                <a:close/>
                <a:moveTo>
                  <a:pt x="15" y="103"/>
                </a:moveTo>
                <a:lnTo>
                  <a:pt x="28" y="106"/>
                </a:lnTo>
                <a:lnTo>
                  <a:pt x="28" y="108"/>
                </a:lnTo>
                <a:lnTo>
                  <a:pt x="14" y="105"/>
                </a:lnTo>
                <a:lnTo>
                  <a:pt x="15" y="103"/>
                </a:lnTo>
                <a:close/>
                <a:moveTo>
                  <a:pt x="28" y="106"/>
                </a:moveTo>
                <a:lnTo>
                  <a:pt x="29" y="107"/>
                </a:lnTo>
                <a:lnTo>
                  <a:pt x="28" y="107"/>
                </a:lnTo>
                <a:lnTo>
                  <a:pt x="28" y="106"/>
                </a:lnTo>
                <a:close/>
                <a:moveTo>
                  <a:pt x="29" y="107"/>
                </a:moveTo>
                <a:lnTo>
                  <a:pt x="4" y="161"/>
                </a:lnTo>
                <a:lnTo>
                  <a:pt x="3" y="160"/>
                </a:lnTo>
                <a:lnTo>
                  <a:pt x="27" y="107"/>
                </a:lnTo>
                <a:lnTo>
                  <a:pt x="29" y="107"/>
                </a:lnTo>
                <a:close/>
                <a:moveTo>
                  <a:pt x="3" y="161"/>
                </a:moveTo>
                <a:lnTo>
                  <a:pt x="2" y="161"/>
                </a:lnTo>
                <a:lnTo>
                  <a:pt x="3" y="160"/>
                </a:lnTo>
                <a:lnTo>
                  <a:pt x="3" y="161"/>
                </a:lnTo>
                <a:close/>
                <a:moveTo>
                  <a:pt x="4" y="160"/>
                </a:moveTo>
                <a:lnTo>
                  <a:pt x="28" y="177"/>
                </a:lnTo>
                <a:lnTo>
                  <a:pt x="27" y="178"/>
                </a:lnTo>
                <a:lnTo>
                  <a:pt x="3" y="161"/>
                </a:lnTo>
                <a:lnTo>
                  <a:pt x="4" y="160"/>
                </a:lnTo>
                <a:close/>
                <a:moveTo>
                  <a:pt x="28" y="178"/>
                </a:moveTo>
                <a:lnTo>
                  <a:pt x="28" y="179"/>
                </a:lnTo>
                <a:lnTo>
                  <a:pt x="27" y="178"/>
                </a:lnTo>
                <a:lnTo>
                  <a:pt x="28" y="178"/>
                </a:lnTo>
                <a:close/>
                <a:moveTo>
                  <a:pt x="26" y="170"/>
                </a:moveTo>
                <a:lnTo>
                  <a:pt x="9" y="158"/>
                </a:lnTo>
                <a:lnTo>
                  <a:pt x="10" y="157"/>
                </a:lnTo>
                <a:lnTo>
                  <a:pt x="27" y="168"/>
                </a:lnTo>
                <a:lnTo>
                  <a:pt x="26" y="170"/>
                </a:lnTo>
                <a:close/>
                <a:moveTo>
                  <a:pt x="25" y="160"/>
                </a:moveTo>
                <a:lnTo>
                  <a:pt x="34" y="128"/>
                </a:lnTo>
                <a:lnTo>
                  <a:pt x="35" y="128"/>
                </a:lnTo>
                <a:lnTo>
                  <a:pt x="27" y="161"/>
                </a:lnTo>
                <a:lnTo>
                  <a:pt x="25" y="160"/>
                </a:lnTo>
                <a:close/>
                <a:moveTo>
                  <a:pt x="19" y="157"/>
                </a:moveTo>
                <a:lnTo>
                  <a:pt x="31" y="127"/>
                </a:lnTo>
                <a:lnTo>
                  <a:pt x="32" y="127"/>
                </a:lnTo>
                <a:lnTo>
                  <a:pt x="20" y="157"/>
                </a:lnTo>
                <a:lnTo>
                  <a:pt x="19" y="157"/>
                </a:lnTo>
                <a:close/>
                <a:moveTo>
                  <a:pt x="12" y="151"/>
                </a:moveTo>
                <a:lnTo>
                  <a:pt x="28" y="125"/>
                </a:lnTo>
                <a:lnTo>
                  <a:pt x="29" y="125"/>
                </a:lnTo>
                <a:lnTo>
                  <a:pt x="14" y="152"/>
                </a:lnTo>
                <a:lnTo>
                  <a:pt x="12" y="151"/>
                </a:lnTo>
                <a:close/>
                <a:moveTo>
                  <a:pt x="41" y="112"/>
                </a:moveTo>
                <a:lnTo>
                  <a:pt x="47" y="87"/>
                </a:lnTo>
                <a:lnTo>
                  <a:pt x="48" y="87"/>
                </a:lnTo>
                <a:lnTo>
                  <a:pt x="42" y="113"/>
                </a:lnTo>
                <a:lnTo>
                  <a:pt x="41" y="112"/>
                </a:lnTo>
                <a:close/>
                <a:moveTo>
                  <a:pt x="36" y="108"/>
                </a:moveTo>
                <a:lnTo>
                  <a:pt x="41" y="85"/>
                </a:lnTo>
                <a:lnTo>
                  <a:pt x="43" y="85"/>
                </a:lnTo>
                <a:lnTo>
                  <a:pt x="38" y="109"/>
                </a:lnTo>
                <a:lnTo>
                  <a:pt x="36" y="108"/>
                </a:lnTo>
                <a:close/>
                <a:moveTo>
                  <a:pt x="31" y="106"/>
                </a:moveTo>
                <a:lnTo>
                  <a:pt x="39" y="85"/>
                </a:lnTo>
                <a:lnTo>
                  <a:pt x="40" y="85"/>
                </a:lnTo>
                <a:lnTo>
                  <a:pt x="32" y="107"/>
                </a:lnTo>
                <a:lnTo>
                  <a:pt x="31" y="106"/>
                </a:lnTo>
                <a:close/>
                <a:moveTo>
                  <a:pt x="40" y="72"/>
                </a:moveTo>
                <a:lnTo>
                  <a:pt x="29" y="53"/>
                </a:lnTo>
                <a:lnTo>
                  <a:pt x="30" y="52"/>
                </a:lnTo>
                <a:lnTo>
                  <a:pt x="41" y="71"/>
                </a:lnTo>
                <a:lnTo>
                  <a:pt x="40" y="72"/>
                </a:lnTo>
                <a:close/>
                <a:moveTo>
                  <a:pt x="31" y="32"/>
                </a:moveTo>
                <a:lnTo>
                  <a:pt x="31" y="15"/>
                </a:lnTo>
                <a:lnTo>
                  <a:pt x="32" y="15"/>
                </a:lnTo>
                <a:lnTo>
                  <a:pt x="32" y="32"/>
                </a:lnTo>
                <a:lnTo>
                  <a:pt x="31" y="32"/>
                </a:lnTo>
                <a:close/>
                <a:moveTo>
                  <a:pt x="64" y="114"/>
                </a:moveTo>
                <a:lnTo>
                  <a:pt x="67" y="104"/>
                </a:lnTo>
                <a:lnTo>
                  <a:pt x="68" y="104"/>
                </a:lnTo>
                <a:lnTo>
                  <a:pt x="65" y="114"/>
                </a:lnTo>
                <a:lnTo>
                  <a:pt x="64" y="114"/>
                </a:lnTo>
                <a:close/>
                <a:moveTo>
                  <a:pt x="52" y="107"/>
                </a:moveTo>
                <a:lnTo>
                  <a:pt x="61" y="108"/>
                </a:lnTo>
                <a:lnTo>
                  <a:pt x="60" y="110"/>
                </a:lnTo>
                <a:lnTo>
                  <a:pt x="52" y="109"/>
                </a:lnTo>
                <a:lnTo>
                  <a:pt x="52" y="107"/>
                </a:lnTo>
                <a:close/>
                <a:moveTo>
                  <a:pt x="57" y="96"/>
                </a:moveTo>
                <a:lnTo>
                  <a:pt x="65" y="99"/>
                </a:lnTo>
                <a:lnTo>
                  <a:pt x="64" y="100"/>
                </a:lnTo>
                <a:lnTo>
                  <a:pt x="56" y="98"/>
                </a:lnTo>
                <a:lnTo>
                  <a:pt x="57" y="96"/>
                </a:lnTo>
                <a:close/>
                <a:moveTo>
                  <a:pt x="8" y="99"/>
                </a:moveTo>
                <a:lnTo>
                  <a:pt x="14" y="96"/>
                </a:lnTo>
                <a:lnTo>
                  <a:pt x="15" y="97"/>
                </a:lnTo>
                <a:lnTo>
                  <a:pt x="8" y="100"/>
                </a:lnTo>
                <a:lnTo>
                  <a:pt x="8" y="99"/>
                </a:lnTo>
                <a:close/>
                <a:moveTo>
                  <a:pt x="10" y="91"/>
                </a:moveTo>
                <a:lnTo>
                  <a:pt x="15" y="89"/>
                </a:lnTo>
                <a:lnTo>
                  <a:pt x="16" y="90"/>
                </a:lnTo>
                <a:lnTo>
                  <a:pt x="10" y="93"/>
                </a:lnTo>
                <a:lnTo>
                  <a:pt x="10" y="91"/>
                </a:lnTo>
                <a:close/>
                <a:moveTo>
                  <a:pt x="20" y="98"/>
                </a:moveTo>
                <a:lnTo>
                  <a:pt x="29" y="100"/>
                </a:lnTo>
                <a:lnTo>
                  <a:pt x="29" y="101"/>
                </a:lnTo>
                <a:lnTo>
                  <a:pt x="20" y="99"/>
                </a:lnTo>
                <a:lnTo>
                  <a:pt x="20" y="98"/>
                </a:lnTo>
                <a:close/>
                <a:moveTo>
                  <a:pt x="21" y="91"/>
                </a:moveTo>
                <a:lnTo>
                  <a:pt x="31" y="93"/>
                </a:lnTo>
                <a:lnTo>
                  <a:pt x="30" y="94"/>
                </a:lnTo>
                <a:lnTo>
                  <a:pt x="21" y="93"/>
                </a:lnTo>
                <a:lnTo>
                  <a:pt x="21" y="91"/>
                </a:lnTo>
                <a:close/>
                <a:moveTo>
                  <a:pt x="28" y="47"/>
                </a:moveTo>
                <a:lnTo>
                  <a:pt x="28" y="47"/>
                </a:lnTo>
                <a:lnTo>
                  <a:pt x="28" y="49"/>
                </a:lnTo>
                <a:lnTo>
                  <a:pt x="28" y="47"/>
                </a:lnTo>
                <a:close/>
                <a:moveTo>
                  <a:pt x="28" y="49"/>
                </a:moveTo>
                <a:lnTo>
                  <a:pt x="28" y="49"/>
                </a:lnTo>
                <a:lnTo>
                  <a:pt x="28" y="48"/>
                </a:lnTo>
                <a:lnTo>
                  <a:pt x="28" y="49"/>
                </a:lnTo>
                <a:close/>
                <a:moveTo>
                  <a:pt x="28" y="47"/>
                </a:moveTo>
                <a:cubicBezTo>
                  <a:pt x="28" y="47"/>
                  <a:pt x="29" y="47"/>
                  <a:pt x="29" y="47"/>
                </a:cubicBezTo>
                <a:lnTo>
                  <a:pt x="29" y="49"/>
                </a:lnTo>
                <a:cubicBezTo>
                  <a:pt x="28" y="49"/>
                  <a:pt x="28" y="49"/>
                  <a:pt x="28" y="49"/>
                </a:cubicBezTo>
                <a:lnTo>
                  <a:pt x="28" y="47"/>
                </a:lnTo>
                <a:close/>
                <a:moveTo>
                  <a:pt x="29" y="47"/>
                </a:moveTo>
                <a:lnTo>
                  <a:pt x="29" y="47"/>
                </a:lnTo>
                <a:lnTo>
                  <a:pt x="29" y="48"/>
                </a:lnTo>
                <a:lnTo>
                  <a:pt x="29" y="47"/>
                </a:lnTo>
                <a:close/>
                <a:moveTo>
                  <a:pt x="29" y="47"/>
                </a:moveTo>
                <a:cubicBezTo>
                  <a:pt x="29" y="47"/>
                  <a:pt x="29" y="47"/>
                  <a:pt x="29" y="47"/>
                </a:cubicBezTo>
                <a:lnTo>
                  <a:pt x="30" y="48"/>
                </a:lnTo>
                <a:cubicBezTo>
                  <a:pt x="29" y="49"/>
                  <a:pt x="29" y="49"/>
                  <a:pt x="29" y="49"/>
                </a:cubicBezTo>
                <a:lnTo>
                  <a:pt x="29" y="47"/>
                </a:lnTo>
                <a:close/>
                <a:moveTo>
                  <a:pt x="29" y="47"/>
                </a:moveTo>
                <a:cubicBezTo>
                  <a:pt x="30" y="47"/>
                  <a:pt x="31" y="46"/>
                  <a:pt x="31" y="45"/>
                </a:cubicBezTo>
                <a:lnTo>
                  <a:pt x="32" y="46"/>
                </a:lnTo>
                <a:cubicBezTo>
                  <a:pt x="32" y="47"/>
                  <a:pt x="31" y="48"/>
                  <a:pt x="30" y="48"/>
                </a:cubicBezTo>
                <a:lnTo>
                  <a:pt x="29" y="47"/>
                </a:lnTo>
                <a:close/>
                <a:moveTo>
                  <a:pt x="31" y="45"/>
                </a:moveTo>
                <a:lnTo>
                  <a:pt x="31" y="45"/>
                </a:lnTo>
                <a:lnTo>
                  <a:pt x="32" y="46"/>
                </a:lnTo>
                <a:lnTo>
                  <a:pt x="31" y="45"/>
                </a:lnTo>
                <a:close/>
                <a:moveTo>
                  <a:pt x="32" y="46"/>
                </a:moveTo>
                <a:lnTo>
                  <a:pt x="32" y="46"/>
                </a:lnTo>
                <a:lnTo>
                  <a:pt x="31" y="46"/>
                </a:lnTo>
                <a:lnTo>
                  <a:pt x="32" y="46"/>
                </a:lnTo>
                <a:close/>
                <a:moveTo>
                  <a:pt x="31" y="45"/>
                </a:moveTo>
                <a:cubicBezTo>
                  <a:pt x="31" y="45"/>
                  <a:pt x="31" y="44"/>
                  <a:pt x="30" y="44"/>
                </a:cubicBezTo>
                <a:lnTo>
                  <a:pt x="32" y="43"/>
                </a:lnTo>
                <a:cubicBezTo>
                  <a:pt x="32" y="44"/>
                  <a:pt x="32" y="45"/>
                  <a:pt x="32" y="46"/>
                </a:cubicBezTo>
                <a:lnTo>
                  <a:pt x="31" y="45"/>
                </a:lnTo>
                <a:close/>
                <a:moveTo>
                  <a:pt x="30" y="44"/>
                </a:moveTo>
                <a:cubicBezTo>
                  <a:pt x="30" y="43"/>
                  <a:pt x="30" y="43"/>
                  <a:pt x="29" y="43"/>
                </a:cubicBezTo>
                <a:lnTo>
                  <a:pt x="29" y="41"/>
                </a:lnTo>
                <a:cubicBezTo>
                  <a:pt x="30" y="42"/>
                  <a:pt x="31" y="42"/>
                  <a:pt x="32" y="43"/>
                </a:cubicBezTo>
                <a:lnTo>
                  <a:pt x="30" y="44"/>
                </a:lnTo>
                <a:close/>
                <a:moveTo>
                  <a:pt x="29" y="43"/>
                </a:moveTo>
                <a:lnTo>
                  <a:pt x="29" y="43"/>
                </a:lnTo>
                <a:lnTo>
                  <a:pt x="29" y="42"/>
                </a:lnTo>
                <a:lnTo>
                  <a:pt x="29" y="43"/>
                </a:lnTo>
                <a:close/>
                <a:moveTo>
                  <a:pt x="29" y="43"/>
                </a:moveTo>
                <a:cubicBezTo>
                  <a:pt x="29" y="43"/>
                  <a:pt x="29" y="43"/>
                  <a:pt x="29" y="43"/>
                </a:cubicBezTo>
                <a:lnTo>
                  <a:pt x="29" y="41"/>
                </a:lnTo>
                <a:cubicBezTo>
                  <a:pt x="29" y="41"/>
                  <a:pt x="29" y="41"/>
                  <a:pt x="29" y="41"/>
                </a:cubicBezTo>
                <a:lnTo>
                  <a:pt x="29" y="43"/>
                </a:lnTo>
                <a:close/>
                <a:moveTo>
                  <a:pt x="29" y="43"/>
                </a:moveTo>
                <a:lnTo>
                  <a:pt x="29" y="43"/>
                </a:lnTo>
                <a:lnTo>
                  <a:pt x="29" y="42"/>
                </a:lnTo>
                <a:lnTo>
                  <a:pt x="29" y="43"/>
                </a:lnTo>
                <a:close/>
                <a:moveTo>
                  <a:pt x="29" y="43"/>
                </a:moveTo>
                <a:lnTo>
                  <a:pt x="29" y="43"/>
                </a:lnTo>
                <a:lnTo>
                  <a:pt x="29" y="41"/>
                </a:lnTo>
                <a:lnTo>
                  <a:pt x="29" y="43"/>
                </a:lnTo>
                <a:close/>
                <a:moveTo>
                  <a:pt x="29" y="41"/>
                </a:moveTo>
                <a:lnTo>
                  <a:pt x="29" y="41"/>
                </a:lnTo>
                <a:lnTo>
                  <a:pt x="29" y="42"/>
                </a:lnTo>
                <a:lnTo>
                  <a:pt x="29" y="41"/>
                </a:lnTo>
                <a:close/>
                <a:moveTo>
                  <a:pt x="29" y="43"/>
                </a:moveTo>
                <a:cubicBezTo>
                  <a:pt x="29" y="43"/>
                  <a:pt x="29" y="43"/>
                  <a:pt x="29" y="43"/>
                </a:cubicBezTo>
                <a:lnTo>
                  <a:pt x="29" y="41"/>
                </a:lnTo>
                <a:cubicBezTo>
                  <a:pt x="29" y="41"/>
                  <a:pt x="29" y="41"/>
                  <a:pt x="29" y="41"/>
                </a:cubicBezTo>
                <a:lnTo>
                  <a:pt x="29" y="43"/>
                </a:lnTo>
                <a:close/>
                <a:moveTo>
                  <a:pt x="29" y="43"/>
                </a:moveTo>
                <a:cubicBezTo>
                  <a:pt x="28" y="43"/>
                  <a:pt x="28" y="43"/>
                  <a:pt x="28" y="43"/>
                </a:cubicBezTo>
                <a:lnTo>
                  <a:pt x="28" y="42"/>
                </a:lnTo>
                <a:cubicBezTo>
                  <a:pt x="28" y="41"/>
                  <a:pt x="28" y="41"/>
                  <a:pt x="29" y="41"/>
                </a:cubicBezTo>
                <a:lnTo>
                  <a:pt x="29" y="43"/>
                </a:lnTo>
                <a:close/>
                <a:moveTo>
                  <a:pt x="28" y="43"/>
                </a:moveTo>
                <a:cubicBezTo>
                  <a:pt x="27" y="43"/>
                  <a:pt x="27" y="44"/>
                  <a:pt x="27" y="45"/>
                </a:cubicBezTo>
                <a:lnTo>
                  <a:pt x="25" y="44"/>
                </a:lnTo>
                <a:cubicBezTo>
                  <a:pt x="26" y="43"/>
                  <a:pt x="27" y="42"/>
                  <a:pt x="28" y="42"/>
                </a:cubicBezTo>
                <a:lnTo>
                  <a:pt x="28" y="43"/>
                </a:lnTo>
                <a:close/>
                <a:moveTo>
                  <a:pt x="27" y="45"/>
                </a:moveTo>
                <a:lnTo>
                  <a:pt x="27" y="45"/>
                </a:lnTo>
                <a:lnTo>
                  <a:pt x="26" y="44"/>
                </a:lnTo>
                <a:lnTo>
                  <a:pt x="27" y="45"/>
                </a:lnTo>
                <a:close/>
                <a:moveTo>
                  <a:pt x="27" y="45"/>
                </a:moveTo>
                <a:cubicBezTo>
                  <a:pt x="27" y="45"/>
                  <a:pt x="27" y="45"/>
                  <a:pt x="27" y="45"/>
                </a:cubicBezTo>
                <a:lnTo>
                  <a:pt x="25" y="44"/>
                </a:lnTo>
                <a:cubicBezTo>
                  <a:pt x="25" y="44"/>
                  <a:pt x="25" y="44"/>
                  <a:pt x="25" y="44"/>
                </a:cubicBezTo>
                <a:lnTo>
                  <a:pt x="27" y="45"/>
                </a:lnTo>
                <a:close/>
                <a:moveTo>
                  <a:pt x="25" y="44"/>
                </a:moveTo>
                <a:lnTo>
                  <a:pt x="25" y="44"/>
                </a:lnTo>
                <a:lnTo>
                  <a:pt x="26" y="44"/>
                </a:lnTo>
                <a:lnTo>
                  <a:pt x="25" y="44"/>
                </a:lnTo>
                <a:close/>
                <a:moveTo>
                  <a:pt x="27" y="45"/>
                </a:moveTo>
                <a:cubicBezTo>
                  <a:pt x="27" y="45"/>
                  <a:pt x="27" y="46"/>
                  <a:pt x="27" y="46"/>
                </a:cubicBezTo>
                <a:lnTo>
                  <a:pt x="26" y="47"/>
                </a:lnTo>
                <a:cubicBezTo>
                  <a:pt x="25" y="46"/>
                  <a:pt x="25" y="45"/>
                  <a:pt x="25" y="44"/>
                </a:cubicBezTo>
                <a:lnTo>
                  <a:pt x="27" y="45"/>
                </a:lnTo>
                <a:close/>
                <a:moveTo>
                  <a:pt x="26" y="47"/>
                </a:moveTo>
                <a:lnTo>
                  <a:pt x="26" y="47"/>
                </a:lnTo>
                <a:close/>
                <a:moveTo>
                  <a:pt x="27" y="46"/>
                </a:moveTo>
                <a:cubicBezTo>
                  <a:pt x="27" y="47"/>
                  <a:pt x="28" y="47"/>
                  <a:pt x="28" y="47"/>
                </a:cubicBezTo>
                <a:lnTo>
                  <a:pt x="28" y="49"/>
                </a:lnTo>
                <a:cubicBezTo>
                  <a:pt x="27" y="48"/>
                  <a:pt x="26" y="48"/>
                  <a:pt x="26" y="47"/>
                </a:cubicBezTo>
                <a:lnTo>
                  <a:pt x="27" y="46"/>
                </a:lnTo>
                <a:close/>
                <a:moveTo>
                  <a:pt x="28" y="49"/>
                </a:moveTo>
                <a:lnTo>
                  <a:pt x="28" y="49"/>
                </a:lnTo>
                <a:lnTo>
                  <a:pt x="28" y="48"/>
                </a:lnTo>
                <a:lnTo>
                  <a:pt x="28" y="49"/>
                </a:lnTo>
                <a:close/>
                <a:moveTo>
                  <a:pt x="28" y="47"/>
                </a:moveTo>
                <a:lnTo>
                  <a:pt x="28" y="47"/>
                </a:lnTo>
                <a:lnTo>
                  <a:pt x="28" y="49"/>
                </a:lnTo>
                <a:lnTo>
                  <a:pt x="28" y="47"/>
                </a:lnTo>
                <a:close/>
                <a:moveTo>
                  <a:pt x="32" y="16"/>
                </a:moveTo>
                <a:lnTo>
                  <a:pt x="30" y="30"/>
                </a:lnTo>
                <a:lnTo>
                  <a:pt x="28" y="30"/>
                </a:lnTo>
                <a:lnTo>
                  <a:pt x="31" y="15"/>
                </a:lnTo>
                <a:lnTo>
                  <a:pt x="32" y="16"/>
                </a:lnTo>
                <a:close/>
                <a:moveTo>
                  <a:pt x="30" y="52"/>
                </a:moveTo>
                <a:lnTo>
                  <a:pt x="48" y="75"/>
                </a:lnTo>
                <a:lnTo>
                  <a:pt x="47" y="76"/>
                </a:lnTo>
                <a:lnTo>
                  <a:pt x="29" y="53"/>
                </a:lnTo>
                <a:lnTo>
                  <a:pt x="30" y="52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6" name="Freeform 26"/>
          <p:cNvSpPr>
            <a:spLocks noEditPoints="1"/>
          </p:cNvSpPr>
          <p:nvPr/>
        </p:nvSpPr>
        <p:spPr bwMode="auto">
          <a:xfrm>
            <a:off x="6070600" y="2017713"/>
            <a:ext cx="966788" cy="1347787"/>
          </a:xfrm>
          <a:custGeom>
            <a:avLst/>
            <a:gdLst>
              <a:gd name="T0" fmla="*/ 2147483647 w 100"/>
              <a:gd name="T1" fmla="*/ 2147483647 h 146"/>
              <a:gd name="T2" fmla="*/ 2147483647 w 100"/>
              <a:gd name="T3" fmla="*/ 2147483647 h 146"/>
              <a:gd name="T4" fmla="*/ 2147483647 w 100"/>
              <a:gd name="T5" fmla="*/ 2147483647 h 146"/>
              <a:gd name="T6" fmla="*/ 2147483647 w 100"/>
              <a:gd name="T7" fmla="*/ 2147483647 h 146"/>
              <a:gd name="T8" fmla="*/ 2147483647 w 100"/>
              <a:gd name="T9" fmla="*/ 2147483647 h 146"/>
              <a:gd name="T10" fmla="*/ 2147483647 w 100"/>
              <a:gd name="T11" fmla="*/ 2147483647 h 146"/>
              <a:gd name="T12" fmla="*/ 2147483647 w 100"/>
              <a:gd name="T13" fmla="*/ 2147483647 h 146"/>
              <a:gd name="T14" fmla="*/ 2147483647 w 100"/>
              <a:gd name="T15" fmla="*/ 2147483647 h 146"/>
              <a:gd name="T16" fmla="*/ 2147483647 w 100"/>
              <a:gd name="T17" fmla="*/ 2147483647 h 146"/>
              <a:gd name="T18" fmla="*/ 0 w 100"/>
              <a:gd name="T19" fmla="*/ 0 h 146"/>
              <a:gd name="T20" fmla="*/ 2147483647 w 100"/>
              <a:gd name="T21" fmla="*/ 2147483647 h 146"/>
              <a:gd name="T22" fmla="*/ 2147483647 w 100"/>
              <a:gd name="T23" fmla="*/ 2147483647 h 146"/>
              <a:gd name="T24" fmla="*/ 2147483647 w 100"/>
              <a:gd name="T25" fmla="*/ 2147483647 h 146"/>
              <a:gd name="T26" fmla="*/ 2147483647 w 100"/>
              <a:gd name="T27" fmla="*/ 2147483647 h 146"/>
              <a:gd name="T28" fmla="*/ 2147483647 w 100"/>
              <a:gd name="T29" fmla="*/ 2147483647 h 146"/>
              <a:gd name="T30" fmla="*/ 2147483647 w 100"/>
              <a:gd name="T31" fmla="*/ 2147483647 h 146"/>
              <a:gd name="T32" fmla="*/ 2147483647 w 100"/>
              <a:gd name="T33" fmla="*/ 2147483647 h 146"/>
              <a:gd name="T34" fmla="*/ 2147483647 w 100"/>
              <a:gd name="T35" fmla="*/ 2147483647 h 146"/>
              <a:gd name="T36" fmla="*/ 2147483647 w 100"/>
              <a:gd name="T37" fmla="*/ 2147483647 h 146"/>
              <a:gd name="T38" fmla="*/ 2147483647 w 100"/>
              <a:gd name="T39" fmla="*/ 2147483647 h 146"/>
              <a:gd name="T40" fmla="*/ 2147483647 w 100"/>
              <a:gd name="T41" fmla="*/ 2147483647 h 146"/>
              <a:gd name="T42" fmla="*/ 2147483647 w 100"/>
              <a:gd name="T43" fmla="*/ 2147483647 h 146"/>
              <a:gd name="T44" fmla="*/ 2147483647 w 100"/>
              <a:gd name="T45" fmla="*/ 2147483647 h 146"/>
              <a:gd name="T46" fmla="*/ 2147483647 w 100"/>
              <a:gd name="T47" fmla="*/ 2147483647 h 146"/>
              <a:gd name="T48" fmla="*/ 2147483647 w 100"/>
              <a:gd name="T49" fmla="*/ 2147483647 h 146"/>
              <a:gd name="T50" fmla="*/ 2147483647 w 100"/>
              <a:gd name="T51" fmla="*/ 2147483647 h 146"/>
              <a:gd name="T52" fmla="*/ 2147483647 w 100"/>
              <a:gd name="T53" fmla="*/ 2147483647 h 146"/>
              <a:gd name="T54" fmla="*/ 2147483647 w 100"/>
              <a:gd name="T55" fmla="*/ 2147483647 h 146"/>
              <a:gd name="T56" fmla="*/ 2147483647 w 100"/>
              <a:gd name="T57" fmla="*/ 2147483647 h 146"/>
              <a:gd name="T58" fmla="*/ 2147483647 w 100"/>
              <a:gd name="T59" fmla="*/ 2147483647 h 146"/>
              <a:gd name="T60" fmla="*/ 2147483647 w 100"/>
              <a:gd name="T61" fmla="*/ 2147483647 h 146"/>
              <a:gd name="T62" fmla="*/ 2147483647 w 100"/>
              <a:gd name="T63" fmla="*/ 2147483647 h 146"/>
              <a:gd name="T64" fmla="*/ 2147483647 w 100"/>
              <a:gd name="T65" fmla="*/ 2147483647 h 146"/>
              <a:gd name="T66" fmla="*/ 2147483647 w 100"/>
              <a:gd name="T67" fmla="*/ 2147483647 h 146"/>
              <a:gd name="T68" fmla="*/ 2147483647 w 100"/>
              <a:gd name="T69" fmla="*/ 2147483647 h 146"/>
              <a:gd name="T70" fmla="*/ 2147483647 w 100"/>
              <a:gd name="T71" fmla="*/ 2147483647 h 146"/>
              <a:gd name="T72" fmla="*/ 2147483647 w 100"/>
              <a:gd name="T73" fmla="*/ 2147483647 h 146"/>
              <a:gd name="T74" fmla="*/ 2147483647 w 100"/>
              <a:gd name="T75" fmla="*/ 2147483647 h 146"/>
              <a:gd name="T76" fmla="*/ 2147483647 w 100"/>
              <a:gd name="T77" fmla="*/ 2147483647 h 146"/>
              <a:gd name="T78" fmla="*/ 2147483647 w 100"/>
              <a:gd name="T79" fmla="*/ 2147483647 h 146"/>
              <a:gd name="T80" fmla="*/ 2147483647 w 100"/>
              <a:gd name="T81" fmla="*/ 2147483647 h 146"/>
              <a:gd name="T82" fmla="*/ 2147483647 w 100"/>
              <a:gd name="T83" fmla="*/ 2147483647 h 146"/>
              <a:gd name="T84" fmla="*/ 2147483647 w 100"/>
              <a:gd name="T85" fmla="*/ 2147483647 h 146"/>
              <a:gd name="T86" fmla="*/ 2147483647 w 100"/>
              <a:gd name="T87" fmla="*/ 2147483647 h 146"/>
              <a:gd name="T88" fmla="*/ 2147483647 w 100"/>
              <a:gd name="T89" fmla="*/ 2147483647 h 146"/>
              <a:gd name="T90" fmla="*/ 2147483647 w 100"/>
              <a:gd name="T91" fmla="*/ 2147483647 h 146"/>
              <a:gd name="T92" fmla="*/ 2147483647 w 100"/>
              <a:gd name="T93" fmla="*/ 2147483647 h 146"/>
              <a:gd name="T94" fmla="*/ 2147483647 w 100"/>
              <a:gd name="T95" fmla="*/ 2147483647 h 146"/>
              <a:gd name="T96" fmla="*/ 2147483647 w 100"/>
              <a:gd name="T97" fmla="*/ 2147483647 h 146"/>
              <a:gd name="T98" fmla="*/ 2147483647 w 100"/>
              <a:gd name="T99" fmla="*/ 2147483647 h 146"/>
              <a:gd name="T100" fmla="*/ 2147483647 w 100"/>
              <a:gd name="T101" fmla="*/ 2147483647 h 146"/>
              <a:gd name="T102" fmla="*/ 2147483647 w 100"/>
              <a:gd name="T103" fmla="*/ 2147483647 h 146"/>
              <a:gd name="T104" fmla="*/ 2147483647 w 100"/>
              <a:gd name="T105" fmla="*/ 2147483647 h 146"/>
              <a:gd name="T106" fmla="*/ 2147483647 w 100"/>
              <a:gd name="T107" fmla="*/ 2147483647 h 146"/>
              <a:gd name="T108" fmla="*/ 2147483647 w 100"/>
              <a:gd name="T109" fmla="*/ 2147483647 h 146"/>
              <a:gd name="T110" fmla="*/ 2147483647 w 100"/>
              <a:gd name="T111" fmla="*/ 2147483647 h 146"/>
              <a:gd name="T112" fmla="*/ 2147483647 w 100"/>
              <a:gd name="T113" fmla="*/ 2147483647 h 146"/>
              <a:gd name="T114" fmla="*/ 2147483647 w 100"/>
              <a:gd name="T115" fmla="*/ 2147483647 h 146"/>
              <a:gd name="T116" fmla="*/ 2147483647 w 100"/>
              <a:gd name="T117" fmla="*/ 2147483647 h 146"/>
              <a:gd name="T118" fmla="*/ 2147483647 w 100"/>
              <a:gd name="T119" fmla="*/ 2147483647 h 146"/>
              <a:gd name="T120" fmla="*/ 2147483647 w 100"/>
              <a:gd name="T121" fmla="*/ 2147483647 h 146"/>
              <a:gd name="T122" fmla="*/ 2147483647 w 100"/>
              <a:gd name="T123" fmla="*/ 2147483647 h 14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0"/>
              <a:gd name="T187" fmla="*/ 0 h 146"/>
              <a:gd name="T188" fmla="*/ 100 w 100"/>
              <a:gd name="T189" fmla="*/ 146 h 14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0" h="146">
                <a:moveTo>
                  <a:pt x="100" y="146"/>
                </a:moveTo>
                <a:lnTo>
                  <a:pt x="81" y="82"/>
                </a:lnTo>
                <a:lnTo>
                  <a:pt x="90" y="79"/>
                </a:lnTo>
                <a:lnTo>
                  <a:pt x="100" y="84"/>
                </a:lnTo>
                <a:lnTo>
                  <a:pt x="94" y="61"/>
                </a:lnTo>
                <a:lnTo>
                  <a:pt x="85" y="55"/>
                </a:lnTo>
                <a:lnTo>
                  <a:pt x="71" y="58"/>
                </a:lnTo>
                <a:cubicBezTo>
                  <a:pt x="71" y="58"/>
                  <a:pt x="65" y="45"/>
                  <a:pt x="57" y="42"/>
                </a:cubicBezTo>
                <a:cubicBezTo>
                  <a:pt x="48" y="39"/>
                  <a:pt x="36" y="39"/>
                  <a:pt x="32" y="36"/>
                </a:cubicBezTo>
                <a:cubicBezTo>
                  <a:pt x="28" y="32"/>
                  <a:pt x="0" y="0"/>
                  <a:pt x="0" y="0"/>
                </a:cubicBezTo>
                <a:lnTo>
                  <a:pt x="15" y="39"/>
                </a:lnTo>
                <a:cubicBezTo>
                  <a:pt x="18" y="44"/>
                  <a:pt x="21" y="47"/>
                  <a:pt x="24" y="49"/>
                </a:cubicBezTo>
                <a:cubicBezTo>
                  <a:pt x="30" y="51"/>
                  <a:pt x="42" y="54"/>
                  <a:pt x="44" y="57"/>
                </a:cubicBezTo>
                <a:cubicBezTo>
                  <a:pt x="46" y="60"/>
                  <a:pt x="50" y="69"/>
                  <a:pt x="50" y="69"/>
                </a:cubicBezTo>
                <a:lnTo>
                  <a:pt x="38" y="75"/>
                </a:lnTo>
                <a:lnTo>
                  <a:pt x="32" y="86"/>
                </a:lnTo>
                <a:lnTo>
                  <a:pt x="38" y="105"/>
                </a:lnTo>
                <a:lnTo>
                  <a:pt x="46" y="94"/>
                </a:lnTo>
                <a:lnTo>
                  <a:pt x="59" y="89"/>
                </a:lnTo>
                <a:lnTo>
                  <a:pt x="70" y="146"/>
                </a:lnTo>
                <a:lnTo>
                  <a:pt x="100" y="146"/>
                </a:lnTo>
                <a:close/>
                <a:moveTo>
                  <a:pt x="94" y="140"/>
                </a:moveTo>
                <a:lnTo>
                  <a:pt x="74" y="140"/>
                </a:lnTo>
                <a:moveTo>
                  <a:pt x="89" y="133"/>
                </a:moveTo>
                <a:lnTo>
                  <a:pt x="77" y="101"/>
                </a:lnTo>
                <a:moveTo>
                  <a:pt x="82" y="134"/>
                </a:moveTo>
                <a:lnTo>
                  <a:pt x="74" y="103"/>
                </a:lnTo>
                <a:moveTo>
                  <a:pt x="73" y="133"/>
                </a:moveTo>
                <a:lnTo>
                  <a:pt x="70" y="103"/>
                </a:lnTo>
                <a:moveTo>
                  <a:pt x="73" y="85"/>
                </a:moveTo>
                <a:lnTo>
                  <a:pt x="63" y="61"/>
                </a:lnTo>
                <a:moveTo>
                  <a:pt x="67" y="85"/>
                </a:moveTo>
                <a:lnTo>
                  <a:pt x="58" y="63"/>
                </a:lnTo>
                <a:moveTo>
                  <a:pt x="62" y="86"/>
                </a:moveTo>
                <a:lnTo>
                  <a:pt x="55" y="64"/>
                </a:lnTo>
                <a:moveTo>
                  <a:pt x="48" y="53"/>
                </a:moveTo>
                <a:lnTo>
                  <a:pt x="28" y="43"/>
                </a:lnTo>
                <a:moveTo>
                  <a:pt x="18" y="25"/>
                </a:moveTo>
                <a:lnTo>
                  <a:pt x="8" y="12"/>
                </a:lnTo>
                <a:moveTo>
                  <a:pt x="92" y="73"/>
                </a:moveTo>
                <a:lnTo>
                  <a:pt x="89" y="63"/>
                </a:lnTo>
                <a:moveTo>
                  <a:pt x="79" y="75"/>
                </a:moveTo>
                <a:lnTo>
                  <a:pt x="87" y="71"/>
                </a:lnTo>
                <a:moveTo>
                  <a:pt x="76" y="63"/>
                </a:moveTo>
                <a:lnTo>
                  <a:pt x="84" y="61"/>
                </a:lnTo>
                <a:moveTo>
                  <a:pt x="38" y="94"/>
                </a:moveTo>
                <a:lnTo>
                  <a:pt x="42" y="88"/>
                </a:lnTo>
                <a:moveTo>
                  <a:pt x="36" y="87"/>
                </a:moveTo>
                <a:lnTo>
                  <a:pt x="39" y="82"/>
                </a:lnTo>
                <a:moveTo>
                  <a:pt x="48" y="87"/>
                </a:moveTo>
                <a:lnTo>
                  <a:pt x="56" y="83"/>
                </a:lnTo>
                <a:moveTo>
                  <a:pt x="45" y="80"/>
                </a:moveTo>
                <a:lnTo>
                  <a:pt x="53" y="76"/>
                </a:lnTo>
                <a:moveTo>
                  <a:pt x="24" y="40"/>
                </a:moveTo>
                <a:cubicBezTo>
                  <a:pt x="26" y="40"/>
                  <a:pt x="26" y="38"/>
                  <a:pt x="26" y="37"/>
                </a:cubicBezTo>
                <a:cubicBezTo>
                  <a:pt x="25" y="35"/>
                  <a:pt x="23" y="35"/>
                  <a:pt x="22" y="35"/>
                </a:cubicBezTo>
                <a:cubicBezTo>
                  <a:pt x="21" y="36"/>
                  <a:pt x="20" y="38"/>
                  <a:pt x="21" y="39"/>
                </a:cubicBezTo>
                <a:cubicBezTo>
                  <a:pt x="21" y="40"/>
                  <a:pt x="23" y="41"/>
                  <a:pt x="24" y="40"/>
                </a:cubicBezTo>
                <a:close/>
                <a:moveTo>
                  <a:pt x="8" y="13"/>
                </a:moveTo>
                <a:lnTo>
                  <a:pt x="14" y="26"/>
                </a:lnTo>
                <a:moveTo>
                  <a:pt x="28" y="43"/>
                </a:moveTo>
                <a:lnTo>
                  <a:pt x="56" y="51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7" name="Freeform 27"/>
          <p:cNvSpPr>
            <a:spLocks noEditPoints="1"/>
          </p:cNvSpPr>
          <p:nvPr/>
        </p:nvSpPr>
        <p:spPr bwMode="auto">
          <a:xfrm>
            <a:off x="6062663" y="2006600"/>
            <a:ext cx="984250" cy="1366838"/>
          </a:xfrm>
          <a:custGeom>
            <a:avLst/>
            <a:gdLst>
              <a:gd name="T0" fmla="*/ 2147483647 w 102"/>
              <a:gd name="T1" fmla="*/ 2147483647 h 148"/>
              <a:gd name="T2" fmla="*/ 2147483647 w 102"/>
              <a:gd name="T3" fmla="*/ 2147483647 h 148"/>
              <a:gd name="T4" fmla="*/ 2147483647 w 102"/>
              <a:gd name="T5" fmla="*/ 2147483647 h 148"/>
              <a:gd name="T6" fmla="*/ 2147483647 w 102"/>
              <a:gd name="T7" fmla="*/ 2147483647 h 148"/>
              <a:gd name="T8" fmla="*/ 2147483647 w 102"/>
              <a:gd name="T9" fmla="*/ 2147483647 h 148"/>
              <a:gd name="T10" fmla="*/ 2147483647 w 102"/>
              <a:gd name="T11" fmla="*/ 2147483647 h 148"/>
              <a:gd name="T12" fmla="*/ 2147483647 w 102"/>
              <a:gd name="T13" fmla="*/ 2147483647 h 148"/>
              <a:gd name="T14" fmla="*/ 2147483647 w 102"/>
              <a:gd name="T15" fmla="*/ 2147483647 h 148"/>
              <a:gd name="T16" fmla="*/ 2147483647 w 102"/>
              <a:gd name="T17" fmla="*/ 2147483647 h 148"/>
              <a:gd name="T18" fmla="*/ 2147483647 w 102"/>
              <a:gd name="T19" fmla="*/ 2147483647 h 148"/>
              <a:gd name="T20" fmla="*/ 2147483647 w 102"/>
              <a:gd name="T21" fmla="*/ 2147483647 h 148"/>
              <a:gd name="T22" fmla="*/ 2147483647 w 102"/>
              <a:gd name="T23" fmla="*/ 0 h 148"/>
              <a:gd name="T24" fmla="*/ 2147483647 w 102"/>
              <a:gd name="T25" fmla="*/ 0 h 148"/>
              <a:gd name="T26" fmla="*/ 2147483647 w 102"/>
              <a:gd name="T27" fmla="*/ 2147483647 h 148"/>
              <a:gd name="T28" fmla="*/ 2147483647 w 102"/>
              <a:gd name="T29" fmla="*/ 2147483647 h 148"/>
              <a:gd name="T30" fmla="*/ 2147483647 w 102"/>
              <a:gd name="T31" fmla="*/ 2147483647 h 148"/>
              <a:gd name="T32" fmla="*/ 2147483647 w 102"/>
              <a:gd name="T33" fmla="*/ 2147483647 h 148"/>
              <a:gd name="T34" fmla="*/ 2147483647 w 102"/>
              <a:gd name="T35" fmla="*/ 2147483647 h 148"/>
              <a:gd name="T36" fmla="*/ 2147483647 w 102"/>
              <a:gd name="T37" fmla="*/ 2147483647 h 148"/>
              <a:gd name="T38" fmla="*/ 2147483647 w 102"/>
              <a:gd name="T39" fmla="*/ 2147483647 h 148"/>
              <a:gd name="T40" fmla="*/ 2147483647 w 102"/>
              <a:gd name="T41" fmla="*/ 2147483647 h 148"/>
              <a:gd name="T42" fmla="*/ 2147483647 w 102"/>
              <a:gd name="T43" fmla="*/ 2147483647 h 148"/>
              <a:gd name="T44" fmla="*/ 2147483647 w 102"/>
              <a:gd name="T45" fmla="*/ 2147483647 h 148"/>
              <a:gd name="T46" fmla="*/ 2147483647 w 102"/>
              <a:gd name="T47" fmla="*/ 2147483647 h 148"/>
              <a:gd name="T48" fmla="*/ 2147483647 w 102"/>
              <a:gd name="T49" fmla="*/ 2147483647 h 148"/>
              <a:gd name="T50" fmla="*/ 2147483647 w 102"/>
              <a:gd name="T51" fmla="*/ 2147483647 h 148"/>
              <a:gd name="T52" fmla="*/ 2147483647 w 102"/>
              <a:gd name="T53" fmla="*/ 2147483647 h 148"/>
              <a:gd name="T54" fmla="*/ 2147483647 w 102"/>
              <a:gd name="T55" fmla="*/ 2147483647 h 148"/>
              <a:gd name="T56" fmla="*/ 2147483647 w 102"/>
              <a:gd name="T57" fmla="*/ 2147483647 h 148"/>
              <a:gd name="T58" fmla="*/ 2147483647 w 102"/>
              <a:gd name="T59" fmla="*/ 2147483647 h 148"/>
              <a:gd name="T60" fmla="*/ 2147483647 w 102"/>
              <a:gd name="T61" fmla="*/ 2147483647 h 148"/>
              <a:gd name="T62" fmla="*/ 2147483647 w 102"/>
              <a:gd name="T63" fmla="*/ 2147483647 h 148"/>
              <a:gd name="T64" fmla="*/ 2147483647 w 102"/>
              <a:gd name="T65" fmla="*/ 2147483647 h 148"/>
              <a:gd name="T66" fmla="*/ 2147483647 w 102"/>
              <a:gd name="T67" fmla="*/ 2147483647 h 148"/>
              <a:gd name="T68" fmla="*/ 2147483647 w 102"/>
              <a:gd name="T69" fmla="*/ 2147483647 h 148"/>
              <a:gd name="T70" fmla="*/ 2147483647 w 102"/>
              <a:gd name="T71" fmla="*/ 2147483647 h 148"/>
              <a:gd name="T72" fmla="*/ 2147483647 w 102"/>
              <a:gd name="T73" fmla="*/ 2147483647 h 148"/>
              <a:gd name="T74" fmla="*/ 2147483647 w 102"/>
              <a:gd name="T75" fmla="*/ 2147483647 h 148"/>
              <a:gd name="T76" fmla="*/ 2147483647 w 102"/>
              <a:gd name="T77" fmla="*/ 2147483647 h 148"/>
              <a:gd name="T78" fmla="*/ 2147483647 w 102"/>
              <a:gd name="T79" fmla="*/ 2147483647 h 148"/>
              <a:gd name="T80" fmla="*/ 2147483647 w 102"/>
              <a:gd name="T81" fmla="*/ 2147483647 h 148"/>
              <a:gd name="T82" fmla="*/ 2147483647 w 102"/>
              <a:gd name="T83" fmla="*/ 2147483647 h 148"/>
              <a:gd name="T84" fmla="*/ 2147483647 w 102"/>
              <a:gd name="T85" fmla="*/ 2147483647 h 148"/>
              <a:gd name="T86" fmla="*/ 2147483647 w 102"/>
              <a:gd name="T87" fmla="*/ 2147483647 h 148"/>
              <a:gd name="T88" fmla="*/ 2147483647 w 102"/>
              <a:gd name="T89" fmla="*/ 2147483647 h 148"/>
              <a:gd name="T90" fmla="*/ 2147483647 w 102"/>
              <a:gd name="T91" fmla="*/ 2147483647 h 148"/>
              <a:gd name="T92" fmla="*/ 2147483647 w 102"/>
              <a:gd name="T93" fmla="*/ 2147483647 h 148"/>
              <a:gd name="T94" fmla="*/ 2147483647 w 102"/>
              <a:gd name="T95" fmla="*/ 2147483647 h 148"/>
              <a:gd name="T96" fmla="*/ 2147483647 w 102"/>
              <a:gd name="T97" fmla="*/ 2147483647 h 148"/>
              <a:gd name="T98" fmla="*/ 2147483647 w 102"/>
              <a:gd name="T99" fmla="*/ 2147483647 h 148"/>
              <a:gd name="T100" fmla="*/ 2147483647 w 102"/>
              <a:gd name="T101" fmla="*/ 2147483647 h 148"/>
              <a:gd name="T102" fmla="*/ 2147483647 w 102"/>
              <a:gd name="T103" fmla="*/ 2147483647 h 148"/>
              <a:gd name="T104" fmla="*/ 2147483647 w 102"/>
              <a:gd name="T105" fmla="*/ 2147483647 h 148"/>
              <a:gd name="T106" fmla="*/ 2147483647 w 102"/>
              <a:gd name="T107" fmla="*/ 2147483647 h 148"/>
              <a:gd name="T108" fmla="*/ 2147483647 w 102"/>
              <a:gd name="T109" fmla="*/ 2147483647 h 148"/>
              <a:gd name="T110" fmla="*/ 2147483647 w 102"/>
              <a:gd name="T111" fmla="*/ 2147483647 h 148"/>
              <a:gd name="T112" fmla="*/ 2147483647 w 102"/>
              <a:gd name="T113" fmla="*/ 2147483647 h 14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2"/>
              <a:gd name="T172" fmla="*/ 0 h 148"/>
              <a:gd name="T173" fmla="*/ 102 w 102"/>
              <a:gd name="T174" fmla="*/ 148 h 14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2" h="148">
                <a:moveTo>
                  <a:pt x="100" y="147"/>
                </a:moveTo>
                <a:lnTo>
                  <a:pt x="81" y="83"/>
                </a:lnTo>
                <a:lnTo>
                  <a:pt x="82" y="83"/>
                </a:lnTo>
                <a:lnTo>
                  <a:pt x="102" y="147"/>
                </a:lnTo>
                <a:lnTo>
                  <a:pt x="100" y="147"/>
                </a:lnTo>
                <a:close/>
                <a:moveTo>
                  <a:pt x="81" y="83"/>
                </a:moveTo>
                <a:lnTo>
                  <a:pt x="81" y="83"/>
                </a:lnTo>
                <a:lnTo>
                  <a:pt x="82" y="83"/>
                </a:lnTo>
                <a:lnTo>
                  <a:pt x="81" y="83"/>
                </a:lnTo>
                <a:close/>
                <a:moveTo>
                  <a:pt x="81" y="83"/>
                </a:moveTo>
                <a:lnTo>
                  <a:pt x="91" y="80"/>
                </a:lnTo>
                <a:lnTo>
                  <a:pt x="92" y="81"/>
                </a:lnTo>
                <a:lnTo>
                  <a:pt x="82" y="84"/>
                </a:lnTo>
                <a:lnTo>
                  <a:pt x="81" y="83"/>
                </a:lnTo>
                <a:close/>
                <a:moveTo>
                  <a:pt x="91" y="80"/>
                </a:moveTo>
                <a:lnTo>
                  <a:pt x="92" y="80"/>
                </a:lnTo>
                <a:lnTo>
                  <a:pt x="91" y="80"/>
                </a:lnTo>
                <a:close/>
                <a:moveTo>
                  <a:pt x="92" y="80"/>
                </a:moveTo>
                <a:lnTo>
                  <a:pt x="101" y="84"/>
                </a:lnTo>
                <a:lnTo>
                  <a:pt x="101" y="85"/>
                </a:lnTo>
                <a:lnTo>
                  <a:pt x="91" y="81"/>
                </a:lnTo>
                <a:lnTo>
                  <a:pt x="92" y="80"/>
                </a:lnTo>
                <a:close/>
                <a:moveTo>
                  <a:pt x="102" y="85"/>
                </a:moveTo>
                <a:lnTo>
                  <a:pt x="102" y="86"/>
                </a:lnTo>
                <a:lnTo>
                  <a:pt x="101" y="85"/>
                </a:lnTo>
                <a:lnTo>
                  <a:pt x="102" y="85"/>
                </a:lnTo>
                <a:close/>
                <a:moveTo>
                  <a:pt x="100" y="85"/>
                </a:moveTo>
                <a:lnTo>
                  <a:pt x="94" y="62"/>
                </a:lnTo>
                <a:lnTo>
                  <a:pt x="95" y="62"/>
                </a:lnTo>
                <a:lnTo>
                  <a:pt x="102" y="85"/>
                </a:lnTo>
                <a:lnTo>
                  <a:pt x="100" y="85"/>
                </a:lnTo>
                <a:close/>
                <a:moveTo>
                  <a:pt x="95" y="61"/>
                </a:moveTo>
                <a:lnTo>
                  <a:pt x="95" y="62"/>
                </a:lnTo>
                <a:lnTo>
                  <a:pt x="95" y="61"/>
                </a:lnTo>
                <a:close/>
                <a:moveTo>
                  <a:pt x="94" y="63"/>
                </a:moveTo>
                <a:lnTo>
                  <a:pt x="85" y="56"/>
                </a:lnTo>
                <a:lnTo>
                  <a:pt x="86" y="55"/>
                </a:lnTo>
                <a:lnTo>
                  <a:pt x="95" y="61"/>
                </a:lnTo>
                <a:lnTo>
                  <a:pt x="94" y="63"/>
                </a:lnTo>
                <a:close/>
                <a:moveTo>
                  <a:pt x="85" y="55"/>
                </a:moveTo>
                <a:lnTo>
                  <a:pt x="86" y="55"/>
                </a:lnTo>
                <a:lnTo>
                  <a:pt x="86" y="56"/>
                </a:lnTo>
                <a:lnTo>
                  <a:pt x="85" y="55"/>
                </a:lnTo>
                <a:close/>
                <a:moveTo>
                  <a:pt x="86" y="56"/>
                </a:moveTo>
                <a:lnTo>
                  <a:pt x="72" y="60"/>
                </a:lnTo>
                <a:lnTo>
                  <a:pt x="71" y="58"/>
                </a:lnTo>
                <a:lnTo>
                  <a:pt x="85" y="55"/>
                </a:lnTo>
                <a:lnTo>
                  <a:pt x="86" y="56"/>
                </a:lnTo>
                <a:close/>
                <a:moveTo>
                  <a:pt x="72" y="60"/>
                </a:moveTo>
                <a:lnTo>
                  <a:pt x="71" y="60"/>
                </a:lnTo>
                <a:lnTo>
                  <a:pt x="71" y="59"/>
                </a:lnTo>
                <a:lnTo>
                  <a:pt x="72" y="59"/>
                </a:lnTo>
                <a:lnTo>
                  <a:pt x="72" y="60"/>
                </a:lnTo>
                <a:close/>
                <a:moveTo>
                  <a:pt x="71" y="59"/>
                </a:moveTo>
                <a:cubicBezTo>
                  <a:pt x="71" y="59"/>
                  <a:pt x="65" y="47"/>
                  <a:pt x="57" y="44"/>
                </a:cubicBezTo>
                <a:lnTo>
                  <a:pt x="58" y="42"/>
                </a:lnTo>
                <a:cubicBezTo>
                  <a:pt x="66" y="46"/>
                  <a:pt x="72" y="59"/>
                  <a:pt x="72" y="59"/>
                </a:cubicBezTo>
                <a:lnTo>
                  <a:pt x="71" y="59"/>
                </a:lnTo>
                <a:close/>
                <a:moveTo>
                  <a:pt x="57" y="44"/>
                </a:moveTo>
                <a:lnTo>
                  <a:pt x="57" y="44"/>
                </a:lnTo>
                <a:lnTo>
                  <a:pt x="58" y="42"/>
                </a:lnTo>
                <a:lnTo>
                  <a:pt x="57" y="44"/>
                </a:lnTo>
                <a:close/>
                <a:moveTo>
                  <a:pt x="57" y="44"/>
                </a:moveTo>
                <a:cubicBezTo>
                  <a:pt x="54" y="42"/>
                  <a:pt x="49" y="41"/>
                  <a:pt x="45" y="41"/>
                </a:cubicBezTo>
                <a:lnTo>
                  <a:pt x="45" y="39"/>
                </a:lnTo>
                <a:cubicBezTo>
                  <a:pt x="49" y="40"/>
                  <a:pt x="54" y="41"/>
                  <a:pt x="58" y="42"/>
                </a:cubicBezTo>
                <a:lnTo>
                  <a:pt x="57" y="44"/>
                </a:lnTo>
                <a:close/>
                <a:moveTo>
                  <a:pt x="45" y="41"/>
                </a:moveTo>
                <a:cubicBezTo>
                  <a:pt x="40" y="40"/>
                  <a:pt x="35" y="39"/>
                  <a:pt x="33" y="37"/>
                </a:cubicBezTo>
                <a:lnTo>
                  <a:pt x="34" y="36"/>
                </a:lnTo>
                <a:cubicBezTo>
                  <a:pt x="36" y="38"/>
                  <a:pt x="40" y="39"/>
                  <a:pt x="45" y="39"/>
                </a:cubicBezTo>
                <a:lnTo>
                  <a:pt x="45" y="41"/>
                </a:lnTo>
                <a:close/>
                <a:moveTo>
                  <a:pt x="33" y="37"/>
                </a:moveTo>
                <a:cubicBezTo>
                  <a:pt x="28" y="34"/>
                  <a:pt x="1" y="1"/>
                  <a:pt x="0" y="1"/>
                </a:cubicBezTo>
                <a:lnTo>
                  <a:pt x="2" y="0"/>
                </a:lnTo>
                <a:cubicBezTo>
                  <a:pt x="2" y="0"/>
                  <a:pt x="29" y="32"/>
                  <a:pt x="34" y="36"/>
                </a:cubicBezTo>
                <a:lnTo>
                  <a:pt x="33" y="37"/>
                </a:lnTo>
                <a:close/>
                <a:moveTo>
                  <a:pt x="0" y="1"/>
                </a:moveTo>
                <a:lnTo>
                  <a:pt x="2" y="0"/>
                </a:lnTo>
                <a:lnTo>
                  <a:pt x="1" y="1"/>
                </a:lnTo>
                <a:lnTo>
                  <a:pt x="0" y="1"/>
                </a:lnTo>
                <a:close/>
                <a:moveTo>
                  <a:pt x="2" y="0"/>
                </a:moveTo>
                <a:lnTo>
                  <a:pt x="17" y="40"/>
                </a:lnTo>
                <a:lnTo>
                  <a:pt x="15" y="40"/>
                </a:lnTo>
                <a:lnTo>
                  <a:pt x="0" y="1"/>
                </a:lnTo>
                <a:lnTo>
                  <a:pt x="2" y="0"/>
                </a:lnTo>
                <a:close/>
                <a:moveTo>
                  <a:pt x="15" y="40"/>
                </a:moveTo>
                <a:lnTo>
                  <a:pt x="15" y="40"/>
                </a:lnTo>
                <a:lnTo>
                  <a:pt x="16" y="40"/>
                </a:lnTo>
                <a:lnTo>
                  <a:pt x="15" y="40"/>
                </a:lnTo>
                <a:close/>
                <a:moveTo>
                  <a:pt x="16" y="40"/>
                </a:moveTo>
                <a:cubicBezTo>
                  <a:pt x="18" y="42"/>
                  <a:pt x="19" y="44"/>
                  <a:pt x="21" y="46"/>
                </a:cubicBezTo>
                <a:lnTo>
                  <a:pt x="20" y="47"/>
                </a:lnTo>
                <a:cubicBezTo>
                  <a:pt x="18" y="45"/>
                  <a:pt x="17" y="43"/>
                  <a:pt x="15" y="40"/>
                </a:cubicBezTo>
                <a:lnTo>
                  <a:pt x="16" y="40"/>
                </a:lnTo>
                <a:close/>
                <a:moveTo>
                  <a:pt x="21" y="46"/>
                </a:moveTo>
                <a:cubicBezTo>
                  <a:pt x="22" y="47"/>
                  <a:pt x="24" y="48"/>
                  <a:pt x="26" y="49"/>
                </a:cubicBezTo>
                <a:lnTo>
                  <a:pt x="25" y="50"/>
                </a:lnTo>
                <a:cubicBezTo>
                  <a:pt x="23" y="50"/>
                  <a:pt x="21" y="48"/>
                  <a:pt x="20" y="47"/>
                </a:cubicBezTo>
                <a:lnTo>
                  <a:pt x="21" y="46"/>
                </a:lnTo>
                <a:close/>
                <a:moveTo>
                  <a:pt x="26" y="49"/>
                </a:moveTo>
                <a:lnTo>
                  <a:pt x="26" y="49"/>
                </a:lnTo>
                <a:lnTo>
                  <a:pt x="25" y="50"/>
                </a:lnTo>
                <a:lnTo>
                  <a:pt x="26" y="49"/>
                </a:lnTo>
                <a:close/>
                <a:moveTo>
                  <a:pt x="26" y="49"/>
                </a:moveTo>
                <a:lnTo>
                  <a:pt x="26" y="49"/>
                </a:lnTo>
                <a:lnTo>
                  <a:pt x="25" y="50"/>
                </a:lnTo>
                <a:lnTo>
                  <a:pt x="26" y="49"/>
                </a:lnTo>
                <a:close/>
                <a:moveTo>
                  <a:pt x="25" y="50"/>
                </a:moveTo>
                <a:lnTo>
                  <a:pt x="25" y="50"/>
                </a:lnTo>
                <a:close/>
                <a:moveTo>
                  <a:pt x="26" y="49"/>
                </a:moveTo>
                <a:cubicBezTo>
                  <a:pt x="27" y="50"/>
                  <a:pt x="29" y="50"/>
                  <a:pt x="30" y="51"/>
                </a:cubicBezTo>
                <a:lnTo>
                  <a:pt x="30" y="52"/>
                </a:lnTo>
                <a:cubicBezTo>
                  <a:pt x="28" y="51"/>
                  <a:pt x="26" y="51"/>
                  <a:pt x="25" y="50"/>
                </a:cubicBezTo>
                <a:lnTo>
                  <a:pt x="26" y="49"/>
                </a:lnTo>
                <a:close/>
                <a:moveTo>
                  <a:pt x="30" y="51"/>
                </a:moveTo>
                <a:cubicBezTo>
                  <a:pt x="36" y="53"/>
                  <a:pt x="44" y="55"/>
                  <a:pt x="45" y="57"/>
                </a:cubicBezTo>
                <a:lnTo>
                  <a:pt x="44" y="58"/>
                </a:lnTo>
                <a:cubicBezTo>
                  <a:pt x="43" y="56"/>
                  <a:pt x="36" y="54"/>
                  <a:pt x="30" y="52"/>
                </a:cubicBezTo>
                <a:lnTo>
                  <a:pt x="30" y="51"/>
                </a:lnTo>
                <a:close/>
                <a:moveTo>
                  <a:pt x="45" y="57"/>
                </a:moveTo>
                <a:cubicBezTo>
                  <a:pt x="48" y="61"/>
                  <a:pt x="52" y="70"/>
                  <a:pt x="52" y="70"/>
                </a:cubicBezTo>
                <a:lnTo>
                  <a:pt x="50" y="71"/>
                </a:lnTo>
                <a:cubicBezTo>
                  <a:pt x="50" y="71"/>
                  <a:pt x="47" y="61"/>
                  <a:pt x="44" y="58"/>
                </a:cubicBezTo>
                <a:lnTo>
                  <a:pt x="45" y="57"/>
                </a:lnTo>
                <a:close/>
                <a:moveTo>
                  <a:pt x="52" y="70"/>
                </a:moveTo>
                <a:lnTo>
                  <a:pt x="52" y="71"/>
                </a:lnTo>
                <a:lnTo>
                  <a:pt x="51" y="71"/>
                </a:lnTo>
                <a:lnTo>
                  <a:pt x="51" y="70"/>
                </a:lnTo>
                <a:lnTo>
                  <a:pt x="52" y="70"/>
                </a:lnTo>
                <a:close/>
                <a:moveTo>
                  <a:pt x="51" y="71"/>
                </a:moveTo>
                <a:lnTo>
                  <a:pt x="39" y="76"/>
                </a:lnTo>
                <a:lnTo>
                  <a:pt x="39" y="75"/>
                </a:lnTo>
                <a:lnTo>
                  <a:pt x="51" y="70"/>
                </a:lnTo>
                <a:lnTo>
                  <a:pt x="51" y="71"/>
                </a:lnTo>
                <a:close/>
                <a:moveTo>
                  <a:pt x="39" y="75"/>
                </a:moveTo>
                <a:lnTo>
                  <a:pt x="39" y="75"/>
                </a:lnTo>
                <a:lnTo>
                  <a:pt x="39" y="76"/>
                </a:lnTo>
                <a:lnTo>
                  <a:pt x="39" y="75"/>
                </a:lnTo>
                <a:close/>
                <a:moveTo>
                  <a:pt x="40" y="76"/>
                </a:moveTo>
                <a:lnTo>
                  <a:pt x="34" y="87"/>
                </a:lnTo>
                <a:lnTo>
                  <a:pt x="33" y="87"/>
                </a:lnTo>
                <a:lnTo>
                  <a:pt x="39" y="75"/>
                </a:lnTo>
                <a:lnTo>
                  <a:pt x="40" y="76"/>
                </a:lnTo>
                <a:close/>
                <a:moveTo>
                  <a:pt x="33" y="87"/>
                </a:moveTo>
                <a:lnTo>
                  <a:pt x="33" y="87"/>
                </a:lnTo>
                <a:close/>
                <a:moveTo>
                  <a:pt x="34" y="87"/>
                </a:moveTo>
                <a:lnTo>
                  <a:pt x="40" y="106"/>
                </a:lnTo>
                <a:lnTo>
                  <a:pt x="39" y="107"/>
                </a:lnTo>
                <a:lnTo>
                  <a:pt x="33" y="87"/>
                </a:lnTo>
                <a:lnTo>
                  <a:pt x="34" y="87"/>
                </a:lnTo>
                <a:close/>
                <a:moveTo>
                  <a:pt x="40" y="107"/>
                </a:moveTo>
                <a:lnTo>
                  <a:pt x="39" y="108"/>
                </a:lnTo>
                <a:lnTo>
                  <a:pt x="39" y="107"/>
                </a:lnTo>
                <a:lnTo>
                  <a:pt x="39" y="106"/>
                </a:lnTo>
                <a:lnTo>
                  <a:pt x="40" y="107"/>
                </a:lnTo>
                <a:close/>
                <a:moveTo>
                  <a:pt x="39" y="106"/>
                </a:moveTo>
                <a:lnTo>
                  <a:pt x="47" y="95"/>
                </a:lnTo>
                <a:lnTo>
                  <a:pt x="48" y="95"/>
                </a:lnTo>
                <a:lnTo>
                  <a:pt x="40" y="107"/>
                </a:lnTo>
                <a:lnTo>
                  <a:pt x="39" y="106"/>
                </a:lnTo>
                <a:close/>
                <a:moveTo>
                  <a:pt x="47" y="95"/>
                </a:moveTo>
                <a:lnTo>
                  <a:pt x="47" y="94"/>
                </a:lnTo>
                <a:lnTo>
                  <a:pt x="47" y="95"/>
                </a:lnTo>
                <a:close/>
                <a:moveTo>
                  <a:pt x="47" y="94"/>
                </a:moveTo>
                <a:lnTo>
                  <a:pt x="60" y="89"/>
                </a:lnTo>
                <a:lnTo>
                  <a:pt x="60" y="90"/>
                </a:lnTo>
                <a:lnTo>
                  <a:pt x="48" y="96"/>
                </a:lnTo>
                <a:lnTo>
                  <a:pt x="47" y="94"/>
                </a:lnTo>
                <a:close/>
                <a:moveTo>
                  <a:pt x="60" y="89"/>
                </a:moveTo>
                <a:lnTo>
                  <a:pt x="61" y="88"/>
                </a:lnTo>
                <a:lnTo>
                  <a:pt x="61" y="89"/>
                </a:lnTo>
                <a:lnTo>
                  <a:pt x="60" y="90"/>
                </a:lnTo>
                <a:lnTo>
                  <a:pt x="60" y="89"/>
                </a:lnTo>
                <a:close/>
                <a:moveTo>
                  <a:pt x="61" y="89"/>
                </a:moveTo>
                <a:lnTo>
                  <a:pt x="72" y="147"/>
                </a:lnTo>
                <a:lnTo>
                  <a:pt x="71" y="147"/>
                </a:lnTo>
                <a:lnTo>
                  <a:pt x="59" y="90"/>
                </a:lnTo>
                <a:lnTo>
                  <a:pt x="61" y="89"/>
                </a:lnTo>
                <a:close/>
                <a:moveTo>
                  <a:pt x="71" y="148"/>
                </a:moveTo>
                <a:lnTo>
                  <a:pt x="71" y="148"/>
                </a:lnTo>
                <a:lnTo>
                  <a:pt x="71" y="147"/>
                </a:lnTo>
                <a:lnTo>
                  <a:pt x="71" y="148"/>
                </a:lnTo>
                <a:close/>
                <a:moveTo>
                  <a:pt x="71" y="146"/>
                </a:moveTo>
                <a:lnTo>
                  <a:pt x="101" y="146"/>
                </a:lnTo>
                <a:lnTo>
                  <a:pt x="101" y="148"/>
                </a:lnTo>
                <a:lnTo>
                  <a:pt x="71" y="148"/>
                </a:lnTo>
                <a:lnTo>
                  <a:pt x="71" y="146"/>
                </a:lnTo>
                <a:close/>
                <a:moveTo>
                  <a:pt x="102" y="147"/>
                </a:moveTo>
                <a:lnTo>
                  <a:pt x="102" y="148"/>
                </a:lnTo>
                <a:lnTo>
                  <a:pt x="101" y="148"/>
                </a:lnTo>
                <a:lnTo>
                  <a:pt x="101" y="147"/>
                </a:lnTo>
                <a:lnTo>
                  <a:pt x="102" y="147"/>
                </a:lnTo>
                <a:close/>
                <a:moveTo>
                  <a:pt x="95" y="141"/>
                </a:moveTo>
                <a:lnTo>
                  <a:pt x="75" y="142"/>
                </a:lnTo>
                <a:lnTo>
                  <a:pt x="75" y="140"/>
                </a:lnTo>
                <a:lnTo>
                  <a:pt x="95" y="140"/>
                </a:lnTo>
                <a:lnTo>
                  <a:pt x="95" y="141"/>
                </a:lnTo>
                <a:close/>
                <a:moveTo>
                  <a:pt x="89" y="134"/>
                </a:moveTo>
                <a:lnTo>
                  <a:pt x="77" y="103"/>
                </a:lnTo>
                <a:lnTo>
                  <a:pt x="78" y="102"/>
                </a:lnTo>
                <a:lnTo>
                  <a:pt x="90" y="134"/>
                </a:lnTo>
                <a:lnTo>
                  <a:pt x="89" y="134"/>
                </a:lnTo>
                <a:close/>
                <a:moveTo>
                  <a:pt x="82" y="135"/>
                </a:moveTo>
                <a:lnTo>
                  <a:pt x="74" y="104"/>
                </a:lnTo>
                <a:lnTo>
                  <a:pt x="75" y="103"/>
                </a:lnTo>
                <a:lnTo>
                  <a:pt x="83" y="135"/>
                </a:lnTo>
                <a:lnTo>
                  <a:pt x="82" y="135"/>
                </a:lnTo>
                <a:close/>
                <a:moveTo>
                  <a:pt x="73" y="134"/>
                </a:moveTo>
                <a:lnTo>
                  <a:pt x="70" y="104"/>
                </a:lnTo>
                <a:lnTo>
                  <a:pt x="72" y="104"/>
                </a:lnTo>
                <a:lnTo>
                  <a:pt x="75" y="134"/>
                </a:lnTo>
                <a:lnTo>
                  <a:pt x="73" y="134"/>
                </a:lnTo>
                <a:close/>
                <a:moveTo>
                  <a:pt x="74" y="86"/>
                </a:moveTo>
                <a:lnTo>
                  <a:pt x="63" y="62"/>
                </a:lnTo>
                <a:lnTo>
                  <a:pt x="65" y="62"/>
                </a:lnTo>
                <a:lnTo>
                  <a:pt x="75" y="86"/>
                </a:lnTo>
                <a:lnTo>
                  <a:pt x="74" y="86"/>
                </a:lnTo>
                <a:close/>
                <a:moveTo>
                  <a:pt x="67" y="86"/>
                </a:moveTo>
                <a:lnTo>
                  <a:pt x="58" y="64"/>
                </a:lnTo>
                <a:lnTo>
                  <a:pt x="59" y="63"/>
                </a:lnTo>
                <a:lnTo>
                  <a:pt x="69" y="85"/>
                </a:lnTo>
                <a:lnTo>
                  <a:pt x="67" y="86"/>
                </a:lnTo>
                <a:close/>
                <a:moveTo>
                  <a:pt x="62" y="87"/>
                </a:moveTo>
                <a:lnTo>
                  <a:pt x="56" y="65"/>
                </a:lnTo>
                <a:lnTo>
                  <a:pt x="57" y="65"/>
                </a:lnTo>
                <a:lnTo>
                  <a:pt x="63" y="87"/>
                </a:lnTo>
                <a:lnTo>
                  <a:pt x="62" y="87"/>
                </a:lnTo>
                <a:close/>
                <a:moveTo>
                  <a:pt x="49" y="54"/>
                </a:moveTo>
                <a:lnTo>
                  <a:pt x="29" y="45"/>
                </a:lnTo>
                <a:lnTo>
                  <a:pt x="29" y="43"/>
                </a:lnTo>
                <a:lnTo>
                  <a:pt x="50" y="53"/>
                </a:lnTo>
                <a:lnTo>
                  <a:pt x="49" y="54"/>
                </a:lnTo>
                <a:close/>
                <a:moveTo>
                  <a:pt x="18" y="27"/>
                </a:moveTo>
                <a:lnTo>
                  <a:pt x="8" y="14"/>
                </a:lnTo>
                <a:lnTo>
                  <a:pt x="10" y="13"/>
                </a:lnTo>
                <a:lnTo>
                  <a:pt x="19" y="26"/>
                </a:lnTo>
                <a:lnTo>
                  <a:pt x="18" y="27"/>
                </a:lnTo>
                <a:close/>
                <a:moveTo>
                  <a:pt x="93" y="74"/>
                </a:moveTo>
                <a:lnTo>
                  <a:pt x="89" y="64"/>
                </a:lnTo>
                <a:lnTo>
                  <a:pt x="91" y="64"/>
                </a:lnTo>
                <a:lnTo>
                  <a:pt x="94" y="73"/>
                </a:lnTo>
                <a:lnTo>
                  <a:pt x="93" y="74"/>
                </a:lnTo>
                <a:close/>
                <a:moveTo>
                  <a:pt x="80" y="76"/>
                </a:moveTo>
                <a:lnTo>
                  <a:pt x="87" y="71"/>
                </a:lnTo>
                <a:lnTo>
                  <a:pt x="88" y="73"/>
                </a:lnTo>
                <a:lnTo>
                  <a:pt x="80" y="77"/>
                </a:lnTo>
                <a:lnTo>
                  <a:pt x="80" y="76"/>
                </a:lnTo>
                <a:close/>
                <a:moveTo>
                  <a:pt x="77" y="64"/>
                </a:moveTo>
                <a:lnTo>
                  <a:pt x="85" y="61"/>
                </a:lnTo>
                <a:lnTo>
                  <a:pt x="85" y="63"/>
                </a:lnTo>
                <a:lnTo>
                  <a:pt x="77" y="65"/>
                </a:lnTo>
                <a:lnTo>
                  <a:pt x="77" y="64"/>
                </a:lnTo>
                <a:close/>
                <a:moveTo>
                  <a:pt x="39" y="95"/>
                </a:moveTo>
                <a:lnTo>
                  <a:pt x="43" y="89"/>
                </a:lnTo>
                <a:lnTo>
                  <a:pt x="44" y="89"/>
                </a:lnTo>
                <a:lnTo>
                  <a:pt x="40" y="95"/>
                </a:lnTo>
                <a:lnTo>
                  <a:pt x="39" y="95"/>
                </a:lnTo>
                <a:close/>
                <a:moveTo>
                  <a:pt x="36" y="87"/>
                </a:moveTo>
                <a:lnTo>
                  <a:pt x="39" y="82"/>
                </a:lnTo>
                <a:lnTo>
                  <a:pt x="40" y="83"/>
                </a:lnTo>
                <a:lnTo>
                  <a:pt x="37" y="88"/>
                </a:lnTo>
                <a:lnTo>
                  <a:pt x="36" y="87"/>
                </a:lnTo>
                <a:close/>
                <a:moveTo>
                  <a:pt x="48" y="87"/>
                </a:moveTo>
                <a:lnTo>
                  <a:pt x="57" y="83"/>
                </a:lnTo>
                <a:lnTo>
                  <a:pt x="57" y="84"/>
                </a:lnTo>
                <a:lnTo>
                  <a:pt x="49" y="88"/>
                </a:lnTo>
                <a:lnTo>
                  <a:pt x="48" y="87"/>
                </a:lnTo>
                <a:close/>
                <a:moveTo>
                  <a:pt x="45" y="80"/>
                </a:moveTo>
                <a:lnTo>
                  <a:pt x="54" y="77"/>
                </a:lnTo>
                <a:lnTo>
                  <a:pt x="54" y="78"/>
                </a:lnTo>
                <a:lnTo>
                  <a:pt x="46" y="82"/>
                </a:lnTo>
                <a:lnTo>
                  <a:pt x="45" y="80"/>
                </a:lnTo>
                <a:close/>
                <a:moveTo>
                  <a:pt x="25" y="41"/>
                </a:moveTo>
                <a:lnTo>
                  <a:pt x="25" y="41"/>
                </a:lnTo>
                <a:lnTo>
                  <a:pt x="26" y="42"/>
                </a:lnTo>
                <a:lnTo>
                  <a:pt x="25" y="41"/>
                </a:lnTo>
                <a:close/>
                <a:moveTo>
                  <a:pt x="26" y="42"/>
                </a:moveTo>
                <a:lnTo>
                  <a:pt x="26" y="42"/>
                </a:lnTo>
                <a:lnTo>
                  <a:pt x="25" y="41"/>
                </a:lnTo>
                <a:lnTo>
                  <a:pt x="26" y="42"/>
                </a:lnTo>
                <a:close/>
                <a:moveTo>
                  <a:pt x="25" y="41"/>
                </a:moveTo>
                <a:cubicBezTo>
                  <a:pt x="25" y="41"/>
                  <a:pt x="25" y="41"/>
                  <a:pt x="25" y="41"/>
                </a:cubicBezTo>
                <a:lnTo>
                  <a:pt x="26" y="42"/>
                </a:lnTo>
                <a:cubicBezTo>
                  <a:pt x="26" y="42"/>
                  <a:pt x="26" y="42"/>
                  <a:pt x="26" y="42"/>
                </a:cubicBezTo>
                <a:lnTo>
                  <a:pt x="25" y="41"/>
                </a:lnTo>
                <a:close/>
                <a:moveTo>
                  <a:pt x="25" y="41"/>
                </a:moveTo>
                <a:cubicBezTo>
                  <a:pt x="25" y="40"/>
                  <a:pt x="26" y="40"/>
                  <a:pt x="26" y="40"/>
                </a:cubicBezTo>
                <a:lnTo>
                  <a:pt x="27" y="41"/>
                </a:lnTo>
                <a:cubicBezTo>
                  <a:pt x="27" y="41"/>
                  <a:pt x="26" y="42"/>
                  <a:pt x="26" y="42"/>
                </a:cubicBezTo>
                <a:lnTo>
                  <a:pt x="25" y="41"/>
                </a:lnTo>
                <a:close/>
                <a:moveTo>
                  <a:pt x="26" y="40"/>
                </a:moveTo>
                <a:cubicBezTo>
                  <a:pt x="26" y="40"/>
                  <a:pt x="26" y="39"/>
                  <a:pt x="26" y="38"/>
                </a:cubicBezTo>
                <a:lnTo>
                  <a:pt x="27" y="37"/>
                </a:lnTo>
                <a:cubicBezTo>
                  <a:pt x="28" y="39"/>
                  <a:pt x="28" y="40"/>
                  <a:pt x="27" y="41"/>
                </a:cubicBezTo>
                <a:lnTo>
                  <a:pt x="26" y="40"/>
                </a:lnTo>
                <a:close/>
                <a:moveTo>
                  <a:pt x="27" y="37"/>
                </a:moveTo>
                <a:lnTo>
                  <a:pt x="27" y="37"/>
                </a:lnTo>
                <a:lnTo>
                  <a:pt x="27" y="38"/>
                </a:lnTo>
                <a:lnTo>
                  <a:pt x="27" y="37"/>
                </a:lnTo>
                <a:close/>
                <a:moveTo>
                  <a:pt x="26" y="38"/>
                </a:moveTo>
                <a:lnTo>
                  <a:pt x="26" y="38"/>
                </a:lnTo>
                <a:lnTo>
                  <a:pt x="27" y="37"/>
                </a:lnTo>
                <a:lnTo>
                  <a:pt x="26" y="38"/>
                </a:lnTo>
                <a:close/>
                <a:moveTo>
                  <a:pt x="26" y="38"/>
                </a:moveTo>
                <a:cubicBezTo>
                  <a:pt x="26" y="38"/>
                  <a:pt x="25" y="37"/>
                  <a:pt x="25" y="37"/>
                </a:cubicBezTo>
                <a:lnTo>
                  <a:pt x="25" y="36"/>
                </a:lnTo>
                <a:cubicBezTo>
                  <a:pt x="26" y="36"/>
                  <a:pt x="27" y="37"/>
                  <a:pt x="27" y="37"/>
                </a:cubicBezTo>
                <a:lnTo>
                  <a:pt x="26" y="38"/>
                </a:lnTo>
                <a:close/>
                <a:moveTo>
                  <a:pt x="25" y="37"/>
                </a:moveTo>
                <a:cubicBezTo>
                  <a:pt x="24" y="37"/>
                  <a:pt x="24" y="37"/>
                  <a:pt x="23" y="37"/>
                </a:cubicBezTo>
                <a:lnTo>
                  <a:pt x="23" y="36"/>
                </a:lnTo>
                <a:cubicBezTo>
                  <a:pt x="24" y="35"/>
                  <a:pt x="24" y="35"/>
                  <a:pt x="25" y="36"/>
                </a:cubicBezTo>
                <a:lnTo>
                  <a:pt x="25" y="37"/>
                </a:lnTo>
                <a:close/>
                <a:moveTo>
                  <a:pt x="23" y="36"/>
                </a:moveTo>
                <a:lnTo>
                  <a:pt x="23" y="36"/>
                </a:lnTo>
                <a:close/>
                <a:moveTo>
                  <a:pt x="23" y="37"/>
                </a:moveTo>
                <a:lnTo>
                  <a:pt x="23" y="37"/>
                </a:lnTo>
                <a:lnTo>
                  <a:pt x="23" y="36"/>
                </a:lnTo>
                <a:lnTo>
                  <a:pt x="23" y="37"/>
                </a:lnTo>
                <a:close/>
                <a:moveTo>
                  <a:pt x="23" y="37"/>
                </a:moveTo>
                <a:lnTo>
                  <a:pt x="23" y="37"/>
                </a:lnTo>
                <a:lnTo>
                  <a:pt x="23" y="36"/>
                </a:lnTo>
                <a:lnTo>
                  <a:pt x="23" y="37"/>
                </a:lnTo>
                <a:close/>
                <a:moveTo>
                  <a:pt x="23" y="37"/>
                </a:moveTo>
                <a:lnTo>
                  <a:pt x="23" y="37"/>
                </a:lnTo>
                <a:lnTo>
                  <a:pt x="23" y="36"/>
                </a:lnTo>
                <a:lnTo>
                  <a:pt x="23" y="37"/>
                </a:lnTo>
                <a:close/>
                <a:moveTo>
                  <a:pt x="23" y="36"/>
                </a:moveTo>
                <a:lnTo>
                  <a:pt x="23" y="36"/>
                </a:lnTo>
                <a:close/>
                <a:moveTo>
                  <a:pt x="23" y="37"/>
                </a:moveTo>
                <a:cubicBezTo>
                  <a:pt x="23" y="37"/>
                  <a:pt x="23" y="37"/>
                  <a:pt x="23" y="37"/>
                </a:cubicBezTo>
                <a:lnTo>
                  <a:pt x="22" y="36"/>
                </a:lnTo>
                <a:cubicBezTo>
                  <a:pt x="22" y="36"/>
                  <a:pt x="22" y="36"/>
                  <a:pt x="23" y="36"/>
                </a:cubicBezTo>
                <a:lnTo>
                  <a:pt x="23" y="37"/>
                </a:lnTo>
                <a:close/>
                <a:moveTo>
                  <a:pt x="23" y="37"/>
                </a:moveTo>
                <a:cubicBezTo>
                  <a:pt x="23" y="37"/>
                  <a:pt x="23" y="37"/>
                  <a:pt x="23" y="38"/>
                </a:cubicBezTo>
                <a:lnTo>
                  <a:pt x="21" y="37"/>
                </a:lnTo>
                <a:cubicBezTo>
                  <a:pt x="22" y="36"/>
                  <a:pt x="22" y="36"/>
                  <a:pt x="22" y="36"/>
                </a:cubicBezTo>
                <a:lnTo>
                  <a:pt x="23" y="37"/>
                </a:lnTo>
                <a:close/>
                <a:moveTo>
                  <a:pt x="21" y="37"/>
                </a:moveTo>
                <a:lnTo>
                  <a:pt x="21" y="37"/>
                </a:lnTo>
                <a:lnTo>
                  <a:pt x="22" y="37"/>
                </a:lnTo>
                <a:lnTo>
                  <a:pt x="21" y="37"/>
                </a:lnTo>
                <a:close/>
                <a:moveTo>
                  <a:pt x="23" y="38"/>
                </a:moveTo>
                <a:cubicBezTo>
                  <a:pt x="22" y="38"/>
                  <a:pt x="22" y="39"/>
                  <a:pt x="22" y="40"/>
                </a:cubicBezTo>
                <a:lnTo>
                  <a:pt x="21" y="40"/>
                </a:lnTo>
                <a:cubicBezTo>
                  <a:pt x="20" y="39"/>
                  <a:pt x="21" y="38"/>
                  <a:pt x="21" y="37"/>
                </a:cubicBezTo>
                <a:lnTo>
                  <a:pt x="23" y="38"/>
                </a:lnTo>
                <a:close/>
                <a:moveTo>
                  <a:pt x="22" y="40"/>
                </a:moveTo>
                <a:cubicBezTo>
                  <a:pt x="22" y="40"/>
                  <a:pt x="22" y="40"/>
                  <a:pt x="22" y="40"/>
                </a:cubicBezTo>
                <a:lnTo>
                  <a:pt x="21" y="40"/>
                </a:lnTo>
                <a:cubicBezTo>
                  <a:pt x="21" y="40"/>
                  <a:pt x="21" y="40"/>
                  <a:pt x="21" y="40"/>
                </a:cubicBezTo>
                <a:lnTo>
                  <a:pt x="22" y="40"/>
                </a:lnTo>
                <a:close/>
                <a:moveTo>
                  <a:pt x="22" y="40"/>
                </a:moveTo>
                <a:lnTo>
                  <a:pt x="22" y="40"/>
                </a:lnTo>
                <a:close/>
                <a:moveTo>
                  <a:pt x="22" y="40"/>
                </a:moveTo>
                <a:cubicBezTo>
                  <a:pt x="23" y="40"/>
                  <a:pt x="23" y="41"/>
                  <a:pt x="23" y="41"/>
                </a:cubicBezTo>
                <a:lnTo>
                  <a:pt x="23" y="42"/>
                </a:lnTo>
                <a:cubicBezTo>
                  <a:pt x="22" y="42"/>
                  <a:pt x="21" y="41"/>
                  <a:pt x="21" y="40"/>
                </a:cubicBezTo>
                <a:lnTo>
                  <a:pt x="22" y="40"/>
                </a:lnTo>
                <a:close/>
                <a:moveTo>
                  <a:pt x="23" y="41"/>
                </a:moveTo>
                <a:cubicBezTo>
                  <a:pt x="24" y="41"/>
                  <a:pt x="24" y="41"/>
                  <a:pt x="25" y="41"/>
                </a:cubicBezTo>
                <a:lnTo>
                  <a:pt x="26" y="42"/>
                </a:lnTo>
                <a:cubicBezTo>
                  <a:pt x="25" y="43"/>
                  <a:pt x="24" y="43"/>
                  <a:pt x="23" y="42"/>
                </a:cubicBezTo>
                <a:lnTo>
                  <a:pt x="23" y="41"/>
                </a:lnTo>
                <a:close/>
                <a:moveTo>
                  <a:pt x="26" y="42"/>
                </a:moveTo>
                <a:lnTo>
                  <a:pt x="26" y="42"/>
                </a:lnTo>
                <a:lnTo>
                  <a:pt x="25" y="42"/>
                </a:lnTo>
                <a:lnTo>
                  <a:pt x="26" y="42"/>
                </a:lnTo>
                <a:close/>
                <a:moveTo>
                  <a:pt x="25" y="41"/>
                </a:moveTo>
                <a:cubicBezTo>
                  <a:pt x="25" y="41"/>
                  <a:pt x="25" y="41"/>
                  <a:pt x="25" y="41"/>
                </a:cubicBezTo>
                <a:lnTo>
                  <a:pt x="26" y="42"/>
                </a:lnTo>
                <a:cubicBezTo>
                  <a:pt x="26" y="42"/>
                  <a:pt x="26" y="42"/>
                  <a:pt x="26" y="42"/>
                </a:cubicBezTo>
                <a:lnTo>
                  <a:pt x="25" y="41"/>
                </a:lnTo>
                <a:close/>
                <a:moveTo>
                  <a:pt x="25" y="41"/>
                </a:moveTo>
                <a:lnTo>
                  <a:pt x="25" y="41"/>
                </a:lnTo>
                <a:close/>
                <a:moveTo>
                  <a:pt x="10" y="13"/>
                </a:moveTo>
                <a:lnTo>
                  <a:pt x="16" y="26"/>
                </a:lnTo>
                <a:lnTo>
                  <a:pt x="15" y="27"/>
                </a:lnTo>
                <a:lnTo>
                  <a:pt x="8" y="14"/>
                </a:lnTo>
                <a:lnTo>
                  <a:pt x="10" y="13"/>
                </a:lnTo>
                <a:close/>
                <a:moveTo>
                  <a:pt x="29" y="43"/>
                </a:moveTo>
                <a:lnTo>
                  <a:pt x="57" y="52"/>
                </a:lnTo>
                <a:lnTo>
                  <a:pt x="57" y="53"/>
                </a:lnTo>
                <a:lnTo>
                  <a:pt x="29" y="45"/>
                </a:lnTo>
                <a:lnTo>
                  <a:pt x="29" y="43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8" name="Freeform 28"/>
          <p:cNvSpPr>
            <a:spLocks noEditPoints="1"/>
          </p:cNvSpPr>
          <p:nvPr/>
        </p:nvSpPr>
        <p:spPr bwMode="auto">
          <a:xfrm>
            <a:off x="4883150" y="1304925"/>
            <a:ext cx="1612900" cy="766763"/>
          </a:xfrm>
          <a:custGeom>
            <a:avLst/>
            <a:gdLst>
              <a:gd name="T0" fmla="*/ 2147483647 w 167"/>
              <a:gd name="T1" fmla="*/ 2147483647 h 83"/>
              <a:gd name="T2" fmla="*/ 2147483647 w 167"/>
              <a:gd name="T3" fmla="*/ 2147483647 h 83"/>
              <a:gd name="T4" fmla="*/ 2147483647 w 167"/>
              <a:gd name="T5" fmla="*/ 2147483647 h 83"/>
              <a:gd name="T6" fmla="*/ 2147483647 w 167"/>
              <a:gd name="T7" fmla="*/ 2147483647 h 83"/>
              <a:gd name="T8" fmla="*/ 2147483647 w 167"/>
              <a:gd name="T9" fmla="*/ 0 h 83"/>
              <a:gd name="T10" fmla="*/ 2147483647 w 167"/>
              <a:gd name="T11" fmla="*/ 0 h 83"/>
              <a:gd name="T12" fmla="*/ 2147483647 w 167"/>
              <a:gd name="T13" fmla="*/ 2147483647 h 83"/>
              <a:gd name="T14" fmla="*/ 2147483647 w 167"/>
              <a:gd name="T15" fmla="*/ 2147483647 h 83"/>
              <a:gd name="T16" fmla="*/ 2147483647 w 167"/>
              <a:gd name="T17" fmla="*/ 2147483647 h 83"/>
              <a:gd name="T18" fmla="*/ 0 w 167"/>
              <a:gd name="T19" fmla="*/ 2147483647 h 83"/>
              <a:gd name="T20" fmla="*/ 2147483647 w 167"/>
              <a:gd name="T21" fmla="*/ 2147483647 h 83"/>
              <a:gd name="T22" fmla="*/ 2147483647 w 167"/>
              <a:gd name="T23" fmla="*/ 2147483647 h 83"/>
              <a:gd name="T24" fmla="*/ 2147483647 w 167"/>
              <a:gd name="T25" fmla="*/ 2147483647 h 83"/>
              <a:gd name="T26" fmla="*/ 2147483647 w 167"/>
              <a:gd name="T27" fmla="*/ 2147483647 h 83"/>
              <a:gd name="T28" fmla="*/ 2147483647 w 167"/>
              <a:gd name="T29" fmla="*/ 2147483647 h 83"/>
              <a:gd name="T30" fmla="*/ 2147483647 w 167"/>
              <a:gd name="T31" fmla="*/ 2147483647 h 83"/>
              <a:gd name="T32" fmla="*/ 2147483647 w 167"/>
              <a:gd name="T33" fmla="*/ 2147483647 h 83"/>
              <a:gd name="T34" fmla="*/ 2147483647 w 167"/>
              <a:gd name="T35" fmla="*/ 2147483647 h 83"/>
              <a:gd name="T36" fmla="*/ 2147483647 w 167"/>
              <a:gd name="T37" fmla="*/ 2147483647 h 83"/>
              <a:gd name="T38" fmla="*/ 2147483647 w 167"/>
              <a:gd name="T39" fmla="*/ 2147483647 h 83"/>
              <a:gd name="T40" fmla="*/ 2147483647 w 167"/>
              <a:gd name="T41" fmla="*/ 2147483647 h 83"/>
              <a:gd name="T42" fmla="*/ 2147483647 w 167"/>
              <a:gd name="T43" fmla="*/ 2147483647 h 83"/>
              <a:gd name="T44" fmla="*/ 2147483647 w 167"/>
              <a:gd name="T45" fmla="*/ 2147483647 h 83"/>
              <a:gd name="T46" fmla="*/ 2147483647 w 167"/>
              <a:gd name="T47" fmla="*/ 2147483647 h 83"/>
              <a:gd name="T48" fmla="*/ 2147483647 w 167"/>
              <a:gd name="T49" fmla="*/ 2147483647 h 83"/>
              <a:gd name="T50" fmla="*/ 2147483647 w 167"/>
              <a:gd name="T51" fmla="*/ 2147483647 h 83"/>
              <a:gd name="T52" fmla="*/ 2147483647 w 167"/>
              <a:gd name="T53" fmla="*/ 2147483647 h 83"/>
              <a:gd name="T54" fmla="*/ 2147483647 w 167"/>
              <a:gd name="T55" fmla="*/ 2147483647 h 83"/>
              <a:gd name="T56" fmla="*/ 2147483647 w 167"/>
              <a:gd name="T57" fmla="*/ 2147483647 h 83"/>
              <a:gd name="T58" fmla="*/ 2147483647 w 167"/>
              <a:gd name="T59" fmla="*/ 2147483647 h 83"/>
              <a:gd name="T60" fmla="*/ 2147483647 w 167"/>
              <a:gd name="T61" fmla="*/ 2147483647 h 83"/>
              <a:gd name="T62" fmla="*/ 2147483647 w 167"/>
              <a:gd name="T63" fmla="*/ 2147483647 h 83"/>
              <a:gd name="T64" fmla="*/ 2147483647 w 167"/>
              <a:gd name="T65" fmla="*/ 2147483647 h 83"/>
              <a:gd name="T66" fmla="*/ 2147483647 w 167"/>
              <a:gd name="T67" fmla="*/ 2147483647 h 83"/>
              <a:gd name="T68" fmla="*/ 2147483647 w 167"/>
              <a:gd name="T69" fmla="*/ 2147483647 h 83"/>
              <a:gd name="T70" fmla="*/ 2147483647 w 167"/>
              <a:gd name="T71" fmla="*/ 2147483647 h 83"/>
              <a:gd name="T72" fmla="*/ 2147483647 w 167"/>
              <a:gd name="T73" fmla="*/ 2147483647 h 83"/>
              <a:gd name="T74" fmla="*/ 2147483647 w 167"/>
              <a:gd name="T75" fmla="*/ 2147483647 h 83"/>
              <a:gd name="T76" fmla="*/ 2147483647 w 167"/>
              <a:gd name="T77" fmla="*/ 2147483647 h 83"/>
              <a:gd name="T78" fmla="*/ 2147483647 w 167"/>
              <a:gd name="T79" fmla="*/ 2147483647 h 83"/>
              <a:gd name="T80" fmla="*/ 2147483647 w 167"/>
              <a:gd name="T81" fmla="*/ 2147483647 h 83"/>
              <a:gd name="T82" fmla="*/ 2147483647 w 167"/>
              <a:gd name="T83" fmla="*/ 2147483647 h 83"/>
              <a:gd name="T84" fmla="*/ 2147483647 w 167"/>
              <a:gd name="T85" fmla="*/ 2147483647 h 83"/>
              <a:gd name="T86" fmla="*/ 2147483647 w 167"/>
              <a:gd name="T87" fmla="*/ 2147483647 h 83"/>
              <a:gd name="T88" fmla="*/ 2147483647 w 167"/>
              <a:gd name="T89" fmla="*/ 2147483647 h 83"/>
              <a:gd name="T90" fmla="*/ 2147483647 w 167"/>
              <a:gd name="T91" fmla="*/ 2147483647 h 83"/>
              <a:gd name="T92" fmla="*/ 2147483647 w 167"/>
              <a:gd name="T93" fmla="*/ 2147483647 h 83"/>
              <a:gd name="T94" fmla="*/ 2147483647 w 167"/>
              <a:gd name="T95" fmla="*/ 2147483647 h 83"/>
              <a:gd name="T96" fmla="*/ 2147483647 w 167"/>
              <a:gd name="T97" fmla="*/ 2147483647 h 83"/>
              <a:gd name="T98" fmla="*/ 2147483647 w 167"/>
              <a:gd name="T99" fmla="*/ 2147483647 h 83"/>
              <a:gd name="T100" fmla="*/ 2147483647 w 167"/>
              <a:gd name="T101" fmla="*/ 2147483647 h 83"/>
              <a:gd name="T102" fmla="*/ 2147483647 w 167"/>
              <a:gd name="T103" fmla="*/ 2147483647 h 83"/>
              <a:gd name="T104" fmla="*/ 2147483647 w 167"/>
              <a:gd name="T105" fmla="*/ 2147483647 h 83"/>
              <a:gd name="T106" fmla="*/ 2147483647 w 167"/>
              <a:gd name="T107" fmla="*/ 2147483647 h 83"/>
              <a:gd name="T108" fmla="*/ 2147483647 w 167"/>
              <a:gd name="T109" fmla="*/ 2147483647 h 83"/>
              <a:gd name="T110" fmla="*/ 2147483647 w 167"/>
              <a:gd name="T111" fmla="*/ 2147483647 h 83"/>
              <a:gd name="T112" fmla="*/ 2147483647 w 167"/>
              <a:gd name="T113" fmla="*/ 2147483647 h 83"/>
              <a:gd name="T114" fmla="*/ 2147483647 w 167"/>
              <a:gd name="T115" fmla="*/ 2147483647 h 83"/>
              <a:gd name="T116" fmla="*/ 2147483647 w 167"/>
              <a:gd name="T117" fmla="*/ 2147483647 h 83"/>
              <a:gd name="T118" fmla="*/ 2147483647 w 167"/>
              <a:gd name="T119" fmla="*/ 2147483647 h 83"/>
              <a:gd name="T120" fmla="*/ 2147483647 w 167"/>
              <a:gd name="T121" fmla="*/ 2147483647 h 83"/>
              <a:gd name="T122" fmla="*/ 2147483647 w 167"/>
              <a:gd name="T123" fmla="*/ 2147483647 h 8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7"/>
              <a:gd name="T187" fmla="*/ 0 h 83"/>
              <a:gd name="T188" fmla="*/ 167 w 167"/>
              <a:gd name="T189" fmla="*/ 83 h 8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7" h="83">
                <a:moveTo>
                  <a:pt x="167" y="65"/>
                </a:moveTo>
                <a:lnTo>
                  <a:pt x="114" y="25"/>
                </a:lnTo>
                <a:lnTo>
                  <a:pt x="120" y="17"/>
                </a:lnTo>
                <a:lnTo>
                  <a:pt x="131" y="15"/>
                </a:lnTo>
                <a:lnTo>
                  <a:pt x="112" y="0"/>
                </a:lnTo>
                <a:lnTo>
                  <a:pt x="101" y="0"/>
                </a:lnTo>
                <a:lnTo>
                  <a:pt x="92" y="11"/>
                </a:lnTo>
                <a:cubicBezTo>
                  <a:pt x="92" y="11"/>
                  <a:pt x="80" y="4"/>
                  <a:pt x="71" y="6"/>
                </a:cubicBezTo>
                <a:cubicBezTo>
                  <a:pt x="62" y="9"/>
                  <a:pt x="53" y="16"/>
                  <a:pt x="47" y="16"/>
                </a:cubicBezTo>
                <a:cubicBezTo>
                  <a:pt x="42" y="15"/>
                  <a:pt x="0" y="5"/>
                  <a:pt x="0" y="5"/>
                </a:cubicBezTo>
                <a:lnTo>
                  <a:pt x="35" y="29"/>
                </a:lnTo>
                <a:cubicBezTo>
                  <a:pt x="40" y="31"/>
                  <a:pt x="45" y="32"/>
                  <a:pt x="49" y="31"/>
                </a:cubicBezTo>
                <a:cubicBezTo>
                  <a:pt x="55" y="29"/>
                  <a:pt x="66" y="25"/>
                  <a:pt x="69" y="26"/>
                </a:cubicBezTo>
                <a:cubicBezTo>
                  <a:pt x="73" y="27"/>
                  <a:pt x="82" y="32"/>
                  <a:pt x="82" y="32"/>
                </a:cubicBezTo>
                <a:lnTo>
                  <a:pt x="75" y="44"/>
                </a:lnTo>
                <a:lnTo>
                  <a:pt x="77" y="56"/>
                </a:lnTo>
                <a:lnTo>
                  <a:pt x="93" y="68"/>
                </a:lnTo>
                <a:lnTo>
                  <a:pt x="93" y="54"/>
                </a:lnTo>
                <a:lnTo>
                  <a:pt x="100" y="43"/>
                </a:lnTo>
                <a:lnTo>
                  <a:pt x="143" y="83"/>
                </a:lnTo>
                <a:lnTo>
                  <a:pt x="167" y="65"/>
                </a:lnTo>
                <a:close/>
                <a:moveTo>
                  <a:pt x="159" y="63"/>
                </a:moveTo>
                <a:lnTo>
                  <a:pt x="142" y="75"/>
                </a:lnTo>
                <a:moveTo>
                  <a:pt x="150" y="61"/>
                </a:moveTo>
                <a:lnTo>
                  <a:pt x="122" y="43"/>
                </a:lnTo>
                <a:moveTo>
                  <a:pt x="145" y="66"/>
                </a:moveTo>
                <a:lnTo>
                  <a:pt x="120" y="45"/>
                </a:lnTo>
                <a:moveTo>
                  <a:pt x="138" y="71"/>
                </a:moveTo>
                <a:lnTo>
                  <a:pt x="118" y="48"/>
                </a:lnTo>
                <a:moveTo>
                  <a:pt x="110" y="31"/>
                </a:moveTo>
                <a:lnTo>
                  <a:pt x="87" y="18"/>
                </a:lnTo>
                <a:moveTo>
                  <a:pt x="104" y="35"/>
                </a:moveTo>
                <a:lnTo>
                  <a:pt x="84" y="22"/>
                </a:lnTo>
                <a:moveTo>
                  <a:pt x="101" y="39"/>
                </a:moveTo>
                <a:lnTo>
                  <a:pt x="83" y="25"/>
                </a:lnTo>
                <a:moveTo>
                  <a:pt x="71" y="20"/>
                </a:moveTo>
                <a:lnTo>
                  <a:pt x="49" y="24"/>
                </a:lnTo>
                <a:moveTo>
                  <a:pt x="30" y="16"/>
                </a:moveTo>
                <a:lnTo>
                  <a:pt x="14" y="11"/>
                </a:lnTo>
                <a:moveTo>
                  <a:pt x="118" y="10"/>
                </a:moveTo>
                <a:lnTo>
                  <a:pt x="110" y="4"/>
                </a:lnTo>
                <a:moveTo>
                  <a:pt x="108" y="20"/>
                </a:moveTo>
                <a:lnTo>
                  <a:pt x="112" y="12"/>
                </a:lnTo>
                <a:moveTo>
                  <a:pt x="99" y="12"/>
                </a:moveTo>
                <a:lnTo>
                  <a:pt x="104" y="6"/>
                </a:lnTo>
                <a:moveTo>
                  <a:pt x="87" y="59"/>
                </a:moveTo>
                <a:lnTo>
                  <a:pt x="86" y="52"/>
                </a:lnTo>
                <a:moveTo>
                  <a:pt x="80" y="55"/>
                </a:moveTo>
                <a:lnTo>
                  <a:pt x="80" y="49"/>
                </a:lnTo>
                <a:moveTo>
                  <a:pt x="90" y="48"/>
                </a:moveTo>
                <a:lnTo>
                  <a:pt x="94" y="40"/>
                </a:lnTo>
                <a:moveTo>
                  <a:pt x="84" y="44"/>
                </a:moveTo>
                <a:lnTo>
                  <a:pt x="88" y="36"/>
                </a:lnTo>
                <a:moveTo>
                  <a:pt x="44" y="24"/>
                </a:moveTo>
                <a:cubicBezTo>
                  <a:pt x="45" y="23"/>
                  <a:pt x="44" y="21"/>
                  <a:pt x="43" y="20"/>
                </a:cubicBezTo>
                <a:cubicBezTo>
                  <a:pt x="41" y="20"/>
                  <a:pt x="40" y="20"/>
                  <a:pt x="39" y="21"/>
                </a:cubicBezTo>
                <a:cubicBezTo>
                  <a:pt x="38" y="23"/>
                  <a:pt x="39" y="24"/>
                  <a:pt x="40" y="25"/>
                </a:cubicBezTo>
                <a:cubicBezTo>
                  <a:pt x="41" y="26"/>
                  <a:pt x="43" y="26"/>
                  <a:pt x="44" y="24"/>
                </a:cubicBezTo>
                <a:close/>
                <a:moveTo>
                  <a:pt x="14" y="11"/>
                </a:moveTo>
                <a:lnTo>
                  <a:pt x="27" y="18"/>
                </a:lnTo>
                <a:moveTo>
                  <a:pt x="49" y="24"/>
                </a:moveTo>
                <a:lnTo>
                  <a:pt x="76" y="14"/>
                </a:lnTo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19" name="Freeform 29"/>
          <p:cNvSpPr>
            <a:spLocks noEditPoints="1"/>
          </p:cNvSpPr>
          <p:nvPr/>
        </p:nvSpPr>
        <p:spPr bwMode="auto">
          <a:xfrm>
            <a:off x="4883150" y="1304925"/>
            <a:ext cx="1612900" cy="766763"/>
          </a:xfrm>
          <a:custGeom>
            <a:avLst/>
            <a:gdLst>
              <a:gd name="T0" fmla="*/ 2147483647 w 167"/>
              <a:gd name="T1" fmla="*/ 2147483647 h 83"/>
              <a:gd name="T2" fmla="*/ 2147483647 w 167"/>
              <a:gd name="T3" fmla="*/ 2147483647 h 83"/>
              <a:gd name="T4" fmla="*/ 2147483647 w 167"/>
              <a:gd name="T5" fmla="*/ 2147483647 h 83"/>
              <a:gd name="T6" fmla="*/ 2147483647 w 167"/>
              <a:gd name="T7" fmla="*/ 2147483647 h 83"/>
              <a:gd name="T8" fmla="*/ 2147483647 w 167"/>
              <a:gd name="T9" fmla="*/ 0 h 83"/>
              <a:gd name="T10" fmla="*/ 2147483647 w 167"/>
              <a:gd name="T11" fmla="*/ 0 h 83"/>
              <a:gd name="T12" fmla="*/ 2147483647 w 167"/>
              <a:gd name="T13" fmla="*/ 2147483647 h 83"/>
              <a:gd name="T14" fmla="*/ 2147483647 w 167"/>
              <a:gd name="T15" fmla="*/ 2147483647 h 83"/>
              <a:gd name="T16" fmla="*/ 2147483647 w 167"/>
              <a:gd name="T17" fmla="*/ 2147483647 h 83"/>
              <a:gd name="T18" fmla="*/ 0 w 167"/>
              <a:gd name="T19" fmla="*/ 2147483647 h 83"/>
              <a:gd name="T20" fmla="*/ 2147483647 w 167"/>
              <a:gd name="T21" fmla="*/ 2147483647 h 83"/>
              <a:gd name="T22" fmla="*/ 2147483647 w 167"/>
              <a:gd name="T23" fmla="*/ 2147483647 h 83"/>
              <a:gd name="T24" fmla="*/ 2147483647 w 167"/>
              <a:gd name="T25" fmla="*/ 2147483647 h 83"/>
              <a:gd name="T26" fmla="*/ 2147483647 w 167"/>
              <a:gd name="T27" fmla="*/ 2147483647 h 83"/>
              <a:gd name="T28" fmla="*/ 2147483647 w 167"/>
              <a:gd name="T29" fmla="*/ 2147483647 h 83"/>
              <a:gd name="T30" fmla="*/ 2147483647 w 167"/>
              <a:gd name="T31" fmla="*/ 2147483647 h 83"/>
              <a:gd name="T32" fmla="*/ 2147483647 w 167"/>
              <a:gd name="T33" fmla="*/ 2147483647 h 83"/>
              <a:gd name="T34" fmla="*/ 2147483647 w 167"/>
              <a:gd name="T35" fmla="*/ 2147483647 h 83"/>
              <a:gd name="T36" fmla="*/ 2147483647 w 167"/>
              <a:gd name="T37" fmla="*/ 2147483647 h 83"/>
              <a:gd name="T38" fmla="*/ 2147483647 w 167"/>
              <a:gd name="T39" fmla="*/ 2147483647 h 83"/>
              <a:gd name="T40" fmla="*/ 2147483647 w 167"/>
              <a:gd name="T41" fmla="*/ 2147483647 h 83"/>
              <a:gd name="T42" fmla="*/ 2147483647 w 167"/>
              <a:gd name="T43" fmla="*/ 2147483647 h 83"/>
              <a:gd name="T44" fmla="*/ 2147483647 w 167"/>
              <a:gd name="T45" fmla="*/ 2147483647 h 83"/>
              <a:gd name="T46" fmla="*/ 2147483647 w 167"/>
              <a:gd name="T47" fmla="*/ 2147483647 h 83"/>
              <a:gd name="T48" fmla="*/ 2147483647 w 167"/>
              <a:gd name="T49" fmla="*/ 2147483647 h 83"/>
              <a:gd name="T50" fmla="*/ 2147483647 w 167"/>
              <a:gd name="T51" fmla="*/ 2147483647 h 83"/>
              <a:gd name="T52" fmla="*/ 2147483647 w 167"/>
              <a:gd name="T53" fmla="*/ 2147483647 h 83"/>
              <a:gd name="T54" fmla="*/ 2147483647 w 167"/>
              <a:gd name="T55" fmla="*/ 2147483647 h 83"/>
              <a:gd name="T56" fmla="*/ 2147483647 w 167"/>
              <a:gd name="T57" fmla="*/ 2147483647 h 83"/>
              <a:gd name="T58" fmla="*/ 2147483647 w 167"/>
              <a:gd name="T59" fmla="*/ 2147483647 h 83"/>
              <a:gd name="T60" fmla="*/ 2147483647 w 167"/>
              <a:gd name="T61" fmla="*/ 2147483647 h 83"/>
              <a:gd name="T62" fmla="*/ 2147483647 w 167"/>
              <a:gd name="T63" fmla="*/ 2147483647 h 83"/>
              <a:gd name="T64" fmla="*/ 2147483647 w 167"/>
              <a:gd name="T65" fmla="*/ 2147483647 h 83"/>
              <a:gd name="T66" fmla="*/ 2147483647 w 167"/>
              <a:gd name="T67" fmla="*/ 2147483647 h 83"/>
              <a:gd name="T68" fmla="*/ 2147483647 w 167"/>
              <a:gd name="T69" fmla="*/ 2147483647 h 83"/>
              <a:gd name="T70" fmla="*/ 2147483647 w 167"/>
              <a:gd name="T71" fmla="*/ 2147483647 h 83"/>
              <a:gd name="T72" fmla="*/ 2147483647 w 167"/>
              <a:gd name="T73" fmla="*/ 2147483647 h 83"/>
              <a:gd name="T74" fmla="*/ 2147483647 w 167"/>
              <a:gd name="T75" fmla="*/ 2147483647 h 83"/>
              <a:gd name="T76" fmla="*/ 2147483647 w 167"/>
              <a:gd name="T77" fmla="*/ 2147483647 h 83"/>
              <a:gd name="T78" fmla="*/ 2147483647 w 167"/>
              <a:gd name="T79" fmla="*/ 2147483647 h 83"/>
              <a:gd name="T80" fmla="*/ 2147483647 w 167"/>
              <a:gd name="T81" fmla="*/ 2147483647 h 83"/>
              <a:gd name="T82" fmla="*/ 2147483647 w 167"/>
              <a:gd name="T83" fmla="*/ 2147483647 h 83"/>
              <a:gd name="T84" fmla="*/ 2147483647 w 167"/>
              <a:gd name="T85" fmla="*/ 2147483647 h 83"/>
              <a:gd name="T86" fmla="*/ 2147483647 w 167"/>
              <a:gd name="T87" fmla="*/ 2147483647 h 83"/>
              <a:gd name="T88" fmla="*/ 2147483647 w 167"/>
              <a:gd name="T89" fmla="*/ 2147483647 h 83"/>
              <a:gd name="T90" fmla="*/ 2147483647 w 167"/>
              <a:gd name="T91" fmla="*/ 2147483647 h 83"/>
              <a:gd name="T92" fmla="*/ 2147483647 w 167"/>
              <a:gd name="T93" fmla="*/ 2147483647 h 83"/>
              <a:gd name="T94" fmla="*/ 2147483647 w 167"/>
              <a:gd name="T95" fmla="*/ 2147483647 h 83"/>
              <a:gd name="T96" fmla="*/ 2147483647 w 167"/>
              <a:gd name="T97" fmla="*/ 2147483647 h 83"/>
              <a:gd name="T98" fmla="*/ 2147483647 w 167"/>
              <a:gd name="T99" fmla="*/ 2147483647 h 83"/>
              <a:gd name="T100" fmla="*/ 2147483647 w 167"/>
              <a:gd name="T101" fmla="*/ 2147483647 h 83"/>
              <a:gd name="T102" fmla="*/ 2147483647 w 167"/>
              <a:gd name="T103" fmla="*/ 2147483647 h 83"/>
              <a:gd name="T104" fmla="*/ 2147483647 w 167"/>
              <a:gd name="T105" fmla="*/ 2147483647 h 83"/>
              <a:gd name="T106" fmla="*/ 2147483647 w 167"/>
              <a:gd name="T107" fmla="*/ 2147483647 h 83"/>
              <a:gd name="T108" fmla="*/ 2147483647 w 167"/>
              <a:gd name="T109" fmla="*/ 2147483647 h 83"/>
              <a:gd name="T110" fmla="*/ 2147483647 w 167"/>
              <a:gd name="T111" fmla="*/ 2147483647 h 83"/>
              <a:gd name="T112" fmla="*/ 2147483647 w 167"/>
              <a:gd name="T113" fmla="*/ 2147483647 h 83"/>
              <a:gd name="T114" fmla="*/ 2147483647 w 167"/>
              <a:gd name="T115" fmla="*/ 2147483647 h 83"/>
              <a:gd name="T116" fmla="*/ 2147483647 w 167"/>
              <a:gd name="T117" fmla="*/ 2147483647 h 83"/>
              <a:gd name="T118" fmla="*/ 2147483647 w 167"/>
              <a:gd name="T119" fmla="*/ 2147483647 h 83"/>
              <a:gd name="T120" fmla="*/ 2147483647 w 167"/>
              <a:gd name="T121" fmla="*/ 2147483647 h 83"/>
              <a:gd name="T122" fmla="*/ 2147483647 w 167"/>
              <a:gd name="T123" fmla="*/ 2147483647 h 8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7"/>
              <a:gd name="T187" fmla="*/ 0 h 83"/>
              <a:gd name="T188" fmla="*/ 167 w 167"/>
              <a:gd name="T189" fmla="*/ 83 h 8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7" h="83">
                <a:moveTo>
                  <a:pt x="167" y="65"/>
                </a:moveTo>
                <a:lnTo>
                  <a:pt x="114" y="25"/>
                </a:lnTo>
                <a:lnTo>
                  <a:pt x="120" y="17"/>
                </a:lnTo>
                <a:lnTo>
                  <a:pt x="131" y="15"/>
                </a:lnTo>
                <a:lnTo>
                  <a:pt x="112" y="0"/>
                </a:lnTo>
                <a:lnTo>
                  <a:pt x="101" y="0"/>
                </a:lnTo>
                <a:lnTo>
                  <a:pt x="92" y="11"/>
                </a:lnTo>
                <a:cubicBezTo>
                  <a:pt x="92" y="11"/>
                  <a:pt x="80" y="4"/>
                  <a:pt x="71" y="6"/>
                </a:cubicBezTo>
                <a:cubicBezTo>
                  <a:pt x="62" y="9"/>
                  <a:pt x="53" y="16"/>
                  <a:pt x="47" y="16"/>
                </a:cubicBezTo>
                <a:cubicBezTo>
                  <a:pt x="42" y="15"/>
                  <a:pt x="0" y="5"/>
                  <a:pt x="0" y="5"/>
                </a:cubicBezTo>
                <a:lnTo>
                  <a:pt x="35" y="29"/>
                </a:lnTo>
                <a:cubicBezTo>
                  <a:pt x="40" y="31"/>
                  <a:pt x="45" y="32"/>
                  <a:pt x="49" y="31"/>
                </a:cubicBezTo>
                <a:cubicBezTo>
                  <a:pt x="55" y="29"/>
                  <a:pt x="66" y="25"/>
                  <a:pt x="69" y="26"/>
                </a:cubicBezTo>
                <a:cubicBezTo>
                  <a:pt x="73" y="27"/>
                  <a:pt x="82" y="32"/>
                  <a:pt x="82" y="32"/>
                </a:cubicBezTo>
                <a:lnTo>
                  <a:pt x="75" y="44"/>
                </a:lnTo>
                <a:lnTo>
                  <a:pt x="77" y="56"/>
                </a:lnTo>
                <a:lnTo>
                  <a:pt x="93" y="68"/>
                </a:lnTo>
                <a:lnTo>
                  <a:pt x="93" y="54"/>
                </a:lnTo>
                <a:lnTo>
                  <a:pt x="100" y="43"/>
                </a:lnTo>
                <a:lnTo>
                  <a:pt x="143" y="83"/>
                </a:lnTo>
                <a:lnTo>
                  <a:pt x="167" y="65"/>
                </a:lnTo>
                <a:close/>
                <a:moveTo>
                  <a:pt x="159" y="63"/>
                </a:moveTo>
                <a:lnTo>
                  <a:pt x="142" y="75"/>
                </a:lnTo>
                <a:moveTo>
                  <a:pt x="150" y="61"/>
                </a:moveTo>
                <a:lnTo>
                  <a:pt x="122" y="43"/>
                </a:lnTo>
                <a:moveTo>
                  <a:pt x="145" y="66"/>
                </a:moveTo>
                <a:lnTo>
                  <a:pt x="120" y="45"/>
                </a:lnTo>
                <a:moveTo>
                  <a:pt x="138" y="71"/>
                </a:moveTo>
                <a:lnTo>
                  <a:pt x="118" y="48"/>
                </a:lnTo>
                <a:moveTo>
                  <a:pt x="110" y="31"/>
                </a:moveTo>
                <a:lnTo>
                  <a:pt x="87" y="18"/>
                </a:lnTo>
                <a:moveTo>
                  <a:pt x="104" y="35"/>
                </a:moveTo>
                <a:lnTo>
                  <a:pt x="84" y="22"/>
                </a:lnTo>
                <a:moveTo>
                  <a:pt x="101" y="39"/>
                </a:moveTo>
                <a:lnTo>
                  <a:pt x="83" y="25"/>
                </a:lnTo>
                <a:moveTo>
                  <a:pt x="71" y="20"/>
                </a:moveTo>
                <a:lnTo>
                  <a:pt x="49" y="24"/>
                </a:lnTo>
                <a:moveTo>
                  <a:pt x="30" y="16"/>
                </a:moveTo>
                <a:lnTo>
                  <a:pt x="14" y="11"/>
                </a:lnTo>
                <a:moveTo>
                  <a:pt x="118" y="10"/>
                </a:moveTo>
                <a:lnTo>
                  <a:pt x="110" y="4"/>
                </a:lnTo>
                <a:moveTo>
                  <a:pt x="108" y="20"/>
                </a:moveTo>
                <a:lnTo>
                  <a:pt x="112" y="12"/>
                </a:lnTo>
                <a:moveTo>
                  <a:pt x="99" y="12"/>
                </a:moveTo>
                <a:lnTo>
                  <a:pt x="104" y="6"/>
                </a:lnTo>
                <a:moveTo>
                  <a:pt x="87" y="59"/>
                </a:moveTo>
                <a:lnTo>
                  <a:pt x="86" y="52"/>
                </a:lnTo>
                <a:moveTo>
                  <a:pt x="80" y="55"/>
                </a:moveTo>
                <a:lnTo>
                  <a:pt x="80" y="49"/>
                </a:lnTo>
                <a:moveTo>
                  <a:pt x="90" y="48"/>
                </a:moveTo>
                <a:lnTo>
                  <a:pt x="94" y="40"/>
                </a:lnTo>
                <a:moveTo>
                  <a:pt x="84" y="44"/>
                </a:moveTo>
                <a:lnTo>
                  <a:pt x="88" y="36"/>
                </a:lnTo>
                <a:moveTo>
                  <a:pt x="44" y="24"/>
                </a:moveTo>
                <a:cubicBezTo>
                  <a:pt x="45" y="23"/>
                  <a:pt x="44" y="21"/>
                  <a:pt x="43" y="20"/>
                </a:cubicBezTo>
                <a:cubicBezTo>
                  <a:pt x="41" y="20"/>
                  <a:pt x="40" y="20"/>
                  <a:pt x="39" y="21"/>
                </a:cubicBezTo>
                <a:cubicBezTo>
                  <a:pt x="38" y="23"/>
                  <a:pt x="39" y="24"/>
                  <a:pt x="40" y="25"/>
                </a:cubicBezTo>
                <a:cubicBezTo>
                  <a:pt x="41" y="26"/>
                  <a:pt x="43" y="26"/>
                  <a:pt x="44" y="24"/>
                </a:cubicBezTo>
                <a:close/>
                <a:moveTo>
                  <a:pt x="14" y="11"/>
                </a:moveTo>
                <a:lnTo>
                  <a:pt x="27" y="18"/>
                </a:lnTo>
                <a:moveTo>
                  <a:pt x="49" y="24"/>
                </a:moveTo>
                <a:lnTo>
                  <a:pt x="76" y="14"/>
                </a:lnTo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0" name="Freeform 30"/>
          <p:cNvSpPr>
            <a:spLocks noEditPoints="1"/>
          </p:cNvSpPr>
          <p:nvPr/>
        </p:nvSpPr>
        <p:spPr bwMode="auto">
          <a:xfrm>
            <a:off x="1532731" y="660400"/>
            <a:ext cx="5619750" cy="5368925"/>
          </a:xfrm>
          <a:custGeom>
            <a:avLst/>
            <a:gdLst>
              <a:gd name="T0" fmla="*/ 0 w 582"/>
              <a:gd name="T1" fmla="*/ 2147483647 h 582"/>
              <a:gd name="T2" fmla="*/ 2147483647 w 582"/>
              <a:gd name="T3" fmla="*/ 2147483647 h 582"/>
              <a:gd name="T4" fmla="*/ 0 w 582"/>
              <a:gd name="T5" fmla="*/ 2147483647 h 582"/>
              <a:gd name="T6" fmla="*/ 2147483647 w 582"/>
              <a:gd name="T7" fmla="*/ 2147483647 h 582"/>
              <a:gd name="T8" fmla="*/ 0 w 582"/>
              <a:gd name="T9" fmla="*/ 2147483647 h 582"/>
              <a:gd name="T10" fmla="*/ 2147483647 w 582"/>
              <a:gd name="T11" fmla="*/ 0 h 582"/>
              <a:gd name="T12" fmla="*/ 2147483647 w 582"/>
              <a:gd name="T13" fmla="*/ 2147483647 h 582"/>
              <a:gd name="T14" fmla="*/ 2147483647 w 582"/>
              <a:gd name="T15" fmla="*/ 0 h 582"/>
              <a:gd name="T16" fmla="*/ 2147483647 w 582"/>
              <a:gd name="T17" fmla="*/ 2147483647 h 582"/>
              <a:gd name="T18" fmla="*/ 2147483647 w 582"/>
              <a:gd name="T19" fmla="*/ 0 h 582"/>
              <a:gd name="T20" fmla="*/ 2147483647 w 582"/>
              <a:gd name="T21" fmla="*/ 0 h 582"/>
              <a:gd name="T22" fmla="*/ 2147483647 w 582"/>
              <a:gd name="T23" fmla="*/ 2147483647 h 582"/>
              <a:gd name="T24" fmla="*/ 2147483647 w 582"/>
              <a:gd name="T25" fmla="*/ 0 h 582"/>
              <a:gd name="T26" fmla="*/ 2147483647 w 582"/>
              <a:gd name="T27" fmla="*/ 2147483647 h 582"/>
              <a:gd name="T28" fmla="*/ 2147483647 w 582"/>
              <a:gd name="T29" fmla="*/ 0 h 582"/>
              <a:gd name="T30" fmla="*/ 2147483647 w 582"/>
              <a:gd name="T31" fmla="*/ 2147483647 h 582"/>
              <a:gd name="T32" fmla="*/ 2147483647 w 582"/>
              <a:gd name="T33" fmla="*/ 2147483647 h 582"/>
              <a:gd name="T34" fmla="*/ 2147483647 w 582"/>
              <a:gd name="T35" fmla="*/ 2147483647 h 582"/>
              <a:gd name="T36" fmla="*/ 2147483647 w 582"/>
              <a:gd name="T37" fmla="*/ 2147483647 h 582"/>
              <a:gd name="T38" fmla="*/ 2147483647 w 582"/>
              <a:gd name="T39" fmla="*/ 2147483647 h 582"/>
              <a:gd name="T40" fmla="*/ 2147483647 w 582"/>
              <a:gd name="T41" fmla="*/ 2147483647 h 582"/>
              <a:gd name="T42" fmla="*/ 2147483647 w 582"/>
              <a:gd name="T43" fmla="*/ 2147483647 h 582"/>
              <a:gd name="T44" fmla="*/ 2147483647 w 582"/>
              <a:gd name="T45" fmla="*/ 2147483647 h 582"/>
              <a:gd name="T46" fmla="*/ 2147483647 w 582"/>
              <a:gd name="T47" fmla="*/ 2147483647 h 582"/>
              <a:gd name="T48" fmla="*/ 2147483647 w 582"/>
              <a:gd name="T49" fmla="*/ 2147483647 h 582"/>
              <a:gd name="T50" fmla="*/ 2147483647 w 582"/>
              <a:gd name="T51" fmla="*/ 2147483647 h 582"/>
              <a:gd name="T52" fmla="*/ 2147483647 w 582"/>
              <a:gd name="T53" fmla="*/ 2147483647 h 582"/>
              <a:gd name="T54" fmla="*/ 2147483647 w 582"/>
              <a:gd name="T55" fmla="*/ 2147483647 h 582"/>
              <a:gd name="T56" fmla="*/ 2147483647 w 582"/>
              <a:gd name="T57" fmla="*/ 2147483647 h 582"/>
              <a:gd name="T58" fmla="*/ 2147483647 w 582"/>
              <a:gd name="T59" fmla="*/ 2147483647 h 582"/>
              <a:gd name="T60" fmla="*/ 2147483647 w 582"/>
              <a:gd name="T61" fmla="*/ 2147483647 h 582"/>
              <a:gd name="T62" fmla="*/ 2147483647 w 582"/>
              <a:gd name="T63" fmla="*/ 2147483647 h 582"/>
              <a:gd name="T64" fmla="*/ 2147483647 w 582"/>
              <a:gd name="T65" fmla="*/ 2147483647 h 582"/>
              <a:gd name="T66" fmla="*/ 2147483647 w 582"/>
              <a:gd name="T67" fmla="*/ 2147483647 h 582"/>
              <a:gd name="T68" fmla="*/ 2147483647 w 582"/>
              <a:gd name="T69" fmla="*/ 2147483647 h 582"/>
              <a:gd name="T70" fmla="*/ 0 w 582"/>
              <a:gd name="T71" fmla="*/ 2147483647 h 582"/>
              <a:gd name="T72" fmla="*/ 2147483647 w 582"/>
              <a:gd name="T73" fmla="*/ 2147483647 h 582"/>
              <a:gd name="T74" fmla="*/ 0 w 582"/>
              <a:gd name="T75" fmla="*/ 2147483647 h 582"/>
              <a:gd name="T76" fmla="*/ 2147483647 w 582"/>
              <a:gd name="T77" fmla="*/ 2147483647 h 582"/>
              <a:gd name="T78" fmla="*/ 0 w 582"/>
              <a:gd name="T79" fmla="*/ 2147483647 h 58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82"/>
              <a:gd name="T121" fmla="*/ 0 h 582"/>
              <a:gd name="T122" fmla="*/ 582 w 582"/>
              <a:gd name="T123" fmla="*/ 582 h 58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82" h="582">
                <a:moveTo>
                  <a:pt x="0" y="291"/>
                </a:moveTo>
                <a:lnTo>
                  <a:pt x="0" y="291"/>
                </a:lnTo>
                <a:lnTo>
                  <a:pt x="2" y="291"/>
                </a:lnTo>
                <a:lnTo>
                  <a:pt x="0" y="291"/>
                </a:lnTo>
                <a:close/>
                <a:moveTo>
                  <a:pt x="0" y="291"/>
                </a:moveTo>
                <a:cubicBezTo>
                  <a:pt x="0" y="211"/>
                  <a:pt x="33" y="138"/>
                  <a:pt x="86" y="86"/>
                </a:cubicBezTo>
                <a:lnTo>
                  <a:pt x="87" y="87"/>
                </a:lnTo>
                <a:cubicBezTo>
                  <a:pt x="35" y="139"/>
                  <a:pt x="2" y="212"/>
                  <a:pt x="2" y="291"/>
                </a:cubicBezTo>
                <a:lnTo>
                  <a:pt x="0" y="291"/>
                </a:lnTo>
                <a:close/>
                <a:moveTo>
                  <a:pt x="86" y="86"/>
                </a:moveTo>
                <a:cubicBezTo>
                  <a:pt x="138" y="33"/>
                  <a:pt x="211" y="0"/>
                  <a:pt x="291" y="0"/>
                </a:cubicBezTo>
                <a:lnTo>
                  <a:pt x="291" y="2"/>
                </a:lnTo>
                <a:cubicBezTo>
                  <a:pt x="212" y="2"/>
                  <a:pt x="139" y="35"/>
                  <a:pt x="87" y="87"/>
                </a:cubicBezTo>
                <a:lnTo>
                  <a:pt x="86" y="86"/>
                </a:lnTo>
                <a:close/>
                <a:moveTo>
                  <a:pt x="291" y="0"/>
                </a:moveTo>
                <a:lnTo>
                  <a:pt x="291" y="0"/>
                </a:lnTo>
                <a:lnTo>
                  <a:pt x="291" y="2"/>
                </a:lnTo>
                <a:lnTo>
                  <a:pt x="291" y="0"/>
                </a:lnTo>
                <a:close/>
                <a:moveTo>
                  <a:pt x="291" y="0"/>
                </a:moveTo>
                <a:lnTo>
                  <a:pt x="291" y="0"/>
                </a:lnTo>
                <a:lnTo>
                  <a:pt x="291" y="2"/>
                </a:lnTo>
                <a:lnTo>
                  <a:pt x="291" y="0"/>
                </a:lnTo>
                <a:close/>
                <a:moveTo>
                  <a:pt x="291" y="0"/>
                </a:moveTo>
                <a:cubicBezTo>
                  <a:pt x="371" y="0"/>
                  <a:pt x="444" y="33"/>
                  <a:pt x="496" y="86"/>
                </a:cubicBezTo>
                <a:lnTo>
                  <a:pt x="495" y="87"/>
                </a:lnTo>
                <a:cubicBezTo>
                  <a:pt x="443" y="35"/>
                  <a:pt x="370" y="2"/>
                  <a:pt x="291" y="2"/>
                </a:cubicBezTo>
                <a:lnTo>
                  <a:pt x="291" y="0"/>
                </a:lnTo>
                <a:close/>
                <a:moveTo>
                  <a:pt x="496" y="86"/>
                </a:moveTo>
                <a:cubicBezTo>
                  <a:pt x="549" y="138"/>
                  <a:pt x="582" y="211"/>
                  <a:pt x="582" y="291"/>
                </a:cubicBezTo>
                <a:lnTo>
                  <a:pt x="580" y="291"/>
                </a:lnTo>
                <a:cubicBezTo>
                  <a:pt x="580" y="212"/>
                  <a:pt x="547" y="139"/>
                  <a:pt x="495" y="87"/>
                </a:cubicBezTo>
                <a:lnTo>
                  <a:pt x="496" y="86"/>
                </a:lnTo>
                <a:close/>
                <a:moveTo>
                  <a:pt x="582" y="291"/>
                </a:moveTo>
                <a:lnTo>
                  <a:pt x="582" y="291"/>
                </a:lnTo>
                <a:lnTo>
                  <a:pt x="580" y="291"/>
                </a:lnTo>
                <a:lnTo>
                  <a:pt x="582" y="291"/>
                </a:lnTo>
                <a:close/>
                <a:moveTo>
                  <a:pt x="582" y="291"/>
                </a:moveTo>
                <a:lnTo>
                  <a:pt x="582" y="291"/>
                </a:lnTo>
                <a:lnTo>
                  <a:pt x="580" y="291"/>
                </a:lnTo>
                <a:lnTo>
                  <a:pt x="582" y="291"/>
                </a:lnTo>
                <a:close/>
                <a:moveTo>
                  <a:pt x="582" y="291"/>
                </a:moveTo>
                <a:cubicBezTo>
                  <a:pt x="582" y="371"/>
                  <a:pt x="549" y="444"/>
                  <a:pt x="496" y="496"/>
                </a:cubicBezTo>
                <a:lnTo>
                  <a:pt x="495" y="495"/>
                </a:lnTo>
                <a:cubicBezTo>
                  <a:pt x="547" y="443"/>
                  <a:pt x="580" y="370"/>
                  <a:pt x="580" y="291"/>
                </a:cubicBezTo>
                <a:lnTo>
                  <a:pt x="582" y="291"/>
                </a:lnTo>
                <a:close/>
                <a:moveTo>
                  <a:pt x="496" y="496"/>
                </a:moveTo>
                <a:cubicBezTo>
                  <a:pt x="444" y="549"/>
                  <a:pt x="371" y="582"/>
                  <a:pt x="291" y="582"/>
                </a:cubicBezTo>
                <a:lnTo>
                  <a:pt x="291" y="580"/>
                </a:lnTo>
                <a:cubicBezTo>
                  <a:pt x="370" y="580"/>
                  <a:pt x="443" y="547"/>
                  <a:pt x="495" y="495"/>
                </a:cubicBezTo>
                <a:lnTo>
                  <a:pt x="496" y="496"/>
                </a:lnTo>
                <a:close/>
                <a:moveTo>
                  <a:pt x="291" y="582"/>
                </a:moveTo>
                <a:lnTo>
                  <a:pt x="291" y="582"/>
                </a:lnTo>
                <a:lnTo>
                  <a:pt x="291" y="580"/>
                </a:lnTo>
                <a:lnTo>
                  <a:pt x="291" y="582"/>
                </a:lnTo>
                <a:close/>
                <a:moveTo>
                  <a:pt x="291" y="582"/>
                </a:moveTo>
                <a:lnTo>
                  <a:pt x="291" y="582"/>
                </a:lnTo>
                <a:lnTo>
                  <a:pt x="291" y="580"/>
                </a:lnTo>
                <a:lnTo>
                  <a:pt x="291" y="582"/>
                </a:lnTo>
                <a:close/>
                <a:moveTo>
                  <a:pt x="291" y="582"/>
                </a:moveTo>
                <a:cubicBezTo>
                  <a:pt x="211" y="582"/>
                  <a:pt x="138" y="549"/>
                  <a:pt x="86" y="496"/>
                </a:cubicBezTo>
                <a:lnTo>
                  <a:pt x="87" y="495"/>
                </a:lnTo>
                <a:cubicBezTo>
                  <a:pt x="139" y="547"/>
                  <a:pt x="212" y="580"/>
                  <a:pt x="291" y="580"/>
                </a:cubicBezTo>
                <a:lnTo>
                  <a:pt x="291" y="582"/>
                </a:lnTo>
                <a:close/>
                <a:moveTo>
                  <a:pt x="86" y="496"/>
                </a:moveTo>
                <a:cubicBezTo>
                  <a:pt x="33" y="444"/>
                  <a:pt x="0" y="371"/>
                  <a:pt x="0" y="291"/>
                </a:cubicBezTo>
                <a:lnTo>
                  <a:pt x="2" y="291"/>
                </a:lnTo>
                <a:cubicBezTo>
                  <a:pt x="2" y="370"/>
                  <a:pt x="35" y="443"/>
                  <a:pt x="87" y="495"/>
                </a:cubicBezTo>
                <a:lnTo>
                  <a:pt x="86" y="496"/>
                </a:lnTo>
                <a:close/>
                <a:moveTo>
                  <a:pt x="0" y="291"/>
                </a:moveTo>
                <a:lnTo>
                  <a:pt x="0" y="291"/>
                </a:lnTo>
                <a:lnTo>
                  <a:pt x="2" y="291"/>
                </a:lnTo>
                <a:lnTo>
                  <a:pt x="0" y="291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1" name="Freeform 31"/>
          <p:cNvSpPr>
            <a:spLocks noEditPoints="1"/>
          </p:cNvSpPr>
          <p:nvPr/>
        </p:nvSpPr>
        <p:spPr bwMode="auto">
          <a:xfrm>
            <a:off x="1366838" y="512763"/>
            <a:ext cx="6105525" cy="5832475"/>
          </a:xfrm>
          <a:custGeom>
            <a:avLst/>
            <a:gdLst>
              <a:gd name="T0" fmla="*/ 2147483647 w 632"/>
              <a:gd name="T1" fmla="*/ 2147483647 h 632"/>
              <a:gd name="T2" fmla="*/ 2147483647 w 632"/>
              <a:gd name="T3" fmla="*/ 2147483647 h 632"/>
              <a:gd name="T4" fmla="*/ 2147483647 w 632"/>
              <a:gd name="T5" fmla="*/ 2147483647 h 632"/>
              <a:gd name="T6" fmla="*/ 2147483647 w 632"/>
              <a:gd name="T7" fmla="*/ 2147483647 h 632"/>
              <a:gd name="T8" fmla="*/ 2147483647 w 632"/>
              <a:gd name="T9" fmla="*/ 2147483647 h 632"/>
              <a:gd name="T10" fmla="*/ 2147483647 w 632"/>
              <a:gd name="T11" fmla="*/ 2147483647 h 632"/>
              <a:gd name="T12" fmla="*/ 2147483647 w 632"/>
              <a:gd name="T13" fmla="*/ 2147483647 h 632"/>
              <a:gd name="T14" fmla="*/ 2147483647 w 632"/>
              <a:gd name="T15" fmla="*/ 2147483647 h 632"/>
              <a:gd name="T16" fmla="*/ 2147483647 w 632"/>
              <a:gd name="T17" fmla="*/ 2147483647 h 632"/>
              <a:gd name="T18" fmla="*/ 2147483647 w 632"/>
              <a:gd name="T19" fmla="*/ 2147483647 h 632"/>
              <a:gd name="T20" fmla="*/ 2147483647 w 632"/>
              <a:gd name="T21" fmla="*/ 2147483647 h 632"/>
              <a:gd name="T22" fmla="*/ 2147483647 w 632"/>
              <a:gd name="T23" fmla="*/ 2147483647 h 632"/>
              <a:gd name="T24" fmla="*/ 2147483647 w 632"/>
              <a:gd name="T25" fmla="*/ 2147483647 h 632"/>
              <a:gd name="T26" fmla="*/ 2147483647 w 632"/>
              <a:gd name="T27" fmla="*/ 2147483647 h 632"/>
              <a:gd name="T28" fmla="*/ 0 w 632"/>
              <a:gd name="T29" fmla="*/ 2147483647 h 632"/>
              <a:gd name="T30" fmla="*/ 2147483647 w 632"/>
              <a:gd name="T31" fmla="*/ 2147483647 h 632"/>
              <a:gd name="T32" fmla="*/ 2147483647 w 632"/>
              <a:gd name="T33" fmla="*/ 2147483647 h 632"/>
              <a:gd name="T34" fmla="*/ 2147483647 w 632"/>
              <a:gd name="T35" fmla="*/ 2147483647 h 632"/>
              <a:gd name="T36" fmla="*/ 2147483647 w 632"/>
              <a:gd name="T37" fmla="*/ 2147483647 h 632"/>
              <a:gd name="T38" fmla="*/ 2147483647 w 632"/>
              <a:gd name="T39" fmla="*/ 2147483647 h 632"/>
              <a:gd name="T40" fmla="*/ 2147483647 w 632"/>
              <a:gd name="T41" fmla="*/ 2147483647 h 632"/>
              <a:gd name="T42" fmla="*/ 2147483647 w 632"/>
              <a:gd name="T43" fmla="*/ 2147483647 h 632"/>
              <a:gd name="T44" fmla="*/ 2147483647 w 632"/>
              <a:gd name="T45" fmla="*/ 2147483647 h 632"/>
              <a:gd name="T46" fmla="*/ 2147483647 w 632"/>
              <a:gd name="T47" fmla="*/ 2147483647 h 632"/>
              <a:gd name="T48" fmla="*/ 2147483647 w 632"/>
              <a:gd name="T49" fmla="*/ 2147483647 h 632"/>
              <a:gd name="T50" fmla="*/ 2147483647 w 632"/>
              <a:gd name="T51" fmla="*/ 2147483647 h 632"/>
              <a:gd name="T52" fmla="*/ 2147483647 w 632"/>
              <a:gd name="T53" fmla="*/ 2147483647 h 632"/>
              <a:gd name="T54" fmla="*/ 2147483647 w 632"/>
              <a:gd name="T55" fmla="*/ 2147483647 h 632"/>
              <a:gd name="T56" fmla="*/ 2147483647 w 632"/>
              <a:gd name="T57" fmla="*/ 2147483647 h 632"/>
              <a:gd name="T58" fmla="*/ 2147483647 w 632"/>
              <a:gd name="T59" fmla="*/ 2147483647 h 632"/>
              <a:gd name="T60" fmla="*/ 2147483647 w 632"/>
              <a:gd name="T61" fmla="*/ 2147483647 h 632"/>
              <a:gd name="T62" fmla="*/ 2147483647 w 632"/>
              <a:gd name="T63" fmla="*/ 2147483647 h 632"/>
              <a:gd name="T64" fmla="*/ 2147483647 w 632"/>
              <a:gd name="T65" fmla="*/ 2147483647 h 632"/>
              <a:gd name="T66" fmla="*/ 2147483647 w 632"/>
              <a:gd name="T67" fmla="*/ 2147483647 h 632"/>
              <a:gd name="T68" fmla="*/ 2147483647 w 632"/>
              <a:gd name="T69" fmla="*/ 2147483647 h 632"/>
              <a:gd name="T70" fmla="*/ 2147483647 w 632"/>
              <a:gd name="T71" fmla="*/ 2147483647 h 632"/>
              <a:gd name="T72" fmla="*/ 2147483647 w 632"/>
              <a:gd name="T73" fmla="*/ 2147483647 h 632"/>
              <a:gd name="T74" fmla="*/ 2147483647 w 632"/>
              <a:gd name="T75" fmla="*/ 2147483647 h 632"/>
              <a:gd name="T76" fmla="*/ 2147483647 w 632"/>
              <a:gd name="T77" fmla="*/ 2147483647 h 632"/>
              <a:gd name="T78" fmla="*/ 2147483647 w 632"/>
              <a:gd name="T79" fmla="*/ 2147483647 h 632"/>
              <a:gd name="T80" fmla="*/ 2147483647 w 632"/>
              <a:gd name="T81" fmla="*/ 2147483647 h 632"/>
              <a:gd name="T82" fmla="*/ 2147483647 w 632"/>
              <a:gd name="T83" fmla="*/ 2147483647 h 632"/>
              <a:gd name="T84" fmla="*/ 2147483647 w 632"/>
              <a:gd name="T85" fmla="*/ 2147483647 h 632"/>
              <a:gd name="T86" fmla="*/ 2147483647 w 632"/>
              <a:gd name="T87" fmla="*/ 2147483647 h 632"/>
              <a:gd name="T88" fmla="*/ 2147483647 w 632"/>
              <a:gd name="T89" fmla="*/ 2147483647 h 632"/>
              <a:gd name="T90" fmla="*/ 2147483647 w 632"/>
              <a:gd name="T91" fmla="*/ 2147483647 h 632"/>
              <a:gd name="T92" fmla="*/ 2147483647 w 632"/>
              <a:gd name="T93" fmla="*/ 2147483647 h 632"/>
              <a:gd name="T94" fmla="*/ 2147483647 w 632"/>
              <a:gd name="T95" fmla="*/ 2147483647 h 632"/>
              <a:gd name="T96" fmla="*/ 2147483647 w 632"/>
              <a:gd name="T97" fmla="*/ 2147483647 h 632"/>
              <a:gd name="T98" fmla="*/ 2147483647 w 632"/>
              <a:gd name="T99" fmla="*/ 2147483647 h 632"/>
              <a:gd name="T100" fmla="*/ 2147483647 w 632"/>
              <a:gd name="T101" fmla="*/ 2147483647 h 632"/>
              <a:gd name="T102" fmla="*/ 2147483647 w 632"/>
              <a:gd name="T103" fmla="*/ 2147483647 h 632"/>
              <a:gd name="T104" fmla="*/ 2147483647 w 632"/>
              <a:gd name="T105" fmla="*/ 2147483647 h 632"/>
              <a:gd name="T106" fmla="*/ 2147483647 w 632"/>
              <a:gd name="T107" fmla="*/ 2147483647 h 632"/>
              <a:gd name="T108" fmla="*/ 2147483647 w 632"/>
              <a:gd name="T109" fmla="*/ 2147483647 h 632"/>
              <a:gd name="T110" fmla="*/ 2147483647 w 632"/>
              <a:gd name="T111" fmla="*/ 2147483647 h 632"/>
              <a:gd name="T112" fmla="*/ 2147483647 w 632"/>
              <a:gd name="T113" fmla="*/ 2147483647 h 632"/>
              <a:gd name="T114" fmla="*/ 2147483647 w 632"/>
              <a:gd name="T115" fmla="*/ 2147483647 h 632"/>
              <a:gd name="T116" fmla="*/ 2147483647 w 632"/>
              <a:gd name="T117" fmla="*/ 2147483647 h 632"/>
              <a:gd name="T118" fmla="*/ 2147483647 w 632"/>
              <a:gd name="T119" fmla="*/ 0 h 63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632"/>
              <a:gd name="T181" fmla="*/ 0 h 632"/>
              <a:gd name="T182" fmla="*/ 632 w 632"/>
              <a:gd name="T183" fmla="*/ 632 h 63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632" h="632">
                <a:moveTo>
                  <a:pt x="284" y="2"/>
                </a:moveTo>
                <a:lnTo>
                  <a:pt x="295" y="21"/>
                </a:lnTo>
                <a:lnTo>
                  <a:pt x="302" y="0"/>
                </a:lnTo>
                <a:lnTo>
                  <a:pt x="293" y="1"/>
                </a:lnTo>
                <a:lnTo>
                  <a:pt x="284" y="2"/>
                </a:lnTo>
                <a:close/>
                <a:moveTo>
                  <a:pt x="268" y="4"/>
                </a:moveTo>
                <a:lnTo>
                  <a:pt x="280" y="23"/>
                </a:lnTo>
                <a:lnTo>
                  <a:pt x="285" y="2"/>
                </a:lnTo>
                <a:lnTo>
                  <a:pt x="277" y="2"/>
                </a:lnTo>
                <a:lnTo>
                  <a:pt x="268" y="4"/>
                </a:lnTo>
                <a:close/>
                <a:moveTo>
                  <a:pt x="252" y="7"/>
                </a:moveTo>
                <a:lnTo>
                  <a:pt x="264" y="25"/>
                </a:lnTo>
                <a:lnTo>
                  <a:pt x="269" y="4"/>
                </a:lnTo>
                <a:lnTo>
                  <a:pt x="261" y="5"/>
                </a:lnTo>
                <a:lnTo>
                  <a:pt x="252" y="7"/>
                </a:lnTo>
                <a:close/>
                <a:moveTo>
                  <a:pt x="236" y="10"/>
                </a:moveTo>
                <a:lnTo>
                  <a:pt x="249" y="28"/>
                </a:lnTo>
                <a:lnTo>
                  <a:pt x="252" y="7"/>
                </a:lnTo>
                <a:lnTo>
                  <a:pt x="244" y="8"/>
                </a:lnTo>
                <a:lnTo>
                  <a:pt x="236" y="10"/>
                </a:lnTo>
                <a:close/>
                <a:moveTo>
                  <a:pt x="220" y="15"/>
                </a:moveTo>
                <a:lnTo>
                  <a:pt x="234" y="32"/>
                </a:lnTo>
                <a:lnTo>
                  <a:pt x="236" y="10"/>
                </a:lnTo>
                <a:lnTo>
                  <a:pt x="228" y="12"/>
                </a:lnTo>
                <a:lnTo>
                  <a:pt x="220" y="15"/>
                </a:lnTo>
                <a:close/>
                <a:moveTo>
                  <a:pt x="204" y="21"/>
                </a:moveTo>
                <a:lnTo>
                  <a:pt x="220" y="37"/>
                </a:lnTo>
                <a:lnTo>
                  <a:pt x="220" y="15"/>
                </a:lnTo>
                <a:lnTo>
                  <a:pt x="213" y="17"/>
                </a:lnTo>
                <a:lnTo>
                  <a:pt x="204" y="21"/>
                </a:lnTo>
                <a:close/>
                <a:moveTo>
                  <a:pt x="189" y="27"/>
                </a:moveTo>
                <a:lnTo>
                  <a:pt x="205" y="42"/>
                </a:lnTo>
                <a:lnTo>
                  <a:pt x="205" y="20"/>
                </a:lnTo>
                <a:lnTo>
                  <a:pt x="197" y="23"/>
                </a:lnTo>
                <a:lnTo>
                  <a:pt x="189" y="27"/>
                </a:lnTo>
                <a:close/>
                <a:moveTo>
                  <a:pt x="174" y="34"/>
                </a:moveTo>
                <a:lnTo>
                  <a:pt x="191" y="48"/>
                </a:lnTo>
                <a:lnTo>
                  <a:pt x="190" y="27"/>
                </a:lnTo>
                <a:lnTo>
                  <a:pt x="182" y="30"/>
                </a:lnTo>
                <a:lnTo>
                  <a:pt x="174" y="34"/>
                </a:lnTo>
                <a:close/>
                <a:moveTo>
                  <a:pt x="159" y="42"/>
                </a:moveTo>
                <a:lnTo>
                  <a:pt x="177" y="55"/>
                </a:lnTo>
                <a:lnTo>
                  <a:pt x="175" y="34"/>
                </a:lnTo>
                <a:lnTo>
                  <a:pt x="167" y="37"/>
                </a:lnTo>
                <a:lnTo>
                  <a:pt x="159" y="42"/>
                </a:lnTo>
                <a:close/>
                <a:moveTo>
                  <a:pt x="145" y="50"/>
                </a:moveTo>
                <a:lnTo>
                  <a:pt x="164" y="63"/>
                </a:lnTo>
                <a:lnTo>
                  <a:pt x="160" y="41"/>
                </a:lnTo>
                <a:lnTo>
                  <a:pt x="153" y="45"/>
                </a:lnTo>
                <a:lnTo>
                  <a:pt x="145" y="50"/>
                </a:lnTo>
                <a:close/>
                <a:moveTo>
                  <a:pt x="131" y="60"/>
                </a:moveTo>
                <a:lnTo>
                  <a:pt x="151" y="71"/>
                </a:lnTo>
                <a:lnTo>
                  <a:pt x="146" y="50"/>
                </a:lnTo>
                <a:lnTo>
                  <a:pt x="139" y="54"/>
                </a:lnTo>
                <a:lnTo>
                  <a:pt x="131" y="60"/>
                </a:lnTo>
                <a:close/>
                <a:moveTo>
                  <a:pt x="118" y="70"/>
                </a:moveTo>
                <a:lnTo>
                  <a:pt x="138" y="80"/>
                </a:lnTo>
                <a:lnTo>
                  <a:pt x="132" y="59"/>
                </a:lnTo>
                <a:lnTo>
                  <a:pt x="125" y="64"/>
                </a:lnTo>
                <a:lnTo>
                  <a:pt x="118" y="70"/>
                </a:lnTo>
                <a:close/>
                <a:moveTo>
                  <a:pt x="106" y="80"/>
                </a:moveTo>
                <a:lnTo>
                  <a:pt x="126" y="90"/>
                </a:lnTo>
                <a:lnTo>
                  <a:pt x="119" y="69"/>
                </a:lnTo>
                <a:lnTo>
                  <a:pt x="112" y="74"/>
                </a:lnTo>
                <a:lnTo>
                  <a:pt x="106" y="80"/>
                </a:lnTo>
                <a:close/>
                <a:moveTo>
                  <a:pt x="94" y="92"/>
                </a:moveTo>
                <a:lnTo>
                  <a:pt x="114" y="100"/>
                </a:lnTo>
                <a:lnTo>
                  <a:pt x="106" y="80"/>
                </a:lnTo>
                <a:lnTo>
                  <a:pt x="100" y="85"/>
                </a:lnTo>
                <a:lnTo>
                  <a:pt x="94" y="92"/>
                </a:lnTo>
                <a:close/>
                <a:moveTo>
                  <a:pt x="82" y="104"/>
                </a:moveTo>
                <a:lnTo>
                  <a:pt x="103" y="111"/>
                </a:lnTo>
                <a:lnTo>
                  <a:pt x="94" y="91"/>
                </a:lnTo>
                <a:lnTo>
                  <a:pt x="88" y="97"/>
                </a:lnTo>
                <a:lnTo>
                  <a:pt x="82" y="104"/>
                </a:lnTo>
                <a:close/>
                <a:moveTo>
                  <a:pt x="71" y="116"/>
                </a:moveTo>
                <a:lnTo>
                  <a:pt x="93" y="122"/>
                </a:lnTo>
                <a:lnTo>
                  <a:pt x="83" y="103"/>
                </a:lnTo>
                <a:lnTo>
                  <a:pt x="77" y="109"/>
                </a:lnTo>
                <a:lnTo>
                  <a:pt x="71" y="116"/>
                </a:lnTo>
                <a:close/>
                <a:moveTo>
                  <a:pt x="61" y="129"/>
                </a:moveTo>
                <a:lnTo>
                  <a:pt x="83" y="134"/>
                </a:lnTo>
                <a:lnTo>
                  <a:pt x="72" y="116"/>
                </a:lnTo>
                <a:lnTo>
                  <a:pt x="67" y="122"/>
                </a:lnTo>
                <a:lnTo>
                  <a:pt x="61" y="129"/>
                </a:lnTo>
                <a:close/>
                <a:moveTo>
                  <a:pt x="52" y="143"/>
                </a:moveTo>
                <a:lnTo>
                  <a:pt x="74" y="147"/>
                </a:lnTo>
                <a:lnTo>
                  <a:pt x="62" y="129"/>
                </a:lnTo>
                <a:lnTo>
                  <a:pt x="57" y="135"/>
                </a:lnTo>
                <a:lnTo>
                  <a:pt x="52" y="143"/>
                </a:lnTo>
                <a:close/>
                <a:moveTo>
                  <a:pt x="43" y="157"/>
                </a:moveTo>
                <a:lnTo>
                  <a:pt x="65" y="160"/>
                </a:lnTo>
                <a:lnTo>
                  <a:pt x="52" y="142"/>
                </a:lnTo>
                <a:lnTo>
                  <a:pt x="48" y="149"/>
                </a:lnTo>
                <a:lnTo>
                  <a:pt x="43" y="157"/>
                </a:lnTo>
                <a:close/>
                <a:moveTo>
                  <a:pt x="35" y="171"/>
                </a:moveTo>
                <a:lnTo>
                  <a:pt x="58" y="173"/>
                </a:lnTo>
                <a:lnTo>
                  <a:pt x="44" y="156"/>
                </a:lnTo>
                <a:lnTo>
                  <a:pt x="39" y="163"/>
                </a:lnTo>
                <a:lnTo>
                  <a:pt x="35" y="171"/>
                </a:lnTo>
                <a:close/>
                <a:moveTo>
                  <a:pt x="28" y="186"/>
                </a:moveTo>
                <a:lnTo>
                  <a:pt x="50" y="187"/>
                </a:lnTo>
                <a:lnTo>
                  <a:pt x="36" y="171"/>
                </a:lnTo>
                <a:lnTo>
                  <a:pt x="32" y="178"/>
                </a:lnTo>
                <a:lnTo>
                  <a:pt x="28" y="186"/>
                </a:lnTo>
                <a:close/>
                <a:moveTo>
                  <a:pt x="22" y="201"/>
                </a:moveTo>
                <a:lnTo>
                  <a:pt x="44" y="201"/>
                </a:lnTo>
                <a:lnTo>
                  <a:pt x="28" y="186"/>
                </a:lnTo>
                <a:lnTo>
                  <a:pt x="25" y="193"/>
                </a:lnTo>
                <a:lnTo>
                  <a:pt x="22" y="201"/>
                </a:lnTo>
                <a:close/>
                <a:moveTo>
                  <a:pt x="16" y="217"/>
                </a:moveTo>
                <a:lnTo>
                  <a:pt x="38" y="215"/>
                </a:lnTo>
                <a:lnTo>
                  <a:pt x="22" y="201"/>
                </a:lnTo>
                <a:lnTo>
                  <a:pt x="19" y="208"/>
                </a:lnTo>
                <a:lnTo>
                  <a:pt x="16" y="217"/>
                </a:lnTo>
                <a:close/>
                <a:moveTo>
                  <a:pt x="11" y="233"/>
                </a:moveTo>
                <a:lnTo>
                  <a:pt x="34" y="230"/>
                </a:lnTo>
                <a:lnTo>
                  <a:pt x="16" y="216"/>
                </a:lnTo>
                <a:lnTo>
                  <a:pt x="14" y="224"/>
                </a:lnTo>
                <a:lnTo>
                  <a:pt x="11" y="233"/>
                </a:lnTo>
                <a:close/>
                <a:moveTo>
                  <a:pt x="7" y="249"/>
                </a:moveTo>
                <a:lnTo>
                  <a:pt x="29" y="245"/>
                </a:lnTo>
                <a:lnTo>
                  <a:pt x="11" y="232"/>
                </a:lnTo>
                <a:lnTo>
                  <a:pt x="9" y="240"/>
                </a:lnTo>
                <a:lnTo>
                  <a:pt x="7" y="249"/>
                </a:lnTo>
                <a:close/>
                <a:moveTo>
                  <a:pt x="4" y="265"/>
                </a:moveTo>
                <a:lnTo>
                  <a:pt x="26" y="260"/>
                </a:lnTo>
                <a:lnTo>
                  <a:pt x="8" y="248"/>
                </a:lnTo>
                <a:lnTo>
                  <a:pt x="6" y="256"/>
                </a:lnTo>
                <a:lnTo>
                  <a:pt x="4" y="265"/>
                </a:lnTo>
                <a:close/>
                <a:moveTo>
                  <a:pt x="2" y="282"/>
                </a:moveTo>
                <a:lnTo>
                  <a:pt x="24" y="275"/>
                </a:lnTo>
                <a:lnTo>
                  <a:pt x="4" y="264"/>
                </a:lnTo>
                <a:lnTo>
                  <a:pt x="3" y="273"/>
                </a:lnTo>
                <a:lnTo>
                  <a:pt x="2" y="282"/>
                </a:lnTo>
                <a:close/>
                <a:moveTo>
                  <a:pt x="1" y="298"/>
                </a:moveTo>
                <a:lnTo>
                  <a:pt x="22" y="291"/>
                </a:lnTo>
                <a:lnTo>
                  <a:pt x="2" y="281"/>
                </a:lnTo>
                <a:lnTo>
                  <a:pt x="1" y="289"/>
                </a:lnTo>
                <a:lnTo>
                  <a:pt x="1" y="298"/>
                </a:lnTo>
                <a:close/>
                <a:moveTo>
                  <a:pt x="0" y="315"/>
                </a:moveTo>
                <a:lnTo>
                  <a:pt x="21" y="306"/>
                </a:lnTo>
                <a:lnTo>
                  <a:pt x="1" y="297"/>
                </a:lnTo>
                <a:lnTo>
                  <a:pt x="0" y="306"/>
                </a:lnTo>
                <a:lnTo>
                  <a:pt x="0" y="315"/>
                </a:lnTo>
                <a:close/>
                <a:moveTo>
                  <a:pt x="0" y="331"/>
                </a:moveTo>
                <a:lnTo>
                  <a:pt x="21" y="321"/>
                </a:lnTo>
                <a:lnTo>
                  <a:pt x="0" y="314"/>
                </a:lnTo>
                <a:lnTo>
                  <a:pt x="0" y="322"/>
                </a:lnTo>
                <a:lnTo>
                  <a:pt x="0" y="331"/>
                </a:lnTo>
                <a:close/>
                <a:moveTo>
                  <a:pt x="2" y="348"/>
                </a:moveTo>
                <a:lnTo>
                  <a:pt x="21" y="337"/>
                </a:lnTo>
                <a:lnTo>
                  <a:pt x="0" y="330"/>
                </a:lnTo>
                <a:lnTo>
                  <a:pt x="1" y="339"/>
                </a:lnTo>
                <a:lnTo>
                  <a:pt x="2" y="348"/>
                </a:lnTo>
                <a:close/>
                <a:moveTo>
                  <a:pt x="4" y="364"/>
                </a:moveTo>
                <a:lnTo>
                  <a:pt x="23" y="352"/>
                </a:lnTo>
                <a:lnTo>
                  <a:pt x="2" y="347"/>
                </a:lnTo>
                <a:lnTo>
                  <a:pt x="2" y="355"/>
                </a:lnTo>
                <a:lnTo>
                  <a:pt x="4" y="364"/>
                </a:lnTo>
                <a:close/>
                <a:moveTo>
                  <a:pt x="7" y="380"/>
                </a:moveTo>
                <a:lnTo>
                  <a:pt x="25" y="368"/>
                </a:lnTo>
                <a:lnTo>
                  <a:pt x="4" y="363"/>
                </a:lnTo>
                <a:lnTo>
                  <a:pt x="5" y="371"/>
                </a:lnTo>
                <a:lnTo>
                  <a:pt x="7" y="380"/>
                </a:lnTo>
                <a:close/>
                <a:moveTo>
                  <a:pt x="10" y="396"/>
                </a:moveTo>
                <a:lnTo>
                  <a:pt x="28" y="383"/>
                </a:lnTo>
                <a:lnTo>
                  <a:pt x="7" y="380"/>
                </a:lnTo>
                <a:lnTo>
                  <a:pt x="8" y="388"/>
                </a:lnTo>
                <a:lnTo>
                  <a:pt x="10" y="396"/>
                </a:lnTo>
                <a:close/>
                <a:moveTo>
                  <a:pt x="15" y="412"/>
                </a:moveTo>
                <a:lnTo>
                  <a:pt x="32" y="398"/>
                </a:lnTo>
                <a:lnTo>
                  <a:pt x="10" y="396"/>
                </a:lnTo>
                <a:lnTo>
                  <a:pt x="12" y="404"/>
                </a:lnTo>
                <a:lnTo>
                  <a:pt x="15" y="412"/>
                </a:lnTo>
                <a:close/>
                <a:moveTo>
                  <a:pt x="21" y="428"/>
                </a:moveTo>
                <a:lnTo>
                  <a:pt x="37" y="412"/>
                </a:lnTo>
                <a:lnTo>
                  <a:pt x="15" y="411"/>
                </a:lnTo>
                <a:lnTo>
                  <a:pt x="17" y="419"/>
                </a:lnTo>
                <a:lnTo>
                  <a:pt x="21" y="428"/>
                </a:lnTo>
                <a:close/>
                <a:moveTo>
                  <a:pt x="27" y="443"/>
                </a:moveTo>
                <a:lnTo>
                  <a:pt x="42" y="427"/>
                </a:lnTo>
                <a:lnTo>
                  <a:pt x="20" y="427"/>
                </a:lnTo>
                <a:lnTo>
                  <a:pt x="23" y="435"/>
                </a:lnTo>
                <a:lnTo>
                  <a:pt x="27" y="443"/>
                </a:lnTo>
                <a:close/>
                <a:moveTo>
                  <a:pt x="34" y="458"/>
                </a:moveTo>
                <a:lnTo>
                  <a:pt x="48" y="441"/>
                </a:lnTo>
                <a:lnTo>
                  <a:pt x="27" y="442"/>
                </a:lnTo>
                <a:lnTo>
                  <a:pt x="30" y="450"/>
                </a:lnTo>
                <a:lnTo>
                  <a:pt x="34" y="458"/>
                </a:lnTo>
                <a:close/>
                <a:moveTo>
                  <a:pt x="42" y="473"/>
                </a:moveTo>
                <a:lnTo>
                  <a:pt x="55" y="455"/>
                </a:lnTo>
                <a:lnTo>
                  <a:pt x="34" y="457"/>
                </a:lnTo>
                <a:lnTo>
                  <a:pt x="37" y="465"/>
                </a:lnTo>
                <a:lnTo>
                  <a:pt x="42" y="473"/>
                </a:lnTo>
                <a:close/>
                <a:moveTo>
                  <a:pt x="50" y="487"/>
                </a:moveTo>
                <a:lnTo>
                  <a:pt x="63" y="468"/>
                </a:lnTo>
                <a:lnTo>
                  <a:pt x="41" y="472"/>
                </a:lnTo>
                <a:lnTo>
                  <a:pt x="45" y="479"/>
                </a:lnTo>
                <a:lnTo>
                  <a:pt x="50" y="487"/>
                </a:lnTo>
                <a:close/>
                <a:moveTo>
                  <a:pt x="60" y="501"/>
                </a:moveTo>
                <a:lnTo>
                  <a:pt x="71" y="481"/>
                </a:lnTo>
                <a:lnTo>
                  <a:pt x="50" y="486"/>
                </a:lnTo>
                <a:lnTo>
                  <a:pt x="54" y="493"/>
                </a:lnTo>
                <a:lnTo>
                  <a:pt x="60" y="501"/>
                </a:lnTo>
                <a:close/>
                <a:moveTo>
                  <a:pt x="70" y="514"/>
                </a:moveTo>
                <a:lnTo>
                  <a:pt x="80" y="494"/>
                </a:lnTo>
                <a:lnTo>
                  <a:pt x="59" y="500"/>
                </a:lnTo>
                <a:lnTo>
                  <a:pt x="64" y="507"/>
                </a:lnTo>
                <a:lnTo>
                  <a:pt x="70" y="514"/>
                </a:lnTo>
                <a:close/>
                <a:moveTo>
                  <a:pt x="80" y="526"/>
                </a:moveTo>
                <a:lnTo>
                  <a:pt x="90" y="506"/>
                </a:lnTo>
                <a:lnTo>
                  <a:pt x="69" y="513"/>
                </a:lnTo>
                <a:lnTo>
                  <a:pt x="74" y="520"/>
                </a:lnTo>
                <a:lnTo>
                  <a:pt x="80" y="526"/>
                </a:lnTo>
                <a:close/>
                <a:moveTo>
                  <a:pt x="92" y="538"/>
                </a:moveTo>
                <a:lnTo>
                  <a:pt x="100" y="518"/>
                </a:lnTo>
                <a:lnTo>
                  <a:pt x="80" y="526"/>
                </a:lnTo>
                <a:lnTo>
                  <a:pt x="85" y="532"/>
                </a:lnTo>
                <a:lnTo>
                  <a:pt x="92" y="538"/>
                </a:lnTo>
                <a:close/>
                <a:moveTo>
                  <a:pt x="104" y="550"/>
                </a:moveTo>
                <a:lnTo>
                  <a:pt x="111" y="529"/>
                </a:lnTo>
                <a:lnTo>
                  <a:pt x="91" y="538"/>
                </a:lnTo>
                <a:lnTo>
                  <a:pt x="97" y="544"/>
                </a:lnTo>
                <a:lnTo>
                  <a:pt x="104" y="550"/>
                </a:lnTo>
                <a:close/>
                <a:moveTo>
                  <a:pt x="116" y="561"/>
                </a:moveTo>
                <a:lnTo>
                  <a:pt x="122" y="539"/>
                </a:lnTo>
                <a:lnTo>
                  <a:pt x="103" y="549"/>
                </a:lnTo>
                <a:lnTo>
                  <a:pt x="109" y="555"/>
                </a:lnTo>
                <a:lnTo>
                  <a:pt x="116" y="561"/>
                </a:lnTo>
                <a:close/>
                <a:moveTo>
                  <a:pt x="129" y="571"/>
                </a:moveTo>
                <a:lnTo>
                  <a:pt x="134" y="549"/>
                </a:lnTo>
                <a:lnTo>
                  <a:pt x="116" y="560"/>
                </a:lnTo>
                <a:lnTo>
                  <a:pt x="122" y="565"/>
                </a:lnTo>
                <a:lnTo>
                  <a:pt x="129" y="571"/>
                </a:lnTo>
                <a:close/>
                <a:moveTo>
                  <a:pt x="143" y="580"/>
                </a:moveTo>
                <a:lnTo>
                  <a:pt x="147" y="558"/>
                </a:lnTo>
                <a:lnTo>
                  <a:pt x="129" y="570"/>
                </a:lnTo>
                <a:lnTo>
                  <a:pt x="135" y="575"/>
                </a:lnTo>
                <a:lnTo>
                  <a:pt x="143" y="580"/>
                </a:lnTo>
                <a:close/>
                <a:moveTo>
                  <a:pt x="157" y="589"/>
                </a:moveTo>
                <a:lnTo>
                  <a:pt x="160" y="567"/>
                </a:lnTo>
                <a:lnTo>
                  <a:pt x="142" y="580"/>
                </a:lnTo>
                <a:lnTo>
                  <a:pt x="149" y="584"/>
                </a:lnTo>
                <a:lnTo>
                  <a:pt x="157" y="589"/>
                </a:lnTo>
                <a:close/>
                <a:moveTo>
                  <a:pt x="171" y="597"/>
                </a:moveTo>
                <a:lnTo>
                  <a:pt x="173" y="574"/>
                </a:lnTo>
                <a:lnTo>
                  <a:pt x="156" y="588"/>
                </a:lnTo>
                <a:lnTo>
                  <a:pt x="163" y="593"/>
                </a:lnTo>
                <a:lnTo>
                  <a:pt x="171" y="597"/>
                </a:lnTo>
                <a:close/>
                <a:moveTo>
                  <a:pt x="186" y="604"/>
                </a:moveTo>
                <a:lnTo>
                  <a:pt x="187" y="581"/>
                </a:lnTo>
                <a:lnTo>
                  <a:pt x="171" y="596"/>
                </a:lnTo>
                <a:lnTo>
                  <a:pt x="178" y="600"/>
                </a:lnTo>
                <a:lnTo>
                  <a:pt x="186" y="604"/>
                </a:lnTo>
                <a:close/>
                <a:moveTo>
                  <a:pt x="201" y="610"/>
                </a:moveTo>
                <a:lnTo>
                  <a:pt x="201" y="588"/>
                </a:lnTo>
                <a:lnTo>
                  <a:pt x="186" y="604"/>
                </a:lnTo>
                <a:lnTo>
                  <a:pt x="193" y="607"/>
                </a:lnTo>
                <a:lnTo>
                  <a:pt x="201" y="610"/>
                </a:lnTo>
                <a:close/>
                <a:moveTo>
                  <a:pt x="217" y="616"/>
                </a:moveTo>
                <a:lnTo>
                  <a:pt x="215" y="594"/>
                </a:lnTo>
                <a:lnTo>
                  <a:pt x="201" y="610"/>
                </a:lnTo>
                <a:lnTo>
                  <a:pt x="208" y="613"/>
                </a:lnTo>
                <a:lnTo>
                  <a:pt x="217" y="616"/>
                </a:lnTo>
                <a:close/>
                <a:moveTo>
                  <a:pt x="233" y="621"/>
                </a:moveTo>
                <a:lnTo>
                  <a:pt x="230" y="598"/>
                </a:lnTo>
                <a:lnTo>
                  <a:pt x="216" y="616"/>
                </a:lnTo>
                <a:lnTo>
                  <a:pt x="224" y="618"/>
                </a:lnTo>
                <a:lnTo>
                  <a:pt x="233" y="621"/>
                </a:lnTo>
                <a:close/>
                <a:moveTo>
                  <a:pt x="249" y="625"/>
                </a:moveTo>
                <a:lnTo>
                  <a:pt x="245" y="603"/>
                </a:lnTo>
                <a:lnTo>
                  <a:pt x="232" y="620"/>
                </a:lnTo>
                <a:lnTo>
                  <a:pt x="240" y="623"/>
                </a:lnTo>
                <a:lnTo>
                  <a:pt x="249" y="625"/>
                </a:lnTo>
                <a:close/>
                <a:moveTo>
                  <a:pt x="265" y="628"/>
                </a:moveTo>
                <a:lnTo>
                  <a:pt x="260" y="606"/>
                </a:lnTo>
                <a:lnTo>
                  <a:pt x="248" y="624"/>
                </a:lnTo>
                <a:lnTo>
                  <a:pt x="256" y="626"/>
                </a:lnTo>
                <a:lnTo>
                  <a:pt x="265" y="628"/>
                </a:lnTo>
                <a:close/>
                <a:moveTo>
                  <a:pt x="282" y="630"/>
                </a:moveTo>
                <a:lnTo>
                  <a:pt x="275" y="608"/>
                </a:lnTo>
                <a:lnTo>
                  <a:pt x="264" y="628"/>
                </a:lnTo>
                <a:lnTo>
                  <a:pt x="273" y="629"/>
                </a:lnTo>
                <a:lnTo>
                  <a:pt x="282" y="630"/>
                </a:lnTo>
                <a:close/>
                <a:moveTo>
                  <a:pt x="298" y="631"/>
                </a:moveTo>
                <a:lnTo>
                  <a:pt x="291" y="610"/>
                </a:lnTo>
                <a:lnTo>
                  <a:pt x="281" y="630"/>
                </a:lnTo>
                <a:lnTo>
                  <a:pt x="289" y="631"/>
                </a:lnTo>
                <a:lnTo>
                  <a:pt x="298" y="631"/>
                </a:lnTo>
                <a:close/>
                <a:moveTo>
                  <a:pt x="315" y="632"/>
                </a:moveTo>
                <a:lnTo>
                  <a:pt x="306" y="611"/>
                </a:lnTo>
                <a:lnTo>
                  <a:pt x="297" y="631"/>
                </a:lnTo>
                <a:lnTo>
                  <a:pt x="306" y="632"/>
                </a:lnTo>
                <a:lnTo>
                  <a:pt x="315" y="632"/>
                </a:lnTo>
                <a:close/>
                <a:moveTo>
                  <a:pt x="331" y="632"/>
                </a:moveTo>
                <a:lnTo>
                  <a:pt x="321" y="611"/>
                </a:lnTo>
                <a:lnTo>
                  <a:pt x="314" y="632"/>
                </a:lnTo>
                <a:lnTo>
                  <a:pt x="322" y="632"/>
                </a:lnTo>
                <a:lnTo>
                  <a:pt x="331" y="632"/>
                </a:lnTo>
                <a:close/>
                <a:moveTo>
                  <a:pt x="348" y="630"/>
                </a:moveTo>
                <a:lnTo>
                  <a:pt x="337" y="611"/>
                </a:lnTo>
                <a:lnTo>
                  <a:pt x="330" y="631"/>
                </a:lnTo>
                <a:lnTo>
                  <a:pt x="339" y="631"/>
                </a:lnTo>
                <a:lnTo>
                  <a:pt x="348" y="630"/>
                </a:lnTo>
                <a:close/>
                <a:moveTo>
                  <a:pt x="364" y="628"/>
                </a:moveTo>
                <a:lnTo>
                  <a:pt x="352" y="609"/>
                </a:lnTo>
                <a:lnTo>
                  <a:pt x="347" y="630"/>
                </a:lnTo>
                <a:lnTo>
                  <a:pt x="355" y="630"/>
                </a:lnTo>
                <a:lnTo>
                  <a:pt x="364" y="628"/>
                </a:lnTo>
                <a:close/>
                <a:moveTo>
                  <a:pt x="380" y="625"/>
                </a:moveTo>
                <a:lnTo>
                  <a:pt x="368" y="607"/>
                </a:lnTo>
                <a:lnTo>
                  <a:pt x="363" y="628"/>
                </a:lnTo>
                <a:lnTo>
                  <a:pt x="371" y="627"/>
                </a:lnTo>
                <a:lnTo>
                  <a:pt x="380" y="625"/>
                </a:lnTo>
                <a:close/>
                <a:moveTo>
                  <a:pt x="396" y="622"/>
                </a:moveTo>
                <a:lnTo>
                  <a:pt x="383" y="604"/>
                </a:lnTo>
                <a:lnTo>
                  <a:pt x="380" y="625"/>
                </a:lnTo>
                <a:lnTo>
                  <a:pt x="388" y="624"/>
                </a:lnTo>
                <a:lnTo>
                  <a:pt x="396" y="622"/>
                </a:lnTo>
                <a:close/>
                <a:moveTo>
                  <a:pt x="412" y="617"/>
                </a:moveTo>
                <a:lnTo>
                  <a:pt x="398" y="600"/>
                </a:lnTo>
                <a:lnTo>
                  <a:pt x="396" y="622"/>
                </a:lnTo>
                <a:lnTo>
                  <a:pt x="404" y="620"/>
                </a:lnTo>
                <a:lnTo>
                  <a:pt x="412" y="617"/>
                </a:lnTo>
                <a:close/>
                <a:moveTo>
                  <a:pt x="428" y="611"/>
                </a:moveTo>
                <a:lnTo>
                  <a:pt x="412" y="595"/>
                </a:lnTo>
                <a:lnTo>
                  <a:pt x="411" y="617"/>
                </a:lnTo>
                <a:lnTo>
                  <a:pt x="419" y="615"/>
                </a:lnTo>
                <a:lnTo>
                  <a:pt x="428" y="611"/>
                </a:lnTo>
                <a:close/>
                <a:moveTo>
                  <a:pt x="443" y="605"/>
                </a:moveTo>
                <a:lnTo>
                  <a:pt x="427" y="590"/>
                </a:lnTo>
                <a:lnTo>
                  <a:pt x="427" y="612"/>
                </a:lnTo>
                <a:lnTo>
                  <a:pt x="435" y="609"/>
                </a:lnTo>
                <a:lnTo>
                  <a:pt x="443" y="605"/>
                </a:lnTo>
                <a:close/>
                <a:moveTo>
                  <a:pt x="458" y="598"/>
                </a:moveTo>
                <a:lnTo>
                  <a:pt x="441" y="583"/>
                </a:lnTo>
                <a:lnTo>
                  <a:pt x="442" y="605"/>
                </a:lnTo>
                <a:lnTo>
                  <a:pt x="450" y="602"/>
                </a:lnTo>
                <a:lnTo>
                  <a:pt x="458" y="598"/>
                </a:lnTo>
                <a:close/>
                <a:moveTo>
                  <a:pt x="473" y="590"/>
                </a:moveTo>
                <a:lnTo>
                  <a:pt x="455" y="577"/>
                </a:lnTo>
                <a:lnTo>
                  <a:pt x="457" y="598"/>
                </a:lnTo>
                <a:lnTo>
                  <a:pt x="465" y="595"/>
                </a:lnTo>
                <a:lnTo>
                  <a:pt x="473" y="590"/>
                </a:lnTo>
                <a:close/>
                <a:moveTo>
                  <a:pt x="487" y="582"/>
                </a:moveTo>
                <a:lnTo>
                  <a:pt x="468" y="569"/>
                </a:lnTo>
                <a:lnTo>
                  <a:pt x="472" y="591"/>
                </a:lnTo>
                <a:lnTo>
                  <a:pt x="479" y="587"/>
                </a:lnTo>
                <a:lnTo>
                  <a:pt x="487" y="582"/>
                </a:lnTo>
                <a:close/>
                <a:moveTo>
                  <a:pt x="501" y="572"/>
                </a:moveTo>
                <a:lnTo>
                  <a:pt x="481" y="561"/>
                </a:lnTo>
                <a:lnTo>
                  <a:pt x="486" y="582"/>
                </a:lnTo>
                <a:lnTo>
                  <a:pt x="493" y="578"/>
                </a:lnTo>
                <a:lnTo>
                  <a:pt x="501" y="572"/>
                </a:lnTo>
                <a:close/>
                <a:moveTo>
                  <a:pt x="514" y="562"/>
                </a:moveTo>
                <a:lnTo>
                  <a:pt x="494" y="552"/>
                </a:lnTo>
                <a:lnTo>
                  <a:pt x="500" y="573"/>
                </a:lnTo>
                <a:lnTo>
                  <a:pt x="507" y="568"/>
                </a:lnTo>
                <a:lnTo>
                  <a:pt x="514" y="562"/>
                </a:lnTo>
                <a:close/>
                <a:moveTo>
                  <a:pt x="526" y="552"/>
                </a:moveTo>
                <a:lnTo>
                  <a:pt x="506" y="542"/>
                </a:lnTo>
                <a:lnTo>
                  <a:pt x="513" y="563"/>
                </a:lnTo>
                <a:lnTo>
                  <a:pt x="520" y="558"/>
                </a:lnTo>
                <a:lnTo>
                  <a:pt x="526" y="552"/>
                </a:lnTo>
                <a:close/>
                <a:moveTo>
                  <a:pt x="538" y="540"/>
                </a:moveTo>
                <a:lnTo>
                  <a:pt x="518" y="532"/>
                </a:lnTo>
                <a:lnTo>
                  <a:pt x="526" y="552"/>
                </a:lnTo>
                <a:lnTo>
                  <a:pt x="532" y="547"/>
                </a:lnTo>
                <a:lnTo>
                  <a:pt x="538" y="540"/>
                </a:lnTo>
                <a:close/>
                <a:moveTo>
                  <a:pt x="550" y="528"/>
                </a:moveTo>
                <a:lnTo>
                  <a:pt x="529" y="521"/>
                </a:lnTo>
                <a:lnTo>
                  <a:pt x="538" y="541"/>
                </a:lnTo>
                <a:lnTo>
                  <a:pt x="544" y="535"/>
                </a:lnTo>
                <a:lnTo>
                  <a:pt x="550" y="528"/>
                </a:lnTo>
                <a:close/>
                <a:moveTo>
                  <a:pt x="561" y="516"/>
                </a:moveTo>
                <a:lnTo>
                  <a:pt x="539" y="509"/>
                </a:lnTo>
                <a:lnTo>
                  <a:pt x="549" y="529"/>
                </a:lnTo>
                <a:lnTo>
                  <a:pt x="555" y="523"/>
                </a:lnTo>
                <a:lnTo>
                  <a:pt x="561" y="516"/>
                </a:lnTo>
                <a:close/>
                <a:moveTo>
                  <a:pt x="571" y="503"/>
                </a:moveTo>
                <a:lnTo>
                  <a:pt x="549" y="498"/>
                </a:lnTo>
                <a:lnTo>
                  <a:pt x="560" y="516"/>
                </a:lnTo>
                <a:lnTo>
                  <a:pt x="565" y="510"/>
                </a:lnTo>
                <a:lnTo>
                  <a:pt x="571" y="503"/>
                </a:lnTo>
                <a:close/>
                <a:moveTo>
                  <a:pt x="580" y="489"/>
                </a:moveTo>
                <a:lnTo>
                  <a:pt x="558" y="485"/>
                </a:lnTo>
                <a:lnTo>
                  <a:pt x="570" y="503"/>
                </a:lnTo>
                <a:lnTo>
                  <a:pt x="575" y="497"/>
                </a:lnTo>
                <a:lnTo>
                  <a:pt x="580" y="489"/>
                </a:lnTo>
                <a:close/>
                <a:moveTo>
                  <a:pt x="589" y="475"/>
                </a:moveTo>
                <a:lnTo>
                  <a:pt x="567" y="472"/>
                </a:lnTo>
                <a:lnTo>
                  <a:pt x="580" y="490"/>
                </a:lnTo>
                <a:lnTo>
                  <a:pt x="584" y="483"/>
                </a:lnTo>
                <a:lnTo>
                  <a:pt x="589" y="475"/>
                </a:lnTo>
                <a:close/>
                <a:moveTo>
                  <a:pt x="597" y="461"/>
                </a:moveTo>
                <a:lnTo>
                  <a:pt x="574" y="459"/>
                </a:lnTo>
                <a:lnTo>
                  <a:pt x="588" y="476"/>
                </a:lnTo>
                <a:lnTo>
                  <a:pt x="593" y="469"/>
                </a:lnTo>
                <a:lnTo>
                  <a:pt x="597" y="461"/>
                </a:lnTo>
                <a:close/>
                <a:moveTo>
                  <a:pt x="604" y="446"/>
                </a:moveTo>
                <a:lnTo>
                  <a:pt x="581" y="445"/>
                </a:lnTo>
                <a:lnTo>
                  <a:pt x="596" y="461"/>
                </a:lnTo>
                <a:lnTo>
                  <a:pt x="600" y="454"/>
                </a:lnTo>
                <a:lnTo>
                  <a:pt x="604" y="446"/>
                </a:lnTo>
                <a:close/>
                <a:moveTo>
                  <a:pt x="610" y="430"/>
                </a:moveTo>
                <a:lnTo>
                  <a:pt x="588" y="431"/>
                </a:lnTo>
                <a:lnTo>
                  <a:pt x="604" y="446"/>
                </a:lnTo>
                <a:lnTo>
                  <a:pt x="607" y="439"/>
                </a:lnTo>
                <a:lnTo>
                  <a:pt x="610" y="430"/>
                </a:lnTo>
                <a:close/>
                <a:moveTo>
                  <a:pt x="616" y="415"/>
                </a:moveTo>
                <a:lnTo>
                  <a:pt x="594" y="417"/>
                </a:lnTo>
                <a:lnTo>
                  <a:pt x="610" y="431"/>
                </a:lnTo>
                <a:lnTo>
                  <a:pt x="613" y="424"/>
                </a:lnTo>
                <a:lnTo>
                  <a:pt x="616" y="415"/>
                </a:lnTo>
                <a:close/>
                <a:moveTo>
                  <a:pt x="621" y="399"/>
                </a:moveTo>
                <a:lnTo>
                  <a:pt x="598" y="402"/>
                </a:lnTo>
                <a:lnTo>
                  <a:pt x="616" y="416"/>
                </a:lnTo>
                <a:lnTo>
                  <a:pt x="618" y="408"/>
                </a:lnTo>
                <a:lnTo>
                  <a:pt x="621" y="399"/>
                </a:lnTo>
                <a:close/>
                <a:moveTo>
                  <a:pt x="625" y="383"/>
                </a:moveTo>
                <a:lnTo>
                  <a:pt x="603" y="387"/>
                </a:lnTo>
                <a:lnTo>
                  <a:pt x="620" y="400"/>
                </a:lnTo>
                <a:lnTo>
                  <a:pt x="623" y="392"/>
                </a:lnTo>
                <a:lnTo>
                  <a:pt x="625" y="383"/>
                </a:lnTo>
                <a:close/>
                <a:moveTo>
                  <a:pt x="628" y="367"/>
                </a:moveTo>
                <a:lnTo>
                  <a:pt x="606" y="372"/>
                </a:lnTo>
                <a:lnTo>
                  <a:pt x="624" y="384"/>
                </a:lnTo>
                <a:lnTo>
                  <a:pt x="626" y="376"/>
                </a:lnTo>
                <a:lnTo>
                  <a:pt x="628" y="367"/>
                </a:lnTo>
                <a:close/>
                <a:moveTo>
                  <a:pt x="630" y="350"/>
                </a:moveTo>
                <a:lnTo>
                  <a:pt x="608" y="357"/>
                </a:lnTo>
                <a:lnTo>
                  <a:pt x="628" y="367"/>
                </a:lnTo>
                <a:lnTo>
                  <a:pt x="629" y="359"/>
                </a:lnTo>
                <a:lnTo>
                  <a:pt x="630" y="350"/>
                </a:lnTo>
                <a:close/>
                <a:moveTo>
                  <a:pt x="631" y="334"/>
                </a:moveTo>
                <a:lnTo>
                  <a:pt x="610" y="341"/>
                </a:lnTo>
                <a:lnTo>
                  <a:pt x="630" y="351"/>
                </a:lnTo>
                <a:lnTo>
                  <a:pt x="631" y="343"/>
                </a:lnTo>
                <a:lnTo>
                  <a:pt x="631" y="334"/>
                </a:lnTo>
                <a:close/>
                <a:moveTo>
                  <a:pt x="632" y="317"/>
                </a:moveTo>
                <a:lnTo>
                  <a:pt x="611" y="326"/>
                </a:lnTo>
                <a:lnTo>
                  <a:pt x="631" y="335"/>
                </a:lnTo>
                <a:lnTo>
                  <a:pt x="632" y="326"/>
                </a:lnTo>
                <a:lnTo>
                  <a:pt x="632" y="317"/>
                </a:lnTo>
                <a:close/>
                <a:moveTo>
                  <a:pt x="632" y="301"/>
                </a:moveTo>
                <a:lnTo>
                  <a:pt x="611" y="311"/>
                </a:lnTo>
                <a:lnTo>
                  <a:pt x="632" y="318"/>
                </a:lnTo>
                <a:lnTo>
                  <a:pt x="632" y="310"/>
                </a:lnTo>
                <a:lnTo>
                  <a:pt x="632" y="301"/>
                </a:lnTo>
                <a:close/>
                <a:moveTo>
                  <a:pt x="630" y="284"/>
                </a:moveTo>
                <a:lnTo>
                  <a:pt x="611" y="295"/>
                </a:lnTo>
                <a:lnTo>
                  <a:pt x="631" y="302"/>
                </a:lnTo>
                <a:lnTo>
                  <a:pt x="631" y="293"/>
                </a:lnTo>
                <a:lnTo>
                  <a:pt x="630" y="284"/>
                </a:lnTo>
                <a:close/>
                <a:moveTo>
                  <a:pt x="628" y="268"/>
                </a:moveTo>
                <a:lnTo>
                  <a:pt x="609" y="280"/>
                </a:lnTo>
                <a:lnTo>
                  <a:pt x="630" y="285"/>
                </a:lnTo>
                <a:lnTo>
                  <a:pt x="630" y="277"/>
                </a:lnTo>
                <a:lnTo>
                  <a:pt x="628" y="268"/>
                </a:lnTo>
                <a:close/>
                <a:moveTo>
                  <a:pt x="625" y="252"/>
                </a:moveTo>
                <a:lnTo>
                  <a:pt x="607" y="264"/>
                </a:lnTo>
                <a:lnTo>
                  <a:pt x="628" y="269"/>
                </a:lnTo>
                <a:lnTo>
                  <a:pt x="627" y="261"/>
                </a:lnTo>
                <a:lnTo>
                  <a:pt x="625" y="252"/>
                </a:lnTo>
                <a:close/>
                <a:moveTo>
                  <a:pt x="622" y="236"/>
                </a:moveTo>
                <a:lnTo>
                  <a:pt x="604" y="249"/>
                </a:lnTo>
                <a:lnTo>
                  <a:pt x="625" y="252"/>
                </a:lnTo>
                <a:lnTo>
                  <a:pt x="624" y="244"/>
                </a:lnTo>
                <a:lnTo>
                  <a:pt x="622" y="236"/>
                </a:lnTo>
                <a:close/>
                <a:moveTo>
                  <a:pt x="617" y="220"/>
                </a:moveTo>
                <a:lnTo>
                  <a:pt x="600" y="234"/>
                </a:lnTo>
                <a:lnTo>
                  <a:pt x="622" y="236"/>
                </a:lnTo>
                <a:lnTo>
                  <a:pt x="620" y="228"/>
                </a:lnTo>
                <a:lnTo>
                  <a:pt x="617" y="220"/>
                </a:lnTo>
                <a:close/>
                <a:moveTo>
                  <a:pt x="611" y="204"/>
                </a:moveTo>
                <a:lnTo>
                  <a:pt x="595" y="220"/>
                </a:lnTo>
                <a:lnTo>
                  <a:pt x="617" y="220"/>
                </a:lnTo>
                <a:lnTo>
                  <a:pt x="615" y="213"/>
                </a:lnTo>
                <a:lnTo>
                  <a:pt x="611" y="204"/>
                </a:lnTo>
                <a:close/>
                <a:moveTo>
                  <a:pt x="605" y="189"/>
                </a:moveTo>
                <a:lnTo>
                  <a:pt x="590" y="205"/>
                </a:lnTo>
                <a:lnTo>
                  <a:pt x="612" y="205"/>
                </a:lnTo>
                <a:lnTo>
                  <a:pt x="609" y="197"/>
                </a:lnTo>
                <a:lnTo>
                  <a:pt x="605" y="189"/>
                </a:lnTo>
                <a:close/>
                <a:moveTo>
                  <a:pt x="598" y="174"/>
                </a:moveTo>
                <a:lnTo>
                  <a:pt x="583" y="191"/>
                </a:lnTo>
                <a:lnTo>
                  <a:pt x="605" y="190"/>
                </a:lnTo>
                <a:lnTo>
                  <a:pt x="602" y="182"/>
                </a:lnTo>
                <a:lnTo>
                  <a:pt x="598" y="174"/>
                </a:lnTo>
                <a:close/>
                <a:moveTo>
                  <a:pt x="590" y="159"/>
                </a:moveTo>
                <a:lnTo>
                  <a:pt x="577" y="177"/>
                </a:lnTo>
                <a:lnTo>
                  <a:pt x="598" y="175"/>
                </a:lnTo>
                <a:lnTo>
                  <a:pt x="595" y="167"/>
                </a:lnTo>
                <a:lnTo>
                  <a:pt x="590" y="159"/>
                </a:lnTo>
                <a:close/>
                <a:moveTo>
                  <a:pt x="582" y="145"/>
                </a:moveTo>
                <a:lnTo>
                  <a:pt x="569" y="164"/>
                </a:lnTo>
                <a:lnTo>
                  <a:pt x="591" y="160"/>
                </a:lnTo>
                <a:lnTo>
                  <a:pt x="587" y="153"/>
                </a:lnTo>
                <a:lnTo>
                  <a:pt x="582" y="145"/>
                </a:lnTo>
                <a:close/>
                <a:moveTo>
                  <a:pt x="572" y="131"/>
                </a:moveTo>
                <a:lnTo>
                  <a:pt x="561" y="151"/>
                </a:lnTo>
                <a:lnTo>
                  <a:pt x="582" y="146"/>
                </a:lnTo>
                <a:lnTo>
                  <a:pt x="578" y="139"/>
                </a:lnTo>
                <a:lnTo>
                  <a:pt x="572" y="131"/>
                </a:lnTo>
                <a:close/>
                <a:moveTo>
                  <a:pt x="562" y="118"/>
                </a:moveTo>
                <a:lnTo>
                  <a:pt x="552" y="138"/>
                </a:lnTo>
                <a:lnTo>
                  <a:pt x="573" y="132"/>
                </a:lnTo>
                <a:lnTo>
                  <a:pt x="568" y="125"/>
                </a:lnTo>
                <a:lnTo>
                  <a:pt x="562" y="118"/>
                </a:lnTo>
                <a:close/>
                <a:moveTo>
                  <a:pt x="552" y="106"/>
                </a:moveTo>
                <a:lnTo>
                  <a:pt x="542" y="126"/>
                </a:lnTo>
                <a:lnTo>
                  <a:pt x="563" y="119"/>
                </a:lnTo>
                <a:lnTo>
                  <a:pt x="558" y="112"/>
                </a:lnTo>
                <a:lnTo>
                  <a:pt x="552" y="106"/>
                </a:lnTo>
                <a:close/>
                <a:moveTo>
                  <a:pt x="540" y="94"/>
                </a:moveTo>
                <a:lnTo>
                  <a:pt x="532" y="114"/>
                </a:lnTo>
                <a:lnTo>
                  <a:pt x="552" y="106"/>
                </a:lnTo>
                <a:lnTo>
                  <a:pt x="547" y="100"/>
                </a:lnTo>
                <a:lnTo>
                  <a:pt x="540" y="94"/>
                </a:lnTo>
                <a:close/>
                <a:moveTo>
                  <a:pt x="528" y="82"/>
                </a:moveTo>
                <a:lnTo>
                  <a:pt x="521" y="103"/>
                </a:lnTo>
                <a:lnTo>
                  <a:pt x="541" y="94"/>
                </a:lnTo>
                <a:lnTo>
                  <a:pt x="535" y="88"/>
                </a:lnTo>
                <a:lnTo>
                  <a:pt x="528" y="82"/>
                </a:lnTo>
                <a:close/>
                <a:moveTo>
                  <a:pt x="516" y="71"/>
                </a:moveTo>
                <a:lnTo>
                  <a:pt x="509" y="93"/>
                </a:lnTo>
                <a:lnTo>
                  <a:pt x="529" y="83"/>
                </a:lnTo>
                <a:lnTo>
                  <a:pt x="523" y="77"/>
                </a:lnTo>
                <a:lnTo>
                  <a:pt x="516" y="71"/>
                </a:lnTo>
                <a:close/>
                <a:moveTo>
                  <a:pt x="503" y="61"/>
                </a:moveTo>
                <a:lnTo>
                  <a:pt x="498" y="83"/>
                </a:lnTo>
                <a:lnTo>
                  <a:pt x="516" y="72"/>
                </a:lnTo>
                <a:lnTo>
                  <a:pt x="510" y="67"/>
                </a:lnTo>
                <a:lnTo>
                  <a:pt x="503" y="61"/>
                </a:lnTo>
                <a:close/>
                <a:moveTo>
                  <a:pt x="489" y="52"/>
                </a:moveTo>
                <a:lnTo>
                  <a:pt x="485" y="74"/>
                </a:lnTo>
                <a:lnTo>
                  <a:pt x="503" y="62"/>
                </a:lnTo>
                <a:lnTo>
                  <a:pt x="497" y="57"/>
                </a:lnTo>
                <a:lnTo>
                  <a:pt x="489" y="52"/>
                </a:lnTo>
                <a:close/>
                <a:moveTo>
                  <a:pt x="475" y="43"/>
                </a:moveTo>
                <a:lnTo>
                  <a:pt x="472" y="65"/>
                </a:lnTo>
                <a:lnTo>
                  <a:pt x="490" y="52"/>
                </a:lnTo>
                <a:lnTo>
                  <a:pt x="483" y="48"/>
                </a:lnTo>
                <a:lnTo>
                  <a:pt x="475" y="43"/>
                </a:lnTo>
                <a:close/>
                <a:moveTo>
                  <a:pt x="461" y="35"/>
                </a:moveTo>
                <a:lnTo>
                  <a:pt x="459" y="58"/>
                </a:lnTo>
                <a:lnTo>
                  <a:pt x="476" y="44"/>
                </a:lnTo>
                <a:lnTo>
                  <a:pt x="469" y="39"/>
                </a:lnTo>
                <a:lnTo>
                  <a:pt x="461" y="35"/>
                </a:lnTo>
                <a:close/>
                <a:moveTo>
                  <a:pt x="446" y="28"/>
                </a:moveTo>
                <a:lnTo>
                  <a:pt x="445" y="50"/>
                </a:lnTo>
                <a:lnTo>
                  <a:pt x="461" y="36"/>
                </a:lnTo>
                <a:lnTo>
                  <a:pt x="454" y="32"/>
                </a:lnTo>
                <a:lnTo>
                  <a:pt x="446" y="28"/>
                </a:lnTo>
                <a:close/>
                <a:moveTo>
                  <a:pt x="430" y="22"/>
                </a:moveTo>
                <a:lnTo>
                  <a:pt x="431" y="44"/>
                </a:lnTo>
                <a:lnTo>
                  <a:pt x="446" y="28"/>
                </a:lnTo>
                <a:lnTo>
                  <a:pt x="439" y="25"/>
                </a:lnTo>
                <a:lnTo>
                  <a:pt x="430" y="22"/>
                </a:lnTo>
                <a:close/>
                <a:moveTo>
                  <a:pt x="415" y="16"/>
                </a:moveTo>
                <a:lnTo>
                  <a:pt x="417" y="38"/>
                </a:lnTo>
                <a:lnTo>
                  <a:pt x="431" y="22"/>
                </a:lnTo>
                <a:lnTo>
                  <a:pt x="424" y="19"/>
                </a:lnTo>
                <a:lnTo>
                  <a:pt x="415" y="16"/>
                </a:lnTo>
                <a:close/>
                <a:moveTo>
                  <a:pt x="399" y="11"/>
                </a:moveTo>
                <a:lnTo>
                  <a:pt x="402" y="34"/>
                </a:lnTo>
                <a:lnTo>
                  <a:pt x="416" y="16"/>
                </a:lnTo>
                <a:lnTo>
                  <a:pt x="408" y="14"/>
                </a:lnTo>
                <a:lnTo>
                  <a:pt x="399" y="11"/>
                </a:lnTo>
                <a:close/>
                <a:moveTo>
                  <a:pt x="383" y="7"/>
                </a:moveTo>
                <a:lnTo>
                  <a:pt x="387" y="29"/>
                </a:lnTo>
                <a:lnTo>
                  <a:pt x="400" y="11"/>
                </a:lnTo>
                <a:lnTo>
                  <a:pt x="392" y="9"/>
                </a:lnTo>
                <a:lnTo>
                  <a:pt x="383" y="7"/>
                </a:lnTo>
                <a:close/>
                <a:moveTo>
                  <a:pt x="367" y="4"/>
                </a:moveTo>
                <a:lnTo>
                  <a:pt x="372" y="26"/>
                </a:lnTo>
                <a:lnTo>
                  <a:pt x="384" y="8"/>
                </a:lnTo>
                <a:lnTo>
                  <a:pt x="376" y="6"/>
                </a:lnTo>
                <a:lnTo>
                  <a:pt x="367" y="4"/>
                </a:lnTo>
                <a:close/>
                <a:moveTo>
                  <a:pt x="350" y="2"/>
                </a:moveTo>
                <a:lnTo>
                  <a:pt x="357" y="24"/>
                </a:lnTo>
                <a:lnTo>
                  <a:pt x="367" y="4"/>
                </a:lnTo>
                <a:lnTo>
                  <a:pt x="359" y="3"/>
                </a:lnTo>
                <a:lnTo>
                  <a:pt x="350" y="2"/>
                </a:lnTo>
                <a:close/>
                <a:moveTo>
                  <a:pt x="334" y="1"/>
                </a:moveTo>
                <a:lnTo>
                  <a:pt x="341" y="22"/>
                </a:lnTo>
                <a:lnTo>
                  <a:pt x="351" y="2"/>
                </a:lnTo>
                <a:lnTo>
                  <a:pt x="343" y="1"/>
                </a:lnTo>
                <a:lnTo>
                  <a:pt x="334" y="1"/>
                </a:lnTo>
                <a:close/>
                <a:moveTo>
                  <a:pt x="317" y="0"/>
                </a:moveTo>
                <a:lnTo>
                  <a:pt x="326" y="21"/>
                </a:lnTo>
                <a:lnTo>
                  <a:pt x="335" y="1"/>
                </a:lnTo>
                <a:lnTo>
                  <a:pt x="326" y="0"/>
                </a:lnTo>
                <a:lnTo>
                  <a:pt x="317" y="0"/>
                </a:lnTo>
                <a:close/>
                <a:moveTo>
                  <a:pt x="301" y="0"/>
                </a:moveTo>
                <a:lnTo>
                  <a:pt x="311" y="21"/>
                </a:lnTo>
                <a:lnTo>
                  <a:pt x="318" y="0"/>
                </a:lnTo>
                <a:lnTo>
                  <a:pt x="310" y="0"/>
                </a:lnTo>
                <a:lnTo>
                  <a:pt x="301" y="0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2" name="Freeform 32"/>
          <p:cNvSpPr>
            <a:spLocks noEditPoints="1"/>
          </p:cNvSpPr>
          <p:nvPr/>
        </p:nvSpPr>
        <p:spPr bwMode="auto">
          <a:xfrm>
            <a:off x="1366838" y="512763"/>
            <a:ext cx="6105525" cy="5832475"/>
          </a:xfrm>
          <a:custGeom>
            <a:avLst/>
            <a:gdLst>
              <a:gd name="T0" fmla="*/ 2147483647 w 632"/>
              <a:gd name="T1" fmla="*/ 2147483647 h 632"/>
              <a:gd name="T2" fmla="*/ 2147483647 w 632"/>
              <a:gd name="T3" fmla="*/ 2147483647 h 632"/>
              <a:gd name="T4" fmla="*/ 2147483647 w 632"/>
              <a:gd name="T5" fmla="*/ 2147483647 h 632"/>
              <a:gd name="T6" fmla="*/ 2147483647 w 632"/>
              <a:gd name="T7" fmla="*/ 2147483647 h 632"/>
              <a:gd name="T8" fmla="*/ 2147483647 w 632"/>
              <a:gd name="T9" fmla="*/ 2147483647 h 632"/>
              <a:gd name="T10" fmla="*/ 2147483647 w 632"/>
              <a:gd name="T11" fmla="*/ 2147483647 h 632"/>
              <a:gd name="T12" fmla="*/ 2147483647 w 632"/>
              <a:gd name="T13" fmla="*/ 2147483647 h 632"/>
              <a:gd name="T14" fmla="*/ 2147483647 w 632"/>
              <a:gd name="T15" fmla="*/ 2147483647 h 632"/>
              <a:gd name="T16" fmla="*/ 2147483647 w 632"/>
              <a:gd name="T17" fmla="*/ 2147483647 h 632"/>
              <a:gd name="T18" fmla="*/ 2147483647 w 632"/>
              <a:gd name="T19" fmla="*/ 2147483647 h 632"/>
              <a:gd name="T20" fmla="*/ 2147483647 w 632"/>
              <a:gd name="T21" fmla="*/ 2147483647 h 632"/>
              <a:gd name="T22" fmla="*/ 2147483647 w 632"/>
              <a:gd name="T23" fmla="*/ 2147483647 h 632"/>
              <a:gd name="T24" fmla="*/ 2147483647 w 632"/>
              <a:gd name="T25" fmla="*/ 2147483647 h 632"/>
              <a:gd name="T26" fmla="*/ 2147483647 w 632"/>
              <a:gd name="T27" fmla="*/ 2147483647 h 632"/>
              <a:gd name="T28" fmla="*/ 0 w 632"/>
              <a:gd name="T29" fmla="*/ 2147483647 h 632"/>
              <a:gd name="T30" fmla="*/ 2147483647 w 632"/>
              <a:gd name="T31" fmla="*/ 2147483647 h 632"/>
              <a:gd name="T32" fmla="*/ 2147483647 w 632"/>
              <a:gd name="T33" fmla="*/ 2147483647 h 632"/>
              <a:gd name="T34" fmla="*/ 2147483647 w 632"/>
              <a:gd name="T35" fmla="*/ 2147483647 h 632"/>
              <a:gd name="T36" fmla="*/ 2147483647 w 632"/>
              <a:gd name="T37" fmla="*/ 2147483647 h 632"/>
              <a:gd name="T38" fmla="*/ 2147483647 w 632"/>
              <a:gd name="T39" fmla="*/ 2147483647 h 632"/>
              <a:gd name="T40" fmla="*/ 2147483647 w 632"/>
              <a:gd name="T41" fmla="*/ 2147483647 h 632"/>
              <a:gd name="T42" fmla="*/ 2147483647 w 632"/>
              <a:gd name="T43" fmla="*/ 2147483647 h 632"/>
              <a:gd name="T44" fmla="*/ 2147483647 w 632"/>
              <a:gd name="T45" fmla="*/ 2147483647 h 632"/>
              <a:gd name="T46" fmla="*/ 2147483647 w 632"/>
              <a:gd name="T47" fmla="*/ 2147483647 h 632"/>
              <a:gd name="T48" fmla="*/ 2147483647 w 632"/>
              <a:gd name="T49" fmla="*/ 2147483647 h 632"/>
              <a:gd name="T50" fmla="*/ 2147483647 w 632"/>
              <a:gd name="T51" fmla="*/ 2147483647 h 632"/>
              <a:gd name="T52" fmla="*/ 2147483647 w 632"/>
              <a:gd name="T53" fmla="*/ 2147483647 h 632"/>
              <a:gd name="T54" fmla="*/ 2147483647 w 632"/>
              <a:gd name="T55" fmla="*/ 2147483647 h 632"/>
              <a:gd name="T56" fmla="*/ 2147483647 w 632"/>
              <a:gd name="T57" fmla="*/ 2147483647 h 632"/>
              <a:gd name="T58" fmla="*/ 2147483647 w 632"/>
              <a:gd name="T59" fmla="*/ 2147483647 h 632"/>
              <a:gd name="T60" fmla="*/ 2147483647 w 632"/>
              <a:gd name="T61" fmla="*/ 2147483647 h 632"/>
              <a:gd name="T62" fmla="*/ 2147483647 w 632"/>
              <a:gd name="T63" fmla="*/ 2147483647 h 632"/>
              <a:gd name="T64" fmla="*/ 2147483647 w 632"/>
              <a:gd name="T65" fmla="*/ 2147483647 h 632"/>
              <a:gd name="T66" fmla="*/ 2147483647 w 632"/>
              <a:gd name="T67" fmla="*/ 2147483647 h 632"/>
              <a:gd name="T68" fmla="*/ 2147483647 w 632"/>
              <a:gd name="T69" fmla="*/ 2147483647 h 632"/>
              <a:gd name="T70" fmla="*/ 2147483647 w 632"/>
              <a:gd name="T71" fmla="*/ 2147483647 h 632"/>
              <a:gd name="T72" fmla="*/ 2147483647 w 632"/>
              <a:gd name="T73" fmla="*/ 2147483647 h 632"/>
              <a:gd name="T74" fmla="*/ 2147483647 w 632"/>
              <a:gd name="T75" fmla="*/ 2147483647 h 632"/>
              <a:gd name="T76" fmla="*/ 2147483647 w 632"/>
              <a:gd name="T77" fmla="*/ 2147483647 h 632"/>
              <a:gd name="T78" fmla="*/ 2147483647 w 632"/>
              <a:gd name="T79" fmla="*/ 2147483647 h 632"/>
              <a:gd name="T80" fmla="*/ 2147483647 w 632"/>
              <a:gd name="T81" fmla="*/ 2147483647 h 632"/>
              <a:gd name="T82" fmla="*/ 2147483647 w 632"/>
              <a:gd name="T83" fmla="*/ 2147483647 h 632"/>
              <a:gd name="T84" fmla="*/ 2147483647 w 632"/>
              <a:gd name="T85" fmla="*/ 2147483647 h 632"/>
              <a:gd name="T86" fmla="*/ 2147483647 w 632"/>
              <a:gd name="T87" fmla="*/ 2147483647 h 632"/>
              <a:gd name="T88" fmla="*/ 2147483647 w 632"/>
              <a:gd name="T89" fmla="*/ 2147483647 h 632"/>
              <a:gd name="T90" fmla="*/ 2147483647 w 632"/>
              <a:gd name="T91" fmla="*/ 2147483647 h 632"/>
              <a:gd name="T92" fmla="*/ 2147483647 w 632"/>
              <a:gd name="T93" fmla="*/ 2147483647 h 632"/>
              <a:gd name="T94" fmla="*/ 2147483647 w 632"/>
              <a:gd name="T95" fmla="*/ 2147483647 h 632"/>
              <a:gd name="T96" fmla="*/ 2147483647 w 632"/>
              <a:gd name="T97" fmla="*/ 2147483647 h 632"/>
              <a:gd name="T98" fmla="*/ 2147483647 w 632"/>
              <a:gd name="T99" fmla="*/ 2147483647 h 632"/>
              <a:gd name="T100" fmla="*/ 2147483647 w 632"/>
              <a:gd name="T101" fmla="*/ 2147483647 h 632"/>
              <a:gd name="T102" fmla="*/ 2147483647 w 632"/>
              <a:gd name="T103" fmla="*/ 2147483647 h 632"/>
              <a:gd name="T104" fmla="*/ 2147483647 w 632"/>
              <a:gd name="T105" fmla="*/ 2147483647 h 632"/>
              <a:gd name="T106" fmla="*/ 2147483647 w 632"/>
              <a:gd name="T107" fmla="*/ 2147483647 h 632"/>
              <a:gd name="T108" fmla="*/ 2147483647 w 632"/>
              <a:gd name="T109" fmla="*/ 2147483647 h 632"/>
              <a:gd name="T110" fmla="*/ 2147483647 w 632"/>
              <a:gd name="T111" fmla="*/ 2147483647 h 632"/>
              <a:gd name="T112" fmla="*/ 2147483647 w 632"/>
              <a:gd name="T113" fmla="*/ 2147483647 h 632"/>
              <a:gd name="T114" fmla="*/ 2147483647 w 632"/>
              <a:gd name="T115" fmla="*/ 2147483647 h 632"/>
              <a:gd name="T116" fmla="*/ 2147483647 w 632"/>
              <a:gd name="T117" fmla="*/ 2147483647 h 632"/>
              <a:gd name="T118" fmla="*/ 2147483647 w 632"/>
              <a:gd name="T119" fmla="*/ 0 h 63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632"/>
              <a:gd name="T181" fmla="*/ 0 h 632"/>
              <a:gd name="T182" fmla="*/ 632 w 632"/>
              <a:gd name="T183" fmla="*/ 632 h 63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632" h="632">
                <a:moveTo>
                  <a:pt x="284" y="2"/>
                </a:moveTo>
                <a:lnTo>
                  <a:pt x="295" y="21"/>
                </a:lnTo>
                <a:lnTo>
                  <a:pt x="302" y="0"/>
                </a:lnTo>
                <a:lnTo>
                  <a:pt x="293" y="1"/>
                </a:lnTo>
                <a:lnTo>
                  <a:pt x="284" y="2"/>
                </a:lnTo>
                <a:close/>
                <a:moveTo>
                  <a:pt x="268" y="4"/>
                </a:moveTo>
                <a:lnTo>
                  <a:pt x="280" y="23"/>
                </a:lnTo>
                <a:lnTo>
                  <a:pt x="285" y="2"/>
                </a:lnTo>
                <a:lnTo>
                  <a:pt x="277" y="2"/>
                </a:lnTo>
                <a:lnTo>
                  <a:pt x="268" y="4"/>
                </a:lnTo>
                <a:close/>
                <a:moveTo>
                  <a:pt x="252" y="7"/>
                </a:moveTo>
                <a:lnTo>
                  <a:pt x="264" y="25"/>
                </a:lnTo>
                <a:lnTo>
                  <a:pt x="269" y="4"/>
                </a:lnTo>
                <a:lnTo>
                  <a:pt x="261" y="5"/>
                </a:lnTo>
                <a:lnTo>
                  <a:pt x="252" y="7"/>
                </a:lnTo>
                <a:close/>
                <a:moveTo>
                  <a:pt x="236" y="10"/>
                </a:moveTo>
                <a:lnTo>
                  <a:pt x="249" y="28"/>
                </a:lnTo>
                <a:lnTo>
                  <a:pt x="252" y="7"/>
                </a:lnTo>
                <a:lnTo>
                  <a:pt x="244" y="8"/>
                </a:lnTo>
                <a:lnTo>
                  <a:pt x="236" y="10"/>
                </a:lnTo>
                <a:close/>
                <a:moveTo>
                  <a:pt x="220" y="15"/>
                </a:moveTo>
                <a:lnTo>
                  <a:pt x="234" y="32"/>
                </a:lnTo>
                <a:lnTo>
                  <a:pt x="236" y="10"/>
                </a:lnTo>
                <a:lnTo>
                  <a:pt x="228" y="12"/>
                </a:lnTo>
                <a:lnTo>
                  <a:pt x="220" y="15"/>
                </a:lnTo>
                <a:close/>
                <a:moveTo>
                  <a:pt x="204" y="21"/>
                </a:moveTo>
                <a:lnTo>
                  <a:pt x="220" y="37"/>
                </a:lnTo>
                <a:lnTo>
                  <a:pt x="220" y="15"/>
                </a:lnTo>
                <a:lnTo>
                  <a:pt x="213" y="17"/>
                </a:lnTo>
                <a:lnTo>
                  <a:pt x="204" y="21"/>
                </a:lnTo>
                <a:close/>
                <a:moveTo>
                  <a:pt x="189" y="27"/>
                </a:moveTo>
                <a:lnTo>
                  <a:pt x="205" y="42"/>
                </a:lnTo>
                <a:lnTo>
                  <a:pt x="205" y="20"/>
                </a:lnTo>
                <a:lnTo>
                  <a:pt x="197" y="23"/>
                </a:lnTo>
                <a:lnTo>
                  <a:pt x="189" y="27"/>
                </a:lnTo>
                <a:close/>
                <a:moveTo>
                  <a:pt x="174" y="34"/>
                </a:moveTo>
                <a:lnTo>
                  <a:pt x="191" y="48"/>
                </a:lnTo>
                <a:lnTo>
                  <a:pt x="190" y="27"/>
                </a:lnTo>
                <a:lnTo>
                  <a:pt x="182" y="30"/>
                </a:lnTo>
                <a:lnTo>
                  <a:pt x="174" y="34"/>
                </a:lnTo>
                <a:close/>
                <a:moveTo>
                  <a:pt x="159" y="42"/>
                </a:moveTo>
                <a:lnTo>
                  <a:pt x="177" y="55"/>
                </a:lnTo>
                <a:lnTo>
                  <a:pt x="175" y="34"/>
                </a:lnTo>
                <a:lnTo>
                  <a:pt x="167" y="37"/>
                </a:lnTo>
                <a:lnTo>
                  <a:pt x="159" y="42"/>
                </a:lnTo>
                <a:close/>
                <a:moveTo>
                  <a:pt x="145" y="50"/>
                </a:moveTo>
                <a:lnTo>
                  <a:pt x="164" y="63"/>
                </a:lnTo>
                <a:lnTo>
                  <a:pt x="160" y="41"/>
                </a:lnTo>
                <a:lnTo>
                  <a:pt x="153" y="45"/>
                </a:lnTo>
                <a:lnTo>
                  <a:pt x="145" y="50"/>
                </a:lnTo>
                <a:close/>
                <a:moveTo>
                  <a:pt x="131" y="60"/>
                </a:moveTo>
                <a:lnTo>
                  <a:pt x="151" y="71"/>
                </a:lnTo>
                <a:lnTo>
                  <a:pt x="146" y="50"/>
                </a:lnTo>
                <a:lnTo>
                  <a:pt x="139" y="54"/>
                </a:lnTo>
                <a:lnTo>
                  <a:pt x="131" y="60"/>
                </a:lnTo>
                <a:close/>
                <a:moveTo>
                  <a:pt x="118" y="70"/>
                </a:moveTo>
                <a:lnTo>
                  <a:pt x="138" y="80"/>
                </a:lnTo>
                <a:lnTo>
                  <a:pt x="132" y="59"/>
                </a:lnTo>
                <a:lnTo>
                  <a:pt x="125" y="64"/>
                </a:lnTo>
                <a:lnTo>
                  <a:pt x="118" y="70"/>
                </a:lnTo>
                <a:close/>
                <a:moveTo>
                  <a:pt x="106" y="80"/>
                </a:moveTo>
                <a:lnTo>
                  <a:pt x="126" y="90"/>
                </a:lnTo>
                <a:lnTo>
                  <a:pt x="119" y="69"/>
                </a:lnTo>
                <a:lnTo>
                  <a:pt x="112" y="74"/>
                </a:lnTo>
                <a:lnTo>
                  <a:pt x="106" y="80"/>
                </a:lnTo>
                <a:close/>
                <a:moveTo>
                  <a:pt x="94" y="92"/>
                </a:moveTo>
                <a:lnTo>
                  <a:pt x="114" y="100"/>
                </a:lnTo>
                <a:lnTo>
                  <a:pt x="106" y="80"/>
                </a:lnTo>
                <a:lnTo>
                  <a:pt x="100" y="85"/>
                </a:lnTo>
                <a:lnTo>
                  <a:pt x="94" y="92"/>
                </a:lnTo>
                <a:close/>
                <a:moveTo>
                  <a:pt x="82" y="104"/>
                </a:moveTo>
                <a:lnTo>
                  <a:pt x="103" y="111"/>
                </a:lnTo>
                <a:lnTo>
                  <a:pt x="94" y="91"/>
                </a:lnTo>
                <a:lnTo>
                  <a:pt x="88" y="97"/>
                </a:lnTo>
                <a:lnTo>
                  <a:pt x="82" y="104"/>
                </a:lnTo>
                <a:close/>
                <a:moveTo>
                  <a:pt x="71" y="116"/>
                </a:moveTo>
                <a:lnTo>
                  <a:pt x="93" y="122"/>
                </a:lnTo>
                <a:lnTo>
                  <a:pt x="83" y="103"/>
                </a:lnTo>
                <a:lnTo>
                  <a:pt x="77" y="109"/>
                </a:lnTo>
                <a:lnTo>
                  <a:pt x="71" y="116"/>
                </a:lnTo>
                <a:close/>
                <a:moveTo>
                  <a:pt x="61" y="129"/>
                </a:moveTo>
                <a:lnTo>
                  <a:pt x="83" y="134"/>
                </a:lnTo>
                <a:lnTo>
                  <a:pt x="72" y="116"/>
                </a:lnTo>
                <a:lnTo>
                  <a:pt x="67" y="122"/>
                </a:lnTo>
                <a:lnTo>
                  <a:pt x="61" y="129"/>
                </a:lnTo>
                <a:close/>
                <a:moveTo>
                  <a:pt x="52" y="143"/>
                </a:moveTo>
                <a:lnTo>
                  <a:pt x="74" y="147"/>
                </a:lnTo>
                <a:lnTo>
                  <a:pt x="62" y="129"/>
                </a:lnTo>
                <a:lnTo>
                  <a:pt x="57" y="135"/>
                </a:lnTo>
                <a:lnTo>
                  <a:pt x="52" y="143"/>
                </a:lnTo>
                <a:close/>
                <a:moveTo>
                  <a:pt x="43" y="157"/>
                </a:moveTo>
                <a:lnTo>
                  <a:pt x="65" y="160"/>
                </a:lnTo>
                <a:lnTo>
                  <a:pt x="52" y="142"/>
                </a:lnTo>
                <a:lnTo>
                  <a:pt x="48" y="149"/>
                </a:lnTo>
                <a:lnTo>
                  <a:pt x="43" y="157"/>
                </a:lnTo>
                <a:close/>
                <a:moveTo>
                  <a:pt x="35" y="171"/>
                </a:moveTo>
                <a:lnTo>
                  <a:pt x="58" y="173"/>
                </a:lnTo>
                <a:lnTo>
                  <a:pt x="44" y="156"/>
                </a:lnTo>
                <a:lnTo>
                  <a:pt x="39" y="163"/>
                </a:lnTo>
                <a:lnTo>
                  <a:pt x="35" y="171"/>
                </a:lnTo>
                <a:close/>
                <a:moveTo>
                  <a:pt x="28" y="186"/>
                </a:moveTo>
                <a:lnTo>
                  <a:pt x="50" y="187"/>
                </a:lnTo>
                <a:lnTo>
                  <a:pt x="36" y="171"/>
                </a:lnTo>
                <a:lnTo>
                  <a:pt x="32" y="178"/>
                </a:lnTo>
                <a:lnTo>
                  <a:pt x="28" y="186"/>
                </a:lnTo>
                <a:close/>
                <a:moveTo>
                  <a:pt x="22" y="201"/>
                </a:moveTo>
                <a:lnTo>
                  <a:pt x="44" y="201"/>
                </a:lnTo>
                <a:lnTo>
                  <a:pt x="28" y="186"/>
                </a:lnTo>
                <a:lnTo>
                  <a:pt x="25" y="193"/>
                </a:lnTo>
                <a:lnTo>
                  <a:pt x="22" y="201"/>
                </a:lnTo>
                <a:close/>
                <a:moveTo>
                  <a:pt x="16" y="217"/>
                </a:moveTo>
                <a:lnTo>
                  <a:pt x="38" y="215"/>
                </a:lnTo>
                <a:lnTo>
                  <a:pt x="22" y="201"/>
                </a:lnTo>
                <a:lnTo>
                  <a:pt x="19" y="208"/>
                </a:lnTo>
                <a:lnTo>
                  <a:pt x="16" y="217"/>
                </a:lnTo>
                <a:close/>
                <a:moveTo>
                  <a:pt x="11" y="233"/>
                </a:moveTo>
                <a:lnTo>
                  <a:pt x="34" y="230"/>
                </a:lnTo>
                <a:lnTo>
                  <a:pt x="16" y="216"/>
                </a:lnTo>
                <a:lnTo>
                  <a:pt x="14" y="224"/>
                </a:lnTo>
                <a:lnTo>
                  <a:pt x="11" y="233"/>
                </a:lnTo>
                <a:close/>
                <a:moveTo>
                  <a:pt x="7" y="249"/>
                </a:moveTo>
                <a:lnTo>
                  <a:pt x="29" y="245"/>
                </a:lnTo>
                <a:lnTo>
                  <a:pt x="11" y="232"/>
                </a:lnTo>
                <a:lnTo>
                  <a:pt x="9" y="240"/>
                </a:lnTo>
                <a:lnTo>
                  <a:pt x="7" y="249"/>
                </a:lnTo>
                <a:close/>
                <a:moveTo>
                  <a:pt x="4" y="265"/>
                </a:moveTo>
                <a:lnTo>
                  <a:pt x="26" y="260"/>
                </a:lnTo>
                <a:lnTo>
                  <a:pt x="8" y="248"/>
                </a:lnTo>
                <a:lnTo>
                  <a:pt x="6" y="256"/>
                </a:lnTo>
                <a:lnTo>
                  <a:pt x="4" y="265"/>
                </a:lnTo>
                <a:close/>
                <a:moveTo>
                  <a:pt x="2" y="282"/>
                </a:moveTo>
                <a:lnTo>
                  <a:pt x="24" y="275"/>
                </a:lnTo>
                <a:lnTo>
                  <a:pt x="4" y="264"/>
                </a:lnTo>
                <a:lnTo>
                  <a:pt x="3" y="273"/>
                </a:lnTo>
                <a:lnTo>
                  <a:pt x="2" y="282"/>
                </a:lnTo>
                <a:close/>
                <a:moveTo>
                  <a:pt x="1" y="298"/>
                </a:moveTo>
                <a:lnTo>
                  <a:pt x="22" y="291"/>
                </a:lnTo>
                <a:lnTo>
                  <a:pt x="2" y="281"/>
                </a:lnTo>
                <a:lnTo>
                  <a:pt x="1" y="289"/>
                </a:lnTo>
                <a:lnTo>
                  <a:pt x="1" y="298"/>
                </a:lnTo>
                <a:close/>
                <a:moveTo>
                  <a:pt x="0" y="315"/>
                </a:moveTo>
                <a:lnTo>
                  <a:pt x="21" y="306"/>
                </a:lnTo>
                <a:lnTo>
                  <a:pt x="1" y="297"/>
                </a:lnTo>
                <a:lnTo>
                  <a:pt x="0" y="306"/>
                </a:lnTo>
                <a:lnTo>
                  <a:pt x="0" y="315"/>
                </a:lnTo>
                <a:close/>
                <a:moveTo>
                  <a:pt x="0" y="331"/>
                </a:moveTo>
                <a:lnTo>
                  <a:pt x="21" y="321"/>
                </a:lnTo>
                <a:lnTo>
                  <a:pt x="0" y="314"/>
                </a:lnTo>
                <a:lnTo>
                  <a:pt x="0" y="322"/>
                </a:lnTo>
                <a:lnTo>
                  <a:pt x="0" y="331"/>
                </a:lnTo>
                <a:close/>
                <a:moveTo>
                  <a:pt x="2" y="348"/>
                </a:moveTo>
                <a:lnTo>
                  <a:pt x="21" y="337"/>
                </a:lnTo>
                <a:lnTo>
                  <a:pt x="0" y="330"/>
                </a:lnTo>
                <a:lnTo>
                  <a:pt x="1" y="339"/>
                </a:lnTo>
                <a:lnTo>
                  <a:pt x="2" y="348"/>
                </a:lnTo>
                <a:close/>
                <a:moveTo>
                  <a:pt x="4" y="364"/>
                </a:moveTo>
                <a:lnTo>
                  <a:pt x="23" y="352"/>
                </a:lnTo>
                <a:lnTo>
                  <a:pt x="2" y="347"/>
                </a:lnTo>
                <a:lnTo>
                  <a:pt x="2" y="355"/>
                </a:lnTo>
                <a:lnTo>
                  <a:pt x="4" y="364"/>
                </a:lnTo>
                <a:close/>
                <a:moveTo>
                  <a:pt x="7" y="380"/>
                </a:moveTo>
                <a:lnTo>
                  <a:pt x="25" y="368"/>
                </a:lnTo>
                <a:lnTo>
                  <a:pt x="4" y="363"/>
                </a:lnTo>
                <a:lnTo>
                  <a:pt x="5" y="371"/>
                </a:lnTo>
                <a:lnTo>
                  <a:pt x="7" y="380"/>
                </a:lnTo>
                <a:close/>
                <a:moveTo>
                  <a:pt x="10" y="396"/>
                </a:moveTo>
                <a:lnTo>
                  <a:pt x="28" y="383"/>
                </a:lnTo>
                <a:lnTo>
                  <a:pt x="7" y="380"/>
                </a:lnTo>
                <a:lnTo>
                  <a:pt x="8" y="388"/>
                </a:lnTo>
                <a:lnTo>
                  <a:pt x="10" y="396"/>
                </a:lnTo>
                <a:close/>
                <a:moveTo>
                  <a:pt x="15" y="412"/>
                </a:moveTo>
                <a:lnTo>
                  <a:pt x="32" y="398"/>
                </a:lnTo>
                <a:lnTo>
                  <a:pt x="10" y="396"/>
                </a:lnTo>
                <a:lnTo>
                  <a:pt x="12" y="404"/>
                </a:lnTo>
                <a:lnTo>
                  <a:pt x="15" y="412"/>
                </a:lnTo>
                <a:close/>
                <a:moveTo>
                  <a:pt x="21" y="428"/>
                </a:moveTo>
                <a:lnTo>
                  <a:pt x="37" y="412"/>
                </a:lnTo>
                <a:lnTo>
                  <a:pt x="15" y="411"/>
                </a:lnTo>
                <a:lnTo>
                  <a:pt x="17" y="419"/>
                </a:lnTo>
                <a:lnTo>
                  <a:pt x="21" y="428"/>
                </a:lnTo>
                <a:close/>
                <a:moveTo>
                  <a:pt x="27" y="443"/>
                </a:moveTo>
                <a:lnTo>
                  <a:pt x="42" y="427"/>
                </a:lnTo>
                <a:lnTo>
                  <a:pt x="20" y="427"/>
                </a:lnTo>
                <a:lnTo>
                  <a:pt x="23" y="435"/>
                </a:lnTo>
                <a:lnTo>
                  <a:pt x="27" y="443"/>
                </a:lnTo>
                <a:close/>
                <a:moveTo>
                  <a:pt x="34" y="458"/>
                </a:moveTo>
                <a:lnTo>
                  <a:pt x="48" y="441"/>
                </a:lnTo>
                <a:lnTo>
                  <a:pt x="27" y="442"/>
                </a:lnTo>
                <a:lnTo>
                  <a:pt x="30" y="450"/>
                </a:lnTo>
                <a:lnTo>
                  <a:pt x="34" y="458"/>
                </a:lnTo>
                <a:close/>
                <a:moveTo>
                  <a:pt x="42" y="473"/>
                </a:moveTo>
                <a:lnTo>
                  <a:pt x="55" y="455"/>
                </a:lnTo>
                <a:lnTo>
                  <a:pt x="34" y="457"/>
                </a:lnTo>
                <a:lnTo>
                  <a:pt x="37" y="465"/>
                </a:lnTo>
                <a:lnTo>
                  <a:pt x="42" y="473"/>
                </a:lnTo>
                <a:close/>
                <a:moveTo>
                  <a:pt x="50" y="487"/>
                </a:moveTo>
                <a:lnTo>
                  <a:pt x="63" y="468"/>
                </a:lnTo>
                <a:lnTo>
                  <a:pt x="41" y="472"/>
                </a:lnTo>
                <a:lnTo>
                  <a:pt x="45" y="479"/>
                </a:lnTo>
                <a:lnTo>
                  <a:pt x="50" y="487"/>
                </a:lnTo>
                <a:close/>
                <a:moveTo>
                  <a:pt x="60" y="501"/>
                </a:moveTo>
                <a:lnTo>
                  <a:pt x="71" y="481"/>
                </a:lnTo>
                <a:lnTo>
                  <a:pt x="50" y="486"/>
                </a:lnTo>
                <a:lnTo>
                  <a:pt x="54" y="493"/>
                </a:lnTo>
                <a:lnTo>
                  <a:pt x="60" y="501"/>
                </a:lnTo>
                <a:close/>
                <a:moveTo>
                  <a:pt x="70" y="514"/>
                </a:moveTo>
                <a:lnTo>
                  <a:pt x="80" y="494"/>
                </a:lnTo>
                <a:lnTo>
                  <a:pt x="59" y="500"/>
                </a:lnTo>
                <a:lnTo>
                  <a:pt x="64" y="507"/>
                </a:lnTo>
                <a:lnTo>
                  <a:pt x="70" y="514"/>
                </a:lnTo>
                <a:close/>
                <a:moveTo>
                  <a:pt x="80" y="526"/>
                </a:moveTo>
                <a:lnTo>
                  <a:pt x="90" y="506"/>
                </a:lnTo>
                <a:lnTo>
                  <a:pt x="69" y="513"/>
                </a:lnTo>
                <a:lnTo>
                  <a:pt x="74" y="520"/>
                </a:lnTo>
                <a:lnTo>
                  <a:pt x="80" y="526"/>
                </a:lnTo>
                <a:close/>
                <a:moveTo>
                  <a:pt x="92" y="538"/>
                </a:moveTo>
                <a:lnTo>
                  <a:pt x="100" y="518"/>
                </a:lnTo>
                <a:lnTo>
                  <a:pt x="80" y="526"/>
                </a:lnTo>
                <a:lnTo>
                  <a:pt x="85" y="532"/>
                </a:lnTo>
                <a:lnTo>
                  <a:pt x="92" y="538"/>
                </a:lnTo>
                <a:close/>
                <a:moveTo>
                  <a:pt x="104" y="550"/>
                </a:moveTo>
                <a:lnTo>
                  <a:pt x="111" y="529"/>
                </a:lnTo>
                <a:lnTo>
                  <a:pt x="91" y="538"/>
                </a:lnTo>
                <a:lnTo>
                  <a:pt x="97" y="544"/>
                </a:lnTo>
                <a:lnTo>
                  <a:pt x="104" y="550"/>
                </a:lnTo>
                <a:close/>
                <a:moveTo>
                  <a:pt x="116" y="561"/>
                </a:moveTo>
                <a:lnTo>
                  <a:pt x="122" y="539"/>
                </a:lnTo>
                <a:lnTo>
                  <a:pt x="103" y="549"/>
                </a:lnTo>
                <a:lnTo>
                  <a:pt x="109" y="555"/>
                </a:lnTo>
                <a:lnTo>
                  <a:pt x="116" y="561"/>
                </a:lnTo>
                <a:close/>
                <a:moveTo>
                  <a:pt x="129" y="571"/>
                </a:moveTo>
                <a:lnTo>
                  <a:pt x="134" y="549"/>
                </a:lnTo>
                <a:lnTo>
                  <a:pt x="116" y="560"/>
                </a:lnTo>
                <a:lnTo>
                  <a:pt x="122" y="565"/>
                </a:lnTo>
                <a:lnTo>
                  <a:pt x="129" y="571"/>
                </a:lnTo>
                <a:close/>
                <a:moveTo>
                  <a:pt x="143" y="580"/>
                </a:moveTo>
                <a:lnTo>
                  <a:pt x="147" y="558"/>
                </a:lnTo>
                <a:lnTo>
                  <a:pt x="129" y="570"/>
                </a:lnTo>
                <a:lnTo>
                  <a:pt x="135" y="575"/>
                </a:lnTo>
                <a:lnTo>
                  <a:pt x="143" y="580"/>
                </a:lnTo>
                <a:close/>
                <a:moveTo>
                  <a:pt x="157" y="589"/>
                </a:moveTo>
                <a:lnTo>
                  <a:pt x="160" y="567"/>
                </a:lnTo>
                <a:lnTo>
                  <a:pt x="142" y="580"/>
                </a:lnTo>
                <a:lnTo>
                  <a:pt x="149" y="584"/>
                </a:lnTo>
                <a:lnTo>
                  <a:pt x="157" y="589"/>
                </a:lnTo>
                <a:close/>
                <a:moveTo>
                  <a:pt x="171" y="597"/>
                </a:moveTo>
                <a:lnTo>
                  <a:pt x="173" y="574"/>
                </a:lnTo>
                <a:lnTo>
                  <a:pt x="156" y="588"/>
                </a:lnTo>
                <a:lnTo>
                  <a:pt x="163" y="593"/>
                </a:lnTo>
                <a:lnTo>
                  <a:pt x="171" y="597"/>
                </a:lnTo>
                <a:close/>
                <a:moveTo>
                  <a:pt x="186" y="604"/>
                </a:moveTo>
                <a:lnTo>
                  <a:pt x="187" y="581"/>
                </a:lnTo>
                <a:lnTo>
                  <a:pt x="171" y="596"/>
                </a:lnTo>
                <a:lnTo>
                  <a:pt x="178" y="600"/>
                </a:lnTo>
                <a:lnTo>
                  <a:pt x="186" y="604"/>
                </a:lnTo>
                <a:close/>
                <a:moveTo>
                  <a:pt x="201" y="610"/>
                </a:moveTo>
                <a:lnTo>
                  <a:pt x="201" y="588"/>
                </a:lnTo>
                <a:lnTo>
                  <a:pt x="186" y="604"/>
                </a:lnTo>
                <a:lnTo>
                  <a:pt x="193" y="607"/>
                </a:lnTo>
                <a:lnTo>
                  <a:pt x="201" y="610"/>
                </a:lnTo>
                <a:close/>
                <a:moveTo>
                  <a:pt x="217" y="616"/>
                </a:moveTo>
                <a:lnTo>
                  <a:pt x="215" y="594"/>
                </a:lnTo>
                <a:lnTo>
                  <a:pt x="201" y="610"/>
                </a:lnTo>
                <a:lnTo>
                  <a:pt x="208" y="613"/>
                </a:lnTo>
                <a:lnTo>
                  <a:pt x="217" y="616"/>
                </a:lnTo>
                <a:close/>
                <a:moveTo>
                  <a:pt x="233" y="621"/>
                </a:moveTo>
                <a:lnTo>
                  <a:pt x="230" y="598"/>
                </a:lnTo>
                <a:lnTo>
                  <a:pt x="216" y="616"/>
                </a:lnTo>
                <a:lnTo>
                  <a:pt x="224" y="618"/>
                </a:lnTo>
                <a:lnTo>
                  <a:pt x="233" y="621"/>
                </a:lnTo>
                <a:close/>
                <a:moveTo>
                  <a:pt x="249" y="625"/>
                </a:moveTo>
                <a:lnTo>
                  <a:pt x="245" y="603"/>
                </a:lnTo>
                <a:lnTo>
                  <a:pt x="232" y="620"/>
                </a:lnTo>
                <a:lnTo>
                  <a:pt x="240" y="623"/>
                </a:lnTo>
                <a:lnTo>
                  <a:pt x="249" y="625"/>
                </a:lnTo>
                <a:close/>
                <a:moveTo>
                  <a:pt x="265" y="628"/>
                </a:moveTo>
                <a:lnTo>
                  <a:pt x="260" y="606"/>
                </a:lnTo>
                <a:lnTo>
                  <a:pt x="248" y="624"/>
                </a:lnTo>
                <a:lnTo>
                  <a:pt x="256" y="626"/>
                </a:lnTo>
                <a:lnTo>
                  <a:pt x="265" y="628"/>
                </a:lnTo>
                <a:close/>
                <a:moveTo>
                  <a:pt x="282" y="630"/>
                </a:moveTo>
                <a:lnTo>
                  <a:pt x="275" y="608"/>
                </a:lnTo>
                <a:lnTo>
                  <a:pt x="264" y="628"/>
                </a:lnTo>
                <a:lnTo>
                  <a:pt x="273" y="629"/>
                </a:lnTo>
                <a:lnTo>
                  <a:pt x="282" y="630"/>
                </a:lnTo>
                <a:close/>
                <a:moveTo>
                  <a:pt x="298" y="631"/>
                </a:moveTo>
                <a:lnTo>
                  <a:pt x="291" y="610"/>
                </a:lnTo>
                <a:lnTo>
                  <a:pt x="281" y="630"/>
                </a:lnTo>
                <a:lnTo>
                  <a:pt x="289" y="631"/>
                </a:lnTo>
                <a:lnTo>
                  <a:pt x="298" y="631"/>
                </a:lnTo>
                <a:close/>
                <a:moveTo>
                  <a:pt x="315" y="632"/>
                </a:moveTo>
                <a:lnTo>
                  <a:pt x="306" y="611"/>
                </a:lnTo>
                <a:lnTo>
                  <a:pt x="297" y="631"/>
                </a:lnTo>
                <a:lnTo>
                  <a:pt x="306" y="632"/>
                </a:lnTo>
                <a:lnTo>
                  <a:pt x="315" y="632"/>
                </a:lnTo>
                <a:close/>
                <a:moveTo>
                  <a:pt x="331" y="632"/>
                </a:moveTo>
                <a:lnTo>
                  <a:pt x="321" y="611"/>
                </a:lnTo>
                <a:lnTo>
                  <a:pt x="314" y="632"/>
                </a:lnTo>
                <a:lnTo>
                  <a:pt x="322" y="632"/>
                </a:lnTo>
                <a:lnTo>
                  <a:pt x="331" y="632"/>
                </a:lnTo>
                <a:close/>
                <a:moveTo>
                  <a:pt x="348" y="630"/>
                </a:moveTo>
                <a:lnTo>
                  <a:pt x="337" y="611"/>
                </a:lnTo>
                <a:lnTo>
                  <a:pt x="330" y="631"/>
                </a:lnTo>
                <a:lnTo>
                  <a:pt x="339" y="631"/>
                </a:lnTo>
                <a:lnTo>
                  <a:pt x="348" y="630"/>
                </a:lnTo>
                <a:close/>
                <a:moveTo>
                  <a:pt x="364" y="628"/>
                </a:moveTo>
                <a:lnTo>
                  <a:pt x="352" y="609"/>
                </a:lnTo>
                <a:lnTo>
                  <a:pt x="347" y="630"/>
                </a:lnTo>
                <a:lnTo>
                  <a:pt x="355" y="630"/>
                </a:lnTo>
                <a:lnTo>
                  <a:pt x="364" y="628"/>
                </a:lnTo>
                <a:close/>
                <a:moveTo>
                  <a:pt x="380" y="625"/>
                </a:moveTo>
                <a:lnTo>
                  <a:pt x="368" y="607"/>
                </a:lnTo>
                <a:lnTo>
                  <a:pt x="363" y="628"/>
                </a:lnTo>
                <a:lnTo>
                  <a:pt x="371" y="627"/>
                </a:lnTo>
                <a:lnTo>
                  <a:pt x="380" y="625"/>
                </a:lnTo>
                <a:close/>
                <a:moveTo>
                  <a:pt x="396" y="622"/>
                </a:moveTo>
                <a:lnTo>
                  <a:pt x="383" y="604"/>
                </a:lnTo>
                <a:lnTo>
                  <a:pt x="380" y="625"/>
                </a:lnTo>
                <a:lnTo>
                  <a:pt x="388" y="624"/>
                </a:lnTo>
                <a:lnTo>
                  <a:pt x="396" y="622"/>
                </a:lnTo>
                <a:close/>
                <a:moveTo>
                  <a:pt x="412" y="617"/>
                </a:moveTo>
                <a:lnTo>
                  <a:pt x="398" y="600"/>
                </a:lnTo>
                <a:lnTo>
                  <a:pt x="396" y="622"/>
                </a:lnTo>
                <a:lnTo>
                  <a:pt x="404" y="620"/>
                </a:lnTo>
                <a:lnTo>
                  <a:pt x="412" y="617"/>
                </a:lnTo>
                <a:close/>
                <a:moveTo>
                  <a:pt x="428" y="611"/>
                </a:moveTo>
                <a:lnTo>
                  <a:pt x="412" y="595"/>
                </a:lnTo>
                <a:lnTo>
                  <a:pt x="411" y="617"/>
                </a:lnTo>
                <a:lnTo>
                  <a:pt x="419" y="615"/>
                </a:lnTo>
                <a:lnTo>
                  <a:pt x="428" y="611"/>
                </a:lnTo>
                <a:close/>
                <a:moveTo>
                  <a:pt x="443" y="605"/>
                </a:moveTo>
                <a:lnTo>
                  <a:pt x="427" y="590"/>
                </a:lnTo>
                <a:lnTo>
                  <a:pt x="427" y="612"/>
                </a:lnTo>
                <a:lnTo>
                  <a:pt x="435" y="609"/>
                </a:lnTo>
                <a:lnTo>
                  <a:pt x="443" y="605"/>
                </a:lnTo>
                <a:close/>
                <a:moveTo>
                  <a:pt x="458" y="598"/>
                </a:moveTo>
                <a:lnTo>
                  <a:pt x="441" y="583"/>
                </a:lnTo>
                <a:lnTo>
                  <a:pt x="442" y="605"/>
                </a:lnTo>
                <a:lnTo>
                  <a:pt x="450" y="602"/>
                </a:lnTo>
                <a:lnTo>
                  <a:pt x="458" y="598"/>
                </a:lnTo>
                <a:close/>
                <a:moveTo>
                  <a:pt x="473" y="590"/>
                </a:moveTo>
                <a:lnTo>
                  <a:pt x="455" y="577"/>
                </a:lnTo>
                <a:lnTo>
                  <a:pt x="457" y="598"/>
                </a:lnTo>
                <a:lnTo>
                  <a:pt x="465" y="595"/>
                </a:lnTo>
                <a:lnTo>
                  <a:pt x="473" y="590"/>
                </a:lnTo>
                <a:close/>
                <a:moveTo>
                  <a:pt x="487" y="582"/>
                </a:moveTo>
                <a:lnTo>
                  <a:pt x="468" y="569"/>
                </a:lnTo>
                <a:lnTo>
                  <a:pt x="472" y="591"/>
                </a:lnTo>
                <a:lnTo>
                  <a:pt x="479" y="587"/>
                </a:lnTo>
                <a:lnTo>
                  <a:pt x="487" y="582"/>
                </a:lnTo>
                <a:close/>
                <a:moveTo>
                  <a:pt x="501" y="572"/>
                </a:moveTo>
                <a:lnTo>
                  <a:pt x="481" y="561"/>
                </a:lnTo>
                <a:lnTo>
                  <a:pt x="486" y="582"/>
                </a:lnTo>
                <a:lnTo>
                  <a:pt x="493" y="578"/>
                </a:lnTo>
                <a:lnTo>
                  <a:pt x="501" y="572"/>
                </a:lnTo>
                <a:close/>
                <a:moveTo>
                  <a:pt x="514" y="562"/>
                </a:moveTo>
                <a:lnTo>
                  <a:pt x="494" y="552"/>
                </a:lnTo>
                <a:lnTo>
                  <a:pt x="500" y="573"/>
                </a:lnTo>
                <a:lnTo>
                  <a:pt x="507" y="568"/>
                </a:lnTo>
                <a:lnTo>
                  <a:pt x="514" y="562"/>
                </a:lnTo>
                <a:close/>
                <a:moveTo>
                  <a:pt x="526" y="552"/>
                </a:moveTo>
                <a:lnTo>
                  <a:pt x="506" y="542"/>
                </a:lnTo>
                <a:lnTo>
                  <a:pt x="513" y="563"/>
                </a:lnTo>
                <a:lnTo>
                  <a:pt x="520" y="558"/>
                </a:lnTo>
                <a:lnTo>
                  <a:pt x="526" y="552"/>
                </a:lnTo>
                <a:close/>
                <a:moveTo>
                  <a:pt x="538" y="540"/>
                </a:moveTo>
                <a:lnTo>
                  <a:pt x="518" y="532"/>
                </a:lnTo>
                <a:lnTo>
                  <a:pt x="526" y="552"/>
                </a:lnTo>
                <a:lnTo>
                  <a:pt x="532" y="547"/>
                </a:lnTo>
                <a:lnTo>
                  <a:pt x="538" y="540"/>
                </a:lnTo>
                <a:close/>
                <a:moveTo>
                  <a:pt x="550" y="528"/>
                </a:moveTo>
                <a:lnTo>
                  <a:pt x="529" y="521"/>
                </a:lnTo>
                <a:lnTo>
                  <a:pt x="538" y="541"/>
                </a:lnTo>
                <a:lnTo>
                  <a:pt x="544" y="535"/>
                </a:lnTo>
                <a:lnTo>
                  <a:pt x="550" y="528"/>
                </a:lnTo>
                <a:close/>
                <a:moveTo>
                  <a:pt x="561" y="516"/>
                </a:moveTo>
                <a:lnTo>
                  <a:pt x="539" y="509"/>
                </a:lnTo>
                <a:lnTo>
                  <a:pt x="549" y="529"/>
                </a:lnTo>
                <a:lnTo>
                  <a:pt x="555" y="523"/>
                </a:lnTo>
                <a:lnTo>
                  <a:pt x="561" y="516"/>
                </a:lnTo>
                <a:close/>
                <a:moveTo>
                  <a:pt x="571" y="503"/>
                </a:moveTo>
                <a:lnTo>
                  <a:pt x="549" y="498"/>
                </a:lnTo>
                <a:lnTo>
                  <a:pt x="560" y="516"/>
                </a:lnTo>
                <a:lnTo>
                  <a:pt x="565" y="510"/>
                </a:lnTo>
                <a:lnTo>
                  <a:pt x="571" y="503"/>
                </a:lnTo>
                <a:close/>
                <a:moveTo>
                  <a:pt x="580" y="489"/>
                </a:moveTo>
                <a:lnTo>
                  <a:pt x="558" y="485"/>
                </a:lnTo>
                <a:lnTo>
                  <a:pt x="570" y="503"/>
                </a:lnTo>
                <a:lnTo>
                  <a:pt x="575" y="497"/>
                </a:lnTo>
                <a:lnTo>
                  <a:pt x="580" y="489"/>
                </a:lnTo>
                <a:close/>
                <a:moveTo>
                  <a:pt x="589" y="475"/>
                </a:moveTo>
                <a:lnTo>
                  <a:pt x="567" y="472"/>
                </a:lnTo>
                <a:lnTo>
                  <a:pt x="580" y="490"/>
                </a:lnTo>
                <a:lnTo>
                  <a:pt x="584" y="483"/>
                </a:lnTo>
                <a:lnTo>
                  <a:pt x="589" y="475"/>
                </a:lnTo>
                <a:close/>
                <a:moveTo>
                  <a:pt x="597" y="461"/>
                </a:moveTo>
                <a:lnTo>
                  <a:pt x="574" y="459"/>
                </a:lnTo>
                <a:lnTo>
                  <a:pt x="588" y="476"/>
                </a:lnTo>
                <a:lnTo>
                  <a:pt x="593" y="469"/>
                </a:lnTo>
                <a:lnTo>
                  <a:pt x="597" y="461"/>
                </a:lnTo>
                <a:close/>
                <a:moveTo>
                  <a:pt x="604" y="446"/>
                </a:moveTo>
                <a:lnTo>
                  <a:pt x="581" y="445"/>
                </a:lnTo>
                <a:lnTo>
                  <a:pt x="596" y="461"/>
                </a:lnTo>
                <a:lnTo>
                  <a:pt x="600" y="454"/>
                </a:lnTo>
                <a:lnTo>
                  <a:pt x="604" y="446"/>
                </a:lnTo>
                <a:close/>
                <a:moveTo>
                  <a:pt x="610" y="430"/>
                </a:moveTo>
                <a:lnTo>
                  <a:pt x="588" y="431"/>
                </a:lnTo>
                <a:lnTo>
                  <a:pt x="604" y="446"/>
                </a:lnTo>
                <a:lnTo>
                  <a:pt x="607" y="439"/>
                </a:lnTo>
                <a:lnTo>
                  <a:pt x="610" y="430"/>
                </a:lnTo>
                <a:close/>
                <a:moveTo>
                  <a:pt x="616" y="415"/>
                </a:moveTo>
                <a:lnTo>
                  <a:pt x="594" y="417"/>
                </a:lnTo>
                <a:lnTo>
                  <a:pt x="610" y="431"/>
                </a:lnTo>
                <a:lnTo>
                  <a:pt x="613" y="424"/>
                </a:lnTo>
                <a:lnTo>
                  <a:pt x="616" y="415"/>
                </a:lnTo>
                <a:close/>
                <a:moveTo>
                  <a:pt x="621" y="399"/>
                </a:moveTo>
                <a:lnTo>
                  <a:pt x="598" y="402"/>
                </a:lnTo>
                <a:lnTo>
                  <a:pt x="616" y="416"/>
                </a:lnTo>
                <a:lnTo>
                  <a:pt x="618" y="408"/>
                </a:lnTo>
                <a:lnTo>
                  <a:pt x="621" y="399"/>
                </a:lnTo>
                <a:close/>
                <a:moveTo>
                  <a:pt x="625" y="383"/>
                </a:moveTo>
                <a:lnTo>
                  <a:pt x="603" y="387"/>
                </a:lnTo>
                <a:lnTo>
                  <a:pt x="620" y="400"/>
                </a:lnTo>
                <a:lnTo>
                  <a:pt x="623" y="392"/>
                </a:lnTo>
                <a:lnTo>
                  <a:pt x="625" y="383"/>
                </a:lnTo>
                <a:close/>
                <a:moveTo>
                  <a:pt x="628" y="367"/>
                </a:moveTo>
                <a:lnTo>
                  <a:pt x="606" y="372"/>
                </a:lnTo>
                <a:lnTo>
                  <a:pt x="624" y="384"/>
                </a:lnTo>
                <a:lnTo>
                  <a:pt x="626" y="376"/>
                </a:lnTo>
                <a:lnTo>
                  <a:pt x="628" y="367"/>
                </a:lnTo>
                <a:close/>
                <a:moveTo>
                  <a:pt x="630" y="350"/>
                </a:moveTo>
                <a:lnTo>
                  <a:pt x="608" y="357"/>
                </a:lnTo>
                <a:lnTo>
                  <a:pt x="628" y="367"/>
                </a:lnTo>
                <a:lnTo>
                  <a:pt x="629" y="359"/>
                </a:lnTo>
                <a:lnTo>
                  <a:pt x="630" y="350"/>
                </a:lnTo>
                <a:close/>
                <a:moveTo>
                  <a:pt x="631" y="334"/>
                </a:moveTo>
                <a:lnTo>
                  <a:pt x="610" y="341"/>
                </a:lnTo>
                <a:lnTo>
                  <a:pt x="630" y="351"/>
                </a:lnTo>
                <a:lnTo>
                  <a:pt x="631" y="343"/>
                </a:lnTo>
                <a:lnTo>
                  <a:pt x="631" y="334"/>
                </a:lnTo>
                <a:close/>
                <a:moveTo>
                  <a:pt x="632" y="317"/>
                </a:moveTo>
                <a:lnTo>
                  <a:pt x="611" y="326"/>
                </a:lnTo>
                <a:lnTo>
                  <a:pt x="631" y="335"/>
                </a:lnTo>
                <a:lnTo>
                  <a:pt x="632" y="326"/>
                </a:lnTo>
                <a:lnTo>
                  <a:pt x="632" y="317"/>
                </a:lnTo>
                <a:close/>
                <a:moveTo>
                  <a:pt x="632" y="301"/>
                </a:moveTo>
                <a:lnTo>
                  <a:pt x="611" y="311"/>
                </a:lnTo>
                <a:lnTo>
                  <a:pt x="632" y="318"/>
                </a:lnTo>
                <a:lnTo>
                  <a:pt x="632" y="310"/>
                </a:lnTo>
                <a:lnTo>
                  <a:pt x="632" y="301"/>
                </a:lnTo>
                <a:close/>
                <a:moveTo>
                  <a:pt x="630" y="284"/>
                </a:moveTo>
                <a:lnTo>
                  <a:pt x="611" y="295"/>
                </a:lnTo>
                <a:lnTo>
                  <a:pt x="631" y="302"/>
                </a:lnTo>
                <a:lnTo>
                  <a:pt x="631" y="293"/>
                </a:lnTo>
                <a:lnTo>
                  <a:pt x="630" y="284"/>
                </a:lnTo>
                <a:close/>
                <a:moveTo>
                  <a:pt x="628" y="268"/>
                </a:moveTo>
                <a:lnTo>
                  <a:pt x="609" y="280"/>
                </a:lnTo>
                <a:lnTo>
                  <a:pt x="630" y="285"/>
                </a:lnTo>
                <a:lnTo>
                  <a:pt x="630" y="277"/>
                </a:lnTo>
                <a:lnTo>
                  <a:pt x="628" y="268"/>
                </a:lnTo>
                <a:close/>
                <a:moveTo>
                  <a:pt x="625" y="252"/>
                </a:moveTo>
                <a:lnTo>
                  <a:pt x="607" y="264"/>
                </a:lnTo>
                <a:lnTo>
                  <a:pt x="628" y="269"/>
                </a:lnTo>
                <a:lnTo>
                  <a:pt x="627" y="261"/>
                </a:lnTo>
                <a:lnTo>
                  <a:pt x="625" y="252"/>
                </a:lnTo>
                <a:close/>
                <a:moveTo>
                  <a:pt x="622" y="236"/>
                </a:moveTo>
                <a:lnTo>
                  <a:pt x="604" y="249"/>
                </a:lnTo>
                <a:lnTo>
                  <a:pt x="625" y="252"/>
                </a:lnTo>
                <a:lnTo>
                  <a:pt x="624" y="244"/>
                </a:lnTo>
                <a:lnTo>
                  <a:pt x="622" y="236"/>
                </a:lnTo>
                <a:close/>
                <a:moveTo>
                  <a:pt x="617" y="220"/>
                </a:moveTo>
                <a:lnTo>
                  <a:pt x="600" y="234"/>
                </a:lnTo>
                <a:lnTo>
                  <a:pt x="622" y="236"/>
                </a:lnTo>
                <a:lnTo>
                  <a:pt x="620" y="228"/>
                </a:lnTo>
                <a:lnTo>
                  <a:pt x="617" y="220"/>
                </a:lnTo>
                <a:close/>
                <a:moveTo>
                  <a:pt x="611" y="204"/>
                </a:moveTo>
                <a:lnTo>
                  <a:pt x="595" y="220"/>
                </a:lnTo>
                <a:lnTo>
                  <a:pt x="617" y="220"/>
                </a:lnTo>
                <a:lnTo>
                  <a:pt x="615" y="213"/>
                </a:lnTo>
                <a:lnTo>
                  <a:pt x="611" y="204"/>
                </a:lnTo>
                <a:close/>
                <a:moveTo>
                  <a:pt x="605" y="189"/>
                </a:moveTo>
                <a:lnTo>
                  <a:pt x="590" y="205"/>
                </a:lnTo>
                <a:lnTo>
                  <a:pt x="612" y="205"/>
                </a:lnTo>
                <a:lnTo>
                  <a:pt x="609" y="197"/>
                </a:lnTo>
                <a:lnTo>
                  <a:pt x="605" y="189"/>
                </a:lnTo>
                <a:close/>
                <a:moveTo>
                  <a:pt x="598" y="174"/>
                </a:moveTo>
                <a:lnTo>
                  <a:pt x="583" y="191"/>
                </a:lnTo>
                <a:lnTo>
                  <a:pt x="605" y="190"/>
                </a:lnTo>
                <a:lnTo>
                  <a:pt x="602" y="182"/>
                </a:lnTo>
                <a:lnTo>
                  <a:pt x="598" y="174"/>
                </a:lnTo>
                <a:close/>
                <a:moveTo>
                  <a:pt x="590" y="159"/>
                </a:moveTo>
                <a:lnTo>
                  <a:pt x="577" y="177"/>
                </a:lnTo>
                <a:lnTo>
                  <a:pt x="598" y="175"/>
                </a:lnTo>
                <a:lnTo>
                  <a:pt x="595" y="167"/>
                </a:lnTo>
                <a:lnTo>
                  <a:pt x="590" y="159"/>
                </a:lnTo>
                <a:close/>
                <a:moveTo>
                  <a:pt x="582" y="145"/>
                </a:moveTo>
                <a:lnTo>
                  <a:pt x="569" y="164"/>
                </a:lnTo>
                <a:lnTo>
                  <a:pt x="591" y="160"/>
                </a:lnTo>
                <a:lnTo>
                  <a:pt x="587" y="153"/>
                </a:lnTo>
                <a:lnTo>
                  <a:pt x="582" y="145"/>
                </a:lnTo>
                <a:close/>
                <a:moveTo>
                  <a:pt x="572" y="131"/>
                </a:moveTo>
                <a:lnTo>
                  <a:pt x="561" y="151"/>
                </a:lnTo>
                <a:lnTo>
                  <a:pt x="582" y="146"/>
                </a:lnTo>
                <a:lnTo>
                  <a:pt x="578" y="139"/>
                </a:lnTo>
                <a:lnTo>
                  <a:pt x="572" y="131"/>
                </a:lnTo>
                <a:close/>
                <a:moveTo>
                  <a:pt x="562" y="118"/>
                </a:moveTo>
                <a:lnTo>
                  <a:pt x="552" y="138"/>
                </a:lnTo>
                <a:lnTo>
                  <a:pt x="573" y="132"/>
                </a:lnTo>
                <a:lnTo>
                  <a:pt x="568" y="125"/>
                </a:lnTo>
                <a:lnTo>
                  <a:pt x="562" y="118"/>
                </a:lnTo>
                <a:close/>
                <a:moveTo>
                  <a:pt x="552" y="106"/>
                </a:moveTo>
                <a:lnTo>
                  <a:pt x="542" y="126"/>
                </a:lnTo>
                <a:lnTo>
                  <a:pt x="563" y="119"/>
                </a:lnTo>
                <a:lnTo>
                  <a:pt x="558" y="112"/>
                </a:lnTo>
                <a:lnTo>
                  <a:pt x="552" y="106"/>
                </a:lnTo>
                <a:close/>
                <a:moveTo>
                  <a:pt x="540" y="94"/>
                </a:moveTo>
                <a:lnTo>
                  <a:pt x="532" y="114"/>
                </a:lnTo>
                <a:lnTo>
                  <a:pt x="552" y="106"/>
                </a:lnTo>
                <a:lnTo>
                  <a:pt x="547" y="100"/>
                </a:lnTo>
                <a:lnTo>
                  <a:pt x="540" y="94"/>
                </a:lnTo>
                <a:close/>
                <a:moveTo>
                  <a:pt x="528" y="82"/>
                </a:moveTo>
                <a:lnTo>
                  <a:pt x="521" y="103"/>
                </a:lnTo>
                <a:lnTo>
                  <a:pt x="541" y="94"/>
                </a:lnTo>
                <a:lnTo>
                  <a:pt x="535" y="88"/>
                </a:lnTo>
                <a:lnTo>
                  <a:pt x="528" y="82"/>
                </a:lnTo>
                <a:close/>
                <a:moveTo>
                  <a:pt x="516" y="71"/>
                </a:moveTo>
                <a:lnTo>
                  <a:pt x="509" y="93"/>
                </a:lnTo>
                <a:lnTo>
                  <a:pt x="529" y="83"/>
                </a:lnTo>
                <a:lnTo>
                  <a:pt x="523" y="77"/>
                </a:lnTo>
                <a:lnTo>
                  <a:pt x="516" y="71"/>
                </a:lnTo>
                <a:close/>
                <a:moveTo>
                  <a:pt x="503" y="61"/>
                </a:moveTo>
                <a:lnTo>
                  <a:pt x="498" y="83"/>
                </a:lnTo>
                <a:lnTo>
                  <a:pt x="516" y="72"/>
                </a:lnTo>
                <a:lnTo>
                  <a:pt x="510" y="67"/>
                </a:lnTo>
                <a:lnTo>
                  <a:pt x="503" y="61"/>
                </a:lnTo>
                <a:close/>
                <a:moveTo>
                  <a:pt x="489" y="52"/>
                </a:moveTo>
                <a:lnTo>
                  <a:pt x="485" y="74"/>
                </a:lnTo>
                <a:lnTo>
                  <a:pt x="503" y="62"/>
                </a:lnTo>
                <a:lnTo>
                  <a:pt x="497" y="57"/>
                </a:lnTo>
                <a:lnTo>
                  <a:pt x="489" y="52"/>
                </a:lnTo>
                <a:close/>
                <a:moveTo>
                  <a:pt x="475" y="43"/>
                </a:moveTo>
                <a:lnTo>
                  <a:pt x="472" y="65"/>
                </a:lnTo>
                <a:lnTo>
                  <a:pt x="490" y="52"/>
                </a:lnTo>
                <a:lnTo>
                  <a:pt x="483" y="48"/>
                </a:lnTo>
                <a:lnTo>
                  <a:pt x="475" y="43"/>
                </a:lnTo>
                <a:close/>
                <a:moveTo>
                  <a:pt x="461" y="35"/>
                </a:moveTo>
                <a:lnTo>
                  <a:pt x="459" y="58"/>
                </a:lnTo>
                <a:lnTo>
                  <a:pt x="476" y="44"/>
                </a:lnTo>
                <a:lnTo>
                  <a:pt x="469" y="39"/>
                </a:lnTo>
                <a:lnTo>
                  <a:pt x="461" y="35"/>
                </a:lnTo>
                <a:close/>
                <a:moveTo>
                  <a:pt x="446" y="28"/>
                </a:moveTo>
                <a:lnTo>
                  <a:pt x="445" y="50"/>
                </a:lnTo>
                <a:lnTo>
                  <a:pt x="461" y="36"/>
                </a:lnTo>
                <a:lnTo>
                  <a:pt x="454" y="32"/>
                </a:lnTo>
                <a:lnTo>
                  <a:pt x="446" y="28"/>
                </a:lnTo>
                <a:close/>
                <a:moveTo>
                  <a:pt x="430" y="22"/>
                </a:moveTo>
                <a:lnTo>
                  <a:pt x="431" y="44"/>
                </a:lnTo>
                <a:lnTo>
                  <a:pt x="446" y="28"/>
                </a:lnTo>
                <a:lnTo>
                  <a:pt x="439" y="25"/>
                </a:lnTo>
                <a:lnTo>
                  <a:pt x="430" y="22"/>
                </a:lnTo>
                <a:close/>
                <a:moveTo>
                  <a:pt x="415" y="16"/>
                </a:moveTo>
                <a:lnTo>
                  <a:pt x="417" y="38"/>
                </a:lnTo>
                <a:lnTo>
                  <a:pt x="431" y="22"/>
                </a:lnTo>
                <a:lnTo>
                  <a:pt x="424" y="19"/>
                </a:lnTo>
                <a:lnTo>
                  <a:pt x="415" y="16"/>
                </a:lnTo>
                <a:close/>
                <a:moveTo>
                  <a:pt x="399" y="11"/>
                </a:moveTo>
                <a:lnTo>
                  <a:pt x="402" y="34"/>
                </a:lnTo>
                <a:lnTo>
                  <a:pt x="416" y="16"/>
                </a:lnTo>
                <a:lnTo>
                  <a:pt x="408" y="14"/>
                </a:lnTo>
                <a:lnTo>
                  <a:pt x="399" y="11"/>
                </a:lnTo>
                <a:close/>
                <a:moveTo>
                  <a:pt x="383" y="7"/>
                </a:moveTo>
                <a:lnTo>
                  <a:pt x="387" y="29"/>
                </a:lnTo>
                <a:lnTo>
                  <a:pt x="400" y="11"/>
                </a:lnTo>
                <a:lnTo>
                  <a:pt x="392" y="9"/>
                </a:lnTo>
                <a:lnTo>
                  <a:pt x="383" y="7"/>
                </a:lnTo>
                <a:close/>
                <a:moveTo>
                  <a:pt x="367" y="4"/>
                </a:moveTo>
                <a:lnTo>
                  <a:pt x="372" y="26"/>
                </a:lnTo>
                <a:lnTo>
                  <a:pt x="384" y="8"/>
                </a:lnTo>
                <a:lnTo>
                  <a:pt x="376" y="6"/>
                </a:lnTo>
                <a:lnTo>
                  <a:pt x="367" y="4"/>
                </a:lnTo>
                <a:close/>
                <a:moveTo>
                  <a:pt x="350" y="2"/>
                </a:moveTo>
                <a:lnTo>
                  <a:pt x="357" y="24"/>
                </a:lnTo>
                <a:lnTo>
                  <a:pt x="367" y="4"/>
                </a:lnTo>
                <a:lnTo>
                  <a:pt x="359" y="3"/>
                </a:lnTo>
                <a:lnTo>
                  <a:pt x="350" y="2"/>
                </a:lnTo>
                <a:close/>
                <a:moveTo>
                  <a:pt x="334" y="1"/>
                </a:moveTo>
                <a:lnTo>
                  <a:pt x="341" y="22"/>
                </a:lnTo>
                <a:lnTo>
                  <a:pt x="351" y="2"/>
                </a:lnTo>
                <a:lnTo>
                  <a:pt x="343" y="1"/>
                </a:lnTo>
                <a:lnTo>
                  <a:pt x="334" y="1"/>
                </a:lnTo>
                <a:close/>
                <a:moveTo>
                  <a:pt x="317" y="0"/>
                </a:moveTo>
                <a:lnTo>
                  <a:pt x="326" y="21"/>
                </a:lnTo>
                <a:lnTo>
                  <a:pt x="335" y="1"/>
                </a:lnTo>
                <a:lnTo>
                  <a:pt x="326" y="0"/>
                </a:lnTo>
                <a:lnTo>
                  <a:pt x="317" y="0"/>
                </a:lnTo>
                <a:close/>
                <a:moveTo>
                  <a:pt x="301" y="0"/>
                </a:moveTo>
                <a:lnTo>
                  <a:pt x="311" y="21"/>
                </a:lnTo>
                <a:lnTo>
                  <a:pt x="318" y="0"/>
                </a:lnTo>
                <a:lnTo>
                  <a:pt x="310" y="0"/>
                </a:lnTo>
                <a:lnTo>
                  <a:pt x="301" y="0"/>
                </a:ln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3" name="Freeform 33"/>
          <p:cNvSpPr>
            <a:spLocks noEditPoints="1"/>
          </p:cNvSpPr>
          <p:nvPr/>
        </p:nvSpPr>
        <p:spPr bwMode="auto">
          <a:xfrm>
            <a:off x="2865438" y="1943100"/>
            <a:ext cx="3108325" cy="2971800"/>
          </a:xfrm>
          <a:custGeom>
            <a:avLst/>
            <a:gdLst>
              <a:gd name="T0" fmla="*/ 0 w 322"/>
              <a:gd name="T1" fmla="*/ 2147483647 h 322"/>
              <a:gd name="T2" fmla="*/ 2147483647 w 322"/>
              <a:gd name="T3" fmla="*/ 2147483647 h 322"/>
              <a:gd name="T4" fmla="*/ 0 w 322"/>
              <a:gd name="T5" fmla="*/ 2147483647 h 322"/>
              <a:gd name="T6" fmla="*/ 2147483647 w 322"/>
              <a:gd name="T7" fmla="*/ 2147483647 h 322"/>
              <a:gd name="T8" fmla="*/ 0 w 322"/>
              <a:gd name="T9" fmla="*/ 2147483647 h 322"/>
              <a:gd name="T10" fmla="*/ 2147483647 w 322"/>
              <a:gd name="T11" fmla="*/ 0 h 322"/>
              <a:gd name="T12" fmla="*/ 2147483647 w 322"/>
              <a:gd name="T13" fmla="*/ 2147483647 h 322"/>
              <a:gd name="T14" fmla="*/ 2147483647 w 322"/>
              <a:gd name="T15" fmla="*/ 0 h 322"/>
              <a:gd name="T16" fmla="*/ 2147483647 w 322"/>
              <a:gd name="T17" fmla="*/ 2147483647 h 322"/>
              <a:gd name="T18" fmla="*/ 2147483647 w 322"/>
              <a:gd name="T19" fmla="*/ 0 h 322"/>
              <a:gd name="T20" fmla="*/ 2147483647 w 322"/>
              <a:gd name="T21" fmla="*/ 0 h 322"/>
              <a:gd name="T22" fmla="*/ 2147483647 w 322"/>
              <a:gd name="T23" fmla="*/ 2147483647 h 322"/>
              <a:gd name="T24" fmla="*/ 2147483647 w 322"/>
              <a:gd name="T25" fmla="*/ 0 h 322"/>
              <a:gd name="T26" fmla="*/ 2147483647 w 322"/>
              <a:gd name="T27" fmla="*/ 2147483647 h 322"/>
              <a:gd name="T28" fmla="*/ 2147483647 w 322"/>
              <a:gd name="T29" fmla="*/ 0 h 322"/>
              <a:gd name="T30" fmla="*/ 2147483647 w 322"/>
              <a:gd name="T31" fmla="*/ 2147483647 h 322"/>
              <a:gd name="T32" fmla="*/ 2147483647 w 322"/>
              <a:gd name="T33" fmla="*/ 2147483647 h 322"/>
              <a:gd name="T34" fmla="*/ 2147483647 w 322"/>
              <a:gd name="T35" fmla="*/ 2147483647 h 322"/>
              <a:gd name="T36" fmla="*/ 2147483647 w 322"/>
              <a:gd name="T37" fmla="*/ 2147483647 h 322"/>
              <a:gd name="T38" fmla="*/ 2147483647 w 322"/>
              <a:gd name="T39" fmla="*/ 2147483647 h 322"/>
              <a:gd name="T40" fmla="*/ 2147483647 w 322"/>
              <a:gd name="T41" fmla="*/ 2147483647 h 322"/>
              <a:gd name="T42" fmla="*/ 2147483647 w 322"/>
              <a:gd name="T43" fmla="*/ 2147483647 h 322"/>
              <a:gd name="T44" fmla="*/ 2147483647 w 322"/>
              <a:gd name="T45" fmla="*/ 2147483647 h 322"/>
              <a:gd name="T46" fmla="*/ 2147483647 w 322"/>
              <a:gd name="T47" fmla="*/ 2147483647 h 322"/>
              <a:gd name="T48" fmla="*/ 2147483647 w 322"/>
              <a:gd name="T49" fmla="*/ 2147483647 h 322"/>
              <a:gd name="T50" fmla="*/ 2147483647 w 322"/>
              <a:gd name="T51" fmla="*/ 2147483647 h 322"/>
              <a:gd name="T52" fmla="*/ 2147483647 w 322"/>
              <a:gd name="T53" fmla="*/ 2147483647 h 322"/>
              <a:gd name="T54" fmla="*/ 2147483647 w 322"/>
              <a:gd name="T55" fmla="*/ 2147483647 h 322"/>
              <a:gd name="T56" fmla="*/ 2147483647 w 322"/>
              <a:gd name="T57" fmla="*/ 2147483647 h 322"/>
              <a:gd name="T58" fmla="*/ 2147483647 w 322"/>
              <a:gd name="T59" fmla="*/ 2147483647 h 322"/>
              <a:gd name="T60" fmla="*/ 2147483647 w 322"/>
              <a:gd name="T61" fmla="*/ 2147483647 h 322"/>
              <a:gd name="T62" fmla="*/ 2147483647 w 322"/>
              <a:gd name="T63" fmla="*/ 2147483647 h 322"/>
              <a:gd name="T64" fmla="*/ 2147483647 w 322"/>
              <a:gd name="T65" fmla="*/ 2147483647 h 322"/>
              <a:gd name="T66" fmla="*/ 2147483647 w 322"/>
              <a:gd name="T67" fmla="*/ 2147483647 h 322"/>
              <a:gd name="T68" fmla="*/ 2147483647 w 322"/>
              <a:gd name="T69" fmla="*/ 2147483647 h 322"/>
              <a:gd name="T70" fmla="*/ 0 w 322"/>
              <a:gd name="T71" fmla="*/ 2147483647 h 322"/>
              <a:gd name="T72" fmla="*/ 2147483647 w 322"/>
              <a:gd name="T73" fmla="*/ 2147483647 h 322"/>
              <a:gd name="T74" fmla="*/ 0 w 322"/>
              <a:gd name="T75" fmla="*/ 2147483647 h 322"/>
              <a:gd name="T76" fmla="*/ 2147483647 w 322"/>
              <a:gd name="T77" fmla="*/ 2147483647 h 322"/>
              <a:gd name="T78" fmla="*/ 0 w 322"/>
              <a:gd name="T79" fmla="*/ 2147483647 h 32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22"/>
              <a:gd name="T121" fmla="*/ 0 h 322"/>
              <a:gd name="T122" fmla="*/ 322 w 322"/>
              <a:gd name="T123" fmla="*/ 322 h 32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22" h="322">
                <a:moveTo>
                  <a:pt x="0" y="161"/>
                </a:moveTo>
                <a:lnTo>
                  <a:pt x="0" y="161"/>
                </a:lnTo>
                <a:lnTo>
                  <a:pt x="2" y="161"/>
                </a:lnTo>
                <a:lnTo>
                  <a:pt x="0" y="161"/>
                </a:lnTo>
                <a:close/>
                <a:moveTo>
                  <a:pt x="0" y="161"/>
                </a:moveTo>
                <a:cubicBezTo>
                  <a:pt x="0" y="117"/>
                  <a:pt x="18" y="76"/>
                  <a:pt x="47" y="47"/>
                </a:cubicBezTo>
                <a:lnTo>
                  <a:pt x="49" y="49"/>
                </a:lnTo>
                <a:cubicBezTo>
                  <a:pt x="20" y="77"/>
                  <a:pt x="2" y="117"/>
                  <a:pt x="2" y="161"/>
                </a:cubicBezTo>
                <a:lnTo>
                  <a:pt x="0" y="161"/>
                </a:lnTo>
                <a:close/>
                <a:moveTo>
                  <a:pt x="47" y="47"/>
                </a:moveTo>
                <a:cubicBezTo>
                  <a:pt x="76" y="18"/>
                  <a:pt x="117" y="0"/>
                  <a:pt x="161" y="0"/>
                </a:cubicBezTo>
                <a:lnTo>
                  <a:pt x="161" y="2"/>
                </a:lnTo>
                <a:cubicBezTo>
                  <a:pt x="117" y="2"/>
                  <a:pt x="77" y="20"/>
                  <a:pt x="49" y="49"/>
                </a:cubicBezTo>
                <a:lnTo>
                  <a:pt x="47" y="47"/>
                </a:lnTo>
                <a:close/>
                <a:moveTo>
                  <a:pt x="161" y="0"/>
                </a:moveTo>
                <a:lnTo>
                  <a:pt x="161" y="0"/>
                </a:lnTo>
                <a:lnTo>
                  <a:pt x="161" y="2"/>
                </a:lnTo>
                <a:lnTo>
                  <a:pt x="161" y="0"/>
                </a:lnTo>
                <a:close/>
                <a:moveTo>
                  <a:pt x="161" y="0"/>
                </a:moveTo>
                <a:lnTo>
                  <a:pt x="161" y="0"/>
                </a:lnTo>
                <a:lnTo>
                  <a:pt x="161" y="2"/>
                </a:lnTo>
                <a:lnTo>
                  <a:pt x="161" y="0"/>
                </a:lnTo>
                <a:close/>
                <a:moveTo>
                  <a:pt x="161" y="0"/>
                </a:moveTo>
                <a:cubicBezTo>
                  <a:pt x="205" y="0"/>
                  <a:pt x="246" y="18"/>
                  <a:pt x="275" y="47"/>
                </a:cubicBezTo>
                <a:lnTo>
                  <a:pt x="273" y="49"/>
                </a:lnTo>
                <a:cubicBezTo>
                  <a:pt x="245" y="20"/>
                  <a:pt x="205" y="2"/>
                  <a:pt x="161" y="2"/>
                </a:cubicBezTo>
                <a:lnTo>
                  <a:pt x="161" y="0"/>
                </a:lnTo>
                <a:close/>
                <a:moveTo>
                  <a:pt x="275" y="47"/>
                </a:moveTo>
                <a:cubicBezTo>
                  <a:pt x="304" y="76"/>
                  <a:pt x="322" y="117"/>
                  <a:pt x="322" y="161"/>
                </a:cubicBezTo>
                <a:lnTo>
                  <a:pt x="320" y="161"/>
                </a:lnTo>
                <a:cubicBezTo>
                  <a:pt x="320" y="117"/>
                  <a:pt x="302" y="77"/>
                  <a:pt x="273" y="49"/>
                </a:cubicBezTo>
                <a:lnTo>
                  <a:pt x="275" y="47"/>
                </a:lnTo>
                <a:close/>
                <a:moveTo>
                  <a:pt x="322" y="161"/>
                </a:moveTo>
                <a:lnTo>
                  <a:pt x="322" y="161"/>
                </a:lnTo>
                <a:lnTo>
                  <a:pt x="320" y="161"/>
                </a:lnTo>
                <a:lnTo>
                  <a:pt x="322" y="161"/>
                </a:lnTo>
                <a:close/>
                <a:moveTo>
                  <a:pt x="322" y="161"/>
                </a:moveTo>
                <a:lnTo>
                  <a:pt x="322" y="161"/>
                </a:lnTo>
                <a:lnTo>
                  <a:pt x="320" y="161"/>
                </a:lnTo>
                <a:lnTo>
                  <a:pt x="322" y="161"/>
                </a:lnTo>
                <a:close/>
                <a:moveTo>
                  <a:pt x="322" y="161"/>
                </a:moveTo>
                <a:cubicBezTo>
                  <a:pt x="322" y="205"/>
                  <a:pt x="304" y="246"/>
                  <a:pt x="275" y="275"/>
                </a:cubicBezTo>
                <a:lnTo>
                  <a:pt x="273" y="273"/>
                </a:lnTo>
                <a:cubicBezTo>
                  <a:pt x="302" y="245"/>
                  <a:pt x="320" y="205"/>
                  <a:pt x="320" y="161"/>
                </a:cubicBezTo>
                <a:lnTo>
                  <a:pt x="322" y="161"/>
                </a:lnTo>
                <a:close/>
                <a:moveTo>
                  <a:pt x="275" y="275"/>
                </a:moveTo>
                <a:cubicBezTo>
                  <a:pt x="246" y="304"/>
                  <a:pt x="205" y="322"/>
                  <a:pt x="161" y="322"/>
                </a:cubicBezTo>
                <a:lnTo>
                  <a:pt x="161" y="320"/>
                </a:lnTo>
                <a:cubicBezTo>
                  <a:pt x="205" y="320"/>
                  <a:pt x="245" y="302"/>
                  <a:pt x="273" y="273"/>
                </a:cubicBezTo>
                <a:lnTo>
                  <a:pt x="275" y="275"/>
                </a:lnTo>
                <a:close/>
                <a:moveTo>
                  <a:pt x="161" y="322"/>
                </a:moveTo>
                <a:lnTo>
                  <a:pt x="161" y="322"/>
                </a:lnTo>
                <a:lnTo>
                  <a:pt x="161" y="320"/>
                </a:lnTo>
                <a:lnTo>
                  <a:pt x="161" y="322"/>
                </a:lnTo>
                <a:close/>
                <a:moveTo>
                  <a:pt x="161" y="322"/>
                </a:moveTo>
                <a:lnTo>
                  <a:pt x="161" y="322"/>
                </a:lnTo>
                <a:lnTo>
                  <a:pt x="161" y="320"/>
                </a:lnTo>
                <a:lnTo>
                  <a:pt x="161" y="322"/>
                </a:lnTo>
                <a:close/>
                <a:moveTo>
                  <a:pt x="161" y="322"/>
                </a:moveTo>
                <a:cubicBezTo>
                  <a:pt x="117" y="322"/>
                  <a:pt x="76" y="304"/>
                  <a:pt x="47" y="275"/>
                </a:cubicBezTo>
                <a:lnTo>
                  <a:pt x="49" y="273"/>
                </a:lnTo>
                <a:cubicBezTo>
                  <a:pt x="77" y="302"/>
                  <a:pt x="117" y="320"/>
                  <a:pt x="161" y="320"/>
                </a:cubicBezTo>
                <a:lnTo>
                  <a:pt x="161" y="322"/>
                </a:lnTo>
                <a:close/>
                <a:moveTo>
                  <a:pt x="47" y="275"/>
                </a:moveTo>
                <a:cubicBezTo>
                  <a:pt x="18" y="246"/>
                  <a:pt x="0" y="205"/>
                  <a:pt x="0" y="161"/>
                </a:cubicBezTo>
                <a:lnTo>
                  <a:pt x="2" y="161"/>
                </a:lnTo>
                <a:cubicBezTo>
                  <a:pt x="2" y="205"/>
                  <a:pt x="20" y="245"/>
                  <a:pt x="49" y="273"/>
                </a:cubicBezTo>
                <a:lnTo>
                  <a:pt x="47" y="275"/>
                </a:lnTo>
                <a:close/>
                <a:moveTo>
                  <a:pt x="0" y="161"/>
                </a:moveTo>
                <a:lnTo>
                  <a:pt x="0" y="161"/>
                </a:lnTo>
                <a:lnTo>
                  <a:pt x="2" y="161"/>
                </a:lnTo>
                <a:lnTo>
                  <a:pt x="0" y="161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4" name="Oval 34"/>
          <p:cNvSpPr>
            <a:spLocks noChangeArrowheads="1"/>
          </p:cNvSpPr>
          <p:nvPr/>
        </p:nvSpPr>
        <p:spPr bwMode="auto">
          <a:xfrm>
            <a:off x="2922588" y="1998663"/>
            <a:ext cx="2994025" cy="2860675"/>
          </a:xfrm>
          <a:prstGeom prst="ellipse">
            <a:avLst/>
          </a:pr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5" name="Freeform 35"/>
          <p:cNvSpPr>
            <a:spLocks/>
          </p:cNvSpPr>
          <p:nvPr/>
        </p:nvSpPr>
        <p:spPr bwMode="auto">
          <a:xfrm>
            <a:off x="2962275" y="2036763"/>
            <a:ext cx="2914650" cy="2784475"/>
          </a:xfrm>
          <a:custGeom>
            <a:avLst/>
            <a:gdLst>
              <a:gd name="T0" fmla="*/ 2147483647 w 302"/>
              <a:gd name="T1" fmla="*/ 2147483647 h 302"/>
              <a:gd name="T2" fmla="*/ 2147483647 w 302"/>
              <a:gd name="T3" fmla="*/ 2147483647 h 302"/>
              <a:gd name="T4" fmla="*/ 2147483647 w 302"/>
              <a:gd name="T5" fmla="*/ 2147483647 h 302"/>
              <a:gd name="T6" fmla="*/ 2147483647 w 302"/>
              <a:gd name="T7" fmla="*/ 2147483647 h 302"/>
              <a:gd name="T8" fmla="*/ 2147483647 w 302"/>
              <a:gd name="T9" fmla="*/ 2147483647 h 3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2"/>
              <a:gd name="T16" fmla="*/ 0 h 302"/>
              <a:gd name="T17" fmla="*/ 302 w 302"/>
              <a:gd name="T18" fmla="*/ 302 h 3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2" h="302">
                <a:moveTo>
                  <a:pt x="301" y="151"/>
                </a:moveTo>
                <a:cubicBezTo>
                  <a:pt x="301" y="234"/>
                  <a:pt x="234" y="302"/>
                  <a:pt x="151" y="301"/>
                </a:cubicBezTo>
                <a:cubicBezTo>
                  <a:pt x="68" y="301"/>
                  <a:pt x="0" y="234"/>
                  <a:pt x="1" y="151"/>
                </a:cubicBezTo>
                <a:cubicBezTo>
                  <a:pt x="1" y="68"/>
                  <a:pt x="68" y="0"/>
                  <a:pt x="151" y="1"/>
                </a:cubicBezTo>
                <a:cubicBezTo>
                  <a:pt x="234" y="1"/>
                  <a:pt x="302" y="68"/>
                  <a:pt x="301" y="151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6" name="Freeform 36"/>
          <p:cNvSpPr>
            <a:spLocks noEditPoints="1"/>
          </p:cNvSpPr>
          <p:nvPr/>
        </p:nvSpPr>
        <p:spPr bwMode="auto">
          <a:xfrm>
            <a:off x="3279775" y="2339975"/>
            <a:ext cx="2279650" cy="2178050"/>
          </a:xfrm>
          <a:custGeom>
            <a:avLst/>
            <a:gdLst>
              <a:gd name="T0" fmla="*/ 0 w 236"/>
              <a:gd name="T1" fmla="*/ 2147483647 h 236"/>
              <a:gd name="T2" fmla="*/ 2147483647 w 236"/>
              <a:gd name="T3" fmla="*/ 2147483647 h 236"/>
              <a:gd name="T4" fmla="*/ 0 w 236"/>
              <a:gd name="T5" fmla="*/ 2147483647 h 236"/>
              <a:gd name="T6" fmla="*/ 2147483647 w 236"/>
              <a:gd name="T7" fmla="*/ 2147483647 h 236"/>
              <a:gd name="T8" fmla="*/ 0 w 236"/>
              <a:gd name="T9" fmla="*/ 2147483647 h 236"/>
              <a:gd name="T10" fmla="*/ 2147483647 w 236"/>
              <a:gd name="T11" fmla="*/ 0 h 236"/>
              <a:gd name="T12" fmla="*/ 2147483647 w 236"/>
              <a:gd name="T13" fmla="*/ 2147483647 h 236"/>
              <a:gd name="T14" fmla="*/ 2147483647 w 236"/>
              <a:gd name="T15" fmla="*/ 0 h 236"/>
              <a:gd name="T16" fmla="*/ 2147483647 w 236"/>
              <a:gd name="T17" fmla="*/ 2147483647 h 236"/>
              <a:gd name="T18" fmla="*/ 2147483647 w 236"/>
              <a:gd name="T19" fmla="*/ 0 h 236"/>
              <a:gd name="T20" fmla="*/ 2147483647 w 236"/>
              <a:gd name="T21" fmla="*/ 0 h 236"/>
              <a:gd name="T22" fmla="*/ 2147483647 w 236"/>
              <a:gd name="T23" fmla="*/ 2147483647 h 236"/>
              <a:gd name="T24" fmla="*/ 2147483647 w 236"/>
              <a:gd name="T25" fmla="*/ 0 h 236"/>
              <a:gd name="T26" fmla="*/ 2147483647 w 236"/>
              <a:gd name="T27" fmla="*/ 2147483647 h 236"/>
              <a:gd name="T28" fmla="*/ 2147483647 w 236"/>
              <a:gd name="T29" fmla="*/ 0 h 236"/>
              <a:gd name="T30" fmla="*/ 2147483647 w 236"/>
              <a:gd name="T31" fmla="*/ 2147483647 h 236"/>
              <a:gd name="T32" fmla="*/ 2147483647 w 236"/>
              <a:gd name="T33" fmla="*/ 2147483647 h 236"/>
              <a:gd name="T34" fmla="*/ 2147483647 w 236"/>
              <a:gd name="T35" fmla="*/ 2147483647 h 236"/>
              <a:gd name="T36" fmla="*/ 2147483647 w 236"/>
              <a:gd name="T37" fmla="*/ 2147483647 h 236"/>
              <a:gd name="T38" fmla="*/ 2147483647 w 236"/>
              <a:gd name="T39" fmla="*/ 2147483647 h 236"/>
              <a:gd name="T40" fmla="*/ 2147483647 w 236"/>
              <a:gd name="T41" fmla="*/ 2147483647 h 236"/>
              <a:gd name="T42" fmla="*/ 2147483647 w 236"/>
              <a:gd name="T43" fmla="*/ 2147483647 h 236"/>
              <a:gd name="T44" fmla="*/ 2147483647 w 236"/>
              <a:gd name="T45" fmla="*/ 2147483647 h 236"/>
              <a:gd name="T46" fmla="*/ 2147483647 w 236"/>
              <a:gd name="T47" fmla="*/ 2147483647 h 236"/>
              <a:gd name="T48" fmla="*/ 2147483647 w 236"/>
              <a:gd name="T49" fmla="*/ 2147483647 h 236"/>
              <a:gd name="T50" fmla="*/ 2147483647 w 236"/>
              <a:gd name="T51" fmla="*/ 2147483647 h 236"/>
              <a:gd name="T52" fmla="*/ 2147483647 w 236"/>
              <a:gd name="T53" fmla="*/ 2147483647 h 236"/>
              <a:gd name="T54" fmla="*/ 2147483647 w 236"/>
              <a:gd name="T55" fmla="*/ 2147483647 h 236"/>
              <a:gd name="T56" fmla="*/ 2147483647 w 236"/>
              <a:gd name="T57" fmla="*/ 2147483647 h 236"/>
              <a:gd name="T58" fmla="*/ 2147483647 w 236"/>
              <a:gd name="T59" fmla="*/ 2147483647 h 236"/>
              <a:gd name="T60" fmla="*/ 2147483647 w 236"/>
              <a:gd name="T61" fmla="*/ 2147483647 h 236"/>
              <a:gd name="T62" fmla="*/ 2147483647 w 236"/>
              <a:gd name="T63" fmla="*/ 2147483647 h 236"/>
              <a:gd name="T64" fmla="*/ 2147483647 w 236"/>
              <a:gd name="T65" fmla="*/ 2147483647 h 236"/>
              <a:gd name="T66" fmla="*/ 2147483647 w 236"/>
              <a:gd name="T67" fmla="*/ 2147483647 h 236"/>
              <a:gd name="T68" fmla="*/ 2147483647 w 236"/>
              <a:gd name="T69" fmla="*/ 2147483647 h 236"/>
              <a:gd name="T70" fmla="*/ 0 w 236"/>
              <a:gd name="T71" fmla="*/ 2147483647 h 236"/>
              <a:gd name="T72" fmla="*/ 2147483647 w 236"/>
              <a:gd name="T73" fmla="*/ 2147483647 h 236"/>
              <a:gd name="T74" fmla="*/ 0 w 236"/>
              <a:gd name="T75" fmla="*/ 2147483647 h 236"/>
              <a:gd name="T76" fmla="*/ 2147483647 w 236"/>
              <a:gd name="T77" fmla="*/ 2147483647 h 236"/>
              <a:gd name="T78" fmla="*/ 0 w 236"/>
              <a:gd name="T79" fmla="*/ 2147483647 h 2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36"/>
              <a:gd name="T121" fmla="*/ 0 h 236"/>
              <a:gd name="T122" fmla="*/ 236 w 236"/>
              <a:gd name="T123" fmla="*/ 236 h 2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36" h="236">
                <a:moveTo>
                  <a:pt x="0" y="118"/>
                </a:moveTo>
                <a:lnTo>
                  <a:pt x="0" y="118"/>
                </a:lnTo>
                <a:lnTo>
                  <a:pt x="2" y="118"/>
                </a:lnTo>
                <a:lnTo>
                  <a:pt x="0" y="118"/>
                </a:lnTo>
                <a:close/>
                <a:moveTo>
                  <a:pt x="0" y="118"/>
                </a:moveTo>
                <a:cubicBezTo>
                  <a:pt x="0" y="86"/>
                  <a:pt x="13" y="56"/>
                  <a:pt x="35" y="35"/>
                </a:cubicBezTo>
                <a:lnTo>
                  <a:pt x="36" y="36"/>
                </a:lnTo>
                <a:cubicBezTo>
                  <a:pt x="15" y="57"/>
                  <a:pt x="2" y="86"/>
                  <a:pt x="2" y="118"/>
                </a:cubicBezTo>
                <a:lnTo>
                  <a:pt x="0" y="118"/>
                </a:lnTo>
                <a:close/>
                <a:moveTo>
                  <a:pt x="35" y="35"/>
                </a:moveTo>
                <a:cubicBezTo>
                  <a:pt x="56" y="13"/>
                  <a:pt x="86" y="0"/>
                  <a:pt x="118" y="0"/>
                </a:cubicBezTo>
                <a:lnTo>
                  <a:pt x="118" y="2"/>
                </a:lnTo>
                <a:cubicBezTo>
                  <a:pt x="86" y="2"/>
                  <a:pt x="57" y="15"/>
                  <a:pt x="36" y="36"/>
                </a:cubicBezTo>
                <a:lnTo>
                  <a:pt x="35" y="35"/>
                </a:lnTo>
                <a:close/>
                <a:moveTo>
                  <a:pt x="118" y="0"/>
                </a:moveTo>
                <a:lnTo>
                  <a:pt x="118" y="0"/>
                </a:lnTo>
                <a:lnTo>
                  <a:pt x="118" y="2"/>
                </a:lnTo>
                <a:lnTo>
                  <a:pt x="118" y="0"/>
                </a:lnTo>
                <a:close/>
                <a:moveTo>
                  <a:pt x="118" y="0"/>
                </a:moveTo>
                <a:lnTo>
                  <a:pt x="118" y="0"/>
                </a:lnTo>
                <a:lnTo>
                  <a:pt x="118" y="2"/>
                </a:lnTo>
                <a:lnTo>
                  <a:pt x="118" y="0"/>
                </a:lnTo>
                <a:close/>
                <a:moveTo>
                  <a:pt x="118" y="0"/>
                </a:moveTo>
                <a:cubicBezTo>
                  <a:pt x="150" y="0"/>
                  <a:pt x="180" y="13"/>
                  <a:pt x="201" y="35"/>
                </a:cubicBezTo>
                <a:lnTo>
                  <a:pt x="200" y="36"/>
                </a:lnTo>
                <a:cubicBezTo>
                  <a:pt x="179" y="15"/>
                  <a:pt x="150" y="2"/>
                  <a:pt x="118" y="2"/>
                </a:cubicBezTo>
                <a:lnTo>
                  <a:pt x="118" y="0"/>
                </a:lnTo>
                <a:close/>
                <a:moveTo>
                  <a:pt x="201" y="35"/>
                </a:moveTo>
                <a:cubicBezTo>
                  <a:pt x="223" y="56"/>
                  <a:pt x="236" y="86"/>
                  <a:pt x="236" y="118"/>
                </a:cubicBezTo>
                <a:lnTo>
                  <a:pt x="234" y="118"/>
                </a:lnTo>
                <a:cubicBezTo>
                  <a:pt x="234" y="86"/>
                  <a:pt x="221" y="57"/>
                  <a:pt x="200" y="36"/>
                </a:cubicBezTo>
                <a:lnTo>
                  <a:pt x="201" y="35"/>
                </a:lnTo>
                <a:close/>
                <a:moveTo>
                  <a:pt x="236" y="118"/>
                </a:moveTo>
                <a:lnTo>
                  <a:pt x="236" y="118"/>
                </a:lnTo>
                <a:lnTo>
                  <a:pt x="234" y="118"/>
                </a:lnTo>
                <a:lnTo>
                  <a:pt x="236" y="118"/>
                </a:lnTo>
                <a:close/>
                <a:moveTo>
                  <a:pt x="236" y="118"/>
                </a:moveTo>
                <a:lnTo>
                  <a:pt x="236" y="118"/>
                </a:lnTo>
                <a:lnTo>
                  <a:pt x="234" y="118"/>
                </a:lnTo>
                <a:lnTo>
                  <a:pt x="236" y="118"/>
                </a:lnTo>
                <a:close/>
                <a:moveTo>
                  <a:pt x="236" y="118"/>
                </a:moveTo>
                <a:cubicBezTo>
                  <a:pt x="236" y="150"/>
                  <a:pt x="223" y="180"/>
                  <a:pt x="201" y="201"/>
                </a:cubicBezTo>
                <a:lnTo>
                  <a:pt x="200" y="200"/>
                </a:lnTo>
                <a:cubicBezTo>
                  <a:pt x="221" y="179"/>
                  <a:pt x="234" y="150"/>
                  <a:pt x="234" y="118"/>
                </a:cubicBezTo>
                <a:lnTo>
                  <a:pt x="236" y="118"/>
                </a:lnTo>
                <a:close/>
                <a:moveTo>
                  <a:pt x="201" y="201"/>
                </a:moveTo>
                <a:cubicBezTo>
                  <a:pt x="180" y="223"/>
                  <a:pt x="150" y="236"/>
                  <a:pt x="118" y="236"/>
                </a:cubicBezTo>
                <a:lnTo>
                  <a:pt x="118" y="234"/>
                </a:lnTo>
                <a:cubicBezTo>
                  <a:pt x="150" y="234"/>
                  <a:pt x="179" y="221"/>
                  <a:pt x="200" y="200"/>
                </a:cubicBezTo>
                <a:lnTo>
                  <a:pt x="201" y="201"/>
                </a:lnTo>
                <a:close/>
                <a:moveTo>
                  <a:pt x="118" y="236"/>
                </a:moveTo>
                <a:lnTo>
                  <a:pt x="118" y="236"/>
                </a:lnTo>
                <a:lnTo>
                  <a:pt x="118" y="234"/>
                </a:lnTo>
                <a:lnTo>
                  <a:pt x="118" y="236"/>
                </a:lnTo>
                <a:close/>
                <a:moveTo>
                  <a:pt x="118" y="236"/>
                </a:moveTo>
                <a:lnTo>
                  <a:pt x="118" y="236"/>
                </a:lnTo>
                <a:lnTo>
                  <a:pt x="118" y="234"/>
                </a:lnTo>
                <a:lnTo>
                  <a:pt x="118" y="236"/>
                </a:lnTo>
                <a:close/>
                <a:moveTo>
                  <a:pt x="118" y="236"/>
                </a:moveTo>
                <a:cubicBezTo>
                  <a:pt x="86" y="236"/>
                  <a:pt x="56" y="223"/>
                  <a:pt x="35" y="201"/>
                </a:cubicBezTo>
                <a:lnTo>
                  <a:pt x="36" y="200"/>
                </a:lnTo>
                <a:cubicBezTo>
                  <a:pt x="57" y="221"/>
                  <a:pt x="86" y="234"/>
                  <a:pt x="118" y="234"/>
                </a:cubicBezTo>
                <a:lnTo>
                  <a:pt x="118" y="236"/>
                </a:lnTo>
                <a:close/>
                <a:moveTo>
                  <a:pt x="35" y="201"/>
                </a:moveTo>
                <a:cubicBezTo>
                  <a:pt x="13" y="180"/>
                  <a:pt x="0" y="150"/>
                  <a:pt x="0" y="118"/>
                </a:cubicBezTo>
                <a:lnTo>
                  <a:pt x="2" y="118"/>
                </a:lnTo>
                <a:cubicBezTo>
                  <a:pt x="2" y="150"/>
                  <a:pt x="15" y="179"/>
                  <a:pt x="36" y="200"/>
                </a:cubicBezTo>
                <a:lnTo>
                  <a:pt x="35" y="201"/>
                </a:lnTo>
                <a:close/>
                <a:moveTo>
                  <a:pt x="0" y="118"/>
                </a:moveTo>
                <a:lnTo>
                  <a:pt x="0" y="118"/>
                </a:lnTo>
                <a:lnTo>
                  <a:pt x="2" y="118"/>
                </a:lnTo>
                <a:lnTo>
                  <a:pt x="0" y="118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7" name="Freeform 37"/>
          <p:cNvSpPr>
            <a:spLocks noEditPoints="1"/>
          </p:cNvSpPr>
          <p:nvPr/>
        </p:nvSpPr>
        <p:spPr bwMode="auto">
          <a:xfrm>
            <a:off x="3319463" y="2378075"/>
            <a:ext cx="2200275" cy="2101850"/>
          </a:xfrm>
          <a:custGeom>
            <a:avLst/>
            <a:gdLst>
              <a:gd name="T0" fmla="*/ 0 w 228"/>
              <a:gd name="T1" fmla="*/ 2147483647 h 228"/>
              <a:gd name="T2" fmla="*/ 2147483647 w 228"/>
              <a:gd name="T3" fmla="*/ 2147483647 h 228"/>
              <a:gd name="T4" fmla="*/ 0 w 228"/>
              <a:gd name="T5" fmla="*/ 2147483647 h 228"/>
              <a:gd name="T6" fmla="*/ 2147483647 w 228"/>
              <a:gd name="T7" fmla="*/ 2147483647 h 228"/>
              <a:gd name="T8" fmla="*/ 0 w 228"/>
              <a:gd name="T9" fmla="*/ 2147483647 h 228"/>
              <a:gd name="T10" fmla="*/ 2147483647 w 228"/>
              <a:gd name="T11" fmla="*/ 0 h 228"/>
              <a:gd name="T12" fmla="*/ 2147483647 w 228"/>
              <a:gd name="T13" fmla="*/ 2147483647 h 228"/>
              <a:gd name="T14" fmla="*/ 2147483647 w 228"/>
              <a:gd name="T15" fmla="*/ 0 h 228"/>
              <a:gd name="T16" fmla="*/ 2147483647 w 228"/>
              <a:gd name="T17" fmla="*/ 2147483647 h 228"/>
              <a:gd name="T18" fmla="*/ 2147483647 w 228"/>
              <a:gd name="T19" fmla="*/ 0 h 228"/>
              <a:gd name="T20" fmla="*/ 2147483647 w 228"/>
              <a:gd name="T21" fmla="*/ 0 h 228"/>
              <a:gd name="T22" fmla="*/ 2147483647 w 228"/>
              <a:gd name="T23" fmla="*/ 2147483647 h 228"/>
              <a:gd name="T24" fmla="*/ 2147483647 w 228"/>
              <a:gd name="T25" fmla="*/ 0 h 228"/>
              <a:gd name="T26" fmla="*/ 2147483647 w 228"/>
              <a:gd name="T27" fmla="*/ 2147483647 h 228"/>
              <a:gd name="T28" fmla="*/ 2147483647 w 228"/>
              <a:gd name="T29" fmla="*/ 0 h 228"/>
              <a:gd name="T30" fmla="*/ 2147483647 w 228"/>
              <a:gd name="T31" fmla="*/ 2147483647 h 228"/>
              <a:gd name="T32" fmla="*/ 2147483647 w 228"/>
              <a:gd name="T33" fmla="*/ 2147483647 h 228"/>
              <a:gd name="T34" fmla="*/ 2147483647 w 228"/>
              <a:gd name="T35" fmla="*/ 2147483647 h 228"/>
              <a:gd name="T36" fmla="*/ 2147483647 w 228"/>
              <a:gd name="T37" fmla="*/ 2147483647 h 228"/>
              <a:gd name="T38" fmla="*/ 2147483647 w 228"/>
              <a:gd name="T39" fmla="*/ 2147483647 h 228"/>
              <a:gd name="T40" fmla="*/ 2147483647 w 228"/>
              <a:gd name="T41" fmla="*/ 2147483647 h 228"/>
              <a:gd name="T42" fmla="*/ 2147483647 w 228"/>
              <a:gd name="T43" fmla="*/ 2147483647 h 228"/>
              <a:gd name="T44" fmla="*/ 2147483647 w 228"/>
              <a:gd name="T45" fmla="*/ 2147483647 h 228"/>
              <a:gd name="T46" fmla="*/ 2147483647 w 228"/>
              <a:gd name="T47" fmla="*/ 2147483647 h 228"/>
              <a:gd name="T48" fmla="*/ 2147483647 w 228"/>
              <a:gd name="T49" fmla="*/ 2147483647 h 228"/>
              <a:gd name="T50" fmla="*/ 2147483647 w 228"/>
              <a:gd name="T51" fmla="*/ 2147483647 h 228"/>
              <a:gd name="T52" fmla="*/ 2147483647 w 228"/>
              <a:gd name="T53" fmla="*/ 2147483647 h 228"/>
              <a:gd name="T54" fmla="*/ 2147483647 w 228"/>
              <a:gd name="T55" fmla="*/ 2147483647 h 228"/>
              <a:gd name="T56" fmla="*/ 2147483647 w 228"/>
              <a:gd name="T57" fmla="*/ 2147483647 h 228"/>
              <a:gd name="T58" fmla="*/ 2147483647 w 228"/>
              <a:gd name="T59" fmla="*/ 2147483647 h 228"/>
              <a:gd name="T60" fmla="*/ 2147483647 w 228"/>
              <a:gd name="T61" fmla="*/ 2147483647 h 228"/>
              <a:gd name="T62" fmla="*/ 2147483647 w 228"/>
              <a:gd name="T63" fmla="*/ 2147483647 h 228"/>
              <a:gd name="T64" fmla="*/ 2147483647 w 228"/>
              <a:gd name="T65" fmla="*/ 2147483647 h 228"/>
              <a:gd name="T66" fmla="*/ 2147483647 w 228"/>
              <a:gd name="T67" fmla="*/ 2147483647 h 228"/>
              <a:gd name="T68" fmla="*/ 2147483647 w 228"/>
              <a:gd name="T69" fmla="*/ 2147483647 h 228"/>
              <a:gd name="T70" fmla="*/ 0 w 228"/>
              <a:gd name="T71" fmla="*/ 2147483647 h 228"/>
              <a:gd name="T72" fmla="*/ 2147483647 w 228"/>
              <a:gd name="T73" fmla="*/ 2147483647 h 228"/>
              <a:gd name="T74" fmla="*/ 0 w 228"/>
              <a:gd name="T75" fmla="*/ 2147483647 h 228"/>
              <a:gd name="T76" fmla="*/ 2147483647 w 228"/>
              <a:gd name="T77" fmla="*/ 2147483647 h 228"/>
              <a:gd name="T78" fmla="*/ 0 w 228"/>
              <a:gd name="T79" fmla="*/ 2147483647 h 22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28"/>
              <a:gd name="T121" fmla="*/ 0 h 228"/>
              <a:gd name="T122" fmla="*/ 228 w 228"/>
              <a:gd name="T123" fmla="*/ 228 h 22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28" h="228">
                <a:moveTo>
                  <a:pt x="0" y="114"/>
                </a:moveTo>
                <a:lnTo>
                  <a:pt x="0" y="114"/>
                </a:lnTo>
                <a:lnTo>
                  <a:pt x="2" y="114"/>
                </a:lnTo>
                <a:lnTo>
                  <a:pt x="0" y="114"/>
                </a:lnTo>
                <a:close/>
                <a:moveTo>
                  <a:pt x="0" y="114"/>
                </a:moveTo>
                <a:cubicBezTo>
                  <a:pt x="0" y="83"/>
                  <a:pt x="13" y="54"/>
                  <a:pt x="34" y="34"/>
                </a:cubicBezTo>
                <a:lnTo>
                  <a:pt x="35" y="35"/>
                </a:lnTo>
                <a:cubicBezTo>
                  <a:pt x="15" y="55"/>
                  <a:pt x="2" y="83"/>
                  <a:pt x="2" y="114"/>
                </a:cubicBezTo>
                <a:lnTo>
                  <a:pt x="0" y="114"/>
                </a:lnTo>
                <a:close/>
                <a:moveTo>
                  <a:pt x="34" y="34"/>
                </a:moveTo>
                <a:cubicBezTo>
                  <a:pt x="54" y="13"/>
                  <a:pt x="83" y="0"/>
                  <a:pt x="114" y="0"/>
                </a:cubicBezTo>
                <a:lnTo>
                  <a:pt x="114" y="2"/>
                </a:lnTo>
                <a:cubicBezTo>
                  <a:pt x="83" y="2"/>
                  <a:pt x="55" y="15"/>
                  <a:pt x="35" y="35"/>
                </a:cubicBezTo>
                <a:lnTo>
                  <a:pt x="34" y="34"/>
                </a:lnTo>
                <a:close/>
                <a:moveTo>
                  <a:pt x="114" y="0"/>
                </a:moveTo>
                <a:lnTo>
                  <a:pt x="114" y="0"/>
                </a:lnTo>
                <a:lnTo>
                  <a:pt x="114" y="2"/>
                </a:lnTo>
                <a:lnTo>
                  <a:pt x="114" y="0"/>
                </a:lnTo>
                <a:close/>
                <a:moveTo>
                  <a:pt x="114" y="0"/>
                </a:moveTo>
                <a:lnTo>
                  <a:pt x="114" y="0"/>
                </a:lnTo>
                <a:lnTo>
                  <a:pt x="114" y="2"/>
                </a:lnTo>
                <a:lnTo>
                  <a:pt x="114" y="0"/>
                </a:lnTo>
                <a:close/>
                <a:moveTo>
                  <a:pt x="114" y="0"/>
                </a:moveTo>
                <a:cubicBezTo>
                  <a:pt x="145" y="0"/>
                  <a:pt x="174" y="13"/>
                  <a:pt x="194" y="34"/>
                </a:cubicBezTo>
                <a:lnTo>
                  <a:pt x="193" y="35"/>
                </a:lnTo>
                <a:cubicBezTo>
                  <a:pt x="173" y="15"/>
                  <a:pt x="145" y="2"/>
                  <a:pt x="114" y="2"/>
                </a:cubicBezTo>
                <a:lnTo>
                  <a:pt x="114" y="0"/>
                </a:lnTo>
                <a:close/>
                <a:moveTo>
                  <a:pt x="194" y="34"/>
                </a:moveTo>
                <a:cubicBezTo>
                  <a:pt x="215" y="54"/>
                  <a:pt x="228" y="83"/>
                  <a:pt x="228" y="114"/>
                </a:cubicBezTo>
                <a:lnTo>
                  <a:pt x="226" y="114"/>
                </a:lnTo>
                <a:cubicBezTo>
                  <a:pt x="226" y="83"/>
                  <a:pt x="213" y="55"/>
                  <a:pt x="193" y="35"/>
                </a:cubicBezTo>
                <a:lnTo>
                  <a:pt x="194" y="34"/>
                </a:lnTo>
                <a:close/>
                <a:moveTo>
                  <a:pt x="228" y="114"/>
                </a:moveTo>
                <a:lnTo>
                  <a:pt x="228" y="114"/>
                </a:lnTo>
                <a:lnTo>
                  <a:pt x="226" y="114"/>
                </a:lnTo>
                <a:lnTo>
                  <a:pt x="228" y="114"/>
                </a:lnTo>
                <a:close/>
                <a:moveTo>
                  <a:pt x="228" y="114"/>
                </a:moveTo>
                <a:lnTo>
                  <a:pt x="228" y="114"/>
                </a:lnTo>
                <a:lnTo>
                  <a:pt x="226" y="114"/>
                </a:lnTo>
                <a:lnTo>
                  <a:pt x="228" y="114"/>
                </a:lnTo>
                <a:close/>
                <a:moveTo>
                  <a:pt x="228" y="114"/>
                </a:moveTo>
                <a:cubicBezTo>
                  <a:pt x="228" y="145"/>
                  <a:pt x="215" y="174"/>
                  <a:pt x="194" y="194"/>
                </a:cubicBezTo>
                <a:lnTo>
                  <a:pt x="193" y="193"/>
                </a:lnTo>
                <a:cubicBezTo>
                  <a:pt x="213" y="173"/>
                  <a:pt x="226" y="145"/>
                  <a:pt x="226" y="114"/>
                </a:cubicBezTo>
                <a:lnTo>
                  <a:pt x="228" y="114"/>
                </a:lnTo>
                <a:close/>
                <a:moveTo>
                  <a:pt x="194" y="194"/>
                </a:moveTo>
                <a:cubicBezTo>
                  <a:pt x="174" y="215"/>
                  <a:pt x="145" y="228"/>
                  <a:pt x="114" y="228"/>
                </a:cubicBezTo>
                <a:lnTo>
                  <a:pt x="114" y="226"/>
                </a:lnTo>
                <a:cubicBezTo>
                  <a:pt x="145" y="226"/>
                  <a:pt x="173" y="213"/>
                  <a:pt x="193" y="193"/>
                </a:cubicBezTo>
                <a:lnTo>
                  <a:pt x="194" y="194"/>
                </a:lnTo>
                <a:close/>
                <a:moveTo>
                  <a:pt x="114" y="228"/>
                </a:moveTo>
                <a:lnTo>
                  <a:pt x="114" y="228"/>
                </a:lnTo>
                <a:lnTo>
                  <a:pt x="114" y="226"/>
                </a:lnTo>
                <a:lnTo>
                  <a:pt x="114" y="228"/>
                </a:lnTo>
                <a:close/>
                <a:moveTo>
                  <a:pt x="114" y="228"/>
                </a:moveTo>
                <a:lnTo>
                  <a:pt x="114" y="228"/>
                </a:lnTo>
                <a:lnTo>
                  <a:pt x="114" y="226"/>
                </a:lnTo>
                <a:lnTo>
                  <a:pt x="114" y="228"/>
                </a:lnTo>
                <a:close/>
                <a:moveTo>
                  <a:pt x="114" y="228"/>
                </a:moveTo>
                <a:cubicBezTo>
                  <a:pt x="83" y="228"/>
                  <a:pt x="54" y="215"/>
                  <a:pt x="34" y="194"/>
                </a:cubicBezTo>
                <a:lnTo>
                  <a:pt x="35" y="193"/>
                </a:lnTo>
                <a:cubicBezTo>
                  <a:pt x="55" y="213"/>
                  <a:pt x="83" y="226"/>
                  <a:pt x="114" y="226"/>
                </a:cubicBezTo>
                <a:lnTo>
                  <a:pt x="114" y="228"/>
                </a:lnTo>
                <a:close/>
                <a:moveTo>
                  <a:pt x="34" y="194"/>
                </a:moveTo>
                <a:cubicBezTo>
                  <a:pt x="13" y="174"/>
                  <a:pt x="0" y="145"/>
                  <a:pt x="0" y="114"/>
                </a:cubicBezTo>
                <a:lnTo>
                  <a:pt x="2" y="114"/>
                </a:lnTo>
                <a:cubicBezTo>
                  <a:pt x="2" y="145"/>
                  <a:pt x="15" y="173"/>
                  <a:pt x="35" y="193"/>
                </a:cubicBezTo>
                <a:lnTo>
                  <a:pt x="34" y="194"/>
                </a:lnTo>
                <a:close/>
                <a:moveTo>
                  <a:pt x="0" y="114"/>
                </a:moveTo>
                <a:lnTo>
                  <a:pt x="0" y="114"/>
                </a:lnTo>
                <a:lnTo>
                  <a:pt x="2" y="114"/>
                </a:lnTo>
                <a:lnTo>
                  <a:pt x="0" y="114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8" name="Freeform 38"/>
          <p:cNvSpPr>
            <a:spLocks noEditPoints="1"/>
          </p:cNvSpPr>
          <p:nvPr/>
        </p:nvSpPr>
        <p:spPr bwMode="auto">
          <a:xfrm>
            <a:off x="4081463" y="2063750"/>
            <a:ext cx="676275" cy="266700"/>
          </a:xfrm>
          <a:custGeom>
            <a:avLst/>
            <a:gdLst>
              <a:gd name="T0" fmla="*/ 0 w 70"/>
              <a:gd name="T1" fmla="*/ 2147483647 h 29"/>
              <a:gd name="T2" fmla="*/ 2147483647 w 70"/>
              <a:gd name="T3" fmla="*/ 2147483647 h 29"/>
              <a:gd name="T4" fmla="*/ 2147483647 w 70"/>
              <a:gd name="T5" fmla="*/ 2147483647 h 29"/>
              <a:gd name="T6" fmla="*/ 2147483647 w 70"/>
              <a:gd name="T7" fmla="*/ 2147483647 h 29"/>
              <a:gd name="T8" fmla="*/ 2147483647 w 70"/>
              <a:gd name="T9" fmla="*/ 0 h 29"/>
              <a:gd name="T10" fmla="*/ 2147483647 w 70"/>
              <a:gd name="T11" fmla="*/ 2147483647 h 29"/>
              <a:gd name="T12" fmla="*/ 2147483647 w 70"/>
              <a:gd name="T13" fmla="*/ 2147483647 h 29"/>
              <a:gd name="T14" fmla="*/ 2147483647 w 70"/>
              <a:gd name="T15" fmla="*/ 2147483647 h 29"/>
              <a:gd name="T16" fmla="*/ 2147483647 w 70"/>
              <a:gd name="T17" fmla="*/ 2147483647 h 29"/>
              <a:gd name="T18" fmla="*/ 2147483647 w 70"/>
              <a:gd name="T19" fmla="*/ 2147483647 h 29"/>
              <a:gd name="T20" fmla="*/ 2147483647 w 70"/>
              <a:gd name="T21" fmla="*/ 2147483647 h 29"/>
              <a:gd name="T22" fmla="*/ 2147483647 w 70"/>
              <a:gd name="T23" fmla="*/ 2147483647 h 29"/>
              <a:gd name="T24" fmla="*/ 2147483647 w 70"/>
              <a:gd name="T25" fmla="*/ 2147483647 h 29"/>
              <a:gd name="T26" fmla="*/ 2147483647 w 70"/>
              <a:gd name="T27" fmla="*/ 2147483647 h 29"/>
              <a:gd name="T28" fmla="*/ 2147483647 w 70"/>
              <a:gd name="T29" fmla="*/ 2147483647 h 29"/>
              <a:gd name="T30" fmla="*/ 2147483647 w 70"/>
              <a:gd name="T31" fmla="*/ 2147483647 h 29"/>
              <a:gd name="T32" fmla="*/ 2147483647 w 70"/>
              <a:gd name="T33" fmla="*/ 2147483647 h 29"/>
              <a:gd name="T34" fmla="*/ 2147483647 w 70"/>
              <a:gd name="T35" fmla="*/ 2147483647 h 29"/>
              <a:gd name="T36" fmla="*/ 2147483647 w 70"/>
              <a:gd name="T37" fmla="*/ 2147483647 h 29"/>
              <a:gd name="T38" fmla="*/ 0 w 70"/>
              <a:gd name="T39" fmla="*/ 2147483647 h 29"/>
              <a:gd name="T40" fmla="*/ 2147483647 w 70"/>
              <a:gd name="T41" fmla="*/ 2147483647 h 29"/>
              <a:gd name="T42" fmla="*/ 2147483647 w 70"/>
              <a:gd name="T43" fmla="*/ 2147483647 h 29"/>
              <a:gd name="T44" fmla="*/ 2147483647 w 70"/>
              <a:gd name="T45" fmla="*/ 2147483647 h 29"/>
              <a:gd name="T46" fmla="*/ 2147483647 w 70"/>
              <a:gd name="T47" fmla="*/ 2147483647 h 29"/>
              <a:gd name="T48" fmla="*/ 2147483647 w 70"/>
              <a:gd name="T49" fmla="*/ 2147483647 h 29"/>
              <a:gd name="T50" fmla="*/ 2147483647 w 70"/>
              <a:gd name="T51" fmla="*/ 2147483647 h 29"/>
              <a:gd name="T52" fmla="*/ 2147483647 w 70"/>
              <a:gd name="T53" fmla="*/ 2147483647 h 29"/>
              <a:gd name="T54" fmla="*/ 2147483647 w 70"/>
              <a:gd name="T55" fmla="*/ 2147483647 h 29"/>
              <a:gd name="T56" fmla="*/ 2147483647 w 70"/>
              <a:gd name="T57" fmla="*/ 2147483647 h 29"/>
              <a:gd name="T58" fmla="*/ 2147483647 w 70"/>
              <a:gd name="T59" fmla="*/ 2147483647 h 29"/>
              <a:gd name="T60" fmla="*/ 2147483647 w 70"/>
              <a:gd name="T61" fmla="*/ 2147483647 h 29"/>
              <a:gd name="T62" fmla="*/ 2147483647 w 70"/>
              <a:gd name="T63" fmla="*/ 2147483647 h 29"/>
              <a:gd name="T64" fmla="*/ 2147483647 w 70"/>
              <a:gd name="T65" fmla="*/ 2147483647 h 29"/>
              <a:gd name="T66" fmla="*/ 2147483647 w 70"/>
              <a:gd name="T67" fmla="*/ 2147483647 h 29"/>
              <a:gd name="T68" fmla="*/ 2147483647 w 70"/>
              <a:gd name="T69" fmla="*/ 2147483647 h 29"/>
              <a:gd name="T70" fmla="*/ 2147483647 w 70"/>
              <a:gd name="T71" fmla="*/ 2147483647 h 29"/>
              <a:gd name="T72" fmla="*/ 2147483647 w 70"/>
              <a:gd name="T73" fmla="*/ 2147483647 h 29"/>
              <a:gd name="T74" fmla="*/ 2147483647 w 70"/>
              <a:gd name="T75" fmla="*/ 2147483647 h 29"/>
              <a:gd name="T76" fmla="*/ 2147483647 w 70"/>
              <a:gd name="T77" fmla="*/ 2147483647 h 29"/>
              <a:gd name="T78" fmla="*/ 2147483647 w 70"/>
              <a:gd name="T79" fmla="*/ 2147483647 h 29"/>
              <a:gd name="T80" fmla="*/ 2147483647 w 70"/>
              <a:gd name="T81" fmla="*/ 2147483647 h 29"/>
              <a:gd name="T82" fmla="*/ 2147483647 w 70"/>
              <a:gd name="T83" fmla="*/ 2147483647 h 29"/>
              <a:gd name="T84" fmla="*/ 2147483647 w 70"/>
              <a:gd name="T85" fmla="*/ 2147483647 h 29"/>
              <a:gd name="T86" fmla="*/ 2147483647 w 70"/>
              <a:gd name="T87" fmla="*/ 2147483647 h 29"/>
              <a:gd name="T88" fmla="*/ 2147483647 w 70"/>
              <a:gd name="T89" fmla="*/ 2147483647 h 29"/>
              <a:gd name="T90" fmla="*/ 2147483647 w 70"/>
              <a:gd name="T91" fmla="*/ 2147483647 h 29"/>
              <a:gd name="T92" fmla="*/ 2147483647 w 70"/>
              <a:gd name="T93" fmla="*/ 2147483647 h 29"/>
              <a:gd name="T94" fmla="*/ 2147483647 w 70"/>
              <a:gd name="T95" fmla="*/ 2147483647 h 29"/>
              <a:gd name="T96" fmla="*/ 2147483647 w 70"/>
              <a:gd name="T97" fmla="*/ 2147483647 h 29"/>
              <a:gd name="T98" fmla="*/ 2147483647 w 70"/>
              <a:gd name="T99" fmla="*/ 2147483647 h 29"/>
              <a:gd name="T100" fmla="*/ 2147483647 w 70"/>
              <a:gd name="T101" fmla="*/ 2147483647 h 29"/>
              <a:gd name="T102" fmla="*/ 2147483647 w 70"/>
              <a:gd name="T103" fmla="*/ 2147483647 h 29"/>
              <a:gd name="T104" fmla="*/ 2147483647 w 70"/>
              <a:gd name="T105" fmla="*/ 2147483647 h 29"/>
              <a:gd name="T106" fmla="*/ 2147483647 w 70"/>
              <a:gd name="T107" fmla="*/ 2147483647 h 29"/>
              <a:gd name="T108" fmla="*/ 2147483647 w 70"/>
              <a:gd name="T109" fmla="*/ 2147483647 h 29"/>
              <a:gd name="T110" fmla="*/ 2147483647 w 70"/>
              <a:gd name="T111" fmla="*/ 2147483647 h 29"/>
              <a:gd name="T112" fmla="*/ 2147483647 w 70"/>
              <a:gd name="T113" fmla="*/ 2147483647 h 2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0"/>
              <a:gd name="T172" fmla="*/ 0 h 29"/>
              <a:gd name="T173" fmla="*/ 70 w 70"/>
              <a:gd name="T174" fmla="*/ 29 h 2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0" h="29">
                <a:moveTo>
                  <a:pt x="0" y="13"/>
                </a:moveTo>
                <a:lnTo>
                  <a:pt x="27" y="9"/>
                </a:lnTo>
                <a:lnTo>
                  <a:pt x="26" y="5"/>
                </a:lnTo>
                <a:lnTo>
                  <a:pt x="23" y="2"/>
                </a:lnTo>
                <a:lnTo>
                  <a:pt x="32" y="0"/>
                </a:lnTo>
                <a:lnTo>
                  <a:pt x="36" y="3"/>
                </a:lnTo>
                <a:lnTo>
                  <a:pt x="37" y="9"/>
                </a:lnTo>
                <a:cubicBezTo>
                  <a:pt x="37" y="9"/>
                  <a:pt x="42" y="9"/>
                  <a:pt x="45" y="11"/>
                </a:cubicBezTo>
                <a:cubicBezTo>
                  <a:pt x="48" y="14"/>
                  <a:pt x="51" y="20"/>
                  <a:pt x="52" y="20"/>
                </a:cubicBezTo>
                <a:cubicBezTo>
                  <a:pt x="53" y="20"/>
                  <a:pt x="70" y="25"/>
                  <a:pt x="70" y="25"/>
                </a:cubicBezTo>
                <a:lnTo>
                  <a:pt x="50" y="26"/>
                </a:lnTo>
                <a:cubicBezTo>
                  <a:pt x="50" y="26"/>
                  <a:pt x="44" y="19"/>
                  <a:pt x="42" y="18"/>
                </a:cubicBezTo>
                <a:cubicBezTo>
                  <a:pt x="41" y="18"/>
                  <a:pt x="37" y="18"/>
                  <a:pt x="37" y="18"/>
                </a:cubicBezTo>
                <a:lnTo>
                  <a:pt x="37" y="24"/>
                </a:lnTo>
                <a:lnTo>
                  <a:pt x="34" y="28"/>
                </a:lnTo>
                <a:lnTo>
                  <a:pt x="25" y="29"/>
                </a:lnTo>
                <a:lnTo>
                  <a:pt x="28" y="24"/>
                </a:lnTo>
                <a:lnTo>
                  <a:pt x="28" y="18"/>
                </a:lnTo>
                <a:lnTo>
                  <a:pt x="5" y="24"/>
                </a:lnTo>
                <a:lnTo>
                  <a:pt x="0" y="13"/>
                </a:lnTo>
                <a:close/>
                <a:moveTo>
                  <a:pt x="4" y="14"/>
                </a:moveTo>
                <a:lnTo>
                  <a:pt x="7" y="21"/>
                </a:lnTo>
                <a:moveTo>
                  <a:pt x="7" y="14"/>
                </a:moveTo>
                <a:lnTo>
                  <a:pt x="20" y="14"/>
                </a:lnTo>
                <a:moveTo>
                  <a:pt x="8" y="17"/>
                </a:moveTo>
                <a:lnTo>
                  <a:pt x="20" y="15"/>
                </a:lnTo>
                <a:moveTo>
                  <a:pt x="9" y="21"/>
                </a:moveTo>
                <a:lnTo>
                  <a:pt x="21" y="16"/>
                </a:lnTo>
                <a:moveTo>
                  <a:pt x="28" y="11"/>
                </a:moveTo>
                <a:lnTo>
                  <a:pt x="37" y="11"/>
                </a:lnTo>
                <a:moveTo>
                  <a:pt x="28" y="14"/>
                </a:moveTo>
                <a:lnTo>
                  <a:pt x="37" y="14"/>
                </a:lnTo>
                <a:moveTo>
                  <a:pt x="28" y="15"/>
                </a:moveTo>
                <a:lnTo>
                  <a:pt x="37" y="15"/>
                </a:lnTo>
                <a:moveTo>
                  <a:pt x="41" y="14"/>
                </a:moveTo>
                <a:lnTo>
                  <a:pt x="48" y="21"/>
                </a:lnTo>
                <a:moveTo>
                  <a:pt x="57" y="23"/>
                </a:moveTo>
                <a:lnTo>
                  <a:pt x="69" y="25"/>
                </a:lnTo>
                <a:moveTo>
                  <a:pt x="28" y="3"/>
                </a:moveTo>
                <a:lnTo>
                  <a:pt x="32" y="3"/>
                </a:lnTo>
                <a:moveTo>
                  <a:pt x="30" y="8"/>
                </a:moveTo>
                <a:lnTo>
                  <a:pt x="30" y="5"/>
                </a:lnTo>
                <a:moveTo>
                  <a:pt x="34" y="7"/>
                </a:moveTo>
                <a:lnTo>
                  <a:pt x="34" y="4"/>
                </a:lnTo>
                <a:moveTo>
                  <a:pt x="30" y="27"/>
                </a:moveTo>
                <a:lnTo>
                  <a:pt x="31" y="24"/>
                </a:lnTo>
                <a:moveTo>
                  <a:pt x="33" y="27"/>
                </a:moveTo>
                <a:lnTo>
                  <a:pt x="34" y="25"/>
                </a:lnTo>
                <a:moveTo>
                  <a:pt x="31" y="22"/>
                </a:moveTo>
                <a:lnTo>
                  <a:pt x="31" y="18"/>
                </a:lnTo>
                <a:moveTo>
                  <a:pt x="34" y="22"/>
                </a:moveTo>
                <a:lnTo>
                  <a:pt x="34" y="18"/>
                </a:lnTo>
                <a:moveTo>
                  <a:pt x="51" y="23"/>
                </a:moveTo>
                <a:cubicBezTo>
                  <a:pt x="51" y="22"/>
                  <a:pt x="51" y="22"/>
                  <a:pt x="52" y="22"/>
                </a:cubicBezTo>
                <a:cubicBezTo>
                  <a:pt x="53" y="22"/>
                  <a:pt x="53" y="22"/>
                  <a:pt x="53" y="23"/>
                </a:cubicBezTo>
                <a:cubicBezTo>
                  <a:pt x="53" y="24"/>
                  <a:pt x="53" y="24"/>
                  <a:pt x="52" y="24"/>
                </a:cubicBezTo>
                <a:cubicBezTo>
                  <a:pt x="51" y="24"/>
                  <a:pt x="51" y="24"/>
                  <a:pt x="51" y="23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29" name="Freeform 39"/>
          <p:cNvSpPr>
            <a:spLocks noEditPoints="1"/>
          </p:cNvSpPr>
          <p:nvPr/>
        </p:nvSpPr>
        <p:spPr bwMode="auto">
          <a:xfrm>
            <a:off x="4767263" y="2184400"/>
            <a:ext cx="541337" cy="422275"/>
          </a:xfrm>
          <a:custGeom>
            <a:avLst/>
            <a:gdLst>
              <a:gd name="T0" fmla="*/ 2147483647 w 56"/>
              <a:gd name="T1" fmla="*/ 0 h 46"/>
              <a:gd name="T2" fmla="*/ 2147483647 w 56"/>
              <a:gd name="T3" fmla="*/ 2147483647 h 46"/>
              <a:gd name="T4" fmla="*/ 2147483647 w 56"/>
              <a:gd name="T5" fmla="*/ 2147483647 h 46"/>
              <a:gd name="T6" fmla="*/ 2147483647 w 56"/>
              <a:gd name="T7" fmla="*/ 2147483647 h 46"/>
              <a:gd name="T8" fmla="*/ 2147483647 w 56"/>
              <a:gd name="T9" fmla="*/ 2147483647 h 46"/>
              <a:gd name="T10" fmla="*/ 2147483647 w 56"/>
              <a:gd name="T11" fmla="*/ 2147483647 h 46"/>
              <a:gd name="T12" fmla="*/ 2147483647 w 56"/>
              <a:gd name="T13" fmla="*/ 2147483647 h 46"/>
              <a:gd name="T14" fmla="*/ 2147483647 w 56"/>
              <a:gd name="T15" fmla="*/ 2147483647 h 46"/>
              <a:gd name="T16" fmla="*/ 2147483647 w 56"/>
              <a:gd name="T17" fmla="*/ 2147483647 h 46"/>
              <a:gd name="T18" fmla="*/ 2147483647 w 56"/>
              <a:gd name="T19" fmla="*/ 2147483647 h 46"/>
              <a:gd name="T20" fmla="*/ 2147483647 w 56"/>
              <a:gd name="T21" fmla="*/ 2147483647 h 46"/>
              <a:gd name="T22" fmla="*/ 2147483647 w 56"/>
              <a:gd name="T23" fmla="*/ 2147483647 h 46"/>
              <a:gd name="T24" fmla="*/ 2147483647 w 56"/>
              <a:gd name="T25" fmla="*/ 2147483647 h 46"/>
              <a:gd name="T26" fmla="*/ 2147483647 w 56"/>
              <a:gd name="T27" fmla="*/ 2147483647 h 46"/>
              <a:gd name="T28" fmla="*/ 2147483647 w 56"/>
              <a:gd name="T29" fmla="*/ 2147483647 h 46"/>
              <a:gd name="T30" fmla="*/ 2147483647 w 56"/>
              <a:gd name="T31" fmla="*/ 2147483647 h 46"/>
              <a:gd name="T32" fmla="*/ 2147483647 w 56"/>
              <a:gd name="T33" fmla="*/ 2147483647 h 46"/>
              <a:gd name="T34" fmla="*/ 2147483647 w 56"/>
              <a:gd name="T35" fmla="*/ 2147483647 h 46"/>
              <a:gd name="T36" fmla="*/ 0 w 56"/>
              <a:gd name="T37" fmla="*/ 2147483647 h 46"/>
              <a:gd name="T38" fmla="*/ 2147483647 w 56"/>
              <a:gd name="T39" fmla="*/ 0 h 46"/>
              <a:gd name="T40" fmla="*/ 2147483647 w 56"/>
              <a:gd name="T41" fmla="*/ 2147483647 h 46"/>
              <a:gd name="T42" fmla="*/ 2147483647 w 56"/>
              <a:gd name="T43" fmla="*/ 2147483647 h 46"/>
              <a:gd name="T44" fmla="*/ 2147483647 w 56"/>
              <a:gd name="T45" fmla="*/ 2147483647 h 46"/>
              <a:gd name="T46" fmla="*/ 2147483647 w 56"/>
              <a:gd name="T47" fmla="*/ 2147483647 h 46"/>
              <a:gd name="T48" fmla="*/ 2147483647 w 56"/>
              <a:gd name="T49" fmla="*/ 2147483647 h 46"/>
              <a:gd name="T50" fmla="*/ 2147483647 w 56"/>
              <a:gd name="T51" fmla="*/ 2147483647 h 46"/>
              <a:gd name="T52" fmla="*/ 2147483647 w 56"/>
              <a:gd name="T53" fmla="*/ 2147483647 h 46"/>
              <a:gd name="T54" fmla="*/ 2147483647 w 56"/>
              <a:gd name="T55" fmla="*/ 2147483647 h 46"/>
              <a:gd name="T56" fmla="*/ 2147483647 w 56"/>
              <a:gd name="T57" fmla="*/ 2147483647 h 46"/>
              <a:gd name="T58" fmla="*/ 2147483647 w 56"/>
              <a:gd name="T59" fmla="*/ 2147483647 h 46"/>
              <a:gd name="T60" fmla="*/ 2147483647 w 56"/>
              <a:gd name="T61" fmla="*/ 2147483647 h 46"/>
              <a:gd name="T62" fmla="*/ 2147483647 w 56"/>
              <a:gd name="T63" fmla="*/ 2147483647 h 46"/>
              <a:gd name="T64" fmla="*/ 2147483647 w 56"/>
              <a:gd name="T65" fmla="*/ 2147483647 h 46"/>
              <a:gd name="T66" fmla="*/ 2147483647 w 56"/>
              <a:gd name="T67" fmla="*/ 2147483647 h 46"/>
              <a:gd name="T68" fmla="*/ 2147483647 w 56"/>
              <a:gd name="T69" fmla="*/ 2147483647 h 46"/>
              <a:gd name="T70" fmla="*/ 2147483647 w 56"/>
              <a:gd name="T71" fmla="*/ 2147483647 h 46"/>
              <a:gd name="T72" fmla="*/ 2147483647 w 56"/>
              <a:gd name="T73" fmla="*/ 2147483647 h 46"/>
              <a:gd name="T74" fmla="*/ 2147483647 w 56"/>
              <a:gd name="T75" fmla="*/ 2147483647 h 46"/>
              <a:gd name="T76" fmla="*/ 2147483647 w 56"/>
              <a:gd name="T77" fmla="*/ 2147483647 h 46"/>
              <a:gd name="T78" fmla="*/ 2147483647 w 56"/>
              <a:gd name="T79" fmla="*/ 2147483647 h 46"/>
              <a:gd name="T80" fmla="*/ 2147483647 w 56"/>
              <a:gd name="T81" fmla="*/ 2147483647 h 46"/>
              <a:gd name="T82" fmla="*/ 2147483647 w 56"/>
              <a:gd name="T83" fmla="*/ 2147483647 h 46"/>
              <a:gd name="T84" fmla="*/ 2147483647 w 56"/>
              <a:gd name="T85" fmla="*/ 2147483647 h 46"/>
              <a:gd name="T86" fmla="*/ 2147483647 w 56"/>
              <a:gd name="T87" fmla="*/ 2147483647 h 46"/>
              <a:gd name="T88" fmla="*/ 2147483647 w 56"/>
              <a:gd name="T89" fmla="*/ 2147483647 h 46"/>
              <a:gd name="T90" fmla="*/ 2147483647 w 56"/>
              <a:gd name="T91" fmla="*/ 2147483647 h 46"/>
              <a:gd name="T92" fmla="*/ 2147483647 w 56"/>
              <a:gd name="T93" fmla="*/ 2147483647 h 46"/>
              <a:gd name="T94" fmla="*/ 2147483647 w 56"/>
              <a:gd name="T95" fmla="*/ 2147483647 h 46"/>
              <a:gd name="T96" fmla="*/ 2147483647 w 56"/>
              <a:gd name="T97" fmla="*/ 2147483647 h 46"/>
              <a:gd name="T98" fmla="*/ 2147483647 w 56"/>
              <a:gd name="T99" fmla="*/ 2147483647 h 46"/>
              <a:gd name="T100" fmla="*/ 2147483647 w 56"/>
              <a:gd name="T101" fmla="*/ 2147483647 h 46"/>
              <a:gd name="T102" fmla="*/ 2147483647 w 56"/>
              <a:gd name="T103" fmla="*/ 2147483647 h 46"/>
              <a:gd name="T104" fmla="*/ 2147483647 w 56"/>
              <a:gd name="T105" fmla="*/ 2147483647 h 46"/>
              <a:gd name="T106" fmla="*/ 2147483647 w 56"/>
              <a:gd name="T107" fmla="*/ 2147483647 h 46"/>
              <a:gd name="T108" fmla="*/ 2147483647 w 56"/>
              <a:gd name="T109" fmla="*/ 2147483647 h 46"/>
              <a:gd name="T110" fmla="*/ 2147483647 w 56"/>
              <a:gd name="T111" fmla="*/ 2147483647 h 46"/>
              <a:gd name="T112" fmla="*/ 2147483647 w 56"/>
              <a:gd name="T113" fmla="*/ 2147483647 h 4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6"/>
              <a:gd name="T172" fmla="*/ 0 h 46"/>
              <a:gd name="T173" fmla="*/ 56 w 56"/>
              <a:gd name="T174" fmla="*/ 46 h 4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6" h="46">
                <a:moveTo>
                  <a:pt x="2" y="0"/>
                </a:moveTo>
                <a:lnTo>
                  <a:pt x="26" y="10"/>
                </a:lnTo>
                <a:lnTo>
                  <a:pt x="28" y="7"/>
                </a:lnTo>
                <a:lnTo>
                  <a:pt x="27" y="2"/>
                </a:lnTo>
                <a:lnTo>
                  <a:pt x="35" y="6"/>
                </a:lnTo>
                <a:lnTo>
                  <a:pt x="38" y="10"/>
                </a:lnTo>
                <a:lnTo>
                  <a:pt x="36" y="15"/>
                </a:lnTo>
                <a:cubicBezTo>
                  <a:pt x="36" y="15"/>
                  <a:pt x="40" y="18"/>
                  <a:pt x="41" y="22"/>
                </a:cubicBezTo>
                <a:cubicBezTo>
                  <a:pt x="42" y="25"/>
                  <a:pt x="42" y="32"/>
                  <a:pt x="43" y="32"/>
                </a:cubicBezTo>
                <a:cubicBezTo>
                  <a:pt x="44" y="33"/>
                  <a:pt x="56" y="46"/>
                  <a:pt x="56" y="46"/>
                </a:cubicBezTo>
                <a:lnTo>
                  <a:pt x="38" y="36"/>
                </a:lnTo>
                <a:cubicBezTo>
                  <a:pt x="38" y="36"/>
                  <a:pt x="36" y="28"/>
                  <a:pt x="35" y="27"/>
                </a:cubicBezTo>
                <a:cubicBezTo>
                  <a:pt x="34" y="25"/>
                  <a:pt x="30" y="23"/>
                  <a:pt x="30" y="23"/>
                </a:cubicBezTo>
                <a:lnTo>
                  <a:pt x="28" y="28"/>
                </a:lnTo>
                <a:lnTo>
                  <a:pt x="23" y="31"/>
                </a:lnTo>
                <a:lnTo>
                  <a:pt x="15" y="27"/>
                </a:lnTo>
                <a:lnTo>
                  <a:pt x="20" y="24"/>
                </a:lnTo>
                <a:lnTo>
                  <a:pt x="23" y="19"/>
                </a:lnTo>
                <a:lnTo>
                  <a:pt x="0" y="13"/>
                </a:lnTo>
                <a:lnTo>
                  <a:pt x="2" y="0"/>
                </a:lnTo>
                <a:close/>
                <a:moveTo>
                  <a:pt x="4" y="3"/>
                </a:moveTo>
                <a:lnTo>
                  <a:pt x="3" y="11"/>
                </a:lnTo>
                <a:moveTo>
                  <a:pt x="7" y="5"/>
                </a:moveTo>
                <a:lnTo>
                  <a:pt x="19" y="11"/>
                </a:lnTo>
                <a:moveTo>
                  <a:pt x="6" y="8"/>
                </a:moveTo>
                <a:lnTo>
                  <a:pt x="18" y="13"/>
                </a:lnTo>
                <a:moveTo>
                  <a:pt x="6" y="12"/>
                </a:moveTo>
                <a:lnTo>
                  <a:pt x="18" y="14"/>
                </a:lnTo>
                <a:moveTo>
                  <a:pt x="26" y="13"/>
                </a:moveTo>
                <a:lnTo>
                  <a:pt x="34" y="18"/>
                </a:lnTo>
                <a:moveTo>
                  <a:pt x="25" y="15"/>
                </a:moveTo>
                <a:lnTo>
                  <a:pt x="33" y="19"/>
                </a:lnTo>
                <a:moveTo>
                  <a:pt x="24" y="17"/>
                </a:moveTo>
                <a:lnTo>
                  <a:pt x="32" y="21"/>
                </a:lnTo>
                <a:moveTo>
                  <a:pt x="37" y="22"/>
                </a:moveTo>
                <a:lnTo>
                  <a:pt x="39" y="32"/>
                </a:lnTo>
                <a:moveTo>
                  <a:pt x="45" y="38"/>
                </a:moveTo>
                <a:lnTo>
                  <a:pt x="55" y="45"/>
                </a:lnTo>
                <a:moveTo>
                  <a:pt x="31" y="6"/>
                </a:moveTo>
                <a:lnTo>
                  <a:pt x="34" y="8"/>
                </a:lnTo>
                <a:moveTo>
                  <a:pt x="29" y="11"/>
                </a:moveTo>
                <a:lnTo>
                  <a:pt x="31" y="8"/>
                </a:lnTo>
                <a:moveTo>
                  <a:pt x="34" y="13"/>
                </a:moveTo>
                <a:lnTo>
                  <a:pt x="35" y="10"/>
                </a:lnTo>
                <a:moveTo>
                  <a:pt x="20" y="27"/>
                </a:moveTo>
                <a:lnTo>
                  <a:pt x="22" y="26"/>
                </a:lnTo>
                <a:moveTo>
                  <a:pt x="23" y="29"/>
                </a:moveTo>
                <a:lnTo>
                  <a:pt x="25" y="28"/>
                </a:lnTo>
                <a:moveTo>
                  <a:pt x="23" y="24"/>
                </a:moveTo>
                <a:lnTo>
                  <a:pt x="25" y="21"/>
                </a:lnTo>
                <a:moveTo>
                  <a:pt x="26" y="25"/>
                </a:moveTo>
                <a:lnTo>
                  <a:pt x="28" y="22"/>
                </a:lnTo>
                <a:moveTo>
                  <a:pt x="40" y="35"/>
                </a:moveTo>
                <a:cubicBezTo>
                  <a:pt x="41" y="34"/>
                  <a:pt x="41" y="34"/>
                  <a:pt x="42" y="34"/>
                </a:cubicBezTo>
                <a:cubicBezTo>
                  <a:pt x="42" y="35"/>
                  <a:pt x="43" y="35"/>
                  <a:pt x="42" y="36"/>
                </a:cubicBezTo>
                <a:cubicBezTo>
                  <a:pt x="42" y="36"/>
                  <a:pt x="41" y="37"/>
                  <a:pt x="41" y="36"/>
                </a:cubicBezTo>
                <a:cubicBezTo>
                  <a:pt x="40" y="36"/>
                  <a:pt x="40" y="35"/>
                  <a:pt x="40" y="35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0" name="Freeform 40"/>
          <p:cNvSpPr>
            <a:spLocks noEditPoints="1"/>
          </p:cNvSpPr>
          <p:nvPr/>
        </p:nvSpPr>
        <p:spPr bwMode="auto">
          <a:xfrm>
            <a:off x="5308600" y="2525713"/>
            <a:ext cx="328613" cy="619125"/>
          </a:xfrm>
          <a:custGeom>
            <a:avLst/>
            <a:gdLst>
              <a:gd name="T0" fmla="*/ 2147483647 w 34"/>
              <a:gd name="T1" fmla="*/ 0 h 67"/>
              <a:gd name="T2" fmla="*/ 2147483647 w 34"/>
              <a:gd name="T3" fmla="*/ 2147483647 h 67"/>
              <a:gd name="T4" fmla="*/ 2147483647 w 34"/>
              <a:gd name="T5" fmla="*/ 2147483647 h 67"/>
              <a:gd name="T6" fmla="*/ 2147483647 w 34"/>
              <a:gd name="T7" fmla="*/ 2147483647 h 67"/>
              <a:gd name="T8" fmla="*/ 2147483647 w 34"/>
              <a:gd name="T9" fmla="*/ 2147483647 h 67"/>
              <a:gd name="T10" fmla="*/ 2147483647 w 34"/>
              <a:gd name="T11" fmla="*/ 2147483647 h 67"/>
              <a:gd name="T12" fmla="*/ 2147483647 w 34"/>
              <a:gd name="T13" fmla="*/ 2147483647 h 67"/>
              <a:gd name="T14" fmla="*/ 2147483647 w 34"/>
              <a:gd name="T15" fmla="*/ 2147483647 h 67"/>
              <a:gd name="T16" fmla="*/ 2147483647 w 34"/>
              <a:gd name="T17" fmla="*/ 2147483647 h 67"/>
              <a:gd name="T18" fmla="*/ 2147483647 w 34"/>
              <a:gd name="T19" fmla="*/ 2147483647 h 67"/>
              <a:gd name="T20" fmla="*/ 2147483647 w 34"/>
              <a:gd name="T21" fmla="*/ 2147483647 h 67"/>
              <a:gd name="T22" fmla="*/ 2147483647 w 34"/>
              <a:gd name="T23" fmla="*/ 2147483647 h 67"/>
              <a:gd name="T24" fmla="*/ 2147483647 w 34"/>
              <a:gd name="T25" fmla="*/ 2147483647 h 67"/>
              <a:gd name="T26" fmla="*/ 2147483647 w 34"/>
              <a:gd name="T27" fmla="*/ 2147483647 h 67"/>
              <a:gd name="T28" fmla="*/ 2147483647 w 34"/>
              <a:gd name="T29" fmla="*/ 2147483647 h 67"/>
              <a:gd name="T30" fmla="*/ 2147483647 w 34"/>
              <a:gd name="T31" fmla="*/ 2147483647 h 67"/>
              <a:gd name="T32" fmla="*/ 2147483647 w 34"/>
              <a:gd name="T33" fmla="*/ 2147483647 h 67"/>
              <a:gd name="T34" fmla="*/ 2147483647 w 34"/>
              <a:gd name="T35" fmla="*/ 2147483647 h 67"/>
              <a:gd name="T36" fmla="*/ 0 w 34"/>
              <a:gd name="T37" fmla="*/ 2147483647 h 67"/>
              <a:gd name="T38" fmla="*/ 2147483647 w 34"/>
              <a:gd name="T39" fmla="*/ 0 h 67"/>
              <a:gd name="T40" fmla="*/ 2147483647 w 34"/>
              <a:gd name="T41" fmla="*/ 2147483647 h 67"/>
              <a:gd name="T42" fmla="*/ 2147483647 w 34"/>
              <a:gd name="T43" fmla="*/ 2147483647 h 67"/>
              <a:gd name="T44" fmla="*/ 2147483647 w 34"/>
              <a:gd name="T45" fmla="*/ 2147483647 h 67"/>
              <a:gd name="T46" fmla="*/ 2147483647 w 34"/>
              <a:gd name="T47" fmla="*/ 2147483647 h 67"/>
              <a:gd name="T48" fmla="*/ 2147483647 w 34"/>
              <a:gd name="T49" fmla="*/ 2147483647 h 67"/>
              <a:gd name="T50" fmla="*/ 2147483647 w 34"/>
              <a:gd name="T51" fmla="*/ 2147483647 h 67"/>
              <a:gd name="T52" fmla="*/ 2147483647 w 34"/>
              <a:gd name="T53" fmla="*/ 2147483647 h 67"/>
              <a:gd name="T54" fmla="*/ 2147483647 w 34"/>
              <a:gd name="T55" fmla="*/ 2147483647 h 67"/>
              <a:gd name="T56" fmla="*/ 2147483647 w 34"/>
              <a:gd name="T57" fmla="*/ 2147483647 h 67"/>
              <a:gd name="T58" fmla="*/ 2147483647 w 34"/>
              <a:gd name="T59" fmla="*/ 2147483647 h 67"/>
              <a:gd name="T60" fmla="*/ 2147483647 w 34"/>
              <a:gd name="T61" fmla="*/ 2147483647 h 67"/>
              <a:gd name="T62" fmla="*/ 2147483647 w 34"/>
              <a:gd name="T63" fmla="*/ 2147483647 h 67"/>
              <a:gd name="T64" fmla="*/ 2147483647 w 34"/>
              <a:gd name="T65" fmla="*/ 2147483647 h 67"/>
              <a:gd name="T66" fmla="*/ 2147483647 w 34"/>
              <a:gd name="T67" fmla="*/ 2147483647 h 67"/>
              <a:gd name="T68" fmla="*/ 2147483647 w 34"/>
              <a:gd name="T69" fmla="*/ 2147483647 h 67"/>
              <a:gd name="T70" fmla="*/ 2147483647 w 34"/>
              <a:gd name="T71" fmla="*/ 2147483647 h 67"/>
              <a:gd name="T72" fmla="*/ 2147483647 w 34"/>
              <a:gd name="T73" fmla="*/ 2147483647 h 67"/>
              <a:gd name="T74" fmla="*/ 2147483647 w 34"/>
              <a:gd name="T75" fmla="*/ 2147483647 h 67"/>
              <a:gd name="T76" fmla="*/ 2147483647 w 34"/>
              <a:gd name="T77" fmla="*/ 2147483647 h 67"/>
              <a:gd name="T78" fmla="*/ 2147483647 w 34"/>
              <a:gd name="T79" fmla="*/ 2147483647 h 67"/>
              <a:gd name="T80" fmla="*/ 2147483647 w 34"/>
              <a:gd name="T81" fmla="*/ 2147483647 h 67"/>
              <a:gd name="T82" fmla="*/ 2147483647 w 34"/>
              <a:gd name="T83" fmla="*/ 2147483647 h 67"/>
              <a:gd name="T84" fmla="*/ 2147483647 w 34"/>
              <a:gd name="T85" fmla="*/ 2147483647 h 67"/>
              <a:gd name="T86" fmla="*/ 2147483647 w 34"/>
              <a:gd name="T87" fmla="*/ 2147483647 h 67"/>
              <a:gd name="T88" fmla="*/ 2147483647 w 34"/>
              <a:gd name="T89" fmla="*/ 2147483647 h 67"/>
              <a:gd name="T90" fmla="*/ 2147483647 w 34"/>
              <a:gd name="T91" fmla="*/ 2147483647 h 67"/>
              <a:gd name="T92" fmla="*/ 2147483647 w 34"/>
              <a:gd name="T93" fmla="*/ 2147483647 h 67"/>
              <a:gd name="T94" fmla="*/ 2147483647 w 34"/>
              <a:gd name="T95" fmla="*/ 2147483647 h 67"/>
              <a:gd name="T96" fmla="*/ 2147483647 w 34"/>
              <a:gd name="T97" fmla="*/ 2147483647 h 67"/>
              <a:gd name="T98" fmla="*/ 2147483647 w 34"/>
              <a:gd name="T99" fmla="*/ 2147483647 h 67"/>
              <a:gd name="T100" fmla="*/ 2147483647 w 34"/>
              <a:gd name="T101" fmla="*/ 2147483647 h 67"/>
              <a:gd name="T102" fmla="*/ 2147483647 w 34"/>
              <a:gd name="T103" fmla="*/ 2147483647 h 67"/>
              <a:gd name="T104" fmla="*/ 2147483647 w 34"/>
              <a:gd name="T105" fmla="*/ 2147483647 h 67"/>
              <a:gd name="T106" fmla="*/ 2147483647 w 34"/>
              <a:gd name="T107" fmla="*/ 2147483647 h 67"/>
              <a:gd name="T108" fmla="*/ 2147483647 w 34"/>
              <a:gd name="T109" fmla="*/ 2147483647 h 67"/>
              <a:gd name="T110" fmla="*/ 2147483647 w 34"/>
              <a:gd name="T111" fmla="*/ 2147483647 h 67"/>
              <a:gd name="T112" fmla="*/ 2147483647 w 34"/>
              <a:gd name="T113" fmla="*/ 2147483647 h 6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4"/>
              <a:gd name="T172" fmla="*/ 0 h 67"/>
              <a:gd name="T173" fmla="*/ 34 w 34"/>
              <a:gd name="T174" fmla="*/ 67 h 6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4" h="67">
                <a:moveTo>
                  <a:pt x="8" y="0"/>
                </a:moveTo>
                <a:lnTo>
                  <a:pt x="24" y="21"/>
                </a:lnTo>
                <a:lnTo>
                  <a:pt x="28" y="19"/>
                </a:lnTo>
                <a:lnTo>
                  <a:pt x="28" y="15"/>
                </a:lnTo>
                <a:lnTo>
                  <a:pt x="34" y="22"/>
                </a:lnTo>
                <a:lnTo>
                  <a:pt x="34" y="26"/>
                </a:lnTo>
                <a:lnTo>
                  <a:pt x="30" y="30"/>
                </a:lnTo>
                <a:cubicBezTo>
                  <a:pt x="30" y="30"/>
                  <a:pt x="32" y="35"/>
                  <a:pt x="31" y="38"/>
                </a:cubicBezTo>
                <a:cubicBezTo>
                  <a:pt x="31" y="42"/>
                  <a:pt x="27" y="47"/>
                  <a:pt x="28" y="49"/>
                </a:cubicBezTo>
                <a:cubicBezTo>
                  <a:pt x="28" y="50"/>
                  <a:pt x="32" y="67"/>
                  <a:pt x="32" y="67"/>
                </a:cubicBezTo>
                <a:lnTo>
                  <a:pt x="21" y="49"/>
                </a:lnTo>
                <a:cubicBezTo>
                  <a:pt x="21" y="49"/>
                  <a:pt x="24" y="41"/>
                  <a:pt x="24" y="40"/>
                </a:cubicBezTo>
                <a:cubicBezTo>
                  <a:pt x="23" y="38"/>
                  <a:pt x="21" y="35"/>
                  <a:pt x="21" y="35"/>
                </a:cubicBezTo>
                <a:lnTo>
                  <a:pt x="17" y="37"/>
                </a:lnTo>
                <a:lnTo>
                  <a:pt x="11" y="37"/>
                </a:lnTo>
                <a:lnTo>
                  <a:pt x="6" y="30"/>
                </a:lnTo>
                <a:lnTo>
                  <a:pt x="12" y="30"/>
                </a:lnTo>
                <a:lnTo>
                  <a:pt x="17" y="27"/>
                </a:lnTo>
                <a:lnTo>
                  <a:pt x="0" y="10"/>
                </a:lnTo>
                <a:lnTo>
                  <a:pt x="8" y="0"/>
                </a:lnTo>
                <a:close/>
                <a:moveTo>
                  <a:pt x="9" y="4"/>
                </a:moveTo>
                <a:lnTo>
                  <a:pt x="4" y="10"/>
                </a:lnTo>
                <a:moveTo>
                  <a:pt x="10" y="7"/>
                </a:moveTo>
                <a:lnTo>
                  <a:pt x="17" y="18"/>
                </a:lnTo>
                <a:moveTo>
                  <a:pt x="8" y="9"/>
                </a:moveTo>
                <a:lnTo>
                  <a:pt x="16" y="19"/>
                </a:lnTo>
                <a:moveTo>
                  <a:pt x="6" y="12"/>
                </a:moveTo>
                <a:lnTo>
                  <a:pt x="15" y="20"/>
                </a:lnTo>
                <a:moveTo>
                  <a:pt x="23" y="24"/>
                </a:moveTo>
                <a:lnTo>
                  <a:pt x="27" y="31"/>
                </a:lnTo>
                <a:moveTo>
                  <a:pt x="21" y="25"/>
                </a:moveTo>
                <a:lnTo>
                  <a:pt x="25" y="32"/>
                </a:lnTo>
                <a:moveTo>
                  <a:pt x="19" y="26"/>
                </a:moveTo>
                <a:lnTo>
                  <a:pt x="24" y="33"/>
                </a:lnTo>
                <a:moveTo>
                  <a:pt x="27" y="36"/>
                </a:moveTo>
                <a:lnTo>
                  <a:pt x="25" y="46"/>
                </a:lnTo>
                <a:moveTo>
                  <a:pt x="27" y="54"/>
                </a:moveTo>
                <a:lnTo>
                  <a:pt x="31" y="66"/>
                </a:lnTo>
                <a:moveTo>
                  <a:pt x="30" y="20"/>
                </a:moveTo>
                <a:lnTo>
                  <a:pt x="33" y="23"/>
                </a:lnTo>
                <a:moveTo>
                  <a:pt x="26" y="24"/>
                </a:moveTo>
                <a:lnTo>
                  <a:pt x="29" y="22"/>
                </a:lnTo>
                <a:moveTo>
                  <a:pt x="29" y="27"/>
                </a:moveTo>
                <a:lnTo>
                  <a:pt x="32" y="25"/>
                </a:lnTo>
                <a:moveTo>
                  <a:pt x="10" y="33"/>
                </a:moveTo>
                <a:lnTo>
                  <a:pt x="13" y="33"/>
                </a:lnTo>
                <a:moveTo>
                  <a:pt x="12" y="35"/>
                </a:moveTo>
                <a:lnTo>
                  <a:pt x="14" y="35"/>
                </a:lnTo>
                <a:moveTo>
                  <a:pt x="15" y="31"/>
                </a:moveTo>
                <a:lnTo>
                  <a:pt x="18" y="29"/>
                </a:lnTo>
                <a:moveTo>
                  <a:pt x="16" y="34"/>
                </a:moveTo>
                <a:lnTo>
                  <a:pt x="20" y="32"/>
                </a:lnTo>
                <a:moveTo>
                  <a:pt x="24" y="49"/>
                </a:moveTo>
                <a:cubicBezTo>
                  <a:pt x="25" y="49"/>
                  <a:pt x="25" y="49"/>
                  <a:pt x="26" y="50"/>
                </a:cubicBezTo>
                <a:cubicBezTo>
                  <a:pt x="26" y="50"/>
                  <a:pt x="26" y="51"/>
                  <a:pt x="25" y="51"/>
                </a:cubicBezTo>
                <a:cubicBezTo>
                  <a:pt x="25" y="52"/>
                  <a:pt x="24" y="51"/>
                  <a:pt x="24" y="51"/>
                </a:cubicBezTo>
                <a:cubicBezTo>
                  <a:pt x="23" y="50"/>
                  <a:pt x="24" y="50"/>
                  <a:pt x="24" y="49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1" name="Freeform 41"/>
          <p:cNvSpPr>
            <a:spLocks noEditPoints="1"/>
          </p:cNvSpPr>
          <p:nvPr/>
        </p:nvSpPr>
        <p:spPr bwMode="auto">
          <a:xfrm>
            <a:off x="5568950" y="3106738"/>
            <a:ext cx="279400" cy="644525"/>
          </a:xfrm>
          <a:custGeom>
            <a:avLst/>
            <a:gdLst>
              <a:gd name="T0" fmla="*/ 2147483647 w 29"/>
              <a:gd name="T1" fmla="*/ 0 h 70"/>
              <a:gd name="T2" fmla="*/ 2147483647 w 29"/>
              <a:gd name="T3" fmla="*/ 2147483647 h 70"/>
              <a:gd name="T4" fmla="*/ 2147483647 w 29"/>
              <a:gd name="T5" fmla="*/ 2147483647 h 70"/>
              <a:gd name="T6" fmla="*/ 2147483647 w 29"/>
              <a:gd name="T7" fmla="*/ 2147483647 h 70"/>
              <a:gd name="T8" fmla="*/ 2147483647 w 29"/>
              <a:gd name="T9" fmla="*/ 2147483647 h 70"/>
              <a:gd name="T10" fmla="*/ 2147483647 w 29"/>
              <a:gd name="T11" fmla="*/ 2147483647 h 70"/>
              <a:gd name="T12" fmla="*/ 2147483647 w 29"/>
              <a:gd name="T13" fmla="*/ 2147483647 h 70"/>
              <a:gd name="T14" fmla="*/ 2147483647 w 29"/>
              <a:gd name="T15" fmla="*/ 2147483647 h 70"/>
              <a:gd name="T16" fmla="*/ 2147483647 w 29"/>
              <a:gd name="T17" fmla="*/ 2147483647 h 70"/>
              <a:gd name="T18" fmla="*/ 2147483647 w 29"/>
              <a:gd name="T19" fmla="*/ 2147483647 h 70"/>
              <a:gd name="T20" fmla="*/ 2147483647 w 29"/>
              <a:gd name="T21" fmla="*/ 2147483647 h 70"/>
              <a:gd name="T22" fmla="*/ 2147483647 w 29"/>
              <a:gd name="T23" fmla="*/ 2147483647 h 70"/>
              <a:gd name="T24" fmla="*/ 2147483647 w 29"/>
              <a:gd name="T25" fmla="*/ 2147483647 h 70"/>
              <a:gd name="T26" fmla="*/ 2147483647 w 29"/>
              <a:gd name="T27" fmla="*/ 2147483647 h 70"/>
              <a:gd name="T28" fmla="*/ 2147483647 w 29"/>
              <a:gd name="T29" fmla="*/ 2147483647 h 70"/>
              <a:gd name="T30" fmla="*/ 0 w 29"/>
              <a:gd name="T31" fmla="*/ 2147483647 h 70"/>
              <a:gd name="T32" fmla="*/ 2147483647 w 29"/>
              <a:gd name="T33" fmla="*/ 2147483647 h 70"/>
              <a:gd name="T34" fmla="*/ 2147483647 w 29"/>
              <a:gd name="T35" fmla="*/ 2147483647 h 70"/>
              <a:gd name="T36" fmla="*/ 2147483647 w 29"/>
              <a:gd name="T37" fmla="*/ 2147483647 h 70"/>
              <a:gd name="T38" fmla="*/ 2147483647 w 29"/>
              <a:gd name="T39" fmla="*/ 0 h 70"/>
              <a:gd name="T40" fmla="*/ 2147483647 w 29"/>
              <a:gd name="T41" fmla="*/ 2147483647 h 70"/>
              <a:gd name="T42" fmla="*/ 2147483647 w 29"/>
              <a:gd name="T43" fmla="*/ 2147483647 h 70"/>
              <a:gd name="T44" fmla="*/ 2147483647 w 29"/>
              <a:gd name="T45" fmla="*/ 2147483647 h 70"/>
              <a:gd name="T46" fmla="*/ 2147483647 w 29"/>
              <a:gd name="T47" fmla="*/ 2147483647 h 70"/>
              <a:gd name="T48" fmla="*/ 2147483647 w 29"/>
              <a:gd name="T49" fmla="*/ 2147483647 h 70"/>
              <a:gd name="T50" fmla="*/ 2147483647 w 29"/>
              <a:gd name="T51" fmla="*/ 2147483647 h 70"/>
              <a:gd name="T52" fmla="*/ 2147483647 w 29"/>
              <a:gd name="T53" fmla="*/ 2147483647 h 70"/>
              <a:gd name="T54" fmla="*/ 2147483647 w 29"/>
              <a:gd name="T55" fmla="*/ 2147483647 h 70"/>
              <a:gd name="T56" fmla="*/ 2147483647 w 29"/>
              <a:gd name="T57" fmla="*/ 2147483647 h 70"/>
              <a:gd name="T58" fmla="*/ 2147483647 w 29"/>
              <a:gd name="T59" fmla="*/ 2147483647 h 70"/>
              <a:gd name="T60" fmla="*/ 2147483647 w 29"/>
              <a:gd name="T61" fmla="*/ 2147483647 h 70"/>
              <a:gd name="T62" fmla="*/ 2147483647 w 29"/>
              <a:gd name="T63" fmla="*/ 2147483647 h 70"/>
              <a:gd name="T64" fmla="*/ 2147483647 w 29"/>
              <a:gd name="T65" fmla="*/ 2147483647 h 70"/>
              <a:gd name="T66" fmla="*/ 2147483647 w 29"/>
              <a:gd name="T67" fmla="*/ 2147483647 h 70"/>
              <a:gd name="T68" fmla="*/ 2147483647 w 29"/>
              <a:gd name="T69" fmla="*/ 2147483647 h 70"/>
              <a:gd name="T70" fmla="*/ 2147483647 w 29"/>
              <a:gd name="T71" fmla="*/ 2147483647 h 70"/>
              <a:gd name="T72" fmla="*/ 2147483647 w 29"/>
              <a:gd name="T73" fmla="*/ 2147483647 h 70"/>
              <a:gd name="T74" fmla="*/ 2147483647 w 29"/>
              <a:gd name="T75" fmla="*/ 2147483647 h 70"/>
              <a:gd name="T76" fmla="*/ 2147483647 w 29"/>
              <a:gd name="T77" fmla="*/ 2147483647 h 70"/>
              <a:gd name="T78" fmla="*/ 2147483647 w 29"/>
              <a:gd name="T79" fmla="*/ 2147483647 h 70"/>
              <a:gd name="T80" fmla="*/ 2147483647 w 29"/>
              <a:gd name="T81" fmla="*/ 2147483647 h 70"/>
              <a:gd name="T82" fmla="*/ 2147483647 w 29"/>
              <a:gd name="T83" fmla="*/ 2147483647 h 70"/>
              <a:gd name="T84" fmla="*/ 2147483647 w 29"/>
              <a:gd name="T85" fmla="*/ 2147483647 h 70"/>
              <a:gd name="T86" fmla="*/ 2147483647 w 29"/>
              <a:gd name="T87" fmla="*/ 2147483647 h 70"/>
              <a:gd name="T88" fmla="*/ 2147483647 w 29"/>
              <a:gd name="T89" fmla="*/ 2147483647 h 70"/>
              <a:gd name="T90" fmla="*/ 2147483647 w 29"/>
              <a:gd name="T91" fmla="*/ 2147483647 h 70"/>
              <a:gd name="T92" fmla="*/ 2147483647 w 29"/>
              <a:gd name="T93" fmla="*/ 2147483647 h 70"/>
              <a:gd name="T94" fmla="*/ 2147483647 w 29"/>
              <a:gd name="T95" fmla="*/ 2147483647 h 70"/>
              <a:gd name="T96" fmla="*/ 2147483647 w 29"/>
              <a:gd name="T97" fmla="*/ 2147483647 h 70"/>
              <a:gd name="T98" fmla="*/ 2147483647 w 29"/>
              <a:gd name="T99" fmla="*/ 2147483647 h 70"/>
              <a:gd name="T100" fmla="*/ 2147483647 w 29"/>
              <a:gd name="T101" fmla="*/ 2147483647 h 70"/>
              <a:gd name="T102" fmla="*/ 2147483647 w 29"/>
              <a:gd name="T103" fmla="*/ 2147483647 h 70"/>
              <a:gd name="T104" fmla="*/ 2147483647 w 29"/>
              <a:gd name="T105" fmla="*/ 2147483647 h 70"/>
              <a:gd name="T106" fmla="*/ 2147483647 w 29"/>
              <a:gd name="T107" fmla="*/ 2147483647 h 70"/>
              <a:gd name="T108" fmla="*/ 2147483647 w 29"/>
              <a:gd name="T109" fmla="*/ 2147483647 h 70"/>
              <a:gd name="T110" fmla="*/ 2147483647 w 29"/>
              <a:gd name="T111" fmla="*/ 2147483647 h 70"/>
              <a:gd name="T112" fmla="*/ 2147483647 w 29"/>
              <a:gd name="T113" fmla="*/ 2147483647 h 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9"/>
              <a:gd name="T172" fmla="*/ 0 h 70"/>
              <a:gd name="T173" fmla="*/ 29 w 29"/>
              <a:gd name="T174" fmla="*/ 70 h 7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9" h="70">
                <a:moveTo>
                  <a:pt x="16" y="0"/>
                </a:moveTo>
                <a:lnTo>
                  <a:pt x="20" y="27"/>
                </a:lnTo>
                <a:lnTo>
                  <a:pt x="24" y="26"/>
                </a:lnTo>
                <a:lnTo>
                  <a:pt x="27" y="23"/>
                </a:lnTo>
                <a:lnTo>
                  <a:pt x="29" y="32"/>
                </a:lnTo>
                <a:lnTo>
                  <a:pt x="26" y="36"/>
                </a:lnTo>
                <a:lnTo>
                  <a:pt x="20" y="37"/>
                </a:lnTo>
                <a:cubicBezTo>
                  <a:pt x="20" y="37"/>
                  <a:pt x="20" y="42"/>
                  <a:pt x="18" y="45"/>
                </a:cubicBezTo>
                <a:cubicBezTo>
                  <a:pt x="15" y="48"/>
                  <a:pt x="9" y="51"/>
                  <a:pt x="9" y="52"/>
                </a:cubicBezTo>
                <a:cubicBezTo>
                  <a:pt x="9" y="53"/>
                  <a:pt x="4" y="70"/>
                  <a:pt x="4" y="70"/>
                </a:cubicBezTo>
                <a:lnTo>
                  <a:pt x="3" y="50"/>
                </a:lnTo>
                <a:cubicBezTo>
                  <a:pt x="3" y="50"/>
                  <a:pt x="10" y="44"/>
                  <a:pt x="11" y="42"/>
                </a:cubicBezTo>
                <a:cubicBezTo>
                  <a:pt x="11" y="41"/>
                  <a:pt x="11" y="37"/>
                  <a:pt x="11" y="37"/>
                </a:cubicBezTo>
                <a:lnTo>
                  <a:pt x="5" y="37"/>
                </a:lnTo>
                <a:lnTo>
                  <a:pt x="1" y="34"/>
                </a:lnTo>
                <a:lnTo>
                  <a:pt x="0" y="25"/>
                </a:lnTo>
                <a:lnTo>
                  <a:pt x="5" y="28"/>
                </a:lnTo>
                <a:lnTo>
                  <a:pt x="11" y="28"/>
                </a:lnTo>
                <a:lnTo>
                  <a:pt x="5" y="5"/>
                </a:lnTo>
                <a:lnTo>
                  <a:pt x="16" y="0"/>
                </a:lnTo>
                <a:close/>
                <a:moveTo>
                  <a:pt x="15" y="4"/>
                </a:moveTo>
                <a:lnTo>
                  <a:pt x="8" y="7"/>
                </a:lnTo>
                <a:moveTo>
                  <a:pt x="15" y="7"/>
                </a:moveTo>
                <a:lnTo>
                  <a:pt x="15" y="20"/>
                </a:lnTo>
                <a:moveTo>
                  <a:pt x="12" y="8"/>
                </a:moveTo>
                <a:lnTo>
                  <a:pt x="14" y="20"/>
                </a:lnTo>
                <a:moveTo>
                  <a:pt x="8" y="9"/>
                </a:moveTo>
                <a:lnTo>
                  <a:pt x="13" y="21"/>
                </a:lnTo>
                <a:moveTo>
                  <a:pt x="18" y="28"/>
                </a:moveTo>
                <a:lnTo>
                  <a:pt x="18" y="37"/>
                </a:lnTo>
                <a:moveTo>
                  <a:pt x="15" y="28"/>
                </a:moveTo>
                <a:lnTo>
                  <a:pt x="15" y="37"/>
                </a:lnTo>
                <a:moveTo>
                  <a:pt x="14" y="28"/>
                </a:moveTo>
                <a:lnTo>
                  <a:pt x="14" y="37"/>
                </a:lnTo>
                <a:moveTo>
                  <a:pt x="15" y="41"/>
                </a:moveTo>
                <a:lnTo>
                  <a:pt x="8" y="48"/>
                </a:lnTo>
                <a:moveTo>
                  <a:pt x="6" y="57"/>
                </a:moveTo>
                <a:lnTo>
                  <a:pt x="4" y="69"/>
                </a:lnTo>
                <a:moveTo>
                  <a:pt x="26" y="28"/>
                </a:moveTo>
                <a:lnTo>
                  <a:pt x="26" y="32"/>
                </a:lnTo>
                <a:moveTo>
                  <a:pt x="21" y="30"/>
                </a:moveTo>
                <a:lnTo>
                  <a:pt x="24" y="30"/>
                </a:lnTo>
                <a:moveTo>
                  <a:pt x="22" y="34"/>
                </a:moveTo>
                <a:lnTo>
                  <a:pt x="25" y="34"/>
                </a:lnTo>
                <a:moveTo>
                  <a:pt x="2" y="30"/>
                </a:moveTo>
                <a:lnTo>
                  <a:pt x="5" y="31"/>
                </a:lnTo>
                <a:moveTo>
                  <a:pt x="2" y="33"/>
                </a:moveTo>
                <a:lnTo>
                  <a:pt x="4" y="34"/>
                </a:lnTo>
                <a:moveTo>
                  <a:pt x="7" y="31"/>
                </a:moveTo>
                <a:lnTo>
                  <a:pt x="11" y="31"/>
                </a:lnTo>
                <a:moveTo>
                  <a:pt x="7" y="34"/>
                </a:moveTo>
                <a:lnTo>
                  <a:pt x="11" y="34"/>
                </a:lnTo>
                <a:moveTo>
                  <a:pt x="6" y="51"/>
                </a:moveTo>
                <a:cubicBezTo>
                  <a:pt x="7" y="51"/>
                  <a:pt x="7" y="51"/>
                  <a:pt x="7" y="52"/>
                </a:cubicBezTo>
                <a:cubicBezTo>
                  <a:pt x="7" y="53"/>
                  <a:pt x="7" y="53"/>
                  <a:pt x="6" y="53"/>
                </a:cubicBezTo>
                <a:cubicBezTo>
                  <a:pt x="5" y="53"/>
                  <a:pt x="5" y="53"/>
                  <a:pt x="5" y="52"/>
                </a:cubicBezTo>
                <a:cubicBezTo>
                  <a:pt x="5" y="51"/>
                  <a:pt x="5" y="51"/>
                  <a:pt x="6" y="51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2" name="Freeform 42"/>
          <p:cNvSpPr>
            <a:spLocks noEditPoints="1"/>
          </p:cNvSpPr>
          <p:nvPr/>
        </p:nvSpPr>
        <p:spPr bwMode="auto">
          <a:xfrm>
            <a:off x="5280025" y="3759200"/>
            <a:ext cx="442913" cy="519113"/>
          </a:xfrm>
          <a:custGeom>
            <a:avLst/>
            <a:gdLst>
              <a:gd name="T0" fmla="*/ 2147483647 w 46"/>
              <a:gd name="T1" fmla="*/ 2147483647 h 56"/>
              <a:gd name="T2" fmla="*/ 2147483647 w 46"/>
              <a:gd name="T3" fmla="*/ 2147483647 h 56"/>
              <a:gd name="T4" fmla="*/ 2147483647 w 46"/>
              <a:gd name="T5" fmla="*/ 2147483647 h 56"/>
              <a:gd name="T6" fmla="*/ 2147483647 w 46"/>
              <a:gd name="T7" fmla="*/ 2147483647 h 56"/>
              <a:gd name="T8" fmla="*/ 2147483647 w 46"/>
              <a:gd name="T9" fmla="*/ 2147483647 h 56"/>
              <a:gd name="T10" fmla="*/ 2147483647 w 46"/>
              <a:gd name="T11" fmla="*/ 2147483647 h 56"/>
              <a:gd name="T12" fmla="*/ 2147483647 w 46"/>
              <a:gd name="T13" fmla="*/ 2147483647 h 56"/>
              <a:gd name="T14" fmla="*/ 2147483647 w 46"/>
              <a:gd name="T15" fmla="*/ 2147483647 h 56"/>
              <a:gd name="T16" fmla="*/ 2147483647 w 46"/>
              <a:gd name="T17" fmla="*/ 2147483647 h 56"/>
              <a:gd name="T18" fmla="*/ 0 w 46"/>
              <a:gd name="T19" fmla="*/ 2147483647 h 56"/>
              <a:gd name="T20" fmla="*/ 2147483647 w 46"/>
              <a:gd name="T21" fmla="*/ 2147483647 h 56"/>
              <a:gd name="T22" fmla="*/ 2147483647 w 46"/>
              <a:gd name="T23" fmla="*/ 2147483647 h 56"/>
              <a:gd name="T24" fmla="*/ 2147483647 w 46"/>
              <a:gd name="T25" fmla="*/ 2147483647 h 56"/>
              <a:gd name="T26" fmla="*/ 2147483647 w 46"/>
              <a:gd name="T27" fmla="*/ 2147483647 h 56"/>
              <a:gd name="T28" fmla="*/ 2147483647 w 46"/>
              <a:gd name="T29" fmla="*/ 2147483647 h 56"/>
              <a:gd name="T30" fmla="*/ 2147483647 w 46"/>
              <a:gd name="T31" fmla="*/ 2147483647 h 56"/>
              <a:gd name="T32" fmla="*/ 2147483647 w 46"/>
              <a:gd name="T33" fmla="*/ 2147483647 h 56"/>
              <a:gd name="T34" fmla="*/ 2147483647 w 46"/>
              <a:gd name="T35" fmla="*/ 2147483647 h 56"/>
              <a:gd name="T36" fmla="*/ 2147483647 w 46"/>
              <a:gd name="T37" fmla="*/ 0 h 56"/>
              <a:gd name="T38" fmla="*/ 2147483647 w 46"/>
              <a:gd name="T39" fmla="*/ 2147483647 h 56"/>
              <a:gd name="T40" fmla="*/ 2147483647 w 46"/>
              <a:gd name="T41" fmla="*/ 2147483647 h 56"/>
              <a:gd name="T42" fmla="*/ 2147483647 w 46"/>
              <a:gd name="T43" fmla="*/ 2147483647 h 56"/>
              <a:gd name="T44" fmla="*/ 2147483647 w 46"/>
              <a:gd name="T45" fmla="*/ 2147483647 h 56"/>
              <a:gd name="T46" fmla="*/ 2147483647 w 46"/>
              <a:gd name="T47" fmla="*/ 2147483647 h 56"/>
              <a:gd name="T48" fmla="*/ 2147483647 w 46"/>
              <a:gd name="T49" fmla="*/ 2147483647 h 56"/>
              <a:gd name="T50" fmla="*/ 2147483647 w 46"/>
              <a:gd name="T51" fmla="*/ 2147483647 h 56"/>
              <a:gd name="T52" fmla="*/ 2147483647 w 46"/>
              <a:gd name="T53" fmla="*/ 2147483647 h 56"/>
              <a:gd name="T54" fmla="*/ 2147483647 w 46"/>
              <a:gd name="T55" fmla="*/ 2147483647 h 56"/>
              <a:gd name="T56" fmla="*/ 2147483647 w 46"/>
              <a:gd name="T57" fmla="*/ 2147483647 h 56"/>
              <a:gd name="T58" fmla="*/ 2147483647 w 46"/>
              <a:gd name="T59" fmla="*/ 2147483647 h 56"/>
              <a:gd name="T60" fmla="*/ 2147483647 w 46"/>
              <a:gd name="T61" fmla="*/ 2147483647 h 56"/>
              <a:gd name="T62" fmla="*/ 2147483647 w 46"/>
              <a:gd name="T63" fmla="*/ 2147483647 h 56"/>
              <a:gd name="T64" fmla="*/ 2147483647 w 46"/>
              <a:gd name="T65" fmla="*/ 2147483647 h 56"/>
              <a:gd name="T66" fmla="*/ 2147483647 w 46"/>
              <a:gd name="T67" fmla="*/ 2147483647 h 56"/>
              <a:gd name="T68" fmla="*/ 2147483647 w 46"/>
              <a:gd name="T69" fmla="*/ 2147483647 h 56"/>
              <a:gd name="T70" fmla="*/ 2147483647 w 46"/>
              <a:gd name="T71" fmla="*/ 2147483647 h 56"/>
              <a:gd name="T72" fmla="*/ 2147483647 w 46"/>
              <a:gd name="T73" fmla="*/ 2147483647 h 56"/>
              <a:gd name="T74" fmla="*/ 2147483647 w 46"/>
              <a:gd name="T75" fmla="*/ 2147483647 h 56"/>
              <a:gd name="T76" fmla="*/ 2147483647 w 46"/>
              <a:gd name="T77" fmla="*/ 2147483647 h 56"/>
              <a:gd name="T78" fmla="*/ 2147483647 w 46"/>
              <a:gd name="T79" fmla="*/ 2147483647 h 56"/>
              <a:gd name="T80" fmla="*/ 2147483647 w 46"/>
              <a:gd name="T81" fmla="*/ 2147483647 h 56"/>
              <a:gd name="T82" fmla="*/ 2147483647 w 46"/>
              <a:gd name="T83" fmla="*/ 2147483647 h 56"/>
              <a:gd name="T84" fmla="*/ 2147483647 w 46"/>
              <a:gd name="T85" fmla="*/ 2147483647 h 56"/>
              <a:gd name="T86" fmla="*/ 2147483647 w 46"/>
              <a:gd name="T87" fmla="*/ 2147483647 h 56"/>
              <a:gd name="T88" fmla="*/ 2147483647 w 46"/>
              <a:gd name="T89" fmla="*/ 2147483647 h 56"/>
              <a:gd name="T90" fmla="*/ 2147483647 w 46"/>
              <a:gd name="T91" fmla="*/ 2147483647 h 56"/>
              <a:gd name="T92" fmla="*/ 2147483647 w 46"/>
              <a:gd name="T93" fmla="*/ 2147483647 h 56"/>
              <a:gd name="T94" fmla="*/ 2147483647 w 46"/>
              <a:gd name="T95" fmla="*/ 2147483647 h 56"/>
              <a:gd name="T96" fmla="*/ 2147483647 w 46"/>
              <a:gd name="T97" fmla="*/ 2147483647 h 56"/>
              <a:gd name="T98" fmla="*/ 2147483647 w 46"/>
              <a:gd name="T99" fmla="*/ 2147483647 h 56"/>
              <a:gd name="T100" fmla="*/ 2147483647 w 46"/>
              <a:gd name="T101" fmla="*/ 2147483647 h 56"/>
              <a:gd name="T102" fmla="*/ 2147483647 w 46"/>
              <a:gd name="T103" fmla="*/ 2147483647 h 56"/>
              <a:gd name="T104" fmla="*/ 2147483647 w 46"/>
              <a:gd name="T105" fmla="*/ 2147483647 h 56"/>
              <a:gd name="T106" fmla="*/ 2147483647 w 46"/>
              <a:gd name="T107" fmla="*/ 2147483647 h 56"/>
              <a:gd name="T108" fmla="*/ 2147483647 w 46"/>
              <a:gd name="T109" fmla="*/ 2147483647 h 56"/>
              <a:gd name="T110" fmla="*/ 2147483647 w 46"/>
              <a:gd name="T111" fmla="*/ 2147483647 h 56"/>
              <a:gd name="T112" fmla="*/ 2147483647 w 46"/>
              <a:gd name="T113" fmla="*/ 2147483647 h 5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6"/>
              <a:gd name="T172" fmla="*/ 0 h 56"/>
              <a:gd name="T173" fmla="*/ 46 w 46"/>
              <a:gd name="T174" fmla="*/ 56 h 5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6" h="56">
                <a:moveTo>
                  <a:pt x="46" y="2"/>
                </a:moveTo>
                <a:lnTo>
                  <a:pt x="36" y="26"/>
                </a:lnTo>
                <a:lnTo>
                  <a:pt x="39" y="28"/>
                </a:lnTo>
                <a:lnTo>
                  <a:pt x="44" y="27"/>
                </a:lnTo>
                <a:lnTo>
                  <a:pt x="40" y="35"/>
                </a:lnTo>
                <a:lnTo>
                  <a:pt x="36" y="38"/>
                </a:lnTo>
                <a:lnTo>
                  <a:pt x="31" y="36"/>
                </a:lnTo>
                <a:cubicBezTo>
                  <a:pt x="31" y="36"/>
                  <a:pt x="28" y="40"/>
                  <a:pt x="24" y="41"/>
                </a:cubicBezTo>
                <a:cubicBezTo>
                  <a:pt x="21" y="42"/>
                  <a:pt x="14" y="42"/>
                  <a:pt x="14" y="43"/>
                </a:cubicBezTo>
                <a:cubicBezTo>
                  <a:pt x="13" y="44"/>
                  <a:pt x="0" y="56"/>
                  <a:pt x="0" y="56"/>
                </a:cubicBezTo>
                <a:lnTo>
                  <a:pt x="10" y="38"/>
                </a:lnTo>
                <a:cubicBezTo>
                  <a:pt x="10" y="38"/>
                  <a:pt x="18" y="36"/>
                  <a:pt x="19" y="35"/>
                </a:cubicBezTo>
                <a:cubicBezTo>
                  <a:pt x="21" y="34"/>
                  <a:pt x="23" y="30"/>
                  <a:pt x="23" y="30"/>
                </a:cubicBezTo>
                <a:lnTo>
                  <a:pt x="18" y="28"/>
                </a:lnTo>
                <a:lnTo>
                  <a:pt x="15" y="23"/>
                </a:lnTo>
                <a:lnTo>
                  <a:pt x="19" y="15"/>
                </a:lnTo>
                <a:lnTo>
                  <a:pt x="22" y="20"/>
                </a:lnTo>
                <a:lnTo>
                  <a:pt x="27" y="23"/>
                </a:lnTo>
                <a:lnTo>
                  <a:pt x="33" y="0"/>
                </a:lnTo>
                <a:lnTo>
                  <a:pt x="46" y="2"/>
                </a:lnTo>
                <a:close/>
                <a:moveTo>
                  <a:pt x="43" y="4"/>
                </a:moveTo>
                <a:lnTo>
                  <a:pt x="35" y="3"/>
                </a:lnTo>
                <a:moveTo>
                  <a:pt x="41" y="7"/>
                </a:moveTo>
                <a:lnTo>
                  <a:pt x="35" y="19"/>
                </a:lnTo>
                <a:moveTo>
                  <a:pt x="38" y="6"/>
                </a:moveTo>
                <a:lnTo>
                  <a:pt x="33" y="18"/>
                </a:lnTo>
                <a:moveTo>
                  <a:pt x="34" y="6"/>
                </a:moveTo>
                <a:lnTo>
                  <a:pt x="32" y="18"/>
                </a:lnTo>
                <a:moveTo>
                  <a:pt x="33" y="26"/>
                </a:moveTo>
                <a:lnTo>
                  <a:pt x="28" y="34"/>
                </a:lnTo>
                <a:moveTo>
                  <a:pt x="31" y="25"/>
                </a:moveTo>
                <a:lnTo>
                  <a:pt x="27" y="33"/>
                </a:lnTo>
                <a:moveTo>
                  <a:pt x="29" y="24"/>
                </a:moveTo>
                <a:lnTo>
                  <a:pt x="25" y="32"/>
                </a:lnTo>
                <a:moveTo>
                  <a:pt x="24" y="37"/>
                </a:moveTo>
                <a:lnTo>
                  <a:pt x="14" y="39"/>
                </a:lnTo>
                <a:moveTo>
                  <a:pt x="8" y="45"/>
                </a:moveTo>
                <a:lnTo>
                  <a:pt x="1" y="55"/>
                </a:lnTo>
                <a:moveTo>
                  <a:pt x="40" y="31"/>
                </a:moveTo>
                <a:lnTo>
                  <a:pt x="38" y="34"/>
                </a:lnTo>
                <a:moveTo>
                  <a:pt x="35" y="29"/>
                </a:moveTo>
                <a:lnTo>
                  <a:pt x="38" y="31"/>
                </a:lnTo>
                <a:moveTo>
                  <a:pt x="33" y="34"/>
                </a:moveTo>
                <a:lnTo>
                  <a:pt x="36" y="35"/>
                </a:lnTo>
                <a:moveTo>
                  <a:pt x="19" y="20"/>
                </a:moveTo>
                <a:lnTo>
                  <a:pt x="20" y="22"/>
                </a:lnTo>
                <a:moveTo>
                  <a:pt x="17" y="23"/>
                </a:moveTo>
                <a:lnTo>
                  <a:pt x="18" y="25"/>
                </a:lnTo>
                <a:moveTo>
                  <a:pt x="22" y="23"/>
                </a:moveTo>
                <a:lnTo>
                  <a:pt x="25" y="25"/>
                </a:lnTo>
                <a:moveTo>
                  <a:pt x="21" y="26"/>
                </a:moveTo>
                <a:lnTo>
                  <a:pt x="24" y="28"/>
                </a:lnTo>
                <a:moveTo>
                  <a:pt x="11" y="40"/>
                </a:moveTo>
                <a:cubicBezTo>
                  <a:pt x="12" y="41"/>
                  <a:pt x="12" y="41"/>
                  <a:pt x="12" y="42"/>
                </a:cubicBezTo>
                <a:cubicBezTo>
                  <a:pt x="11" y="42"/>
                  <a:pt x="11" y="43"/>
                  <a:pt x="10" y="42"/>
                </a:cubicBezTo>
                <a:cubicBezTo>
                  <a:pt x="10" y="42"/>
                  <a:pt x="9" y="41"/>
                  <a:pt x="10" y="41"/>
                </a:cubicBezTo>
                <a:cubicBezTo>
                  <a:pt x="10" y="40"/>
                  <a:pt x="11" y="40"/>
                  <a:pt x="11" y="40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3" name="Freeform 43"/>
          <p:cNvSpPr>
            <a:spLocks noEditPoints="1"/>
          </p:cNvSpPr>
          <p:nvPr/>
        </p:nvSpPr>
        <p:spPr bwMode="auto">
          <a:xfrm>
            <a:off x="4718050" y="4278313"/>
            <a:ext cx="647700" cy="314325"/>
          </a:xfrm>
          <a:custGeom>
            <a:avLst/>
            <a:gdLst>
              <a:gd name="T0" fmla="*/ 2147483647 w 67"/>
              <a:gd name="T1" fmla="*/ 2147483647 h 34"/>
              <a:gd name="T2" fmla="*/ 2147483647 w 67"/>
              <a:gd name="T3" fmla="*/ 2147483647 h 34"/>
              <a:gd name="T4" fmla="*/ 2147483647 w 67"/>
              <a:gd name="T5" fmla="*/ 2147483647 h 34"/>
              <a:gd name="T6" fmla="*/ 2147483647 w 67"/>
              <a:gd name="T7" fmla="*/ 2147483647 h 34"/>
              <a:gd name="T8" fmla="*/ 2147483647 w 67"/>
              <a:gd name="T9" fmla="*/ 2147483647 h 34"/>
              <a:gd name="T10" fmla="*/ 2147483647 w 67"/>
              <a:gd name="T11" fmla="*/ 2147483647 h 34"/>
              <a:gd name="T12" fmla="*/ 2147483647 w 67"/>
              <a:gd name="T13" fmla="*/ 2147483647 h 34"/>
              <a:gd name="T14" fmla="*/ 2147483647 w 67"/>
              <a:gd name="T15" fmla="*/ 2147483647 h 34"/>
              <a:gd name="T16" fmla="*/ 2147483647 w 67"/>
              <a:gd name="T17" fmla="*/ 2147483647 h 34"/>
              <a:gd name="T18" fmla="*/ 0 w 67"/>
              <a:gd name="T19" fmla="*/ 2147483647 h 34"/>
              <a:gd name="T20" fmla="*/ 2147483647 w 67"/>
              <a:gd name="T21" fmla="*/ 2147483647 h 34"/>
              <a:gd name="T22" fmla="*/ 2147483647 w 67"/>
              <a:gd name="T23" fmla="*/ 2147483647 h 34"/>
              <a:gd name="T24" fmla="*/ 2147483647 w 67"/>
              <a:gd name="T25" fmla="*/ 2147483647 h 34"/>
              <a:gd name="T26" fmla="*/ 2147483647 w 67"/>
              <a:gd name="T27" fmla="*/ 2147483647 h 34"/>
              <a:gd name="T28" fmla="*/ 2147483647 w 67"/>
              <a:gd name="T29" fmla="*/ 2147483647 h 34"/>
              <a:gd name="T30" fmla="*/ 2147483647 w 67"/>
              <a:gd name="T31" fmla="*/ 2147483647 h 34"/>
              <a:gd name="T32" fmla="*/ 2147483647 w 67"/>
              <a:gd name="T33" fmla="*/ 2147483647 h 34"/>
              <a:gd name="T34" fmla="*/ 2147483647 w 67"/>
              <a:gd name="T35" fmla="*/ 2147483647 h 34"/>
              <a:gd name="T36" fmla="*/ 2147483647 w 67"/>
              <a:gd name="T37" fmla="*/ 0 h 34"/>
              <a:gd name="T38" fmla="*/ 2147483647 w 67"/>
              <a:gd name="T39" fmla="*/ 2147483647 h 34"/>
              <a:gd name="T40" fmla="*/ 2147483647 w 67"/>
              <a:gd name="T41" fmla="*/ 2147483647 h 34"/>
              <a:gd name="T42" fmla="*/ 2147483647 w 67"/>
              <a:gd name="T43" fmla="*/ 2147483647 h 34"/>
              <a:gd name="T44" fmla="*/ 2147483647 w 67"/>
              <a:gd name="T45" fmla="*/ 2147483647 h 34"/>
              <a:gd name="T46" fmla="*/ 2147483647 w 67"/>
              <a:gd name="T47" fmla="*/ 2147483647 h 34"/>
              <a:gd name="T48" fmla="*/ 2147483647 w 67"/>
              <a:gd name="T49" fmla="*/ 2147483647 h 34"/>
              <a:gd name="T50" fmla="*/ 2147483647 w 67"/>
              <a:gd name="T51" fmla="*/ 2147483647 h 34"/>
              <a:gd name="T52" fmla="*/ 2147483647 w 67"/>
              <a:gd name="T53" fmla="*/ 2147483647 h 34"/>
              <a:gd name="T54" fmla="*/ 2147483647 w 67"/>
              <a:gd name="T55" fmla="*/ 2147483647 h 34"/>
              <a:gd name="T56" fmla="*/ 2147483647 w 67"/>
              <a:gd name="T57" fmla="*/ 2147483647 h 34"/>
              <a:gd name="T58" fmla="*/ 2147483647 w 67"/>
              <a:gd name="T59" fmla="*/ 2147483647 h 34"/>
              <a:gd name="T60" fmla="*/ 2147483647 w 67"/>
              <a:gd name="T61" fmla="*/ 2147483647 h 34"/>
              <a:gd name="T62" fmla="*/ 2147483647 w 67"/>
              <a:gd name="T63" fmla="*/ 2147483647 h 34"/>
              <a:gd name="T64" fmla="*/ 2147483647 w 67"/>
              <a:gd name="T65" fmla="*/ 2147483647 h 34"/>
              <a:gd name="T66" fmla="*/ 2147483647 w 67"/>
              <a:gd name="T67" fmla="*/ 2147483647 h 34"/>
              <a:gd name="T68" fmla="*/ 2147483647 w 67"/>
              <a:gd name="T69" fmla="*/ 2147483647 h 34"/>
              <a:gd name="T70" fmla="*/ 2147483647 w 67"/>
              <a:gd name="T71" fmla="*/ 2147483647 h 34"/>
              <a:gd name="T72" fmla="*/ 2147483647 w 67"/>
              <a:gd name="T73" fmla="*/ 2147483647 h 34"/>
              <a:gd name="T74" fmla="*/ 2147483647 w 67"/>
              <a:gd name="T75" fmla="*/ 2147483647 h 34"/>
              <a:gd name="T76" fmla="*/ 2147483647 w 67"/>
              <a:gd name="T77" fmla="*/ 2147483647 h 34"/>
              <a:gd name="T78" fmla="*/ 2147483647 w 67"/>
              <a:gd name="T79" fmla="*/ 2147483647 h 34"/>
              <a:gd name="T80" fmla="*/ 2147483647 w 67"/>
              <a:gd name="T81" fmla="*/ 2147483647 h 34"/>
              <a:gd name="T82" fmla="*/ 2147483647 w 67"/>
              <a:gd name="T83" fmla="*/ 2147483647 h 34"/>
              <a:gd name="T84" fmla="*/ 2147483647 w 67"/>
              <a:gd name="T85" fmla="*/ 2147483647 h 34"/>
              <a:gd name="T86" fmla="*/ 2147483647 w 67"/>
              <a:gd name="T87" fmla="*/ 2147483647 h 34"/>
              <a:gd name="T88" fmla="*/ 2147483647 w 67"/>
              <a:gd name="T89" fmla="*/ 2147483647 h 34"/>
              <a:gd name="T90" fmla="*/ 2147483647 w 67"/>
              <a:gd name="T91" fmla="*/ 2147483647 h 34"/>
              <a:gd name="T92" fmla="*/ 2147483647 w 67"/>
              <a:gd name="T93" fmla="*/ 2147483647 h 34"/>
              <a:gd name="T94" fmla="*/ 2147483647 w 67"/>
              <a:gd name="T95" fmla="*/ 2147483647 h 34"/>
              <a:gd name="T96" fmla="*/ 2147483647 w 67"/>
              <a:gd name="T97" fmla="*/ 2147483647 h 34"/>
              <a:gd name="T98" fmla="*/ 2147483647 w 67"/>
              <a:gd name="T99" fmla="*/ 2147483647 h 34"/>
              <a:gd name="T100" fmla="*/ 2147483647 w 67"/>
              <a:gd name="T101" fmla="*/ 2147483647 h 34"/>
              <a:gd name="T102" fmla="*/ 2147483647 w 67"/>
              <a:gd name="T103" fmla="*/ 2147483647 h 34"/>
              <a:gd name="T104" fmla="*/ 2147483647 w 67"/>
              <a:gd name="T105" fmla="*/ 2147483647 h 34"/>
              <a:gd name="T106" fmla="*/ 2147483647 w 67"/>
              <a:gd name="T107" fmla="*/ 2147483647 h 34"/>
              <a:gd name="T108" fmla="*/ 2147483647 w 67"/>
              <a:gd name="T109" fmla="*/ 2147483647 h 34"/>
              <a:gd name="T110" fmla="*/ 2147483647 w 67"/>
              <a:gd name="T111" fmla="*/ 2147483647 h 34"/>
              <a:gd name="T112" fmla="*/ 2147483647 w 67"/>
              <a:gd name="T113" fmla="*/ 2147483647 h 3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67"/>
              <a:gd name="T172" fmla="*/ 0 h 34"/>
              <a:gd name="T173" fmla="*/ 67 w 67"/>
              <a:gd name="T174" fmla="*/ 34 h 3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67" h="34">
                <a:moveTo>
                  <a:pt x="67" y="8"/>
                </a:moveTo>
                <a:lnTo>
                  <a:pt x="46" y="24"/>
                </a:lnTo>
                <a:lnTo>
                  <a:pt x="48" y="28"/>
                </a:lnTo>
                <a:lnTo>
                  <a:pt x="52" y="28"/>
                </a:lnTo>
                <a:lnTo>
                  <a:pt x="45" y="34"/>
                </a:lnTo>
                <a:lnTo>
                  <a:pt x="41" y="34"/>
                </a:lnTo>
                <a:lnTo>
                  <a:pt x="37" y="30"/>
                </a:lnTo>
                <a:cubicBezTo>
                  <a:pt x="37" y="30"/>
                  <a:pt x="32" y="32"/>
                  <a:pt x="29" y="31"/>
                </a:cubicBezTo>
                <a:cubicBezTo>
                  <a:pt x="25" y="31"/>
                  <a:pt x="20" y="27"/>
                  <a:pt x="18" y="28"/>
                </a:cubicBezTo>
                <a:cubicBezTo>
                  <a:pt x="17" y="28"/>
                  <a:pt x="0" y="32"/>
                  <a:pt x="0" y="32"/>
                </a:cubicBezTo>
                <a:lnTo>
                  <a:pt x="18" y="21"/>
                </a:lnTo>
                <a:cubicBezTo>
                  <a:pt x="18" y="21"/>
                  <a:pt x="26" y="24"/>
                  <a:pt x="27" y="24"/>
                </a:cubicBezTo>
                <a:cubicBezTo>
                  <a:pt x="29" y="23"/>
                  <a:pt x="32" y="21"/>
                  <a:pt x="32" y="21"/>
                </a:cubicBezTo>
                <a:lnTo>
                  <a:pt x="30" y="17"/>
                </a:lnTo>
                <a:lnTo>
                  <a:pt x="30" y="11"/>
                </a:lnTo>
                <a:lnTo>
                  <a:pt x="37" y="6"/>
                </a:lnTo>
                <a:lnTo>
                  <a:pt x="37" y="12"/>
                </a:lnTo>
                <a:lnTo>
                  <a:pt x="40" y="17"/>
                </a:lnTo>
                <a:lnTo>
                  <a:pt x="57" y="0"/>
                </a:lnTo>
                <a:lnTo>
                  <a:pt x="67" y="8"/>
                </a:lnTo>
                <a:close/>
                <a:moveTo>
                  <a:pt x="63" y="9"/>
                </a:moveTo>
                <a:lnTo>
                  <a:pt x="57" y="4"/>
                </a:lnTo>
                <a:moveTo>
                  <a:pt x="60" y="10"/>
                </a:moveTo>
                <a:lnTo>
                  <a:pt x="49" y="17"/>
                </a:lnTo>
                <a:moveTo>
                  <a:pt x="58" y="8"/>
                </a:moveTo>
                <a:lnTo>
                  <a:pt x="48" y="16"/>
                </a:lnTo>
                <a:moveTo>
                  <a:pt x="55" y="6"/>
                </a:moveTo>
                <a:lnTo>
                  <a:pt x="47" y="15"/>
                </a:lnTo>
                <a:moveTo>
                  <a:pt x="43" y="23"/>
                </a:moveTo>
                <a:lnTo>
                  <a:pt x="36" y="27"/>
                </a:lnTo>
                <a:moveTo>
                  <a:pt x="42" y="21"/>
                </a:moveTo>
                <a:lnTo>
                  <a:pt x="35" y="25"/>
                </a:lnTo>
                <a:moveTo>
                  <a:pt x="41" y="19"/>
                </a:moveTo>
                <a:lnTo>
                  <a:pt x="34" y="24"/>
                </a:lnTo>
                <a:moveTo>
                  <a:pt x="31" y="27"/>
                </a:moveTo>
                <a:lnTo>
                  <a:pt x="21" y="25"/>
                </a:lnTo>
                <a:moveTo>
                  <a:pt x="13" y="27"/>
                </a:moveTo>
                <a:lnTo>
                  <a:pt x="1" y="31"/>
                </a:lnTo>
                <a:moveTo>
                  <a:pt x="47" y="30"/>
                </a:moveTo>
                <a:lnTo>
                  <a:pt x="44" y="33"/>
                </a:lnTo>
                <a:moveTo>
                  <a:pt x="43" y="26"/>
                </a:moveTo>
                <a:lnTo>
                  <a:pt x="45" y="29"/>
                </a:lnTo>
                <a:moveTo>
                  <a:pt x="40" y="29"/>
                </a:moveTo>
                <a:lnTo>
                  <a:pt x="42" y="32"/>
                </a:lnTo>
                <a:moveTo>
                  <a:pt x="34" y="10"/>
                </a:moveTo>
                <a:lnTo>
                  <a:pt x="34" y="13"/>
                </a:lnTo>
                <a:moveTo>
                  <a:pt x="32" y="12"/>
                </a:moveTo>
                <a:lnTo>
                  <a:pt x="32" y="14"/>
                </a:lnTo>
                <a:moveTo>
                  <a:pt x="36" y="15"/>
                </a:moveTo>
                <a:lnTo>
                  <a:pt x="38" y="18"/>
                </a:lnTo>
                <a:moveTo>
                  <a:pt x="33" y="16"/>
                </a:moveTo>
                <a:lnTo>
                  <a:pt x="35" y="20"/>
                </a:lnTo>
                <a:moveTo>
                  <a:pt x="18" y="24"/>
                </a:moveTo>
                <a:cubicBezTo>
                  <a:pt x="18" y="25"/>
                  <a:pt x="18" y="25"/>
                  <a:pt x="17" y="26"/>
                </a:cubicBezTo>
                <a:cubicBezTo>
                  <a:pt x="17" y="26"/>
                  <a:pt x="16" y="26"/>
                  <a:pt x="16" y="25"/>
                </a:cubicBezTo>
                <a:cubicBezTo>
                  <a:pt x="15" y="25"/>
                  <a:pt x="16" y="24"/>
                  <a:pt x="16" y="24"/>
                </a:cubicBezTo>
                <a:cubicBezTo>
                  <a:pt x="17" y="23"/>
                  <a:pt x="17" y="24"/>
                  <a:pt x="18" y="24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4" name="Freeform 44"/>
          <p:cNvSpPr>
            <a:spLocks noEditPoints="1"/>
          </p:cNvSpPr>
          <p:nvPr/>
        </p:nvSpPr>
        <p:spPr bwMode="auto">
          <a:xfrm>
            <a:off x="4081463" y="4527550"/>
            <a:ext cx="676275" cy="266700"/>
          </a:xfrm>
          <a:custGeom>
            <a:avLst/>
            <a:gdLst>
              <a:gd name="T0" fmla="*/ 2147483647 w 70"/>
              <a:gd name="T1" fmla="*/ 2147483647 h 29"/>
              <a:gd name="T2" fmla="*/ 2147483647 w 70"/>
              <a:gd name="T3" fmla="*/ 2147483647 h 29"/>
              <a:gd name="T4" fmla="*/ 2147483647 w 70"/>
              <a:gd name="T5" fmla="*/ 2147483647 h 29"/>
              <a:gd name="T6" fmla="*/ 2147483647 w 70"/>
              <a:gd name="T7" fmla="*/ 2147483647 h 29"/>
              <a:gd name="T8" fmla="*/ 2147483647 w 70"/>
              <a:gd name="T9" fmla="*/ 2147483647 h 29"/>
              <a:gd name="T10" fmla="*/ 2147483647 w 70"/>
              <a:gd name="T11" fmla="*/ 2147483647 h 29"/>
              <a:gd name="T12" fmla="*/ 2147483647 w 70"/>
              <a:gd name="T13" fmla="*/ 2147483647 h 29"/>
              <a:gd name="T14" fmla="*/ 2147483647 w 70"/>
              <a:gd name="T15" fmla="*/ 2147483647 h 29"/>
              <a:gd name="T16" fmla="*/ 2147483647 w 70"/>
              <a:gd name="T17" fmla="*/ 2147483647 h 29"/>
              <a:gd name="T18" fmla="*/ 0 w 70"/>
              <a:gd name="T19" fmla="*/ 2147483647 h 29"/>
              <a:gd name="T20" fmla="*/ 2147483647 w 70"/>
              <a:gd name="T21" fmla="*/ 2147483647 h 29"/>
              <a:gd name="T22" fmla="*/ 2147483647 w 70"/>
              <a:gd name="T23" fmla="*/ 2147483647 h 29"/>
              <a:gd name="T24" fmla="*/ 2147483647 w 70"/>
              <a:gd name="T25" fmla="*/ 2147483647 h 29"/>
              <a:gd name="T26" fmla="*/ 2147483647 w 70"/>
              <a:gd name="T27" fmla="*/ 2147483647 h 29"/>
              <a:gd name="T28" fmla="*/ 2147483647 w 70"/>
              <a:gd name="T29" fmla="*/ 2147483647 h 29"/>
              <a:gd name="T30" fmla="*/ 2147483647 w 70"/>
              <a:gd name="T31" fmla="*/ 0 h 29"/>
              <a:gd name="T32" fmla="*/ 2147483647 w 70"/>
              <a:gd name="T33" fmla="*/ 2147483647 h 29"/>
              <a:gd name="T34" fmla="*/ 2147483647 w 70"/>
              <a:gd name="T35" fmla="*/ 2147483647 h 29"/>
              <a:gd name="T36" fmla="*/ 2147483647 w 70"/>
              <a:gd name="T37" fmla="*/ 2147483647 h 29"/>
              <a:gd name="T38" fmla="*/ 2147483647 w 70"/>
              <a:gd name="T39" fmla="*/ 2147483647 h 29"/>
              <a:gd name="T40" fmla="*/ 2147483647 w 70"/>
              <a:gd name="T41" fmla="*/ 2147483647 h 29"/>
              <a:gd name="T42" fmla="*/ 2147483647 w 70"/>
              <a:gd name="T43" fmla="*/ 2147483647 h 29"/>
              <a:gd name="T44" fmla="*/ 2147483647 w 70"/>
              <a:gd name="T45" fmla="*/ 2147483647 h 29"/>
              <a:gd name="T46" fmla="*/ 2147483647 w 70"/>
              <a:gd name="T47" fmla="*/ 2147483647 h 29"/>
              <a:gd name="T48" fmla="*/ 2147483647 w 70"/>
              <a:gd name="T49" fmla="*/ 2147483647 h 29"/>
              <a:gd name="T50" fmla="*/ 2147483647 w 70"/>
              <a:gd name="T51" fmla="*/ 2147483647 h 29"/>
              <a:gd name="T52" fmla="*/ 2147483647 w 70"/>
              <a:gd name="T53" fmla="*/ 2147483647 h 29"/>
              <a:gd name="T54" fmla="*/ 2147483647 w 70"/>
              <a:gd name="T55" fmla="*/ 2147483647 h 29"/>
              <a:gd name="T56" fmla="*/ 2147483647 w 70"/>
              <a:gd name="T57" fmla="*/ 2147483647 h 29"/>
              <a:gd name="T58" fmla="*/ 2147483647 w 70"/>
              <a:gd name="T59" fmla="*/ 2147483647 h 29"/>
              <a:gd name="T60" fmla="*/ 2147483647 w 70"/>
              <a:gd name="T61" fmla="*/ 2147483647 h 29"/>
              <a:gd name="T62" fmla="*/ 2147483647 w 70"/>
              <a:gd name="T63" fmla="*/ 2147483647 h 29"/>
              <a:gd name="T64" fmla="*/ 2147483647 w 70"/>
              <a:gd name="T65" fmla="*/ 2147483647 h 29"/>
              <a:gd name="T66" fmla="*/ 2147483647 w 70"/>
              <a:gd name="T67" fmla="*/ 2147483647 h 29"/>
              <a:gd name="T68" fmla="*/ 2147483647 w 70"/>
              <a:gd name="T69" fmla="*/ 2147483647 h 29"/>
              <a:gd name="T70" fmla="*/ 2147483647 w 70"/>
              <a:gd name="T71" fmla="*/ 2147483647 h 29"/>
              <a:gd name="T72" fmla="*/ 2147483647 w 70"/>
              <a:gd name="T73" fmla="*/ 2147483647 h 29"/>
              <a:gd name="T74" fmla="*/ 2147483647 w 70"/>
              <a:gd name="T75" fmla="*/ 2147483647 h 29"/>
              <a:gd name="T76" fmla="*/ 2147483647 w 70"/>
              <a:gd name="T77" fmla="*/ 2147483647 h 29"/>
              <a:gd name="T78" fmla="*/ 2147483647 w 70"/>
              <a:gd name="T79" fmla="*/ 2147483647 h 29"/>
              <a:gd name="T80" fmla="*/ 2147483647 w 70"/>
              <a:gd name="T81" fmla="*/ 2147483647 h 29"/>
              <a:gd name="T82" fmla="*/ 2147483647 w 70"/>
              <a:gd name="T83" fmla="*/ 2147483647 h 29"/>
              <a:gd name="T84" fmla="*/ 2147483647 w 70"/>
              <a:gd name="T85" fmla="*/ 2147483647 h 29"/>
              <a:gd name="T86" fmla="*/ 2147483647 w 70"/>
              <a:gd name="T87" fmla="*/ 2147483647 h 29"/>
              <a:gd name="T88" fmla="*/ 2147483647 w 70"/>
              <a:gd name="T89" fmla="*/ 2147483647 h 29"/>
              <a:gd name="T90" fmla="*/ 2147483647 w 70"/>
              <a:gd name="T91" fmla="*/ 2147483647 h 29"/>
              <a:gd name="T92" fmla="*/ 2147483647 w 70"/>
              <a:gd name="T93" fmla="*/ 2147483647 h 29"/>
              <a:gd name="T94" fmla="*/ 2147483647 w 70"/>
              <a:gd name="T95" fmla="*/ 2147483647 h 29"/>
              <a:gd name="T96" fmla="*/ 2147483647 w 70"/>
              <a:gd name="T97" fmla="*/ 2147483647 h 29"/>
              <a:gd name="T98" fmla="*/ 2147483647 w 70"/>
              <a:gd name="T99" fmla="*/ 2147483647 h 29"/>
              <a:gd name="T100" fmla="*/ 2147483647 w 70"/>
              <a:gd name="T101" fmla="*/ 2147483647 h 29"/>
              <a:gd name="T102" fmla="*/ 2147483647 w 70"/>
              <a:gd name="T103" fmla="*/ 2147483647 h 29"/>
              <a:gd name="T104" fmla="*/ 2147483647 w 70"/>
              <a:gd name="T105" fmla="*/ 2147483647 h 29"/>
              <a:gd name="T106" fmla="*/ 2147483647 w 70"/>
              <a:gd name="T107" fmla="*/ 2147483647 h 29"/>
              <a:gd name="T108" fmla="*/ 2147483647 w 70"/>
              <a:gd name="T109" fmla="*/ 2147483647 h 29"/>
              <a:gd name="T110" fmla="*/ 2147483647 w 70"/>
              <a:gd name="T111" fmla="*/ 2147483647 h 29"/>
              <a:gd name="T112" fmla="*/ 2147483647 w 70"/>
              <a:gd name="T113" fmla="*/ 2147483647 h 2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0"/>
              <a:gd name="T172" fmla="*/ 0 h 29"/>
              <a:gd name="T173" fmla="*/ 70 w 70"/>
              <a:gd name="T174" fmla="*/ 29 h 2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0" h="29">
                <a:moveTo>
                  <a:pt x="70" y="16"/>
                </a:moveTo>
                <a:lnTo>
                  <a:pt x="43" y="20"/>
                </a:lnTo>
                <a:lnTo>
                  <a:pt x="44" y="24"/>
                </a:lnTo>
                <a:lnTo>
                  <a:pt x="47" y="27"/>
                </a:lnTo>
                <a:lnTo>
                  <a:pt x="38" y="29"/>
                </a:lnTo>
                <a:lnTo>
                  <a:pt x="34" y="26"/>
                </a:lnTo>
                <a:lnTo>
                  <a:pt x="33" y="20"/>
                </a:lnTo>
                <a:cubicBezTo>
                  <a:pt x="33" y="20"/>
                  <a:pt x="28" y="20"/>
                  <a:pt x="25" y="18"/>
                </a:cubicBezTo>
                <a:cubicBezTo>
                  <a:pt x="22" y="15"/>
                  <a:pt x="19" y="9"/>
                  <a:pt x="18" y="9"/>
                </a:cubicBezTo>
                <a:cubicBezTo>
                  <a:pt x="17" y="9"/>
                  <a:pt x="0" y="4"/>
                  <a:pt x="0" y="4"/>
                </a:cubicBezTo>
                <a:lnTo>
                  <a:pt x="20" y="3"/>
                </a:lnTo>
                <a:cubicBezTo>
                  <a:pt x="20" y="3"/>
                  <a:pt x="26" y="10"/>
                  <a:pt x="28" y="11"/>
                </a:cubicBezTo>
                <a:cubicBezTo>
                  <a:pt x="29" y="11"/>
                  <a:pt x="33" y="11"/>
                  <a:pt x="33" y="11"/>
                </a:cubicBezTo>
                <a:lnTo>
                  <a:pt x="33" y="5"/>
                </a:lnTo>
                <a:lnTo>
                  <a:pt x="36" y="1"/>
                </a:lnTo>
                <a:lnTo>
                  <a:pt x="45" y="0"/>
                </a:lnTo>
                <a:lnTo>
                  <a:pt x="42" y="5"/>
                </a:lnTo>
                <a:lnTo>
                  <a:pt x="42" y="11"/>
                </a:lnTo>
                <a:lnTo>
                  <a:pt x="65" y="5"/>
                </a:lnTo>
                <a:lnTo>
                  <a:pt x="70" y="16"/>
                </a:lnTo>
                <a:close/>
                <a:moveTo>
                  <a:pt x="66" y="15"/>
                </a:moveTo>
                <a:lnTo>
                  <a:pt x="63" y="8"/>
                </a:lnTo>
                <a:moveTo>
                  <a:pt x="63" y="15"/>
                </a:moveTo>
                <a:lnTo>
                  <a:pt x="50" y="15"/>
                </a:lnTo>
                <a:moveTo>
                  <a:pt x="62" y="12"/>
                </a:moveTo>
                <a:lnTo>
                  <a:pt x="50" y="14"/>
                </a:lnTo>
                <a:moveTo>
                  <a:pt x="61" y="8"/>
                </a:moveTo>
                <a:lnTo>
                  <a:pt x="49" y="13"/>
                </a:lnTo>
                <a:moveTo>
                  <a:pt x="42" y="18"/>
                </a:moveTo>
                <a:lnTo>
                  <a:pt x="33" y="18"/>
                </a:lnTo>
                <a:moveTo>
                  <a:pt x="42" y="15"/>
                </a:moveTo>
                <a:lnTo>
                  <a:pt x="33" y="15"/>
                </a:lnTo>
                <a:moveTo>
                  <a:pt x="42" y="14"/>
                </a:moveTo>
                <a:lnTo>
                  <a:pt x="33" y="14"/>
                </a:lnTo>
                <a:moveTo>
                  <a:pt x="29" y="15"/>
                </a:moveTo>
                <a:lnTo>
                  <a:pt x="22" y="8"/>
                </a:lnTo>
                <a:moveTo>
                  <a:pt x="13" y="6"/>
                </a:moveTo>
                <a:lnTo>
                  <a:pt x="1" y="4"/>
                </a:lnTo>
                <a:moveTo>
                  <a:pt x="42" y="26"/>
                </a:moveTo>
                <a:lnTo>
                  <a:pt x="38" y="26"/>
                </a:lnTo>
                <a:moveTo>
                  <a:pt x="40" y="21"/>
                </a:moveTo>
                <a:lnTo>
                  <a:pt x="40" y="24"/>
                </a:lnTo>
                <a:moveTo>
                  <a:pt x="36" y="22"/>
                </a:moveTo>
                <a:lnTo>
                  <a:pt x="36" y="25"/>
                </a:lnTo>
                <a:moveTo>
                  <a:pt x="40" y="2"/>
                </a:moveTo>
                <a:lnTo>
                  <a:pt x="39" y="5"/>
                </a:lnTo>
                <a:moveTo>
                  <a:pt x="37" y="2"/>
                </a:moveTo>
                <a:lnTo>
                  <a:pt x="36" y="4"/>
                </a:lnTo>
                <a:moveTo>
                  <a:pt x="39" y="7"/>
                </a:moveTo>
                <a:lnTo>
                  <a:pt x="39" y="11"/>
                </a:lnTo>
                <a:moveTo>
                  <a:pt x="36" y="7"/>
                </a:moveTo>
                <a:lnTo>
                  <a:pt x="36" y="11"/>
                </a:lnTo>
                <a:moveTo>
                  <a:pt x="19" y="6"/>
                </a:moveTo>
                <a:cubicBezTo>
                  <a:pt x="19" y="7"/>
                  <a:pt x="19" y="7"/>
                  <a:pt x="18" y="7"/>
                </a:cubicBezTo>
                <a:cubicBezTo>
                  <a:pt x="17" y="7"/>
                  <a:pt x="17" y="7"/>
                  <a:pt x="17" y="6"/>
                </a:cubicBezTo>
                <a:cubicBezTo>
                  <a:pt x="17" y="5"/>
                  <a:pt x="17" y="5"/>
                  <a:pt x="18" y="5"/>
                </a:cubicBezTo>
                <a:cubicBezTo>
                  <a:pt x="19" y="5"/>
                  <a:pt x="19" y="5"/>
                  <a:pt x="19" y="6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5" name="Freeform 45"/>
          <p:cNvSpPr>
            <a:spLocks noEditPoints="1"/>
          </p:cNvSpPr>
          <p:nvPr/>
        </p:nvSpPr>
        <p:spPr bwMode="auto">
          <a:xfrm>
            <a:off x="3530600" y="4251325"/>
            <a:ext cx="541338" cy="422275"/>
          </a:xfrm>
          <a:custGeom>
            <a:avLst/>
            <a:gdLst>
              <a:gd name="T0" fmla="*/ 2147483647 w 56"/>
              <a:gd name="T1" fmla="*/ 2147483647 h 46"/>
              <a:gd name="T2" fmla="*/ 2147483647 w 56"/>
              <a:gd name="T3" fmla="*/ 2147483647 h 46"/>
              <a:gd name="T4" fmla="*/ 2147483647 w 56"/>
              <a:gd name="T5" fmla="*/ 2147483647 h 46"/>
              <a:gd name="T6" fmla="*/ 2147483647 w 56"/>
              <a:gd name="T7" fmla="*/ 2147483647 h 46"/>
              <a:gd name="T8" fmla="*/ 2147483647 w 56"/>
              <a:gd name="T9" fmla="*/ 2147483647 h 46"/>
              <a:gd name="T10" fmla="*/ 2147483647 w 56"/>
              <a:gd name="T11" fmla="*/ 2147483647 h 46"/>
              <a:gd name="T12" fmla="*/ 2147483647 w 56"/>
              <a:gd name="T13" fmla="*/ 2147483647 h 46"/>
              <a:gd name="T14" fmla="*/ 2147483647 w 56"/>
              <a:gd name="T15" fmla="*/ 2147483647 h 46"/>
              <a:gd name="T16" fmla="*/ 2147483647 w 56"/>
              <a:gd name="T17" fmla="*/ 2147483647 h 46"/>
              <a:gd name="T18" fmla="*/ 0 w 56"/>
              <a:gd name="T19" fmla="*/ 0 h 46"/>
              <a:gd name="T20" fmla="*/ 2147483647 w 56"/>
              <a:gd name="T21" fmla="*/ 2147483647 h 46"/>
              <a:gd name="T22" fmla="*/ 2147483647 w 56"/>
              <a:gd name="T23" fmla="*/ 2147483647 h 46"/>
              <a:gd name="T24" fmla="*/ 2147483647 w 56"/>
              <a:gd name="T25" fmla="*/ 2147483647 h 46"/>
              <a:gd name="T26" fmla="*/ 2147483647 w 56"/>
              <a:gd name="T27" fmla="*/ 2147483647 h 46"/>
              <a:gd name="T28" fmla="*/ 2147483647 w 56"/>
              <a:gd name="T29" fmla="*/ 2147483647 h 46"/>
              <a:gd name="T30" fmla="*/ 2147483647 w 56"/>
              <a:gd name="T31" fmla="*/ 2147483647 h 46"/>
              <a:gd name="T32" fmla="*/ 2147483647 w 56"/>
              <a:gd name="T33" fmla="*/ 2147483647 h 46"/>
              <a:gd name="T34" fmla="*/ 2147483647 w 56"/>
              <a:gd name="T35" fmla="*/ 2147483647 h 46"/>
              <a:gd name="T36" fmla="*/ 2147483647 w 56"/>
              <a:gd name="T37" fmla="*/ 2147483647 h 46"/>
              <a:gd name="T38" fmla="*/ 2147483647 w 56"/>
              <a:gd name="T39" fmla="*/ 2147483647 h 46"/>
              <a:gd name="T40" fmla="*/ 2147483647 w 56"/>
              <a:gd name="T41" fmla="*/ 2147483647 h 46"/>
              <a:gd name="T42" fmla="*/ 2147483647 w 56"/>
              <a:gd name="T43" fmla="*/ 2147483647 h 46"/>
              <a:gd name="T44" fmla="*/ 2147483647 w 56"/>
              <a:gd name="T45" fmla="*/ 2147483647 h 46"/>
              <a:gd name="T46" fmla="*/ 2147483647 w 56"/>
              <a:gd name="T47" fmla="*/ 2147483647 h 46"/>
              <a:gd name="T48" fmla="*/ 2147483647 w 56"/>
              <a:gd name="T49" fmla="*/ 2147483647 h 46"/>
              <a:gd name="T50" fmla="*/ 2147483647 w 56"/>
              <a:gd name="T51" fmla="*/ 2147483647 h 46"/>
              <a:gd name="T52" fmla="*/ 2147483647 w 56"/>
              <a:gd name="T53" fmla="*/ 2147483647 h 46"/>
              <a:gd name="T54" fmla="*/ 2147483647 w 56"/>
              <a:gd name="T55" fmla="*/ 2147483647 h 46"/>
              <a:gd name="T56" fmla="*/ 2147483647 w 56"/>
              <a:gd name="T57" fmla="*/ 2147483647 h 46"/>
              <a:gd name="T58" fmla="*/ 2147483647 w 56"/>
              <a:gd name="T59" fmla="*/ 2147483647 h 46"/>
              <a:gd name="T60" fmla="*/ 2147483647 w 56"/>
              <a:gd name="T61" fmla="*/ 2147483647 h 46"/>
              <a:gd name="T62" fmla="*/ 2147483647 w 56"/>
              <a:gd name="T63" fmla="*/ 2147483647 h 46"/>
              <a:gd name="T64" fmla="*/ 2147483647 w 56"/>
              <a:gd name="T65" fmla="*/ 2147483647 h 46"/>
              <a:gd name="T66" fmla="*/ 2147483647 w 56"/>
              <a:gd name="T67" fmla="*/ 2147483647 h 46"/>
              <a:gd name="T68" fmla="*/ 2147483647 w 56"/>
              <a:gd name="T69" fmla="*/ 2147483647 h 46"/>
              <a:gd name="T70" fmla="*/ 2147483647 w 56"/>
              <a:gd name="T71" fmla="*/ 2147483647 h 46"/>
              <a:gd name="T72" fmla="*/ 2147483647 w 56"/>
              <a:gd name="T73" fmla="*/ 2147483647 h 46"/>
              <a:gd name="T74" fmla="*/ 2147483647 w 56"/>
              <a:gd name="T75" fmla="*/ 2147483647 h 46"/>
              <a:gd name="T76" fmla="*/ 2147483647 w 56"/>
              <a:gd name="T77" fmla="*/ 2147483647 h 46"/>
              <a:gd name="T78" fmla="*/ 2147483647 w 56"/>
              <a:gd name="T79" fmla="*/ 2147483647 h 46"/>
              <a:gd name="T80" fmla="*/ 2147483647 w 56"/>
              <a:gd name="T81" fmla="*/ 2147483647 h 46"/>
              <a:gd name="T82" fmla="*/ 2147483647 w 56"/>
              <a:gd name="T83" fmla="*/ 2147483647 h 46"/>
              <a:gd name="T84" fmla="*/ 2147483647 w 56"/>
              <a:gd name="T85" fmla="*/ 2147483647 h 46"/>
              <a:gd name="T86" fmla="*/ 2147483647 w 56"/>
              <a:gd name="T87" fmla="*/ 2147483647 h 46"/>
              <a:gd name="T88" fmla="*/ 2147483647 w 56"/>
              <a:gd name="T89" fmla="*/ 2147483647 h 46"/>
              <a:gd name="T90" fmla="*/ 2147483647 w 56"/>
              <a:gd name="T91" fmla="*/ 2147483647 h 46"/>
              <a:gd name="T92" fmla="*/ 2147483647 w 56"/>
              <a:gd name="T93" fmla="*/ 2147483647 h 46"/>
              <a:gd name="T94" fmla="*/ 2147483647 w 56"/>
              <a:gd name="T95" fmla="*/ 2147483647 h 46"/>
              <a:gd name="T96" fmla="*/ 2147483647 w 56"/>
              <a:gd name="T97" fmla="*/ 2147483647 h 46"/>
              <a:gd name="T98" fmla="*/ 2147483647 w 56"/>
              <a:gd name="T99" fmla="*/ 2147483647 h 46"/>
              <a:gd name="T100" fmla="*/ 2147483647 w 56"/>
              <a:gd name="T101" fmla="*/ 2147483647 h 46"/>
              <a:gd name="T102" fmla="*/ 2147483647 w 56"/>
              <a:gd name="T103" fmla="*/ 2147483647 h 46"/>
              <a:gd name="T104" fmla="*/ 2147483647 w 56"/>
              <a:gd name="T105" fmla="*/ 2147483647 h 46"/>
              <a:gd name="T106" fmla="*/ 2147483647 w 56"/>
              <a:gd name="T107" fmla="*/ 2147483647 h 46"/>
              <a:gd name="T108" fmla="*/ 2147483647 w 56"/>
              <a:gd name="T109" fmla="*/ 2147483647 h 46"/>
              <a:gd name="T110" fmla="*/ 2147483647 w 56"/>
              <a:gd name="T111" fmla="*/ 2147483647 h 46"/>
              <a:gd name="T112" fmla="*/ 2147483647 w 56"/>
              <a:gd name="T113" fmla="*/ 2147483647 h 4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6"/>
              <a:gd name="T172" fmla="*/ 0 h 46"/>
              <a:gd name="T173" fmla="*/ 56 w 56"/>
              <a:gd name="T174" fmla="*/ 46 h 4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6" h="46">
                <a:moveTo>
                  <a:pt x="54" y="46"/>
                </a:moveTo>
                <a:lnTo>
                  <a:pt x="30" y="36"/>
                </a:lnTo>
                <a:lnTo>
                  <a:pt x="28" y="39"/>
                </a:lnTo>
                <a:lnTo>
                  <a:pt x="29" y="44"/>
                </a:lnTo>
                <a:lnTo>
                  <a:pt x="21" y="40"/>
                </a:lnTo>
                <a:lnTo>
                  <a:pt x="18" y="36"/>
                </a:lnTo>
                <a:lnTo>
                  <a:pt x="20" y="31"/>
                </a:lnTo>
                <a:cubicBezTo>
                  <a:pt x="20" y="31"/>
                  <a:pt x="16" y="28"/>
                  <a:pt x="15" y="24"/>
                </a:cubicBezTo>
                <a:cubicBezTo>
                  <a:pt x="14" y="21"/>
                  <a:pt x="14" y="14"/>
                  <a:pt x="13" y="14"/>
                </a:cubicBezTo>
                <a:cubicBezTo>
                  <a:pt x="12" y="13"/>
                  <a:pt x="0" y="0"/>
                  <a:pt x="0" y="0"/>
                </a:cubicBezTo>
                <a:lnTo>
                  <a:pt x="18" y="10"/>
                </a:lnTo>
                <a:cubicBezTo>
                  <a:pt x="18" y="10"/>
                  <a:pt x="20" y="18"/>
                  <a:pt x="21" y="19"/>
                </a:cubicBezTo>
                <a:cubicBezTo>
                  <a:pt x="22" y="21"/>
                  <a:pt x="26" y="23"/>
                  <a:pt x="26" y="23"/>
                </a:cubicBezTo>
                <a:lnTo>
                  <a:pt x="28" y="18"/>
                </a:lnTo>
                <a:lnTo>
                  <a:pt x="33" y="15"/>
                </a:lnTo>
                <a:lnTo>
                  <a:pt x="41" y="19"/>
                </a:lnTo>
                <a:lnTo>
                  <a:pt x="36" y="22"/>
                </a:lnTo>
                <a:lnTo>
                  <a:pt x="33" y="27"/>
                </a:lnTo>
                <a:lnTo>
                  <a:pt x="56" y="33"/>
                </a:lnTo>
                <a:lnTo>
                  <a:pt x="54" y="46"/>
                </a:lnTo>
                <a:close/>
                <a:moveTo>
                  <a:pt x="52" y="43"/>
                </a:moveTo>
                <a:lnTo>
                  <a:pt x="53" y="35"/>
                </a:lnTo>
                <a:moveTo>
                  <a:pt x="49" y="41"/>
                </a:moveTo>
                <a:lnTo>
                  <a:pt x="37" y="35"/>
                </a:lnTo>
                <a:moveTo>
                  <a:pt x="50" y="38"/>
                </a:moveTo>
                <a:lnTo>
                  <a:pt x="38" y="33"/>
                </a:lnTo>
                <a:moveTo>
                  <a:pt x="50" y="34"/>
                </a:moveTo>
                <a:lnTo>
                  <a:pt x="38" y="32"/>
                </a:lnTo>
                <a:moveTo>
                  <a:pt x="30" y="33"/>
                </a:moveTo>
                <a:lnTo>
                  <a:pt x="22" y="28"/>
                </a:lnTo>
                <a:moveTo>
                  <a:pt x="31" y="31"/>
                </a:moveTo>
                <a:lnTo>
                  <a:pt x="23" y="27"/>
                </a:lnTo>
                <a:moveTo>
                  <a:pt x="32" y="29"/>
                </a:moveTo>
                <a:lnTo>
                  <a:pt x="24" y="25"/>
                </a:lnTo>
                <a:moveTo>
                  <a:pt x="19" y="24"/>
                </a:moveTo>
                <a:lnTo>
                  <a:pt x="17" y="14"/>
                </a:lnTo>
                <a:moveTo>
                  <a:pt x="11" y="8"/>
                </a:moveTo>
                <a:lnTo>
                  <a:pt x="1" y="1"/>
                </a:lnTo>
                <a:moveTo>
                  <a:pt x="25" y="40"/>
                </a:moveTo>
                <a:lnTo>
                  <a:pt x="22" y="38"/>
                </a:lnTo>
                <a:moveTo>
                  <a:pt x="27" y="35"/>
                </a:moveTo>
                <a:lnTo>
                  <a:pt x="25" y="38"/>
                </a:lnTo>
                <a:moveTo>
                  <a:pt x="22" y="33"/>
                </a:moveTo>
                <a:lnTo>
                  <a:pt x="21" y="36"/>
                </a:lnTo>
                <a:moveTo>
                  <a:pt x="36" y="19"/>
                </a:moveTo>
                <a:lnTo>
                  <a:pt x="34" y="20"/>
                </a:lnTo>
                <a:moveTo>
                  <a:pt x="33" y="17"/>
                </a:moveTo>
                <a:lnTo>
                  <a:pt x="31" y="18"/>
                </a:lnTo>
                <a:moveTo>
                  <a:pt x="33" y="22"/>
                </a:moveTo>
                <a:lnTo>
                  <a:pt x="31" y="25"/>
                </a:lnTo>
                <a:moveTo>
                  <a:pt x="30" y="21"/>
                </a:moveTo>
                <a:lnTo>
                  <a:pt x="28" y="24"/>
                </a:lnTo>
                <a:moveTo>
                  <a:pt x="16" y="11"/>
                </a:moveTo>
                <a:cubicBezTo>
                  <a:pt x="15" y="12"/>
                  <a:pt x="15" y="12"/>
                  <a:pt x="14" y="12"/>
                </a:cubicBezTo>
                <a:cubicBezTo>
                  <a:pt x="14" y="11"/>
                  <a:pt x="13" y="11"/>
                  <a:pt x="14" y="10"/>
                </a:cubicBezTo>
                <a:cubicBezTo>
                  <a:pt x="14" y="10"/>
                  <a:pt x="15" y="9"/>
                  <a:pt x="15" y="10"/>
                </a:cubicBezTo>
                <a:cubicBezTo>
                  <a:pt x="16" y="10"/>
                  <a:pt x="16" y="11"/>
                  <a:pt x="16" y="11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6" name="Freeform 46"/>
          <p:cNvSpPr>
            <a:spLocks noEditPoints="1"/>
          </p:cNvSpPr>
          <p:nvPr/>
        </p:nvSpPr>
        <p:spPr bwMode="auto">
          <a:xfrm>
            <a:off x="3201988" y="3713163"/>
            <a:ext cx="328612" cy="619125"/>
          </a:xfrm>
          <a:custGeom>
            <a:avLst/>
            <a:gdLst>
              <a:gd name="T0" fmla="*/ 2147483647 w 34"/>
              <a:gd name="T1" fmla="*/ 2147483647 h 67"/>
              <a:gd name="T2" fmla="*/ 2147483647 w 34"/>
              <a:gd name="T3" fmla="*/ 2147483647 h 67"/>
              <a:gd name="T4" fmla="*/ 2147483647 w 34"/>
              <a:gd name="T5" fmla="*/ 2147483647 h 67"/>
              <a:gd name="T6" fmla="*/ 2147483647 w 34"/>
              <a:gd name="T7" fmla="*/ 2147483647 h 67"/>
              <a:gd name="T8" fmla="*/ 0 w 34"/>
              <a:gd name="T9" fmla="*/ 2147483647 h 67"/>
              <a:gd name="T10" fmla="*/ 0 w 34"/>
              <a:gd name="T11" fmla="*/ 2147483647 h 67"/>
              <a:gd name="T12" fmla="*/ 2147483647 w 34"/>
              <a:gd name="T13" fmla="*/ 2147483647 h 67"/>
              <a:gd name="T14" fmla="*/ 2147483647 w 34"/>
              <a:gd name="T15" fmla="*/ 2147483647 h 67"/>
              <a:gd name="T16" fmla="*/ 2147483647 w 34"/>
              <a:gd name="T17" fmla="*/ 2147483647 h 67"/>
              <a:gd name="T18" fmla="*/ 2147483647 w 34"/>
              <a:gd name="T19" fmla="*/ 0 h 67"/>
              <a:gd name="T20" fmla="*/ 2147483647 w 34"/>
              <a:gd name="T21" fmla="*/ 2147483647 h 67"/>
              <a:gd name="T22" fmla="*/ 2147483647 w 34"/>
              <a:gd name="T23" fmla="*/ 2147483647 h 67"/>
              <a:gd name="T24" fmla="*/ 2147483647 w 34"/>
              <a:gd name="T25" fmla="*/ 2147483647 h 67"/>
              <a:gd name="T26" fmla="*/ 2147483647 w 34"/>
              <a:gd name="T27" fmla="*/ 2147483647 h 67"/>
              <a:gd name="T28" fmla="*/ 2147483647 w 34"/>
              <a:gd name="T29" fmla="*/ 2147483647 h 67"/>
              <a:gd name="T30" fmla="*/ 2147483647 w 34"/>
              <a:gd name="T31" fmla="*/ 2147483647 h 67"/>
              <a:gd name="T32" fmla="*/ 2147483647 w 34"/>
              <a:gd name="T33" fmla="*/ 2147483647 h 67"/>
              <a:gd name="T34" fmla="*/ 2147483647 w 34"/>
              <a:gd name="T35" fmla="*/ 2147483647 h 67"/>
              <a:gd name="T36" fmla="*/ 2147483647 w 34"/>
              <a:gd name="T37" fmla="*/ 2147483647 h 67"/>
              <a:gd name="T38" fmla="*/ 2147483647 w 34"/>
              <a:gd name="T39" fmla="*/ 2147483647 h 67"/>
              <a:gd name="T40" fmla="*/ 2147483647 w 34"/>
              <a:gd name="T41" fmla="*/ 2147483647 h 67"/>
              <a:gd name="T42" fmla="*/ 2147483647 w 34"/>
              <a:gd name="T43" fmla="*/ 2147483647 h 67"/>
              <a:gd name="T44" fmla="*/ 2147483647 w 34"/>
              <a:gd name="T45" fmla="*/ 2147483647 h 67"/>
              <a:gd name="T46" fmla="*/ 2147483647 w 34"/>
              <a:gd name="T47" fmla="*/ 2147483647 h 67"/>
              <a:gd name="T48" fmla="*/ 2147483647 w 34"/>
              <a:gd name="T49" fmla="*/ 2147483647 h 67"/>
              <a:gd name="T50" fmla="*/ 2147483647 w 34"/>
              <a:gd name="T51" fmla="*/ 2147483647 h 67"/>
              <a:gd name="T52" fmla="*/ 2147483647 w 34"/>
              <a:gd name="T53" fmla="*/ 2147483647 h 67"/>
              <a:gd name="T54" fmla="*/ 2147483647 w 34"/>
              <a:gd name="T55" fmla="*/ 2147483647 h 67"/>
              <a:gd name="T56" fmla="*/ 2147483647 w 34"/>
              <a:gd name="T57" fmla="*/ 2147483647 h 67"/>
              <a:gd name="T58" fmla="*/ 2147483647 w 34"/>
              <a:gd name="T59" fmla="*/ 2147483647 h 67"/>
              <a:gd name="T60" fmla="*/ 2147483647 w 34"/>
              <a:gd name="T61" fmla="*/ 2147483647 h 67"/>
              <a:gd name="T62" fmla="*/ 2147483647 w 34"/>
              <a:gd name="T63" fmla="*/ 2147483647 h 67"/>
              <a:gd name="T64" fmla="*/ 2147483647 w 34"/>
              <a:gd name="T65" fmla="*/ 2147483647 h 67"/>
              <a:gd name="T66" fmla="*/ 2147483647 w 34"/>
              <a:gd name="T67" fmla="*/ 2147483647 h 67"/>
              <a:gd name="T68" fmla="*/ 2147483647 w 34"/>
              <a:gd name="T69" fmla="*/ 2147483647 h 67"/>
              <a:gd name="T70" fmla="*/ 2147483647 w 34"/>
              <a:gd name="T71" fmla="*/ 2147483647 h 67"/>
              <a:gd name="T72" fmla="*/ 2147483647 w 34"/>
              <a:gd name="T73" fmla="*/ 2147483647 h 67"/>
              <a:gd name="T74" fmla="*/ 2147483647 w 34"/>
              <a:gd name="T75" fmla="*/ 2147483647 h 67"/>
              <a:gd name="T76" fmla="*/ 2147483647 w 34"/>
              <a:gd name="T77" fmla="*/ 2147483647 h 67"/>
              <a:gd name="T78" fmla="*/ 2147483647 w 34"/>
              <a:gd name="T79" fmla="*/ 2147483647 h 67"/>
              <a:gd name="T80" fmla="*/ 2147483647 w 34"/>
              <a:gd name="T81" fmla="*/ 2147483647 h 67"/>
              <a:gd name="T82" fmla="*/ 2147483647 w 34"/>
              <a:gd name="T83" fmla="*/ 2147483647 h 67"/>
              <a:gd name="T84" fmla="*/ 2147483647 w 34"/>
              <a:gd name="T85" fmla="*/ 2147483647 h 67"/>
              <a:gd name="T86" fmla="*/ 2147483647 w 34"/>
              <a:gd name="T87" fmla="*/ 2147483647 h 67"/>
              <a:gd name="T88" fmla="*/ 2147483647 w 34"/>
              <a:gd name="T89" fmla="*/ 2147483647 h 67"/>
              <a:gd name="T90" fmla="*/ 2147483647 w 34"/>
              <a:gd name="T91" fmla="*/ 2147483647 h 67"/>
              <a:gd name="T92" fmla="*/ 2147483647 w 34"/>
              <a:gd name="T93" fmla="*/ 2147483647 h 67"/>
              <a:gd name="T94" fmla="*/ 2147483647 w 34"/>
              <a:gd name="T95" fmla="*/ 2147483647 h 67"/>
              <a:gd name="T96" fmla="*/ 2147483647 w 34"/>
              <a:gd name="T97" fmla="*/ 2147483647 h 67"/>
              <a:gd name="T98" fmla="*/ 2147483647 w 34"/>
              <a:gd name="T99" fmla="*/ 2147483647 h 67"/>
              <a:gd name="T100" fmla="*/ 2147483647 w 34"/>
              <a:gd name="T101" fmla="*/ 2147483647 h 67"/>
              <a:gd name="T102" fmla="*/ 2147483647 w 34"/>
              <a:gd name="T103" fmla="*/ 2147483647 h 67"/>
              <a:gd name="T104" fmla="*/ 2147483647 w 34"/>
              <a:gd name="T105" fmla="*/ 2147483647 h 67"/>
              <a:gd name="T106" fmla="*/ 2147483647 w 34"/>
              <a:gd name="T107" fmla="*/ 2147483647 h 67"/>
              <a:gd name="T108" fmla="*/ 2147483647 w 34"/>
              <a:gd name="T109" fmla="*/ 2147483647 h 67"/>
              <a:gd name="T110" fmla="*/ 2147483647 w 34"/>
              <a:gd name="T111" fmla="*/ 2147483647 h 67"/>
              <a:gd name="T112" fmla="*/ 2147483647 w 34"/>
              <a:gd name="T113" fmla="*/ 2147483647 h 6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4"/>
              <a:gd name="T172" fmla="*/ 0 h 67"/>
              <a:gd name="T173" fmla="*/ 34 w 34"/>
              <a:gd name="T174" fmla="*/ 67 h 6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4" h="67">
                <a:moveTo>
                  <a:pt x="26" y="67"/>
                </a:moveTo>
                <a:lnTo>
                  <a:pt x="10" y="46"/>
                </a:lnTo>
                <a:lnTo>
                  <a:pt x="6" y="48"/>
                </a:lnTo>
                <a:lnTo>
                  <a:pt x="6" y="52"/>
                </a:lnTo>
                <a:lnTo>
                  <a:pt x="0" y="45"/>
                </a:lnTo>
                <a:lnTo>
                  <a:pt x="0" y="41"/>
                </a:lnTo>
                <a:lnTo>
                  <a:pt x="4" y="37"/>
                </a:lnTo>
                <a:cubicBezTo>
                  <a:pt x="4" y="37"/>
                  <a:pt x="2" y="32"/>
                  <a:pt x="3" y="29"/>
                </a:cubicBezTo>
                <a:cubicBezTo>
                  <a:pt x="3" y="25"/>
                  <a:pt x="7" y="20"/>
                  <a:pt x="6" y="18"/>
                </a:cubicBezTo>
                <a:cubicBezTo>
                  <a:pt x="6" y="17"/>
                  <a:pt x="2" y="0"/>
                  <a:pt x="2" y="0"/>
                </a:cubicBezTo>
                <a:lnTo>
                  <a:pt x="13" y="18"/>
                </a:lnTo>
                <a:cubicBezTo>
                  <a:pt x="13" y="18"/>
                  <a:pt x="10" y="26"/>
                  <a:pt x="10" y="27"/>
                </a:cubicBezTo>
                <a:cubicBezTo>
                  <a:pt x="11" y="29"/>
                  <a:pt x="13" y="32"/>
                  <a:pt x="13" y="32"/>
                </a:cubicBezTo>
                <a:lnTo>
                  <a:pt x="17" y="30"/>
                </a:lnTo>
                <a:lnTo>
                  <a:pt x="23" y="30"/>
                </a:lnTo>
                <a:lnTo>
                  <a:pt x="28" y="37"/>
                </a:lnTo>
                <a:lnTo>
                  <a:pt x="22" y="37"/>
                </a:lnTo>
                <a:lnTo>
                  <a:pt x="17" y="40"/>
                </a:lnTo>
                <a:lnTo>
                  <a:pt x="34" y="57"/>
                </a:lnTo>
                <a:lnTo>
                  <a:pt x="26" y="67"/>
                </a:lnTo>
                <a:close/>
                <a:moveTo>
                  <a:pt x="25" y="63"/>
                </a:moveTo>
                <a:lnTo>
                  <a:pt x="30" y="57"/>
                </a:lnTo>
                <a:moveTo>
                  <a:pt x="24" y="60"/>
                </a:moveTo>
                <a:lnTo>
                  <a:pt x="17" y="49"/>
                </a:lnTo>
                <a:moveTo>
                  <a:pt x="26" y="58"/>
                </a:moveTo>
                <a:lnTo>
                  <a:pt x="18" y="48"/>
                </a:lnTo>
                <a:moveTo>
                  <a:pt x="28" y="55"/>
                </a:moveTo>
                <a:lnTo>
                  <a:pt x="19" y="47"/>
                </a:lnTo>
                <a:moveTo>
                  <a:pt x="11" y="43"/>
                </a:moveTo>
                <a:lnTo>
                  <a:pt x="7" y="36"/>
                </a:lnTo>
                <a:moveTo>
                  <a:pt x="13" y="42"/>
                </a:moveTo>
                <a:lnTo>
                  <a:pt x="9" y="35"/>
                </a:lnTo>
                <a:moveTo>
                  <a:pt x="15" y="41"/>
                </a:moveTo>
                <a:lnTo>
                  <a:pt x="10" y="34"/>
                </a:lnTo>
                <a:moveTo>
                  <a:pt x="7" y="31"/>
                </a:moveTo>
                <a:lnTo>
                  <a:pt x="9" y="21"/>
                </a:lnTo>
                <a:moveTo>
                  <a:pt x="7" y="13"/>
                </a:moveTo>
                <a:lnTo>
                  <a:pt x="3" y="1"/>
                </a:lnTo>
                <a:moveTo>
                  <a:pt x="4" y="47"/>
                </a:moveTo>
                <a:lnTo>
                  <a:pt x="1" y="44"/>
                </a:lnTo>
                <a:moveTo>
                  <a:pt x="8" y="43"/>
                </a:moveTo>
                <a:lnTo>
                  <a:pt x="5" y="45"/>
                </a:lnTo>
                <a:moveTo>
                  <a:pt x="5" y="40"/>
                </a:moveTo>
                <a:lnTo>
                  <a:pt x="2" y="42"/>
                </a:lnTo>
                <a:moveTo>
                  <a:pt x="24" y="34"/>
                </a:moveTo>
                <a:lnTo>
                  <a:pt x="21" y="34"/>
                </a:lnTo>
                <a:moveTo>
                  <a:pt x="22" y="32"/>
                </a:moveTo>
                <a:lnTo>
                  <a:pt x="20" y="32"/>
                </a:lnTo>
                <a:moveTo>
                  <a:pt x="19" y="36"/>
                </a:moveTo>
                <a:lnTo>
                  <a:pt x="16" y="38"/>
                </a:lnTo>
                <a:moveTo>
                  <a:pt x="18" y="33"/>
                </a:moveTo>
                <a:lnTo>
                  <a:pt x="14" y="35"/>
                </a:lnTo>
                <a:moveTo>
                  <a:pt x="10" y="18"/>
                </a:moveTo>
                <a:cubicBezTo>
                  <a:pt x="9" y="18"/>
                  <a:pt x="9" y="18"/>
                  <a:pt x="8" y="17"/>
                </a:cubicBezTo>
                <a:cubicBezTo>
                  <a:pt x="8" y="17"/>
                  <a:pt x="8" y="16"/>
                  <a:pt x="9" y="16"/>
                </a:cubicBezTo>
                <a:cubicBezTo>
                  <a:pt x="9" y="15"/>
                  <a:pt x="10" y="16"/>
                  <a:pt x="10" y="16"/>
                </a:cubicBezTo>
                <a:cubicBezTo>
                  <a:pt x="11" y="17"/>
                  <a:pt x="10" y="17"/>
                  <a:pt x="10" y="18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7" name="Freeform 47"/>
          <p:cNvSpPr>
            <a:spLocks noEditPoints="1"/>
          </p:cNvSpPr>
          <p:nvPr/>
        </p:nvSpPr>
        <p:spPr bwMode="auto">
          <a:xfrm>
            <a:off x="2990850" y="3106738"/>
            <a:ext cx="279400" cy="644525"/>
          </a:xfrm>
          <a:custGeom>
            <a:avLst/>
            <a:gdLst>
              <a:gd name="T0" fmla="*/ 2147483647 w 29"/>
              <a:gd name="T1" fmla="*/ 2147483647 h 70"/>
              <a:gd name="T2" fmla="*/ 2147483647 w 29"/>
              <a:gd name="T3" fmla="*/ 2147483647 h 70"/>
              <a:gd name="T4" fmla="*/ 2147483647 w 29"/>
              <a:gd name="T5" fmla="*/ 2147483647 h 70"/>
              <a:gd name="T6" fmla="*/ 2147483647 w 29"/>
              <a:gd name="T7" fmla="*/ 2147483647 h 70"/>
              <a:gd name="T8" fmla="*/ 0 w 29"/>
              <a:gd name="T9" fmla="*/ 2147483647 h 70"/>
              <a:gd name="T10" fmla="*/ 2147483647 w 29"/>
              <a:gd name="T11" fmla="*/ 2147483647 h 70"/>
              <a:gd name="T12" fmla="*/ 2147483647 w 29"/>
              <a:gd name="T13" fmla="*/ 2147483647 h 70"/>
              <a:gd name="T14" fmla="*/ 2147483647 w 29"/>
              <a:gd name="T15" fmla="*/ 2147483647 h 70"/>
              <a:gd name="T16" fmla="*/ 2147483647 w 29"/>
              <a:gd name="T17" fmla="*/ 2147483647 h 70"/>
              <a:gd name="T18" fmla="*/ 2147483647 w 29"/>
              <a:gd name="T19" fmla="*/ 0 h 70"/>
              <a:gd name="T20" fmla="*/ 2147483647 w 29"/>
              <a:gd name="T21" fmla="*/ 2147483647 h 70"/>
              <a:gd name="T22" fmla="*/ 2147483647 w 29"/>
              <a:gd name="T23" fmla="*/ 2147483647 h 70"/>
              <a:gd name="T24" fmla="*/ 2147483647 w 29"/>
              <a:gd name="T25" fmla="*/ 2147483647 h 70"/>
              <a:gd name="T26" fmla="*/ 2147483647 w 29"/>
              <a:gd name="T27" fmla="*/ 2147483647 h 70"/>
              <a:gd name="T28" fmla="*/ 2147483647 w 29"/>
              <a:gd name="T29" fmla="*/ 2147483647 h 70"/>
              <a:gd name="T30" fmla="*/ 2147483647 w 29"/>
              <a:gd name="T31" fmla="*/ 2147483647 h 70"/>
              <a:gd name="T32" fmla="*/ 2147483647 w 29"/>
              <a:gd name="T33" fmla="*/ 2147483647 h 70"/>
              <a:gd name="T34" fmla="*/ 2147483647 w 29"/>
              <a:gd name="T35" fmla="*/ 2147483647 h 70"/>
              <a:gd name="T36" fmla="*/ 2147483647 w 29"/>
              <a:gd name="T37" fmla="*/ 2147483647 h 70"/>
              <a:gd name="T38" fmla="*/ 2147483647 w 29"/>
              <a:gd name="T39" fmla="*/ 2147483647 h 70"/>
              <a:gd name="T40" fmla="*/ 2147483647 w 29"/>
              <a:gd name="T41" fmla="*/ 2147483647 h 70"/>
              <a:gd name="T42" fmla="*/ 2147483647 w 29"/>
              <a:gd name="T43" fmla="*/ 2147483647 h 70"/>
              <a:gd name="T44" fmla="*/ 2147483647 w 29"/>
              <a:gd name="T45" fmla="*/ 2147483647 h 70"/>
              <a:gd name="T46" fmla="*/ 2147483647 w 29"/>
              <a:gd name="T47" fmla="*/ 2147483647 h 70"/>
              <a:gd name="T48" fmla="*/ 2147483647 w 29"/>
              <a:gd name="T49" fmla="*/ 2147483647 h 70"/>
              <a:gd name="T50" fmla="*/ 2147483647 w 29"/>
              <a:gd name="T51" fmla="*/ 2147483647 h 70"/>
              <a:gd name="T52" fmla="*/ 2147483647 w 29"/>
              <a:gd name="T53" fmla="*/ 2147483647 h 70"/>
              <a:gd name="T54" fmla="*/ 2147483647 w 29"/>
              <a:gd name="T55" fmla="*/ 2147483647 h 70"/>
              <a:gd name="T56" fmla="*/ 2147483647 w 29"/>
              <a:gd name="T57" fmla="*/ 2147483647 h 70"/>
              <a:gd name="T58" fmla="*/ 2147483647 w 29"/>
              <a:gd name="T59" fmla="*/ 2147483647 h 70"/>
              <a:gd name="T60" fmla="*/ 2147483647 w 29"/>
              <a:gd name="T61" fmla="*/ 2147483647 h 70"/>
              <a:gd name="T62" fmla="*/ 2147483647 w 29"/>
              <a:gd name="T63" fmla="*/ 2147483647 h 70"/>
              <a:gd name="T64" fmla="*/ 2147483647 w 29"/>
              <a:gd name="T65" fmla="*/ 2147483647 h 70"/>
              <a:gd name="T66" fmla="*/ 2147483647 w 29"/>
              <a:gd name="T67" fmla="*/ 2147483647 h 70"/>
              <a:gd name="T68" fmla="*/ 2147483647 w 29"/>
              <a:gd name="T69" fmla="*/ 2147483647 h 70"/>
              <a:gd name="T70" fmla="*/ 2147483647 w 29"/>
              <a:gd name="T71" fmla="*/ 2147483647 h 70"/>
              <a:gd name="T72" fmla="*/ 2147483647 w 29"/>
              <a:gd name="T73" fmla="*/ 2147483647 h 70"/>
              <a:gd name="T74" fmla="*/ 2147483647 w 29"/>
              <a:gd name="T75" fmla="*/ 2147483647 h 70"/>
              <a:gd name="T76" fmla="*/ 2147483647 w 29"/>
              <a:gd name="T77" fmla="*/ 2147483647 h 70"/>
              <a:gd name="T78" fmla="*/ 2147483647 w 29"/>
              <a:gd name="T79" fmla="*/ 2147483647 h 70"/>
              <a:gd name="T80" fmla="*/ 2147483647 w 29"/>
              <a:gd name="T81" fmla="*/ 2147483647 h 70"/>
              <a:gd name="T82" fmla="*/ 2147483647 w 29"/>
              <a:gd name="T83" fmla="*/ 2147483647 h 70"/>
              <a:gd name="T84" fmla="*/ 2147483647 w 29"/>
              <a:gd name="T85" fmla="*/ 2147483647 h 70"/>
              <a:gd name="T86" fmla="*/ 2147483647 w 29"/>
              <a:gd name="T87" fmla="*/ 2147483647 h 70"/>
              <a:gd name="T88" fmla="*/ 2147483647 w 29"/>
              <a:gd name="T89" fmla="*/ 2147483647 h 70"/>
              <a:gd name="T90" fmla="*/ 2147483647 w 29"/>
              <a:gd name="T91" fmla="*/ 2147483647 h 70"/>
              <a:gd name="T92" fmla="*/ 2147483647 w 29"/>
              <a:gd name="T93" fmla="*/ 2147483647 h 70"/>
              <a:gd name="T94" fmla="*/ 2147483647 w 29"/>
              <a:gd name="T95" fmla="*/ 2147483647 h 70"/>
              <a:gd name="T96" fmla="*/ 2147483647 w 29"/>
              <a:gd name="T97" fmla="*/ 2147483647 h 70"/>
              <a:gd name="T98" fmla="*/ 2147483647 w 29"/>
              <a:gd name="T99" fmla="*/ 2147483647 h 70"/>
              <a:gd name="T100" fmla="*/ 2147483647 w 29"/>
              <a:gd name="T101" fmla="*/ 2147483647 h 70"/>
              <a:gd name="T102" fmla="*/ 2147483647 w 29"/>
              <a:gd name="T103" fmla="*/ 2147483647 h 70"/>
              <a:gd name="T104" fmla="*/ 2147483647 w 29"/>
              <a:gd name="T105" fmla="*/ 2147483647 h 70"/>
              <a:gd name="T106" fmla="*/ 2147483647 w 29"/>
              <a:gd name="T107" fmla="*/ 2147483647 h 70"/>
              <a:gd name="T108" fmla="*/ 2147483647 w 29"/>
              <a:gd name="T109" fmla="*/ 2147483647 h 70"/>
              <a:gd name="T110" fmla="*/ 2147483647 w 29"/>
              <a:gd name="T111" fmla="*/ 2147483647 h 70"/>
              <a:gd name="T112" fmla="*/ 2147483647 w 29"/>
              <a:gd name="T113" fmla="*/ 2147483647 h 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9"/>
              <a:gd name="T172" fmla="*/ 0 h 70"/>
              <a:gd name="T173" fmla="*/ 29 w 29"/>
              <a:gd name="T174" fmla="*/ 70 h 7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9" h="70">
                <a:moveTo>
                  <a:pt x="13" y="70"/>
                </a:moveTo>
                <a:lnTo>
                  <a:pt x="9" y="43"/>
                </a:lnTo>
                <a:lnTo>
                  <a:pt x="5" y="44"/>
                </a:lnTo>
                <a:lnTo>
                  <a:pt x="2" y="47"/>
                </a:lnTo>
                <a:lnTo>
                  <a:pt x="0" y="38"/>
                </a:lnTo>
                <a:lnTo>
                  <a:pt x="3" y="34"/>
                </a:lnTo>
                <a:lnTo>
                  <a:pt x="9" y="33"/>
                </a:lnTo>
                <a:cubicBezTo>
                  <a:pt x="9" y="33"/>
                  <a:pt x="9" y="28"/>
                  <a:pt x="11" y="25"/>
                </a:cubicBezTo>
                <a:cubicBezTo>
                  <a:pt x="14" y="22"/>
                  <a:pt x="20" y="19"/>
                  <a:pt x="20" y="18"/>
                </a:cubicBezTo>
                <a:cubicBezTo>
                  <a:pt x="20" y="17"/>
                  <a:pt x="25" y="0"/>
                  <a:pt x="25" y="0"/>
                </a:cubicBezTo>
                <a:lnTo>
                  <a:pt x="26" y="20"/>
                </a:lnTo>
                <a:cubicBezTo>
                  <a:pt x="26" y="20"/>
                  <a:pt x="19" y="26"/>
                  <a:pt x="18" y="28"/>
                </a:cubicBezTo>
                <a:cubicBezTo>
                  <a:pt x="18" y="29"/>
                  <a:pt x="18" y="33"/>
                  <a:pt x="18" y="33"/>
                </a:cubicBezTo>
                <a:lnTo>
                  <a:pt x="24" y="33"/>
                </a:lnTo>
                <a:lnTo>
                  <a:pt x="28" y="36"/>
                </a:lnTo>
                <a:lnTo>
                  <a:pt x="29" y="45"/>
                </a:lnTo>
                <a:lnTo>
                  <a:pt x="24" y="42"/>
                </a:lnTo>
                <a:lnTo>
                  <a:pt x="18" y="42"/>
                </a:lnTo>
                <a:lnTo>
                  <a:pt x="24" y="65"/>
                </a:lnTo>
                <a:lnTo>
                  <a:pt x="13" y="70"/>
                </a:lnTo>
                <a:close/>
                <a:moveTo>
                  <a:pt x="14" y="66"/>
                </a:moveTo>
                <a:lnTo>
                  <a:pt x="21" y="63"/>
                </a:lnTo>
                <a:moveTo>
                  <a:pt x="14" y="63"/>
                </a:moveTo>
                <a:lnTo>
                  <a:pt x="14" y="50"/>
                </a:lnTo>
                <a:moveTo>
                  <a:pt x="17" y="62"/>
                </a:moveTo>
                <a:lnTo>
                  <a:pt x="15" y="50"/>
                </a:lnTo>
                <a:moveTo>
                  <a:pt x="21" y="61"/>
                </a:moveTo>
                <a:lnTo>
                  <a:pt x="16" y="49"/>
                </a:lnTo>
                <a:moveTo>
                  <a:pt x="11" y="42"/>
                </a:moveTo>
                <a:lnTo>
                  <a:pt x="11" y="33"/>
                </a:lnTo>
                <a:moveTo>
                  <a:pt x="14" y="42"/>
                </a:moveTo>
                <a:lnTo>
                  <a:pt x="14" y="33"/>
                </a:lnTo>
                <a:moveTo>
                  <a:pt x="15" y="42"/>
                </a:moveTo>
                <a:lnTo>
                  <a:pt x="15" y="33"/>
                </a:lnTo>
                <a:moveTo>
                  <a:pt x="14" y="29"/>
                </a:moveTo>
                <a:lnTo>
                  <a:pt x="21" y="22"/>
                </a:lnTo>
                <a:moveTo>
                  <a:pt x="23" y="13"/>
                </a:moveTo>
                <a:lnTo>
                  <a:pt x="25" y="1"/>
                </a:lnTo>
                <a:moveTo>
                  <a:pt x="3" y="42"/>
                </a:moveTo>
                <a:lnTo>
                  <a:pt x="3" y="38"/>
                </a:lnTo>
                <a:moveTo>
                  <a:pt x="8" y="40"/>
                </a:moveTo>
                <a:lnTo>
                  <a:pt x="5" y="40"/>
                </a:lnTo>
                <a:moveTo>
                  <a:pt x="7" y="36"/>
                </a:moveTo>
                <a:lnTo>
                  <a:pt x="4" y="36"/>
                </a:lnTo>
                <a:moveTo>
                  <a:pt x="27" y="40"/>
                </a:moveTo>
                <a:lnTo>
                  <a:pt x="24" y="39"/>
                </a:lnTo>
                <a:moveTo>
                  <a:pt x="27" y="37"/>
                </a:moveTo>
                <a:lnTo>
                  <a:pt x="25" y="36"/>
                </a:lnTo>
                <a:moveTo>
                  <a:pt x="22" y="39"/>
                </a:moveTo>
                <a:lnTo>
                  <a:pt x="18" y="39"/>
                </a:lnTo>
                <a:moveTo>
                  <a:pt x="22" y="36"/>
                </a:moveTo>
                <a:lnTo>
                  <a:pt x="18" y="36"/>
                </a:lnTo>
                <a:moveTo>
                  <a:pt x="23" y="19"/>
                </a:moveTo>
                <a:cubicBezTo>
                  <a:pt x="22" y="19"/>
                  <a:pt x="22" y="19"/>
                  <a:pt x="22" y="18"/>
                </a:cubicBezTo>
                <a:cubicBezTo>
                  <a:pt x="22" y="17"/>
                  <a:pt x="22" y="17"/>
                  <a:pt x="23" y="17"/>
                </a:cubicBezTo>
                <a:cubicBezTo>
                  <a:pt x="24" y="17"/>
                  <a:pt x="24" y="17"/>
                  <a:pt x="24" y="18"/>
                </a:cubicBezTo>
                <a:cubicBezTo>
                  <a:pt x="24" y="19"/>
                  <a:pt x="24" y="19"/>
                  <a:pt x="23" y="19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8" name="Freeform 48"/>
          <p:cNvSpPr>
            <a:spLocks noEditPoints="1"/>
          </p:cNvSpPr>
          <p:nvPr/>
        </p:nvSpPr>
        <p:spPr bwMode="auto">
          <a:xfrm>
            <a:off x="3116263" y="2579688"/>
            <a:ext cx="442912" cy="519112"/>
          </a:xfrm>
          <a:custGeom>
            <a:avLst/>
            <a:gdLst>
              <a:gd name="T0" fmla="*/ 0 w 46"/>
              <a:gd name="T1" fmla="*/ 2147483647 h 56"/>
              <a:gd name="T2" fmla="*/ 2147483647 w 46"/>
              <a:gd name="T3" fmla="*/ 2147483647 h 56"/>
              <a:gd name="T4" fmla="*/ 2147483647 w 46"/>
              <a:gd name="T5" fmla="*/ 2147483647 h 56"/>
              <a:gd name="T6" fmla="*/ 2147483647 w 46"/>
              <a:gd name="T7" fmla="*/ 2147483647 h 56"/>
              <a:gd name="T8" fmla="*/ 2147483647 w 46"/>
              <a:gd name="T9" fmla="*/ 2147483647 h 56"/>
              <a:gd name="T10" fmla="*/ 2147483647 w 46"/>
              <a:gd name="T11" fmla="*/ 2147483647 h 56"/>
              <a:gd name="T12" fmla="*/ 2147483647 w 46"/>
              <a:gd name="T13" fmla="*/ 2147483647 h 56"/>
              <a:gd name="T14" fmla="*/ 2147483647 w 46"/>
              <a:gd name="T15" fmla="*/ 2147483647 h 56"/>
              <a:gd name="T16" fmla="*/ 2147483647 w 46"/>
              <a:gd name="T17" fmla="*/ 2147483647 h 56"/>
              <a:gd name="T18" fmla="*/ 2147483647 w 46"/>
              <a:gd name="T19" fmla="*/ 0 h 56"/>
              <a:gd name="T20" fmla="*/ 2147483647 w 46"/>
              <a:gd name="T21" fmla="*/ 2147483647 h 56"/>
              <a:gd name="T22" fmla="*/ 2147483647 w 46"/>
              <a:gd name="T23" fmla="*/ 2147483647 h 56"/>
              <a:gd name="T24" fmla="*/ 2147483647 w 46"/>
              <a:gd name="T25" fmla="*/ 2147483647 h 56"/>
              <a:gd name="T26" fmla="*/ 2147483647 w 46"/>
              <a:gd name="T27" fmla="*/ 2147483647 h 56"/>
              <a:gd name="T28" fmla="*/ 2147483647 w 46"/>
              <a:gd name="T29" fmla="*/ 2147483647 h 56"/>
              <a:gd name="T30" fmla="*/ 2147483647 w 46"/>
              <a:gd name="T31" fmla="*/ 2147483647 h 56"/>
              <a:gd name="T32" fmla="*/ 2147483647 w 46"/>
              <a:gd name="T33" fmla="*/ 2147483647 h 56"/>
              <a:gd name="T34" fmla="*/ 2147483647 w 46"/>
              <a:gd name="T35" fmla="*/ 2147483647 h 56"/>
              <a:gd name="T36" fmla="*/ 2147483647 w 46"/>
              <a:gd name="T37" fmla="*/ 2147483647 h 56"/>
              <a:gd name="T38" fmla="*/ 0 w 46"/>
              <a:gd name="T39" fmla="*/ 2147483647 h 56"/>
              <a:gd name="T40" fmla="*/ 2147483647 w 46"/>
              <a:gd name="T41" fmla="*/ 2147483647 h 56"/>
              <a:gd name="T42" fmla="*/ 2147483647 w 46"/>
              <a:gd name="T43" fmla="*/ 2147483647 h 56"/>
              <a:gd name="T44" fmla="*/ 2147483647 w 46"/>
              <a:gd name="T45" fmla="*/ 2147483647 h 56"/>
              <a:gd name="T46" fmla="*/ 2147483647 w 46"/>
              <a:gd name="T47" fmla="*/ 2147483647 h 56"/>
              <a:gd name="T48" fmla="*/ 2147483647 w 46"/>
              <a:gd name="T49" fmla="*/ 2147483647 h 56"/>
              <a:gd name="T50" fmla="*/ 2147483647 w 46"/>
              <a:gd name="T51" fmla="*/ 2147483647 h 56"/>
              <a:gd name="T52" fmla="*/ 2147483647 w 46"/>
              <a:gd name="T53" fmla="*/ 2147483647 h 56"/>
              <a:gd name="T54" fmla="*/ 2147483647 w 46"/>
              <a:gd name="T55" fmla="*/ 2147483647 h 56"/>
              <a:gd name="T56" fmla="*/ 2147483647 w 46"/>
              <a:gd name="T57" fmla="*/ 2147483647 h 56"/>
              <a:gd name="T58" fmla="*/ 2147483647 w 46"/>
              <a:gd name="T59" fmla="*/ 2147483647 h 56"/>
              <a:gd name="T60" fmla="*/ 2147483647 w 46"/>
              <a:gd name="T61" fmla="*/ 2147483647 h 56"/>
              <a:gd name="T62" fmla="*/ 2147483647 w 46"/>
              <a:gd name="T63" fmla="*/ 2147483647 h 56"/>
              <a:gd name="T64" fmla="*/ 2147483647 w 46"/>
              <a:gd name="T65" fmla="*/ 2147483647 h 56"/>
              <a:gd name="T66" fmla="*/ 2147483647 w 46"/>
              <a:gd name="T67" fmla="*/ 2147483647 h 56"/>
              <a:gd name="T68" fmla="*/ 2147483647 w 46"/>
              <a:gd name="T69" fmla="*/ 2147483647 h 56"/>
              <a:gd name="T70" fmla="*/ 2147483647 w 46"/>
              <a:gd name="T71" fmla="*/ 2147483647 h 56"/>
              <a:gd name="T72" fmla="*/ 2147483647 w 46"/>
              <a:gd name="T73" fmla="*/ 2147483647 h 56"/>
              <a:gd name="T74" fmla="*/ 2147483647 w 46"/>
              <a:gd name="T75" fmla="*/ 2147483647 h 56"/>
              <a:gd name="T76" fmla="*/ 2147483647 w 46"/>
              <a:gd name="T77" fmla="*/ 2147483647 h 56"/>
              <a:gd name="T78" fmla="*/ 2147483647 w 46"/>
              <a:gd name="T79" fmla="*/ 2147483647 h 56"/>
              <a:gd name="T80" fmla="*/ 2147483647 w 46"/>
              <a:gd name="T81" fmla="*/ 2147483647 h 56"/>
              <a:gd name="T82" fmla="*/ 2147483647 w 46"/>
              <a:gd name="T83" fmla="*/ 2147483647 h 56"/>
              <a:gd name="T84" fmla="*/ 2147483647 w 46"/>
              <a:gd name="T85" fmla="*/ 2147483647 h 56"/>
              <a:gd name="T86" fmla="*/ 2147483647 w 46"/>
              <a:gd name="T87" fmla="*/ 2147483647 h 56"/>
              <a:gd name="T88" fmla="*/ 2147483647 w 46"/>
              <a:gd name="T89" fmla="*/ 2147483647 h 56"/>
              <a:gd name="T90" fmla="*/ 2147483647 w 46"/>
              <a:gd name="T91" fmla="*/ 2147483647 h 56"/>
              <a:gd name="T92" fmla="*/ 2147483647 w 46"/>
              <a:gd name="T93" fmla="*/ 2147483647 h 56"/>
              <a:gd name="T94" fmla="*/ 2147483647 w 46"/>
              <a:gd name="T95" fmla="*/ 2147483647 h 56"/>
              <a:gd name="T96" fmla="*/ 2147483647 w 46"/>
              <a:gd name="T97" fmla="*/ 2147483647 h 56"/>
              <a:gd name="T98" fmla="*/ 2147483647 w 46"/>
              <a:gd name="T99" fmla="*/ 2147483647 h 56"/>
              <a:gd name="T100" fmla="*/ 2147483647 w 46"/>
              <a:gd name="T101" fmla="*/ 2147483647 h 56"/>
              <a:gd name="T102" fmla="*/ 2147483647 w 46"/>
              <a:gd name="T103" fmla="*/ 2147483647 h 56"/>
              <a:gd name="T104" fmla="*/ 2147483647 w 46"/>
              <a:gd name="T105" fmla="*/ 2147483647 h 56"/>
              <a:gd name="T106" fmla="*/ 2147483647 w 46"/>
              <a:gd name="T107" fmla="*/ 2147483647 h 56"/>
              <a:gd name="T108" fmla="*/ 2147483647 w 46"/>
              <a:gd name="T109" fmla="*/ 2147483647 h 56"/>
              <a:gd name="T110" fmla="*/ 2147483647 w 46"/>
              <a:gd name="T111" fmla="*/ 2147483647 h 56"/>
              <a:gd name="T112" fmla="*/ 2147483647 w 46"/>
              <a:gd name="T113" fmla="*/ 2147483647 h 5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6"/>
              <a:gd name="T172" fmla="*/ 0 h 56"/>
              <a:gd name="T173" fmla="*/ 46 w 46"/>
              <a:gd name="T174" fmla="*/ 56 h 5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6" h="56">
                <a:moveTo>
                  <a:pt x="0" y="54"/>
                </a:moveTo>
                <a:lnTo>
                  <a:pt x="10" y="30"/>
                </a:lnTo>
                <a:lnTo>
                  <a:pt x="7" y="28"/>
                </a:lnTo>
                <a:lnTo>
                  <a:pt x="2" y="29"/>
                </a:lnTo>
                <a:lnTo>
                  <a:pt x="6" y="21"/>
                </a:lnTo>
                <a:lnTo>
                  <a:pt x="10" y="18"/>
                </a:lnTo>
                <a:lnTo>
                  <a:pt x="15" y="20"/>
                </a:lnTo>
                <a:cubicBezTo>
                  <a:pt x="15" y="20"/>
                  <a:pt x="18" y="16"/>
                  <a:pt x="22" y="15"/>
                </a:cubicBezTo>
                <a:cubicBezTo>
                  <a:pt x="25" y="14"/>
                  <a:pt x="32" y="14"/>
                  <a:pt x="32" y="13"/>
                </a:cubicBezTo>
                <a:cubicBezTo>
                  <a:pt x="33" y="12"/>
                  <a:pt x="46" y="0"/>
                  <a:pt x="46" y="0"/>
                </a:cubicBezTo>
                <a:lnTo>
                  <a:pt x="36" y="18"/>
                </a:lnTo>
                <a:cubicBezTo>
                  <a:pt x="36" y="18"/>
                  <a:pt x="28" y="20"/>
                  <a:pt x="27" y="21"/>
                </a:cubicBezTo>
                <a:cubicBezTo>
                  <a:pt x="25" y="22"/>
                  <a:pt x="23" y="26"/>
                  <a:pt x="23" y="26"/>
                </a:cubicBezTo>
                <a:lnTo>
                  <a:pt x="28" y="28"/>
                </a:lnTo>
                <a:lnTo>
                  <a:pt x="31" y="33"/>
                </a:lnTo>
                <a:lnTo>
                  <a:pt x="27" y="41"/>
                </a:lnTo>
                <a:lnTo>
                  <a:pt x="24" y="36"/>
                </a:lnTo>
                <a:lnTo>
                  <a:pt x="19" y="33"/>
                </a:lnTo>
                <a:lnTo>
                  <a:pt x="13" y="56"/>
                </a:lnTo>
                <a:lnTo>
                  <a:pt x="0" y="54"/>
                </a:lnTo>
                <a:close/>
                <a:moveTo>
                  <a:pt x="3" y="52"/>
                </a:moveTo>
                <a:lnTo>
                  <a:pt x="11" y="53"/>
                </a:lnTo>
                <a:moveTo>
                  <a:pt x="5" y="49"/>
                </a:moveTo>
                <a:lnTo>
                  <a:pt x="11" y="37"/>
                </a:lnTo>
                <a:moveTo>
                  <a:pt x="8" y="50"/>
                </a:moveTo>
                <a:lnTo>
                  <a:pt x="13" y="38"/>
                </a:lnTo>
                <a:moveTo>
                  <a:pt x="12" y="50"/>
                </a:moveTo>
                <a:lnTo>
                  <a:pt x="14" y="38"/>
                </a:lnTo>
                <a:moveTo>
                  <a:pt x="13" y="30"/>
                </a:moveTo>
                <a:lnTo>
                  <a:pt x="18" y="22"/>
                </a:lnTo>
                <a:moveTo>
                  <a:pt x="15" y="31"/>
                </a:moveTo>
                <a:lnTo>
                  <a:pt x="19" y="23"/>
                </a:lnTo>
                <a:moveTo>
                  <a:pt x="17" y="32"/>
                </a:moveTo>
                <a:lnTo>
                  <a:pt x="21" y="24"/>
                </a:lnTo>
                <a:moveTo>
                  <a:pt x="22" y="19"/>
                </a:moveTo>
                <a:lnTo>
                  <a:pt x="32" y="17"/>
                </a:lnTo>
                <a:moveTo>
                  <a:pt x="38" y="11"/>
                </a:moveTo>
                <a:lnTo>
                  <a:pt x="45" y="1"/>
                </a:lnTo>
                <a:moveTo>
                  <a:pt x="6" y="25"/>
                </a:moveTo>
                <a:lnTo>
                  <a:pt x="8" y="22"/>
                </a:lnTo>
                <a:moveTo>
                  <a:pt x="11" y="27"/>
                </a:moveTo>
                <a:lnTo>
                  <a:pt x="8" y="25"/>
                </a:lnTo>
                <a:moveTo>
                  <a:pt x="13" y="22"/>
                </a:moveTo>
                <a:lnTo>
                  <a:pt x="10" y="21"/>
                </a:lnTo>
                <a:moveTo>
                  <a:pt x="27" y="36"/>
                </a:moveTo>
                <a:lnTo>
                  <a:pt x="26" y="34"/>
                </a:lnTo>
                <a:moveTo>
                  <a:pt x="29" y="33"/>
                </a:moveTo>
                <a:lnTo>
                  <a:pt x="28" y="31"/>
                </a:lnTo>
                <a:moveTo>
                  <a:pt x="24" y="33"/>
                </a:moveTo>
                <a:lnTo>
                  <a:pt x="21" y="31"/>
                </a:lnTo>
                <a:moveTo>
                  <a:pt x="25" y="30"/>
                </a:moveTo>
                <a:lnTo>
                  <a:pt x="22" y="28"/>
                </a:lnTo>
                <a:moveTo>
                  <a:pt x="35" y="16"/>
                </a:moveTo>
                <a:cubicBezTo>
                  <a:pt x="34" y="15"/>
                  <a:pt x="34" y="15"/>
                  <a:pt x="34" y="14"/>
                </a:cubicBezTo>
                <a:cubicBezTo>
                  <a:pt x="35" y="14"/>
                  <a:pt x="35" y="13"/>
                  <a:pt x="36" y="14"/>
                </a:cubicBezTo>
                <a:cubicBezTo>
                  <a:pt x="36" y="14"/>
                  <a:pt x="37" y="15"/>
                  <a:pt x="36" y="15"/>
                </a:cubicBezTo>
                <a:cubicBezTo>
                  <a:pt x="36" y="16"/>
                  <a:pt x="35" y="16"/>
                  <a:pt x="35" y="16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39" name="Freeform 49"/>
          <p:cNvSpPr>
            <a:spLocks noEditPoints="1"/>
          </p:cNvSpPr>
          <p:nvPr/>
        </p:nvSpPr>
        <p:spPr bwMode="auto">
          <a:xfrm>
            <a:off x="3473450" y="2265363"/>
            <a:ext cx="647700" cy="314325"/>
          </a:xfrm>
          <a:custGeom>
            <a:avLst/>
            <a:gdLst>
              <a:gd name="T0" fmla="*/ 0 w 67"/>
              <a:gd name="T1" fmla="*/ 2147483647 h 34"/>
              <a:gd name="T2" fmla="*/ 2147483647 w 67"/>
              <a:gd name="T3" fmla="*/ 2147483647 h 34"/>
              <a:gd name="T4" fmla="*/ 2147483647 w 67"/>
              <a:gd name="T5" fmla="*/ 2147483647 h 34"/>
              <a:gd name="T6" fmla="*/ 2147483647 w 67"/>
              <a:gd name="T7" fmla="*/ 2147483647 h 34"/>
              <a:gd name="T8" fmla="*/ 2147483647 w 67"/>
              <a:gd name="T9" fmla="*/ 0 h 34"/>
              <a:gd name="T10" fmla="*/ 2147483647 w 67"/>
              <a:gd name="T11" fmla="*/ 0 h 34"/>
              <a:gd name="T12" fmla="*/ 2147483647 w 67"/>
              <a:gd name="T13" fmla="*/ 2147483647 h 34"/>
              <a:gd name="T14" fmla="*/ 2147483647 w 67"/>
              <a:gd name="T15" fmla="*/ 2147483647 h 34"/>
              <a:gd name="T16" fmla="*/ 2147483647 w 67"/>
              <a:gd name="T17" fmla="*/ 2147483647 h 34"/>
              <a:gd name="T18" fmla="*/ 2147483647 w 67"/>
              <a:gd name="T19" fmla="*/ 2147483647 h 34"/>
              <a:gd name="T20" fmla="*/ 2147483647 w 67"/>
              <a:gd name="T21" fmla="*/ 2147483647 h 34"/>
              <a:gd name="T22" fmla="*/ 2147483647 w 67"/>
              <a:gd name="T23" fmla="*/ 2147483647 h 34"/>
              <a:gd name="T24" fmla="*/ 2147483647 w 67"/>
              <a:gd name="T25" fmla="*/ 2147483647 h 34"/>
              <a:gd name="T26" fmla="*/ 2147483647 w 67"/>
              <a:gd name="T27" fmla="*/ 2147483647 h 34"/>
              <a:gd name="T28" fmla="*/ 2147483647 w 67"/>
              <a:gd name="T29" fmla="*/ 2147483647 h 34"/>
              <a:gd name="T30" fmla="*/ 2147483647 w 67"/>
              <a:gd name="T31" fmla="*/ 2147483647 h 34"/>
              <a:gd name="T32" fmla="*/ 2147483647 w 67"/>
              <a:gd name="T33" fmla="*/ 2147483647 h 34"/>
              <a:gd name="T34" fmla="*/ 2147483647 w 67"/>
              <a:gd name="T35" fmla="*/ 2147483647 h 34"/>
              <a:gd name="T36" fmla="*/ 2147483647 w 67"/>
              <a:gd name="T37" fmla="*/ 2147483647 h 34"/>
              <a:gd name="T38" fmla="*/ 0 w 67"/>
              <a:gd name="T39" fmla="*/ 2147483647 h 34"/>
              <a:gd name="T40" fmla="*/ 2147483647 w 67"/>
              <a:gd name="T41" fmla="*/ 2147483647 h 34"/>
              <a:gd name="T42" fmla="*/ 2147483647 w 67"/>
              <a:gd name="T43" fmla="*/ 2147483647 h 34"/>
              <a:gd name="T44" fmla="*/ 2147483647 w 67"/>
              <a:gd name="T45" fmla="*/ 2147483647 h 34"/>
              <a:gd name="T46" fmla="*/ 2147483647 w 67"/>
              <a:gd name="T47" fmla="*/ 2147483647 h 34"/>
              <a:gd name="T48" fmla="*/ 2147483647 w 67"/>
              <a:gd name="T49" fmla="*/ 2147483647 h 34"/>
              <a:gd name="T50" fmla="*/ 2147483647 w 67"/>
              <a:gd name="T51" fmla="*/ 2147483647 h 34"/>
              <a:gd name="T52" fmla="*/ 2147483647 w 67"/>
              <a:gd name="T53" fmla="*/ 2147483647 h 34"/>
              <a:gd name="T54" fmla="*/ 2147483647 w 67"/>
              <a:gd name="T55" fmla="*/ 2147483647 h 34"/>
              <a:gd name="T56" fmla="*/ 2147483647 w 67"/>
              <a:gd name="T57" fmla="*/ 2147483647 h 34"/>
              <a:gd name="T58" fmla="*/ 2147483647 w 67"/>
              <a:gd name="T59" fmla="*/ 2147483647 h 34"/>
              <a:gd name="T60" fmla="*/ 2147483647 w 67"/>
              <a:gd name="T61" fmla="*/ 2147483647 h 34"/>
              <a:gd name="T62" fmla="*/ 2147483647 w 67"/>
              <a:gd name="T63" fmla="*/ 2147483647 h 34"/>
              <a:gd name="T64" fmla="*/ 2147483647 w 67"/>
              <a:gd name="T65" fmla="*/ 2147483647 h 34"/>
              <a:gd name="T66" fmla="*/ 2147483647 w 67"/>
              <a:gd name="T67" fmla="*/ 2147483647 h 34"/>
              <a:gd name="T68" fmla="*/ 2147483647 w 67"/>
              <a:gd name="T69" fmla="*/ 2147483647 h 34"/>
              <a:gd name="T70" fmla="*/ 2147483647 w 67"/>
              <a:gd name="T71" fmla="*/ 2147483647 h 34"/>
              <a:gd name="T72" fmla="*/ 2147483647 w 67"/>
              <a:gd name="T73" fmla="*/ 2147483647 h 34"/>
              <a:gd name="T74" fmla="*/ 2147483647 w 67"/>
              <a:gd name="T75" fmla="*/ 2147483647 h 34"/>
              <a:gd name="T76" fmla="*/ 2147483647 w 67"/>
              <a:gd name="T77" fmla="*/ 2147483647 h 34"/>
              <a:gd name="T78" fmla="*/ 2147483647 w 67"/>
              <a:gd name="T79" fmla="*/ 2147483647 h 34"/>
              <a:gd name="T80" fmla="*/ 2147483647 w 67"/>
              <a:gd name="T81" fmla="*/ 2147483647 h 34"/>
              <a:gd name="T82" fmla="*/ 2147483647 w 67"/>
              <a:gd name="T83" fmla="*/ 2147483647 h 34"/>
              <a:gd name="T84" fmla="*/ 2147483647 w 67"/>
              <a:gd name="T85" fmla="*/ 2147483647 h 34"/>
              <a:gd name="T86" fmla="*/ 2147483647 w 67"/>
              <a:gd name="T87" fmla="*/ 2147483647 h 34"/>
              <a:gd name="T88" fmla="*/ 2147483647 w 67"/>
              <a:gd name="T89" fmla="*/ 2147483647 h 34"/>
              <a:gd name="T90" fmla="*/ 2147483647 w 67"/>
              <a:gd name="T91" fmla="*/ 2147483647 h 34"/>
              <a:gd name="T92" fmla="*/ 2147483647 w 67"/>
              <a:gd name="T93" fmla="*/ 2147483647 h 34"/>
              <a:gd name="T94" fmla="*/ 2147483647 w 67"/>
              <a:gd name="T95" fmla="*/ 2147483647 h 34"/>
              <a:gd name="T96" fmla="*/ 2147483647 w 67"/>
              <a:gd name="T97" fmla="*/ 2147483647 h 34"/>
              <a:gd name="T98" fmla="*/ 2147483647 w 67"/>
              <a:gd name="T99" fmla="*/ 2147483647 h 34"/>
              <a:gd name="T100" fmla="*/ 2147483647 w 67"/>
              <a:gd name="T101" fmla="*/ 2147483647 h 34"/>
              <a:gd name="T102" fmla="*/ 2147483647 w 67"/>
              <a:gd name="T103" fmla="*/ 2147483647 h 34"/>
              <a:gd name="T104" fmla="*/ 2147483647 w 67"/>
              <a:gd name="T105" fmla="*/ 2147483647 h 34"/>
              <a:gd name="T106" fmla="*/ 2147483647 w 67"/>
              <a:gd name="T107" fmla="*/ 2147483647 h 34"/>
              <a:gd name="T108" fmla="*/ 2147483647 w 67"/>
              <a:gd name="T109" fmla="*/ 2147483647 h 34"/>
              <a:gd name="T110" fmla="*/ 2147483647 w 67"/>
              <a:gd name="T111" fmla="*/ 2147483647 h 34"/>
              <a:gd name="T112" fmla="*/ 2147483647 w 67"/>
              <a:gd name="T113" fmla="*/ 2147483647 h 3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67"/>
              <a:gd name="T172" fmla="*/ 0 h 34"/>
              <a:gd name="T173" fmla="*/ 67 w 67"/>
              <a:gd name="T174" fmla="*/ 34 h 3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67" h="34">
                <a:moveTo>
                  <a:pt x="0" y="26"/>
                </a:moveTo>
                <a:lnTo>
                  <a:pt x="21" y="10"/>
                </a:lnTo>
                <a:lnTo>
                  <a:pt x="19" y="6"/>
                </a:lnTo>
                <a:lnTo>
                  <a:pt x="15" y="6"/>
                </a:lnTo>
                <a:lnTo>
                  <a:pt x="22" y="0"/>
                </a:lnTo>
                <a:lnTo>
                  <a:pt x="26" y="0"/>
                </a:lnTo>
                <a:lnTo>
                  <a:pt x="30" y="4"/>
                </a:lnTo>
                <a:cubicBezTo>
                  <a:pt x="30" y="4"/>
                  <a:pt x="35" y="2"/>
                  <a:pt x="38" y="3"/>
                </a:cubicBezTo>
                <a:cubicBezTo>
                  <a:pt x="42" y="3"/>
                  <a:pt x="47" y="7"/>
                  <a:pt x="49" y="6"/>
                </a:cubicBezTo>
                <a:cubicBezTo>
                  <a:pt x="50" y="6"/>
                  <a:pt x="67" y="2"/>
                  <a:pt x="67" y="2"/>
                </a:cubicBezTo>
                <a:lnTo>
                  <a:pt x="49" y="13"/>
                </a:lnTo>
                <a:cubicBezTo>
                  <a:pt x="49" y="13"/>
                  <a:pt x="41" y="10"/>
                  <a:pt x="40" y="10"/>
                </a:cubicBezTo>
                <a:cubicBezTo>
                  <a:pt x="38" y="11"/>
                  <a:pt x="35" y="13"/>
                  <a:pt x="35" y="13"/>
                </a:cubicBezTo>
                <a:lnTo>
                  <a:pt x="37" y="17"/>
                </a:lnTo>
                <a:lnTo>
                  <a:pt x="37" y="23"/>
                </a:lnTo>
                <a:lnTo>
                  <a:pt x="30" y="28"/>
                </a:lnTo>
                <a:lnTo>
                  <a:pt x="30" y="22"/>
                </a:lnTo>
                <a:lnTo>
                  <a:pt x="27" y="17"/>
                </a:lnTo>
                <a:lnTo>
                  <a:pt x="10" y="34"/>
                </a:lnTo>
                <a:lnTo>
                  <a:pt x="0" y="26"/>
                </a:lnTo>
                <a:close/>
                <a:moveTo>
                  <a:pt x="4" y="25"/>
                </a:moveTo>
                <a:lnTo>
                  <a:pt x="10" y="30"/>
                </a:lnTo>
                <a:moveTo>
                  <a:pt x="7" y="24"/>
                </a:moveTo>
                <a:lnTo>
                  <a:pt x="18" y="17"/>
                </a:lnTo>
                <a:moveTo>
                  <a:pt x="9" y="26"/>
                </a:moveTo>
                <a:lnTo>
                  <a:pt x="19" y="18"/>
                </a:lnTo>
                <a:moveTo>
                  <a:pt x="12" y="28"/>
                </a:moveTo>
                <a:lnTo>
                  <a:pt x="20" y="19"/>
                </a:lnTo>
                <a:moveTo>
                  <a:pt x="24" y="11"/>
                </a:moveTo>
                <a:lnTo>
                  <a:pt x="31" y="7"/>
                </a:lnTo>
                <a:moveTo>
                  <a:pt x="25" y="13"/>
                </a:moveTo>
                <a:lnTo>
                  <a:pt x="32" y="9"/>
                </a:lnTo>
                <a:moveTo>
                  <a:pt x="26" y="15"/>
                </a:moveTo>
                <a:lnTo>
                  <a:pt x="33" y="10"/>
                </a:lnTo>
                <a:moveTo>
                  <a:pt x="36" y="7"/>
                </a:moveTo>
                <a:lnTo>
                  <a:pt x="46" y="9"/>
                </a:lnTo>
                <a:moveTo>
                  <a:pt x="54" y="7"/>
                </a:moveTo>
                <a:lnTo>
                  <a:pt x="66" y="3"/>
                </a:lnTo>
                <a:moveTo>
                  <a:pt x="20" y="4"/>
                </a:moveTo>
                <a:lnTo>
                  <a:pt x="23" y="1"/>
                </a:lnTo>
                <a:moveTo>
                  <a:pt x="24" y="8"/>
                </a:moveTo>
                <a:lnTo>
                  <a:pt x="22" y="5"/>
                </a:lnTo>
                <a:moveTo>
                  <a:pt x="27" y="5"/>
                </a:moveTo>
                <a:lnTo>
                  <a:pt x="25" y="2"/>
                </a:lnTo>
                <a:moveTo>
                  <a:pt x="33" y="24"/>
                </a:moveTo>
                <a:lnTo>
                  <a:pt x="33" y="21"/>
                </a:lnTo>
                <a:moveTo>
                  <a:pt x="35" y="22"/>
                </a:moveTo>
                <a:lnTo>
                  <a:pt x="35" y="20"/>
                </a:lnTo>
                <a:moveTo>
                  <a:pt x="31" y="19"/>
                </a:moveTo>
                <a:lnTo>
                  <a:pt x="29" y="16"/>
                </a:lnTo>
                <a:moveTo>
                  <a:pt x="34" y="18"/>
                </a:moveTo>
                <a:lnTo>
                  <a:pt x="32" y="14"/>
                </a:lnTo>
                <a:moveTo>
                  <a:pt x="49" y="10"/>
                </a:moveTo>
                <a:cubicBezTo>
                  <a:pt x="49" y="9"/>
                  <a:pt x="49" y="9"/>
                  <a:pt x="50" y="8"/>
                </a:cubicBezTo>
                <a:cubicBezTo>
                  <a:pt x="50" y="8"/>
                  <a:pt x="51" y="8"/>
                  <a:pt x="51" y="9"/>
                </a:cubicBezTo>
                <a:cubicBezTo>
                  <a:pt x="52" y="9"/>
                  <a:pt x="51" y="10"/>
                  <a:pt x="51" y="10"/>
                </a:cubicBezTo>
                <a:cubicBezTo>
                  <a:pt x="50" y="11"/>
                  <a:pt x="50" y="10"/>
                  <a:pt x="49" y="10"/>
                </a:cubicBezTo>
                <a:close/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40" name="Freeform 50"/>
          <p:cNvSpPr>
            <a:spLocks noEditPoints="1"/>
          </p:cNvSpPr>
          <p:nvPr/>
        </p:nvSpPr>
        <p:spPr bwMode="auto">
          <a:xfrm>
            <a:off x="2622550" y="1711325"/>
            <a:ext cx="3594100" cy="3435350"/>
          </a:xfrm>
          <a:custGeom>
            <a:avLst/>
            <a:gdLst>
              <a:gd name="T0" fmla="*/ 0 w 372"/>
              <a:gd name="T1" fmla="*/ 2147483647 h 372"/>
              <a:gd name="T2" fmla="*/ 2147483647 w 372"/>
              <a:gd name="T3" fmla="*/ 2147483647 h 372"/>
              <a:gd name="T4" fmla="*/ 0 w 372"/>
              <a:gd name="T5" fmla="*/ 2147483647 h 372"/>
              <a:gd name="T6" fmla="*/ 2147483647 w 372"/>
              <a:gd name="T7" fmla="*/ 2147483647 h 372"/>
              <a:gd name="T8" fmla="*/ 0 w 372"/>
              <a:gd name="T9" fmla="*/ 2147483647 h 372"/>
              <a:gd name="T10" fmla="*/ 2147483647 w 372"/>
              <a:gd name="T11" fmla="*/ 0 h 372"/>
              <a:gd name="T12" fmla="*/ 2147483647 w 372"/>
              <a:gd name="T13" fmla="*/ 2147483647 h 372"/>
              <a:gd name="T14" fmla="*/ 2147483647 w 372"/>
              <a:gd name="T15" fmla="*/ 0 h 372"/>
              <a:gd name="T16" fmla="*/ 2147483647 w 372"/>
              <a:gd name="T17" fmla="*/ 2147483647 h 372"/>
              <a:gd name="T18" fmla="*/ 2147483647 w 372"/>
              <a:gd name="T19" fmla="*/ 0 h 372"/>
              <a:gd name="T20" fmla="*/ 2147483647 w 372"/>
              <a:gd name="T21" fmla="*/ 0 h 372"/>
              <a:gd name="T22" fmla="*/ 2147483647 w 372"/>
              <a:gd name="T23" fmla="*/ 2147483647 h 372"/>
              <a:gd name="T24" fmla="*/ 2147483647 w 372"/>
              <a:gd name="T25" fmla="*/ 0 h 372"/>
              <a:gd name="T26" fmla="*/ 2147483647 w 372"/>
              <a:gd name="T27" fmla="*/ 2147483647 h 372"/>
              <a:gd name="T28" fmla="*/ 2147483647 w 372"/>
              <a:gd name="T29" fmla="*/ 0 h 372"/>
              <a:gd name="T30" fmla="*/ 2147483647 w 372"/>
              <a:gd name="T31" fmla="*/ 2147483647 h 372"/>
              <a:gd name="T32" fmla="*/ 2147483647 w 372"/>
              <a:gd name="T33" fmla="*/ 2147483647 h 372"/>
              <a:gd name="T34" fmla="*/ 2147483647 w 372"/>
              <a:gd name="T35" fmla="*/ 2147483647 h 372"/>
              <a:gd name="T36" fmla="*/ 2147483647 w 372"/>
              <a:gd name="T37" fmla="*/ 2147483647 h 372"/>
              <a:gd name="T38" fmla="*/ 2147483647 w 372"/>
              <a:gd name="T39" fmla="*/ 2147483647 h 372"/>
              <a:gd name="T40" fmla="*/ 2147483647 w 372"/>
              <a:gd name="T41" fmla="*/ 2147483647 h 372"/>
              <a:gd name="T42" fmla="*/ 2147483647 w 372"/>
              <a:gd name="T43" fmla="*/ 2147483647 h 372"/>
              <a:gd name="T44" fmla="*/ 2147483647 w 372"/>
              <a:gd name="T45" fmla="*/ 2147483647 h 372"/>
              <a:gd name="T46" fmla="*/ 2147483647 w 372"/>
              <a:gd name="T47" fmla="*/ 2147483647 h 372"/>
              <a:gd name="T48" fmla="*/ 2147483647 w 372"/>
              <a:gd name="T49" fmla="*/ 2147483647 h 372"/>
              <a:gd name="T50" fmla="*/ 2147483647 w 372"/>
              <a:gd name="T51" fmla="*/ 2147483647 h 372"/>
              <a:gd name="T52" fmla="*/ 2147483647 w 372"/>
              <a:gd name="T53" fmla="*/ 2147483647 h 372"/>
              <a:gd name="T54" fmla="*/ 2147483647 w 372"/>
              <a:gd name="T55" fmla="*/ 2147483647 h 372"/>
              <a:gd name="T56" fmla="*/ 2147483647 w 372"/>
              <a:gd name="T57" fmla="*/ 2147483647 h 372"/>
              <a:gd name="T58" fmla="*/ 2147483647 w 372"/>
              <a:gd name="T59" fmla="*/ 2147483647 h 372"/>
              <a:gd name="T60" fmla="*/ 2147483647 w 372"/>
              <a:gd name="T61" fmla="*/ 2147483647 h 372"/>
              <a:gd name="T62" fmla="*/ 2147483647 w 372"/>
              <a:gd name="T63" fmla="*/ 2147483647 h 372"/>
              <a:gd name="T64" fmla="*/ 2147483647 w 372"/>
              <a:gd name="T65" fmla="*/ 2147483647 h 372"/>
              <a:gd name="T66" fmla="*/ 2147483647 w 372"/>
              <a:gd name="T67" fmla="*/ 2147483647 h 372"/>
              <a:gd name="T68" fmla="*/ 2147483647 w 372"/>
              <a:gd name="T69" fmla="*/ 2147483647 h 372"/>
              <a:gd name="T70" fmla="*/ 0 w 372"/>
              <a:gd name="T71" fmla="*/ 2147483647 h 372"/>
              <a:gd name="T72" fmla="*/ 2147483647 w 372"/>
              <a:gd name="T73" fmla="*/ 2147483647 h 372"/>
              <a:gd name="T74" fmla="*/ 0 w 372"/>
              <a:gd name="T75" fmla="*/ 2147483647 h 372"/>
              <a:gd name="T76" fmla="*/ 2147483647 w 372"/>
              <a:gd name="T77" fmla="*/ 2147483647 h 372"/>
              <a:gd name="T78" fmla="*/ 0 w 372"/>
              <a:gd name="T79" fmla="*/ 2147483647 h 37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2"/>
              <a:gd name="T121" fmla="*/ 0 h 372"/>
              <a:gd name="T122" fmla="*/ 372 w 372"/>
              <a:gd name="T123" fmla="*/ 372 h 37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2" h="372">
                <a:moveTo>
                  <a:pt x="0" y="186"/>
                </a:moveTo>
                <a:lnTo>
                  <a:pt x="0" y="186"/>
                </a:lnTo>
                <a:lnTo>
                  <a:pt x="2" y="186"/>
                </a:lnTo>
                <a:lnTo>
                  <a:pt x="0" y="186"/>
                </a:lnTo>
                <a:close/>
                <a:moveTo>
                  <a:pt x="0" y="186"/>
                </a:moveTo>
                <a:cubicBezTo>
                  <a:pt x="0" y="135"/>
                  <a:pt x="21" y="88"/>
                  <a:pt x="54" y="54"/>
                </a:cubicBezTo>
                <a:lnTo>
                  <a:pt x="56" y="56"/>
                </a:lnTo>
                <a:cubicBezTo>
                  <a:pt x="23" y="89"/>
                  <a:pt x="2" y="135"/>
                  <a:pt x="2" y="186"/>
                </a:cubicBezTo>
                <a:lnTo>
                  <a:pt x="0" y="186"/>
                </a:lnTo>
                <a:close/>
                <a:moveTo>
                  <a:pt x="54" y="54"/>
                </a:moveTo>
                <a:cubicBezTo>
                  <a:pt x="88" y="21"/>
                  <a:pt x="135" y="0"/>
                  <a:pt x="186" y="0"/>
                </a:cubicBezTo>
                <a:lnTo>
                  <a:pt x="186" y="2"/>
                </a:lnTo>
                <a:cubicBezTo>
                  <a:pt x="135" y="2"/>
                  <a:pt x="89" y="23"/>
                  <a:pt x="56" y="56"/>
                </a:cubicBezTo>
                <a:lnTo>
                  <a:pt x="54" y="54"/>
                </a:lnTo>
                <a:close/>
                <a:moveTo>
                  <a:pt x="186" y="0"/>
                </a:moveTo>
                <a:lnTo>
                  <a:pt x="186" y="0"/>
                </a:lnTo>
                <a:lnTo>
                  <a:pt x="186" y="2"/>
                </a:lnTo>
                <a:lnTo>
                  <a:pt x="186" y="0"/>
                </a:lnTo>
                <a:close/>
                <a:moveTo>
                  <a:pt x="186" y="0"/>
                </a:moveTo>
                <a:lnTo>
                  <a:pt x="186" y="0"/>
                </a:lnTo>
                <a:lnTo>
                  <a:pt x="186" y="2"/>
                </a:lnTo>
                <a:lnTo>
                  <a:pt x="186" y="0"/>
                </a:lnTo>
                <a:close/>
                <a:moveTo>
                  <a:pt x="186" y="0"/>
                </a:moveTo>
                <a:cubicBezTo>
                  <a:pt x="237" y="0"/>
                  <a:pt x="284" y="21"/>
                  <a:pt x="318" y="54"/>
                </a:cubicBezTo>
                <a:lnTo>
                  <a:pt x="316" y="56"/>
                </a:lnTo>
                <a:cubicBezTo>
                  <a:pt x="283" y="23"/>
                  <a:pt x="237" y="2"/>
                  <a:pt x="186" y="2"/>
                </a:cubicBezTo>
                <a:lnTo>
                  <a:pt x="186" y="0"/>
                </a:lnTo>
                <a:close/>
                <a:moveTo>
                  <a:pt x="318" y="54"/>
                </a:moveTo>
                <a:cubicBezTo>
                  <a:pt x="351" y="88"/>
                  <a:pt x="372" y="135"/>
                  <a:pt x="372" y="186"/>
                </a:cubicBezTo>
                <a:lnTo>
                  <a:pt x="370" y="186"/>
                </a:lnTo>
                <a:cubicBezTo>
                  <a:pt x="370" y="135"/>
                  <a:pt x="349" y="89"/>
                  <a:pt x="316" y="56"/>
                </a:cubicBezTo>
                <a:lnTo>
                  <a:pt x="318" y="54"/>
                </a:lnTo>
                <a:close/>
                <a:moveTo>
                  <a:pt x="372" y="186"/>
                </a:moveTo>
                <a:lnTo>
                  <a:pt x="372" y="186"/>
                </a:lnTo>
                <a:lnTo>
                  <a:pt x="370" y="186"/>
                </a:lnTo>
                <a:lnTo>
                  <a:pt x="372" y="186"/>
                </a:lnTo>
                <a:close/>
                <a:moveTo>
                  <a:pt x="372" y="186"/>
                </a:moveTo>
                <a:lnTo>
                  <a:pt x="372" y="186"/>
                </a:lnTo>
                <a:lnTo>
                  <a:pt x="370" y="186"/>
                </a:lnTo>
                <a:lnTo>
                  <a:pt x="372" y="186"/>
                </a:lnTo>
                <a:close/>
                <a:moveTo>
                  <a:pt x="372" y="186"/>
                </a:moveTo>
                <a:cubicBezTo>
                  <a:pt x="372" y="237"/>
                  <a:pt x="351" y="284"/>
                  <a:pt x="318" y="318"/>
                </a:cubicBezTo>
                <a:lnTo>
                  <a:pt x="316" y="316"/>
                </a:lnTo>
                <a:cubicBezTo>
                  <a:pt x="349" y="283"/>
                  <a:pt x="370" y="237"/>
                  <a:pt x="370" y="186"/>
                </a:cubicBezTo>
                <a:lnTo>
                  <a:pt x="372" y="186"/>
                </a:lnTo>
                <a:close/>
                <a:moveTo>
                  <a:pt x="318" y="318"/>
                </a:moveTo>
                <a:cubicBezTo>
                  <a:pt x="284" y="351"/>
                  <a:pt x="237" y="372"/>
                  <a:pt x="186" y="372"/>
                </a:cubicBezTo>
                <a:lnTo>
                  <a:pt x="186" y="370"/>
                </a:lnTo>
                <a:cubicBezTo>
                  <a:pt x="237" y="370"/>
                  <a:pt x="283" y="349"/>
                  <a:pt x="316" y="316"/>
                </a:cubicBezTo>
                <a:lnTo>
                  <a:pt x="318" y="318"/>
                </a:lnTo>
                <a:close/>
                <a:moveTo>
                  <a:pt x="186" y="372"/>
                </a:moveTo>
                <a:lnTo>
                  <a:pt x="186" y="372"/>
                </a:lnTo>
                <a:lnTo>
                  <a:pt x="186" y="370"/>
                </a:lnTo>
                <a:lnTo>
                  <a:pt x="186" y="372"/>
                </a:lnTo>
                <a:close/>
                <a:moveTo>
                  <a:pt x="186" y="372"/>
                </a:moveTo>
                <a:lnTo>
                  <a:pt x="186" y="372"/>
                </a:lnTo>
                <a:lnTo>
                  <a:pt x="186" y="370"/>
                </a:lnTo>
                <a:lnTo>
                  <a:pt x="186" y="372"/>
                </a:lnTo>
                <a:close/>
                <a:moveTo>
                  <a:pt x="186" y="372"/>
                </a:moveTo>
                <a:cubicBezTo>
                  <a:pt x="135" y="372"/>
                  <a:pt x="88" y="351"/>
                  <a:pt x="54" y="318"/>
                </a:cubicBezTo>
                <a:lnTo>
                  <a:pt x="56" y="316"/>
                </a:lnTo>
                <a:cubicBezTo>
                  <a:pt x="89" y="349"/>
                  <a:pt x="135" y="370"/>
                  <a:pt x="186" y="370"/>
                </a:cubicBezTo>
                <a:lnTo>
                  <a:pt x="186" y="372"/>
                </a:lnTo>
                <a:close/>
                <a:moveTo>
                  <a:pt x="54" y="318"/>
                </a:moveTo>
                <a:cubicBezTo>
                  <a:pt x="21" y="284"/>
                  <a:pt x="0" y="237"/>
                  <a:pt x="0" y="186"/>
                </a:cubicBezTo>
                <a:lnTo>
                  <a:pt x="2" y="186"/>
                </a:lnTo>
                <a:cubicBezTo>
                  <a:pt x="2" y="237"/>
                  <a:pt x="23" y="283"/>
                  <a:pt x="56" y="316"/>
                </a:cubicBezTo>
                <a:lnTo>
                  <a:pt x="54" y="318"/>
                </a:lnTo>
                <a:close/>
                <a:moveTo>
                  <a:pt x="0" y="186"/>
                </a:moveTo>
                <a:lnTo>
                  <a:pt x="0" y="186"/>
                </a:lnTo>
                <a:lnTo>
                  <a:pt x="2" y="186"/>
                </a:lnTo>
                <a:lnTo>
                  <a:pt x="0" y="186"/>
                </a:lnTo>
                <a:close/>
              </a:path>
            </a:pathLst>
          </a:cu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41" name="Oval 51"/>
          <p:cNvSpPr>
            <a:spLocks noChangeArrowheads="1"/>
          </p:cNvSpPr>
          <p:nvPr/>
        </p:nvSpPr>
        <p:spPr bwMode="auto">
          <a:xfrm>
            <a:off x="3625850" y="2670175"/>
            <a:ext cx="1585913" cy="1516063"/>
          </a:xfrm>
          <a:prstGeom prst="ellipse">
            <a:avLst/>
          </a:pr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42" name="Freeform 52"/>
          <p:cNvSpPr>
            <a:spLocks noEditPoints="1"/>
          </p:cNvSpPr>
          <p:nvPr/>
        </p:nvSpPr>
        <p:spPr bwMode="auto">
          <a:xfrm>
            <a:off x="2468563" y="1563688"/>
            <a:ext cx="3902075" cy="3730625"/>
          </a:xfrm>
          <a:custGeom>
            <a:avLst/>
            <a:gdLst>
              <a:gd name="T0" fmla="*/ 2147483647 w 404"/>
              <a:gd name="T1" fmla="*/ 2147483647 h 404"/>
              <a:gd name="T2" fmla="*/ 2147483647 w 404"/>
              <a:gd name="T3" fmla="*/ 2147483647 h 404"/>
              <a:gd name="T4" fmla="*/ 2147483647 w 404"/>
              <a:gd name="T5" fmla="*/ 2147483647 h 404"/>
              <a:gd name="T6" fmla="*/ 2147483647 w 404"/>
              <a:gd name="T7" fmla="*/ 2147483647 h 404"/>
              <a:gd name="T8" fmla="*/ 2147483647 w 404"/>
              <a:gd name="T9" fmla="*/ 2147483647 h 404"/>
              <a:gd name="T10" fmla="*/ 2147483647 w 404"/>
              <a:gd name="T11" fmla="*/ 2147483647 h 404"/>
              <a:gd name="T12" fmla="*/ 2147483647 w 404"/>
              <a:gd name="T13" fmla="*/ 2147483647 h 404"/>
              <a:gd name="T14" fmla="*/ 2147483647 w 404"/>
              <a:gd name="T15" fmla="*/ 2147483647 h 404"/>
              <a:gd name="T16" fmla="*/ 2147483647 w 404"/>
              <a:gd name="T17" fmla="*/ 2147483647 h 404"/>
              <a:gd name="T18" fmla="*/ 2147483647 w 404"/>
              <a:gd name="T19" fmla="*/ 2147483647 h 404"/>
              <a:gd name="T20" fmla="*/ 2147483647 w 404"/>
              <a:gd name="T21" fmla="*/ 2147483647 h 404"/>
              <a:gd name="T22" fmla="*/ 2147483647 w 404"/>
              <a:gd name="T23" fmla="*/ 2147483647 h 404"/>
              <a:gd name="T24" fmla="*/ 2147483647 w 404"/>
              <a:gd name="T25" fmla="*/ 2147483647 h 404"/>
              <a:gd name="T26" fmla="*/ 2147483647 w 404"/>
              <a:gd name="T27" fmla="*/ 2147483647 h 404"/>
              <a:gd name="T28" fmla="*/ 2147483647 w 404"/>
              <a:gd name="T29" fmla="*/ 2147483647 h 404"/>
              <a:gd name="T30" fmla="*/ 2147483647 w 404"/>
              <a:gd name="T31" fmla="*/ 2147483647 h 404"/>
              <a:gd name="T32" fmla="*/ 2147483647 w 404"/>
              <a:gd name="T33" fmla="*/ 2147483647 h 404"/>
              <a:gd name="T34" fmla="*/ 2147483647 w 404"/>
              <a:gd name="T35" fmla="*/ 2147483647 h 404"/>
              <a:gd name="T36" fmla="*/ 2147483647 w 404"/>
              <a:gd name="T37" fmla="*/ 2147483647 h 404"/>
              <a:gd name="T38" fmla="*/ 2147483647 w 404"/>
              <a:gd name="T39" fmla="*/ 2147483647 h 404"/>
              <a:gd name="T40" fmla="*/ 2147483647 w 404"/>
              <a:gd name="T41" fmla="*/ 2147483647 h 404"/>
              <a:gd name="T42" fmla="*/ 2147483647 w 404"/>
              <a:gd name="T43" fmla="*/ 2147483647 h 404"/>
              <a:gd name="T44" fmla="*/ 2147483647 w 404"/>
              <a:gd name="T45" fmla="*/ 2147483647 h 404"/>
              <a:gd name="T46" fmla="*/ 2147483647 w 404"/>
              <a:gd name="T47" fmla="*/ 2147483647 h 404"/>
              <a:gd name="T48" fmla="*/ 2147483647 w 404"/>
              <a:gd name="T49" fmla="*/ 2147483647 h 404"/>
              <a:gd name="T50" fmla="*/ 2147483647 w 404"/>
              <a:gd name="T51" fmla="*/ 2147483647 h 404"/>
              <a:gd name="T52" fmla="*/ 2147483647 w 404"/>
              <a:gd name="T53" fmla="*/ 2147483647 h 404"/>
              <a:gd name="T54" fmla="*/ 2147483647 w 404"/>
              <a:gd name="T55" fmla="*/ 2147483647 h 404"/>
              <a:gd name="T56" fmla="*/ 2147483647 w 404"/>
              <a:gd name="T57" fmla="*/ 2147483647 h 404"/>
              <a:gd name="T58" fmla="*/ 2147483647 w 404"/>
              <a:gd name="T59" fmla="*/ 2147483647 h 404"/>
              <a:gd name="T60" fmla="*/ 2147483647 w 404"/>
              <a:gd name="T61" fmla="*/ 2147483647 h 404"/>
              <a:gd name="T62" fmla="*/ 2147483647 w 404"/>
              <a:gd name="T63" fmla="*/ 2147483647 h 404"/>
              <a:gd name="T64" fmla="*/ 2147483647 w 404"/>
              <a:gd name="T65" fmla="*/ 2147483647 h 404"/>
              <a:gd name="T66" fmla="*/ 2147483647 w 404"/>
              <a:gd name="T67" fmla="*/ 2147483647 h 404"/>
              <a:gd name="T68" fmla="*/ 2147483647 w 404"/>
              <a:gd name="T69" fmla="*/ 2147483647 h 404"/>
              <a:gd name="T70" fmla="*/ 2147483647 w 404"/>
              <a:gd name="T71" fmla="*/ 2147483647 h 404"/>
              <a:gd name="T72" fmla="*/ 2147483647 w 404"/>
              <a:gd name="T73" fmla="*/ 2147483647 h 404"/>
              <a:gd name="T74" fmla="*/ 2147483647 w 404"/>
              <a:gd name="T75" fmla="*/ 2147483647 h 404"/>
              <a:gd name="T76" fmla="*/ 2147483647 w 404"/>
              <a:gd name="T77" fmla="*/ 2147483647 h 404"/>
              <a:gd name="T78" fmla="*/ 2147483647 w 404"/>
              <a:gd name="T79" fmla="*/ 2147483647 h 404"/>
              <a:gd name="T80" fmla="*/ 2147483647 w 404"/>
              <a:gd name="T81" fmla="*/ 2147483647 h 404"/>
              <a:gd name="T82" fmla="*/ 2147483647 w 404"/>
              <a:gd name="T83" fmla="*/ 2147483647 h 404"/>
              <a:gd name="T84" fmla="*/ 2147483647 w 404"/>
              <a:gd name="T85" fmla="*/ 2147483647 h 404"/>
              <a:gd name="T86" fmla="*/ 2147483647 w 404"/>
              <a:gd name="T87" fmla="*/ 2147483647 h 404"/>
              <a:gd name="T88" fmla="*/ 2147483647 w 404"/>
              <a:gd name="T89" fmla="*/ 2147483647 h 404"/>
              <a:gd name="T90" fmla="*/ 2147483647 w 404"/>
              <a:gd name="T91" fmla="*/ 2147483647 h 404"/>
              <a:gd name="T92" fmla="*/ 2147483647 w 404"/>
              <a:gd name="T93" fmla="*/ 2147483647 h 404"/>
              <a:gd name="T94" fmla="*/ 2147483647 w 404"/>
              <a:gd name="T95" fmla="*/ 2147483647 h 404"/>
              <a:gd name="T96" fmla="*/ 2147483647 w 404"/>
              <a:gd name="T97" fmla="*/ 2147483647 h 404"/>
              <a:gd name="T98" fmla="*/ 2147483647 w 404"/>
              <a:gd name="T99" fmla="*/ 2147483647 h 404"/>
              <a:gd name="T100" fmla="*/ 2147483647 w 404"/>
              <a:gd name="T101" fmla="*/ 2147483647 h 404"/>
              <a:gd name="T102" fmla="*/ 2147483647 w 404"/>
              <a:gd name="T103" fmla="*/ 2147483647 h 404"/>
              <a:gd name="T104" fmla="*/ 2147483647 w 404"/>
              <a:gd name="T105" fmla="*/ 2147483647 h 404"/>
              <a:gd name="T106" fmla="*/ 2147483647 w 404"/>
              <a:gd name="T107" fmla="*/ 2147483647 h 404"/>
              <a:gd name="T108" fmla="*/ 2147483647 w 404"/>
              <a:gd name="T109" fmla="*/ 2147483647 h 404"/>
              <a:gd name="T110" fmla="*/ 2147483647 w 404"/>
              <a:gd name="T111" fmla="*/ 2147483647 h 404"/>
              <a:gd name="T112" fmla="*/ 2147483647 w 404"/>
              <a:gd name="T113" fmla="*/ 2147483647 h 404"/>
              <a:gd name="T114" fmla="*/ 2147483647 w 404"/>
              <a:gd name="T115" fmla="*/ 2147483647 h 404"/>
              <a:gd name="T116" fmla="*/ 2147483647 w 404"/>
              <a:gd name="T117" fmla="*/ 2147483647 h 404"/>
              <a:gd name="T118" fmla="*/ 2147483647 w 404"/>
              <a:gd name="T119" fmla="*/ 2147483647 h 404"/>
              <a:gd name="T120" fmla="*/ 2147483647 w 404"/>
              <a:gd name="T121" fmla="*/ 2147483647 h 404"/>
              <a:gd name="T122" fmla="*/ 2147483647 w 404"/>
              <a:gd name="T123" fmla="*/ 2147483647 h 404"/>
              <a:gd name="T124" fmla="*/ 2147483647 w 404"/>
              <a:gd name="T125" fmla="*/ 2147483647 h 4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4"/>
              <a:gd name="T190" fmla="*/ 0 h 404"/>
              <a:gd name="T191" fmla="*/ 404 w 404"/>
              <a:gd name="T192" fmla="*/ 404 h 40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4" h="404">
                <a:moveTo>
                  <a:pt x="187" y="5"/>
                </a:moveTo>
                <a:cubicBezTo>
                  <a:pt x="189" y="5"/>
                  <a:pt x="190" y="10"/>
                  <a:pt x="187" y="10"/>
                </a:cubicBezTo>
                <a:cubicBezTo>
                  <a:pt x="182" y="12"/>
                  <a:pt x="180" y="5"/>
                  <a:pt x="184" y="3"/>
                </a:cubicBezTo>
                <a:cubicBezTo>
                  <a:pt x="187" y="0"/>
                  <a:pt x="189" y="3"/>
                  <a:pt x="191" y="5"/>
                </a:cubicBezTo>
                <a:cubicBezTo>
                  <a:pt x="192" y="7"/>
                  <a:pt x="194" y="10"/>
                  <a:pt x="196" y="10"/>
                </a:cubicBezTo>
                <a:cubicBezTo>
                  <a:pt x="197" y="10"/>
                  <a:pt x="201" y="10"/>
                  <a:pt x="202" y="6"/>
                </a:cubicBezTo>
                <a:cubicBezTo>
                  <a:pt x="202" y="2"/>
                  <a:pt x="197" y="0"/>
                  <a:pt x="195" y="2"/>
                </a:cubicBezTo>
                <a:cubicBezTo>
                  <a:pt x="193" y="5"/>
                  <a:pt x="196" y="8"/>
                  <a:pt x="199" y="7"/>
                </a:cubicBezTo>
                <a:moveTo>
                  <a:pt x="207" y="5"/>
                </a:moveTo>
                <a:cubicBezTo>
                  <a:pt x="209" y="5"/>
                  <a:pt x="210" y="9"/>
                  <a:pt x="207" y="10"/>
                </a:cubicBezTo>
                <a:cubicBezTo>
                  <a:pt x="202" y="11"/>
                  <a:pt x="201" y="4"/>
                  <a:pt x="205" y="2"/>
                </a:cubicBezTo>
                <a:cubicBezTo>
                  <a:pt x="208" y="0"/>
                  <a:pt x="210" y="3"/>
                  <a:pt x="211" y="5"/>
                </a:cubicBezTo>
                <a:cubicBezTo>
                  <a:pt x="213" y="7"/>
                  <a:pt x="214" y="10"/>
                  <a:pt x="216" y="10"/>
                </a:cubicBezTo>
                <a:cubicBezTo>
                  <a:pt x="217" y="11"/>
                  <a:pt x="221" y="11"/>
                  <a:pt x="222" y="7"/>
                </a:cubicBezTo>
                <a:cubicBezTo>
                  <a:pt x="223" y="3"/>
                  <a:pt x="218" y="0"/>
                  <a:pt x="216" y="3"/>
                </a:cubicBezTo>
                <a:cubicBezTo>
                  <a:pt x="214" y="5"/>
                  <a:pt x="217" y="8"/>
                  <a:pt x="219" y="7"/>
                </a:cubicBezTo>
                <a:moveTo>
                  <a:pt x="228" y="7"/>
                </a:moveTo>
                <a:cubicBezTo>
                  <a:pt x="230" y="7"/>
                  <a:pt x="230" y="11"/>
                  <a:pt x="227" y="11"/>
                </a:cubicBezTo>
                <a:cubicBezTo>
                  <a:pt x="222" y="12"/>
                  <a:pt x="222" y="5"/>
                  <a:pt x="225" y="3"/>
                </a:cubicBezTo>
                <a:cubicBezTo>
                  <a:pt x="229" y="2"/>
                  <a:pt x="231" y="5"/>
                  <a:pt x="232" y="7"/>
                </a:cubicBezTo>
                <a:cubicBezTo>
                  <a:pt x="233" y="9"/>
                  <a:pt x="234" y="12"/>
                  <a:pt x="236" y="13"/>
                </a:cubicBezTo>
                <a:cubicBezTo>
                  <a:pt x="237" y="13"/>
                  <a:pt x="241" y="14"/>
                  <a:pt x="242" y="10"/>
                </a:cubicBezTo>
                <a:cubicBezTo>
                  <a:pt x="244" y="6"/>
                  <a:pt x="239" y="3"/>
                  <a:pt x="237" y="5"/>
                </a:cubicBezTo>
                <a:cubicBezTo>
                  <a:pt x="234" y="7"/>
                  <a:pt x="237" y="11"/>
                  <a:pt x="239" y="10"/>
                </a:cubicBezTo>
                <a:moveTo>
                  <a:pt x="248" y="10"/>
                </a:moveTo>
                <a:cubicBezTo>
                  <a:pt x="250" y="11"/>
                  <a:pt x="250" y="15"/>
                  <a:pt x="246" y="15"/>
                </a:cubicBezTo>
                <a:cubicBezTo>
                  <a:pt x="242" y="15"/>
                  <a:pt x="242" y="8"/>
                  <a:pt x="246" y="7"/>
                </a:cubicBezTo>
                <a:cubicBezTo>
                  <a:pt x="250" y="6"/>
                  <a:pt x="251" y="9"/>
                  <a:pt x="252" y="11"/>
                </a:cubicBezTo>
                <a:cubicBezTo>
                  <a:pt x="253" y="13"/>
                  <a:pt x="254" y="17"/>
                  <a:pt x="255" y="17"/>
                </a:cubicBezTo>
                <a:cubicBezTo>
                  <a:pt x="257" y="18"/>
                  <a:pt x="260" y="19"/>
                  <a:pt x="262" y="16"/>
                </a:cubicBezTo>
                <a:cubicBezTo>
                  <a:pt x="264" y="12"/>
                  <a:pt x="260" y="8"/>
                  <a:pt x="257" y="10"/>
                </a:cubicBezTo>
                <a:cubicBezTo>
                  <a:pt x="254" y="12"/>
                  <a:pt x="256" y="16"/>
                  <a:pt x="259" y="15"/>
                </a:cubicBezTo>
                <a:moveTo>
                  <a:pt x="268" y="16"/>
                </a:moveTo>
                <a:cubicBezTo>
                  <a:pt x="270" y="17"/>
                  <a:pt x="269" y="21"/>
                  <a:pt x="266" y="21"/>
                </a:cubicBezTo>
                <a:cubicBezTo>
                  <a:pt x="261" y="20"/>
                  <a:pt x="262" y="13"/>
                  <a:pt x="266" y="12"/>
                </a:cubicBezTo>
                <a:cubicBezTo>
                  <a:pt x="270" y="12"/>
                  <a:pt x="271" y="15"/>
                  <a:pt x="272" y="17"/>
                </a:cubicBezTo>
                <a:cubicBezTo>
                  <a:pt x="273" y="20"/>
                  <a:pt x="273" y="23"/>
                  <a:pt x="274" y="24"/>
                </a:cubicBezTo>
                <a:cubicBezTo>
                  <a:pt x="276" y="25"/>
                  <a:pt x="279" y="26"/>
                  <a:pt x="281" y="23"/>
                </a:cubicBezTo>
                <a:cubicBezTo>
                  <a:pt x="284" y="19"/>
                  <a:pt x="280" y="15"/>
                  <a:pt x="277" y="17"/>
                </a:cubicBezTo>
                <a:cubicBezTo>
                  <a:pt x="274" y="18"/>
                  <a:pt x="276" y="22"/>
                  <a:pt x="278" y="22"/>
                </a:cubicBezTo>
                <a:moveTo>
                  <a:pt x="287" y="24"/>
                </a:moveTo>
                <a:cubicBezTo>
                  <a:pt x="289" y="25"/>
                  <a:pt x="288" y="29"/>
                  <a:pt x="284" y="28"/>
                </a:cubicBezTo>
                <a:cubicBezTo>
                  <a:pt x="280" y="27"/>
                  <a:pt x="282" y="21"/>
                  <a:pt x="286" y="20"/>
                </a:cubicBezTo>
                <a:cubicBezTo>
                  <a:pt x="290" y="20"/>
                  <a:pt x="291" y="23"/>
                  <a:pt x="291" y="26"/>
                </a:cubicBezTo>
                <a:cubicBezTo>
                  <a:pt x="291" y="28"/>
                  <a:pt x="291" y="31"/>
                  <a:pt x="293" y="32"/>
                </a:cubicBezTo>
                <a:cubicBezTo>
                  <a:pt x="294" y="33"/>
                  <a:pt x="297" y="35"/>
                  <a:pt x="300" y="32"/>
                </a:cubicBezTo>
                <a:cubicBezTo>
                  <a:pt x="303" y="29"/>
                  <a:pt x="299" y="24"/>
                  <a:pt x="296" y="26"/>
                </a:cubicBezTo>
                <a:cubicBezTo>
                  <a:pt x="293" y="27"/>
                  <a:pt x="294" y="31"/>
                  <a:pt x="297" y="31"/>
                </a:cubicBezTo>
                <a:moveTo>
                  <a:pt x="305" y="34"/>
                </a:moveTo>
                <a:cubicBezTo>
                  <a:pt x="307" y="35"/>
                  <a:pt x="305" y="39"/>
                  <a:pt x="302" y="38"/>
                </a:cubicBezTo>
                <a:cubicBezTo>
                  <a:pt x="298" y="36"/>
                  <a:pt x="300" y="30"/>
                  <a:pt x="304" y="30"/>
                </a:cubicBezTo>
                <a:cubicBezTo>
                  <a:pt x="308" y="30"/>
                  <a:pt x="309" y="34"/>
                  <a:pt x="309" y="36"/>
                </a:cubicBezTo>
                <a:cubicBezTo>
                  <a:pt x="309" y="38"/>
                  <a:pt x="309" y="42"/>
                  <a:pt x="310" y="43"/>
                </a:cubicBezTo>
                <a:cubicBezTo>
                  <a:pt x="311" y="44"/>
                  <a:pt x="314" y="46"/>
                  <a:pt x="317" y="43"/>
                </a:cubicBezTo>
                <a:cubicBezTo>
                  <a:pt x="320" y="40"/>
                  <a:pt x="317" y="35"/>
                  <a:pt x="314" y="36"/>
                </a:cubicBezTo>
                <a:cubicBezTo>
                  <a:pt x="311" y="37"/>
                  <a:pt x="311" y="42"/>
                  <a:pt x="314" y="42"/>
                </a:cubicBezTo>
                <a:moveTo>
                  <a:pt x="322" y="46"/>
                </a:moveTo>
                <a:cubicBezTo>
                  <a:pt x="324" y="47"/>
                  <a:pt x="322" y="51"/>
                  <a:pt x="319" y="49"/>
                </a:cubicBezTo>
                <a:cubicBezTo>
                  <a:pt x="314" y="47"/>
                  <a:pt x="318" y="41"/>
                  <a:pt x="322" y="42"/>
                </a:cubicBezTo>
                <a:cubicBezTo>
                  <a:pt x="326" y="42"/>
                  <a:pt x="326" y="46"/>
                  <a:pt x="326" y="48"/>
                </a:cubicBezTo>
                <a:cubicBezTo>
                  <a:pt x="325" y="50"/>
                  <a:pt x="325" y="54"/>
                  <a:pt x="326" y="55"/>
                </a:cubicBezTo>
                <a:cubicBezTo>
                  <a:pt x="327" y="56"/>
                  <a:pt x="329" y="59"/>
                  <a:pt x="333" y="56"/>
                </a:cubicBezTo>
                <a:cubicBezTo>
                  <a:pt x="336" y="53"/>
                  <a:pt x="334" y="48"/>
                  <a:pt x="330" y="49"/>
                </a:cubicBezTo>
                <a:cubicBezTo>
                  <a:pt x="327" y="50"/>
                  <a:pt x="328" y="54"/>
                  <a:pt x="330" y="55"/>
                </a:cubicBezTo>
                <a:moveTo>
                  <a:pt x="338" y="59"/>
                </a:moveTo>
                <a:cubicBezTo>
                  <a:pt x="339" y="60"/>
                  <a:pt x="337" y="64"/>
                  <a:pt x="334" y="62"/>
                </a:cubicBezTo>
                <a:cubicBezTo>
                  <a:pt x="330" y="60"/>
                  <a:pt x="334" y="54"/>
                  <a:pt x="338" y="55"/>
                </a:cubicBezTo>
                <a:cubicBezTo>
                  <a:pt x="342" y="56"/>
                  <a:pt x="341" y="60"/>
                  <a:pt x="341" y="62"/>
                </a:cubicBezTo>
                <a:cubicBezTo>
                  <a:pt x="341" y="64"/>
                  <a:pt x="340" y="67"/>
                  <a:pt x="341" y="69"/>
                </a:cubicBezTo>
                <a:cubicBezTo>
                  <a:pt x="342" y="70"/>
                  <a:pt x="344" y="73"/>
                  <a:pt x="347" y="71"/>
                </a:cubicBezTo>
                <a:cubicBezTo>
                  <a:pt x="351" y="68"/>
                  <a:pt x="349" y="63"/>
                  <a:pt x="346" y="63"/>
                </a:cubicBezTo>
                <a:cubicBezTo>
                  <a:pt x="342" y="64"/>
                  <a:pt x="342" y="68"/>
                  <a:pt x="345" y="69"/>
                </a:cubicBezTo>
                <a:moveTo>
                  <a:pt x="352" y="74"/>
                </a:moveTo>
                <a:cubicBezTo>
                  <a:pt x="353" y="76"/>
                  <a:pt x="350" y="79"/>
                  <a:pt x="348" y="77"/>
                </a:cubicBezTo>
                <a:cubicBezTo>
                  <a:pt x="344" y="74"/>
                  <a:pt x="349" y="69"/>
                  <a:pt x="352" y="70"/>
                </a:cubicBezTo>
                <a:cubicBezTo>
                  <a:pt x="356" y="71"/>
                  <a:pt x="355" y="75"/>
                  <a:pt x="355" y="77"/>
                </a:cubicBezTo>
                <a:cubicBezTo>
                  <a:pt x="354" y="79"/>
                  <a:pt x="353" y="83"/>
                  <a:pt x="354" y="84"/>
                </a:cubicBezTo>
                <a:cubicBezTo>
                  <a:pt x="355" y="85"/>
                  <a:pt x="356" y="88"/>
                  <a:pt x="360" y="87"/>
                </a:cubicBezTo>
                <a:cubicBezTo>
                  <a:pt x="364" y="85"/>
                  <a:pt x="363" y="79"/>
                  <a:pt x="359" y="79"/>
                </a:cubicBezTo>
                <a:cubicBezTo>
                  <a:pt x="356" y="79"/>
                  <a:pt x="356" y="83"/>
                  <a:pt x="358" y="84"/>
                </a:cubicBezTo>
                <a:moveTo>
                  <a:pt x="365" y="91"/>
                </a:moveTo>
                <a:cubicBezTo>
                  <a:pt x="366" y="92"/>
                  <a:pt x="363" y="95"/>
                  <a:pt x="360" y="93"/>
                </a:cubicBezTo>
                <a:cubicBezTo>
                  <a:pt x="357" y="89"/>
                  <a:pt x="362" y="85"/>
                  <a:pt x="365" y="86"/>
                </a:cubicBezTo>
                <a:cubicBezTo>
                  <a:pt x="369" y="88"/>
                  <a:pt x="368" y="92"/>
                  <a:pt x="367" y="94"/>
                </a:cubicBezTo>
                <a:cubicBezTo>
                  <a:pt x="366" y="96"/>
                  <a:pt x="365" y="99"/>
                  <a:pt x="365" y="100"/>
                </a:cubicBezTo>
                <a:cubicBezTo>
                  <a:pt x="366" y="102"/>
                  <a:pt x="367" y="105"/>
                  <a:pt x="372" y="104"/>
                </a:cubicBezTo>
                <a:cubicBezTo>
                  <a:pt x="376" y="102"/>
                  <a:pt x="375" y="96"/>
                  <a:pt x="371" y="96"/>
                </a:cubicBezTo>
                <a:cubicBezTo>
                  <a:pt x="368" y="96"/>
                  <a:pt x="367" y="100"/>
                  <a:pt x="370" y="101"/>
                </a:cubicBezTo>
                <a:moveTo>
                  <a:pt x="375" y="108"/>
                </a:moveTo>
                <a:cubicBezTo>
                  <a:pt x="376" y="110"/>
                  <a:pt x="373" y="113"/>
                  <a:pt x="371" y="110"/>
                </a:cubicBezTo>
                <a:cubicBezTo>
                  <a:pt x="368" y="106"/>
                  <a:pt x="373" y="102"/>
                  <a:pt x="377" y="104"/>
                </a:cubicBezTo>
                <a:cubicBezTo>
                  <a:pt x="380" y="106"/>
                  <a:pt x="379" y="110"/>
                  <a:pt x="377" y="112"/>
                </a:cubicBezTo>
                <a:cubicBezTo>
                  <a:pt x="376" y="114"/>
                  <a:pt x="374" y="117"/>
                  <a:pt x="375" y="118"/>
                </a:cubicBezTo>
                <a:cubicBezTo>
                  <a:pt x="375" y="120"/>
                  <a:pt x="377" y="123"/>
                  <a:pt x="381" y="122"/>
                </a:cubicBezTo>
                <a:cubicBezTo>
                  <a:pt x="385" y="121"/>
                  <a:pt x="385" y="115"/>
                  <a:pt x="382" y="114"/>
                </a:cubicBezTo>
                <a:cubicBezTo>
                  <a:pt x="378" y="114"/>
                  <a:pt x="377" y="118"/>
                  <a:pt x="379" y="120"/>
                </a:cubicBezTo>
                <a:moveTo>
                  <a:pt x="384" y="127"/>
                </a:moveTo>
                <a:cubicBezTo>
                  <a:pt x="385" y="129"/>
                  <a:pt x="381" y="131"/>
                  <a:pt x="379" y="128"/>
                </a:cubicBezTo>
                <a:cubicBezTo>
                  <a:pt x="377" y="124"/>
                  <a:pt x="383" y="121"/>
                  <a:pt x="386" y="123"/>
                </a:cubicBezTo>
                <a:cubicBezTo>
                  <a:pt x="389" y="125"/>
                  <a:pt x="387" y="129"/>
                  <a:pt x="386" y="130"/>
                </a:cubicBezTo>
                <a:cubicBezTo>
                  <a:pt x="385" y="132"/>
                  <a:pt x="382" y="135"/>
                  <a:pt x="383" y="137"/>
                </a:cubicBezTo>
                <a:cubicBezTo>
                  <a:pt x="383" y="138"/>
                  <a:pt x="384" y="142"/>
                  <a:pt x="388" y="141"/>
                </a:cubicBezTo>
                <a:cubicBezTo>
                  <a:pt x="393" y="141"/>
                  <a:pt x="393" y="135"/>
                  <a:pt x="390" y="134"/>
                </a:cubicBezTo>
                <a:cubicBezTo>
                  <a:pt x="387" y="133"/>
                  <a:pt x="385" y="137"/>
                  <a:pt x="387" y="138"/>
                </a:cubicBezTo>
                <a:moveTo>
                  <a:pt x="391" y="146"/>
                </a:moveTo>
                <a:cubicBezTo>
                  <a:pt x="392" y="148"/>
                  <a:pt x="388" y="150"/>
                  <a:pt x="386" y="147"/>
                </a:cubicBezTo>
                <a:cubicBezTo>
                  <a:pt x="384" y="143"/>
                  <a:pt x="390" y="140"/>
                  <a:pt x="393" y="143"/>
                </a:cubicBezTo>
                <a:cubicBezTo>
                  <a:pt x="396" y="145"/>
                  <a:pt x="394" y="148"/>
                  <a:pt x="392" y="150"/>
                </a:cubicBezTo>
                <a:cubicBezTo>
                  <a:pt x="391" y="152"/>
                  <a:pt x="388" y="154"/>
                  <a:pt x="389" y="156"/>
                </a:cubicBezTo>
                <a:cubicBezTo>
                  <a:pt x="389" y="158"/>
                  <a:pt x="389" y="161"/>
                  <a:pt x="394" y="161"/>
                </a:cubicBezTo>
                <a:cubicBezTo>
                  <a:pt x="398" y="161"/>
                  <a:pt x="399" y="155"/>
                  <a:pt x="396" y="154"/>
                </a:cubicBezTo>
                <a:cubicBezTo>
                  <a:pt x="393" y="152"/>
                  <a:pt x="391" y="156"/>
                  <a:pt x="392" y="158"/>
                </a:cubicBezTo>
                <a:moveTo>
                  <a:pt x="396" y="166"/>
                </a:moveTo>
                <a:cubicBezTo>
                  <a:pt x="396" y="168"/>
                  <a:pt x="392" y="170"/>
                  <a:pt x="391" y="167"/>
                </a:cubicBezTo>
                <a:cubicBezTo>
                  <a:pt x="389" y="162"/>
                  <a:pt x="396" y="160"/>
                  <a:pt x="398" y="163"/>
                </a:cubicBezTo>
                <a:cubicBezTo>
                  <a:pt x="401" y="166"/>
                  <a:pt x="398" y="169"/>
                  <a:pt x="397" y="170"/>
                </a:cubicBezTo>
                <a:cubicBezTo>
                  <a:pt x="395" y="172"/>
                  <a:pt x="392" y="174"/>
                  <a:pt x="392" y="176"/>
                </a:cubicBezTo>
                <a:cubicBezTo>
                  <a:pt x="392" y="177"/>
                  <a:pt x="393" y="181"/>
                  <a:pt x="397" y="181"/>
                </a:cubicBezTo>
                <a:cubicBezTo>
                  <a:pt x="401" y="182"/>
                  <a:pt x="403" y="176"/>
                  <a:pt x="400" y="174"/>
                </a:cubicBezTo>
                <a:cubicBezTo>
                  <a:pt x="397" y="172"/>
                  <a:pt x="394" y="176"/>
                  <a:pt x="396" y="178"/>
                </a:cubicBezTo>
                <a:moveTo>
                  <a:pt x="399" y="187"/>
                </a:moveTo>
                <a:cubicBezTo>
                  <a:pt x="399" y="189"/>
                  <a:pt x="394" y="190"/>
                  <a:pt x="394" y="187"/>
                </a:cubicBezTo>
                <a:cubicBezTo>
                  <a:pt x="392" y="182"/>
                  <a:pt x="399" y="180"/>
                  <a:pt x="401" y="184"/>
                </a:cubicBezTo>
                <a:cubicBezTo>
                  <a:pt x="404" y="187"/>
                  <a:pt x="401" y="189"/>
                  <a:pt x="399" y="191"/>
                </a:cubicBezTo>
                <a:cubicBezTo>
                  <a:pt x="397" y="192"/>
                  <a:pt x="394" y="194"/>
                  <a:pt x="394" y="196"/>
                </a:cubicBezTo>
                <a:cubicBezTo>
                  <a:pt x="394" y="197"/>
                  <a:pt x="394" y="201"/>
                  <a:pt x="398" y="202"/>
                </a:cubicBezTo>
                <a:cubicBezTo>
                  <a:pt x="402" y="202"/>
                  <a:pt x="404" y="197"/>
                  <a:pt x="402" y="195"/>
                </a:cubicBezTo>
                <a:cubicBezTo>
                  <a:pt x="399" y="193"/>
                  <a:pt x="396" y="196"/>
                  <a:pt x="397" y="199"/>
                </a:cubicBezTo>
                <a:moveTo>
                  <a:pt x="399" y="207"/>
                </a:moveTo>
                <a:cubicBezTo>
                  <a:pt x="399" y="209"/>
                  <a:pt x="395" y="210"/>
                  <a:pt x="394" y="207"/>
                </a:cubicBezTo>
                <a:cubicBezTo>
                  <a:pt x="393" y="202"/>
                  <a:pt x="400" y="201"/>
                  <a:pt x="402" y="205"/>
                </a:cubicBezTo>
                <a:cubicBezTo>
                  <a:pt x="404" y="208"/>
                  <a:pt x="401" y="210"/>
                  <a:pt x="399" y="211"/>
                </a:cubicBezTo>
                <a:cubicBezTo>
                  <a:pt x="397" y="213"/>
                  <a:pt x="394" y="214"/>
                  <a:pt x="394" y="216"/>
                </a:cubicBezTo>
                <a:cubicBezTo>
                  <a:pt x="393" y="217"/>
                  <a:pt x="393" y="221"/>
                  <a:pt x="397" y="222"/>
                </a:cubicBezTo>
                <a:cubicBezTo>
                  <a:pt x="401" y="223"/>
                  <a:pt x="404" y="218"/>
                  <a:pt x="401" y="216"/>
                </a:cubicBezTo>
                <a:cubicBezTo>
                  <a:pt x="399" y="214"/>
                  <a:pt x="396" y="217"/>
                  <a:pt x="397" y="219"/>
                </a:cubicBezTo>
                <a:moveTo>
                  <a:pt x="397" y="228"/>
                </a:moveTo>
                <a:cubicBezTo>
                  <a:pt x="397" y="230"/>
                  <a:pt x="393" y="230"/>
                  <a:pt x="393" y="227"/>
                </a:cubicBezTo>
                <a:cubicBezTo>
                  <a:pt x="392" y="222"/>
                  <a:pt x="399" y="222"/>
                  <a:pt x="401" y="225"/>
                </a:cubicBezTo>
                <a:cubicBezTo>
                  <a:pt x="402" y="229"/>
                  <a:pt x="399" y="231"/>
                  <a:pt x="397" y="232"/>
                </a:cubicBezTo>
                <a:cubicBezTo>
                  <a:pt x="395" y="233"/>
                  <a:pt x="392" y="234"/>
                  <a:pt x="391" y="236"/>
                </a:cubicBezTo>
                <a:cubicBezTo>
                  <a:pt x="391" y="237"/>
                  <a:pt x="390" y="241"/>
                  <a:pt x="394" y="242"/>
                </a:cubicBezTo>
                <a:cubicBezTo>
                  <a:pt x="398" y="244"/>
                  <a:pt x="401" y="239"/>
                  <a:pt x="399" y="237"/>
                </a:cubicBezTo>
                <a:cubicBezTo>
                  <a:pt x="397" y="234"/>
                  <a:pt x="393" y="237"/>
                  <a:pt x="394" y="239"/>
                </a:cubicBezTo>
                <a:moveTo>
                  <a:pt x="394" y="248"/>
                </a:moveTo>
                <a:cubicBezTo>
                  <a:pt x="393" y="250"/>
                  <a:pt x="389" y="250"/>
                  <a:pt x="389" y="246"/>
                </a:cubicBezTo>
                <a:cubicBezTo>
                  <a:pt x="389" y="242"/>
                  <a:pt x="396" y="242"/>
                  <a:pt x="397" y="246"/>
                </a:cubicBezTo>
                <a:cubicBezTo>
                  <a:pt x="398" y="250"/>
                  <a:pt x="395" y="251"/>
                  <a:pt x="393" y="252"/>
                </a:cubicBezTo>
                <a:cubicBezTo>
                  <a:pt x="391" y="253"/>
                  <a:pt x="387" y="254"/>
                  <a:pt x="387" y="255"/>
                </a:cubicBezTo>
                <a:cubicBezTo>
                  <a:pt x="386" y="257"/>
                  <a:pt x="385" y="260"/>
                  <a:pt x="388" y="262"/>
                </a:cubicBezTo>
                <a:cubicBezTo>
                  <a:pt x="392" y="264"/>
                  <a:pt x="396" y="260"/>
                  <a:pt x="394" y="257"/>
                </a:cubicBezTo>
                <a:cubicBezTo>
                  <a:pt x="392" y="254"/>
                  <a:pt x="388" y="256"/>
                  <a:pt x="389" y="259"/>
                </a:cubicBezTo>
                <a:moveTo>
                  <a:pt x="388" y="268"/>
                </a:moveTo>
                <a:cubicBezTo>
                  <a:pt x="387" y="270"/>
                  <a:pt x="383" y="269"/>
                  <a:pt x="383" y="266"/>
                </a:cubicBezTo>
                <a:cubicBezTo>
                  <a:pt x="384" y="261"/>
                  <a:pt x="391" y="262"/>
                  <a:pt x="392" y="266"/>
                </a:cubicBezTo>
                <a:cubicBezTo>
                  <a:pt x="392" y="270"/>
                  <a:pt x="389" y="271"/>
                  <a:pt x="387" y="272"/>
                </a:cubicBezTo>
                <a:cubicBezTo>
                  <a:pt x="384" y="273"/>
                  <a:pt x="381" y="273"/>
                  <a:pt x="380" y="274"/>
                </a:cubicBezTo>
                <a:cubicBezTo>
                  <a:pt x="379" y="276"/>
                  <a:pt x="378" y="279"/>
                  <a:pt x="381" y="281"/>
                </a:cubicBezTo>
                <a:cubicBezTo>
                  <a:pt x="385" y="284"/>
                  <a:pt x="389" y="280"/>
                  <a:pt x="387" y="277"/>
                </a:cubicBezTo>
                <a:cubicBezTo>
                  <a:pt x="386" y="274"/>
                  <a:pt x="382" y="276"/>
                  <a:pt x="382" y="278"/>
                </a:cubicBezTo>
                <a:moveTo>
                  <a:pt x="380" y="287"/>
                </a:moveTo>
                <a:cubicBezTo>
                  <a:pt x="379" y="289"/>
                  <a:pt x="375" y="288"/>
                  <a:pt x="376" y="284"/>
                </a:cubicBezTo>
                <a:cubicBezTo>
                  <a:pt x="377" y="280"/>
                  <a:pt x="383" y="282"/>
                  <a:pt x="384" y="286"/>
                </a:cubicBezTo>
                <a:cubicBezTo>
                  <a:pt x="384" y="290"/>
                  <a:pt x="381" y="291"/>
                  <a:pt x="378" y="291"/>
                </a:cubicBezTo>
                <a:cubicBezTo>
                  <a:pt x="376" y="291"/>
                  <a:pt x="373" y="291"/>
                  <a:pt x="372" y="293"/>
                </a:cubicBezTo>
                <a:cubicBezTo>
                  <a:pt x="371" y="294"/>
                  <a:pt x="369" y="297"/>
                  <a:pt x="372" y="300"/>
                </a:cubicBezTo>
                <a:cubicBezTo>
                  <a:pt x="375" y="303"/>
                  <a:pt x="380" y="299"/>
                  <a:pt x="378" y="296"/>
                </a:cubicBezTo>
                <a:cubicBezTo>
                  <a:pt x="377" y="293"/>
                  <a:pt x="373" y="294"/>
                  <a:pt x="373" y="297"/>
                </a:cubicBezTo>
                <a:moveTo>
                  <a:pt x="370" y="305"/>
                </a:moveTo>
                <a:cubicBezTo>
                  <a:pt x="369" y="307"/>
                  <a:pt x="365" y="305"/>
                  <a:pt x="366" y="302"/>
                </a:cubicBezTo>
                <a:cubicBezTo>
                  <a:pt x="368" y="298"/>
                  <a:pt x="374" y="300"/>
                  <a:pt x="374" y="304"/>
                </a:cubicBezTo>
                <a:cubicBezTo>
                  <a:pt x="374" y="308"/>
                  <a:pt x="370" y="309"/>
                  <a:pt x="368" y="309"/>
                </a:cubicBezTo>
                <a:cubicBezTo>
                  <a:pt x="366" y="309"/>
                  <a:pt x="362" y="309"/>
                  <a:pt x="361" y="310"/>
                </a:cubicBezTo>
                <a:cubicBezTo>
                  <a:pt x="360" y="311"/>
                  <a:pt x="358" y="314"/>
                  <a:pt x="361" y="317"/>
                </a:cubicBezTo>
                <a:cubicBezTo>
                  <a:pt x="364" y="320"/>
                  <a:pt x="369" y="317"/>
                  <a:pt x="368" y="314"/>
                </a:cubicBezTo>
                <a:cubicBezTo>
                  <a:pt x="367" y="311"/>
                  <a:pt x="362" y="311"/>
                  <a:pt x="362" y="314"/>
                </a:cubicBezTo>
                <a:moveTo>
                  <a:pt x="358" y="322"/>
                </a:moveTo>
                <a:cubicBezTo>
                  <a:pt x="357" y="324"/>
                  <a:pt x="353" y="322"/>
                  <a:pt x="355" y="319"/>
                </a:cubicBezTo>
                <a:cubicBezTo>
                  <a:pt x="357" y="314"/>
                  <a:pt x="363" y="318"/>
                  <a:pt x="362" y="322"/>
                </a:cubicBezTo>
                <a:cubicBezTo>
                  <a:pt x="362" y="326"/>
                  <a:pt x="358" y="326"/>
                  <a:pt x="356" y="326"/>
                </a:cubicBezTo>
                <a:cubicBezTo>
                  <a:pt x="354" y="325"/>
                  <a:pt x="350" y="325"/>
                  <a:pt x="349" y="326"/>
                </a:cubicBezTo>
                <a:cubicBezTo>
                  <a:pt x="348" y="327"/>
                  <a:pt x="345" y="329"/>
                  <a:pt x="348" y="333"/>
                </a:cubicBezTo>
                <a:cubicBezTo>
                  <a:pt x="351" y="336"/>
                  <a:pt x="356" y="334"/>
                  <a:pt x="355" y="330"/>
                </a:cubicBezTo>
                <a:cubicBezTo>
                  <a:pt x="354" y="327"/>
                  <a:pt x="350" y="328"/>
                  <a:pt x="349" y="330"/>
                </a:cubicBezTo>
                <a:moveTo>
                  <a:pt x="345" y="338"/>
                </a:moveTo>
                <a:cubicBezTo>
                  <a:pt x="344" y="339"/>
                  <a:pt x="340" y="337"/>
                  <a:pt x="342" y="334"/>
                </a:cubicBezTo>
                <a:cubicBezTo>
                  <a:pt x="344" y="330"/>
                  <a:pt x="350" y="334"/>
                  <a:pt x="349" y="338"/>
                </a:cubicBezTo>
                <a:cubicBezTo>
                  <a:pt x="348" y="342"/>
                  <a:pt x="344" y="341"/>
                  <a:pt x="342" y="341"/>
                </a:cubicBezTo>
                <a:cubicBezTo>
                  <a:pt x="340" y="341"/>
                  <a:pt x="337" y="340"/>
                  <a:pt x="335" y="341"/>
                </a:cubicBezTo>
                <a:cubicBezTo>
                  <a:pt x="334" y="342"/>
                  <a:pt x="331" y="344"/>
                  <a:pt x="333" y="347"/>
                </a:cubicBezTo>
                <a:cubicBezTo>
                  <a:pt x="336" y="351"/>
                  <a:pt x="341" y="349"/>
                  <a:pt x="341" y="346"/>
                </a:cubicBezTo>
                <a:cubicBezTo>
                  <a:pt x="340" y="342"/>
                  <a:pt x="336" y="342"/>
                  <a:pt x="335" y="345"/>
                </a:cubicBezTo>
                <a:moveTo>
                  <a:pt x="330" y="352"/>
                </a:moveTo>
                <a:cubicBezTo>
                  <a:pt x="328" y="353"/>
                  <a:pt x="325" y="350"/>
                  <a:pt x="327" y="348"/>
                </a:cubicBezTo>
                <a:cubicBezTo>
                  <a:pt x="330" y="344"/>
                  <a:pt x="335" y="349"/>
                  <a:pt x="334" y="352"/>
                </a:cubicBezTo>
                <a:cubicBezTo>
                  <a:pt x="333" y="356"/>
                  <a:pt x="329" y="355"/>
                  <a:pt x="327" y="355"/>
                </a:cubicBezTo>
                <a:cubicBezTo>
                  <a:pt x="325" y="354"/>
                  <a:pt x="321" y="353"/>
                  <a:pt x="320" y="354"/>
                </a:cubicBezTo>
                <a:cubicBezTo>
                  <a:pt x="319" y="355"/>
                  <a:pt x="316" y="356"/>
                  <a:pt x="317" y="360"/>
                </a:cubicBezTo>
                <a:cubicBezTo>
                  <a:pt x="319" y="364"/>
                  <a:pt x="325" y="363"/>
                  <a:pt x="325" y="359"/>
                </a:cubicBezTo>
                <a:cubicBezTo>
                  <a:pt x="325" y="356"/>
                  <a:pt x="321" y="356"/>
                  <a:pt x="320" y="358"/>
                </a:cubicBezTo>
                <a:moveTo>
                  <a:pt x="313" y="365"/>
                </a:moveTo>
                <a:cubicBezTo>
                  <a:pt x="312" y="366"/>
                  <a:pt x="309" y="363"/>
                  <a:pt x="311" y="360"/>
                </a:cubicBezTo>
                <a:cubicBezTo>
                  <a:pt x="315" y="357"/>
                  <a:pt x="319" y="362"/>
                  <a:pt x="318" y="365"/>
                </a:cubicBezTo>
                <a:cubicBezTo>
                  <a:pt x="316" y="369"/>
                  <a:pt x="312" y="368"/>
                  <a:pt x="310" y="367"/>
                </a:cubicBezTo>
                <a:cubicBezTo>
                  <a:pt x="308" y="366"/>
                  <a:pt x="305" y="365"/>
                  <a:pt x="304" y="365"/>
                </a:cubicBezTo>
                <a:cubicBezTo>
                  <a:pt x="302" y="366"/>
                  <a:pt x="299" y="367"/>
                  <a:pt x="300" y="372"/>
                </a:cubicBezTo>
                <a:cubicBezTo>
                  <a:pt x="302" y="376"/>
                  <a:pt x="308" y="375"/>
                  <a:pt x="308" y="371"/>
                </a:cubicBezTo>
                <a:cubicBezTo>
                  <a:pt x="308" y="368"/>
                  <a:pt x="304" y="367"/>
                  <a:pt x="303" y="370"/>
                </a:cubicBezTo>
                <a:moveTo>
                  <a:pt x="296" y="375"/>
                </a:moveTo>
                <a:cubicBezTo>
                  <a:pt x="294" y="376"/>
                  <a:pt x="291" y="373"/>
                  <a:pt x="294" y="371"/>
                </a:cubicBezTo>
                <a:cubicBezTo>
                  <a:pt x="298" y="368"/>
                  <a:pt x="302" y="373"/>
                  <a:pt x="300" y="377"/>
                </a:cubicBezTo>
                <a:cubicBezTo>
                  <a:pt x="298" y="380"/>
                  <a:pt x="294" y="379"/>
                  <a:pt x="292" y="377"/>
                </a:cubicBezTo>
                <a:cubicBezTo>
                  <a:pt x="290" y="376"/>
                  <a:pt x="287" y="374"/>
                  <a:pt x="286" y="375"/>
                </a:cubicBezTo>
                <a:cubicBezTo>
                  <a:pt x="284" y="375"/>
                  <a:pt x="281" y="377"/>
                  <a:pt x="282" y="381"/>
                </a:cubicBezTo>
                <a:cubicBezTo>
                  <a:pt x="283" y="385"/>
                  <a:pt x="289" y="385"/>
                  <a:pt x="290" y="382"/>
                </a:cubicBezTo>
                <a:cubicBezTo>
                  <a:pt x="290" y="378"/>
                  <a:pt x="286" y="377"/>
                  <a:pt x="284" y="379"/>
                </a:cubicBezTo>
                <a:moveTo>
                  <a:pt x="277" y="384"/>
                </a:moveTo>
                <a:cubicBezTo>
                  <a:pt x="275" y="385"/>
                  <a:pt x="273" y="381"/>
                  <a:pt x="276" y="379"/>
                </a:cubicBezTo>
                <a:cubicBezTo>
                  <a:pt x="280" y="377"/>
                  <a:pt x="283" y="383"/>
                  <a:pt x="281" y="386"/>
                </a:cubicBezTo>
                <a:cubicBezTo>
                  <a:pt x="279" y="389"/>
                  <a:pt x="275" y="387"/>
                  <a:pt x="274" y="386"/>
                </a:cubicBezTo>
                <a:cubicBezTo>
                  <a:pt x="272" y="385"/>
                  <a:pt x="269" y="382"/>
                  <a:pt x="267" y="383"/>
                </a:cubicBezTo>
                <a:cubicBezTo>
                  <a:pt x="266" y="383"/>
                  <a:pt x="262" y="384"/>
                  <a:pt x="263" y="388"/>
                </a:cubicBezTo>
                <a:cubicBezTo>
                  <a:pt x="263" y="393"/>
                  <a:pt x="269" y="393"/>
                  <a:pt x="270" y="390"/>
                </a:cubicBezTo>
                <a:cubicBezTo>
                  <a:pt x="271" y="387"/>
                  <a:pt x="267" y="385"/>
                  <a:pt x="266" y="387"/>
                </a:cubicBezTo>
                <a:moveTo>
                  <a:pt x="258" y="391"/>
                </a:moveTo>
                <a:cubicBezTo>
                  <a:pt x="256" y="392"/>
                  <a:pt x="254" y="388"/>
                  <a:pt x="257" y="386"/>
                </a:cubicBezTo>
                <a:cubicBezTo>
                  <a:pt x="261" y="384"/>
                  <a:pt x="264" y="390"/>
                  <a:pt x="261" y="393"/>
                </a:cubicBezTo>
                <a:cubicBezTo>
                  <a:pt x="259" y="396"/>
                  <a:pt x="256" y="394"/>
                  <a:pt x="254" y="392"/>
                </a:cubicBezTo>
                <a:cubicBezTo>
                  <a:pt x="252" y="391"/>
                  <a:pt x="250" y="388"/>
                  <a:pt x="248" y="389"/>
                </a:cubicBezTo>
                <a:cubicBezTo>
                  <a:pt x="246" y="389"/>
                  <a:pt x="243" y="389"/>
                  <a:pt x="243" y="394"/>
                </a:cubicBezTo>
                <a:cubicBezTo>
                  <a:pt x="243" y="398"/>
                  <a:pt x="249" y="399"/>
                  <a:pt x="250" y="396"/>
                </a:cubicBezTo>
                <a:cubicBezTo>
                  <a:pt x="252" y="393"/>
                  <a:pt x="248" y="391"/>
                  <a:pt x="246" y="392"/>
                </a:cubicBezTo>
                <a:moveTo>
                  <a:pt x="238" y="396"/>
                </a:moveTo>
                <a:cubicBezTo>
                  <a:pt x="236" y="396"/>
                  <a:pt x="234" y="392"/>
                  <a:pt x="237" y="391"/>
                </a:cubicBezTo>
                <a:cubicBezTo>
                  <a:pt x="242" y="389"/>
                  <a:pt x="244" y="396"/>
                  <a:pt x="241" y="398"/>
                </a:cubicBezTo>
                <a:cubicBezTo>
                  <a:pt x="238" y="401"/>
                  <a:pt x="235" y="398"/>
                  <a:pt x="234" y="397"/>
                </a:cubicBezTo>
                <a:cubicBezTo>
                  <a:pt x="232" y="395"/>
                  <a:pt x="230" y="392"/>
                  <a:pt x="228" y="392"/>
                </a:cubicBezTo>
                <a:cubicBezTo>
                  <a:pt x="227" y="392"/>
                  <a:pt x="223" y="393"/>
                  <a:pt x="223" y="397"/>
                </a:cubicBezTo>
                <a:cubicBezTo>
                  <a:pt x="222" y="401"/>
                  <a:pt x="228" y="403"/>
                  <a:pt x="230" y="400"/>
                </a:cubicBezTo>
                <a:cubicBezTo>
                  <a:pt x="232" y="397"/>
                  <a:pt x="228" y="394"/>
                  <a:pt x="226" y="396"/>
                </a:cubicBezTo>
                <a:moveTo>
                  <a:pt x="217" y="399"/>
                </a:moveTo>
                <a:cubicBezTo>
                  <a:pt x="215" y="399"/>
                  <a:pt x="214" y="394"/>
                  <a:pt x="217" y="394"/>
                </a:cubicBezTo>
                <a:cubicBezTo>
                  <a:pt x="222" y="392"/>
                  <a:pt x="224" y="399"/>
                  <a:pt x="220" y="401"/>
                </a:cubicBezTo>
                <a:cubicBezTo>
                  <a:pt x="217" y="404"/>
                  <a:pt x="215" y="401"/>
                  <a:pt x="213" y="399"/>
                </a:cubicBezTo>
                <a:cubicBezTo>
                  <a:pt x="212" y="397"/>
                  <a:pt x="210" y="394"/>
                  <a:pt x="208" y="394"/>
                </a:cubicBezTo>
                <a:cubicBezTo>
                  <a:pt x="207" y="394"/>
                  <a:pt x="203" y="394"/>
                  <a:pt x="202" y="398"/>
                </a:cubicBezTo>
                <a:cubicBezTo>
                  <a:pt x="202" y="402"/>
                  <a:pt x="207" y="404"/>
                  <a:pt x="209" y="402"/>
                </a:cubicBezTo>
                <a:cubicBezTo>
                  <a:pt x="211" y="399"/>
                  <a:pt x="208" y="396"/>
                  <a:pt x="205" y="397"/>
                </a:cubicBezTo>
                <a:moveTo>
                  <a:pt x="197" y="399"/>
                </a:moveTo>
                <a:cubicBezTo>
                  <a:pt x="195" y="399"/>
                  <a:pt x="194" y="395"/>
                  <a:pt x="197" y="394"/>
                </a:cubicBezTo>
                <a:cubicBezTo>
                  <a:pt x="202" y="393"/>
                  <a:pt x="203" y="400"/>
                  <a:pt x="199" y="402"/>
                </a:cubicBezTo>
                <a:cubicBezTo>
                  <a:pt x="196" y="404"/>
                  <a:pt x="194" y="401"/>
                  <a:pt x="193" y="399"/>
                </a:cubicBezTo>
                <a:cubicBezTo>
                  <a:pt x="191" y="397"/>
                  <a:pt x="190" y="394"/>
                  <a:pt x="188" y="394"/>
                </a:cubicBezTo>
                <a:cubicBezTo>
                  <a:pt x="187" y="393"/>
                  <a:pt x="183" y="393"/>
                  <a:pt x="182" y="397"/>
                </a:cubicBezTo>
                <a:cubicBezTo>
                  <a:pt x="181" y="401"/>
                  <a:pt x="186" y="404"/>
                  <a:pt x="188" y="401"/>
                </a:cubicBezTo>
                <a:cubicBezTo>
                  <a:pt x="190" y="399"/>
                  <a:pt x="187" y="396"/>
                  <a:pt x="185" y="397"/>
                </a:cubicBezTo>
                <a:moveTo>
                  <a:pt x="176" y="397"/>
                </a:moveTo>
                <a:cubicBezTo>
                  <a:pt x="174" y="397"/>
                  <a:pt x="174" y="393"/>
                  <a:pt x="177" y="393"/>
                </a:cubicBezTo>
                <a:cubicBezTo>
                  <a:pt x="182" y="392"/>
                  <a:pt x="182" y="399"/>
                  <a:pt x="179" y="401"/>
                </a:cubicBezTo>
                <a:cubicBezTo>
                  <a:pt x="175" y="402"/>
                  <a:pt x="173" y="399"/>
                  <a:pt x="172" y="397"/>
                </a:cubicBezTo>
                <a:cubicBezTo>
                  <a:pt x="171" y="395"/>
                  <a:pt x="170" y="392"/>
                  <a:pt x="168" y="391"/>
                </a:cubicBezTo>
                <a:cubicBezTo>
                  <a:pt x="167" y="391"/>
                  <a:pt x="163" y="390"/>
                  <a:pt x="162" y="394"/>
                </a:cubicBezTo>
                <a:cubicBezTo>
                  <a:pt x="160" y="398"/>
                  <a:pt x="165" y="401"/>
                  <a:pt x="167" y="399"/>
                </a:cubicBezTo>
                <a:cubicBezTo>
                  <a:pt x="170" y="397"/>
                  <a:pt x="167" y="393"/>
                  <a:pt x="165" y="394"/>
                </a:cubicBezTo>
                <a:moveTo>
                  <a:pt x="156" y="394"/>
                </a:moveTo>
                <a:cubicBezTo>
                  <a:pt x="154" y="393"/>
                  <a:pt x="154" y="389"/>
                  <a:pt x="158" y="389"/>
                </a:cubicBezTo>
                <a:cubicBezTo>
                  <a:pt x="162" y="389"/>
                  <a:pt x="162" y="396"/>
                  <a:pt x="158" y="397"/>
                </a:cubicBezTo>
                <a:cubicBezTo>
                  <a:pt x="154" y="398"/>
                  <a:pt x="153" y="395"/>
                  <a:pt x="152" y="393"/>
                </a:cubicBezTo>
                <a:cubicBezTo>
                  <a:pt x="151" y="391"/>
                  <a:pt x="150" y="387"/>
                  <a:pt x="149" y="387"/>
                </a:cubicBezTo>
                <a:cubicBezTo>
                  <a:pt x="147" y="386"/>
                  <a:pt x="144" y="385"/>
                  <a:pt x="142" y="388"/>
                </a:cubicBezTo>
                <a:cubicBezTo>
                  <a:pt x="140" y="392"/>
                  <a:pt x="144" y="396"/>
                  <a:pt x="147" y="394"/>
                </a:cubicBezTo>
                <a:cubicBezTo>
                  <a:pt x="150" y="392"/>
                  <a:pt x="148" y="388"/>
                  <a:pt x="145" y="389"/>
                </a:cubicBezTo>
                <a:moveTo>
                  <a:pt x="136" y="388"/>
                </a:moveTo>
                <a:cubicBezTo>
                  <a:pt x="134" y="387"/>
                  <a:pt x="135" y="383"/>
                  <a:pt x="138" y="383"/>
                </a:cubicBezTo>
                <a:cubicBezTo>
                  <a:pt x="143" y="384"/>
                  <a:pt x="142" y="391"/>
                  <a:pt x="138" y="392"/>
                </a:cubicBezTo>
                <a:cubicBezTo>
                  <a:pt x="134" y="392"/>
                  <a:pt x="133" y="389"/>
                  <a:pt x="132" y="387"/>
                </a:cubicBezTo>
                <a:cubicBezTo>
                  <a:pt x="131" y="384"/>
                  <a:pt x="131" y="381"/>
                  <a:pt x="130" y="380"/>
                </a:cubicBezTo>
                <a:cubicBezTo>
                  <a:pt x="128" y="379"/>
                  <a:pt x="125" y="378"/>
                  <a:pt x="123" y="381"/>
                </a:cubicBezTo>
                <a:cubicBezTo>
                  <a:pt x="120" y="385"/>
                  <a:pt x="124" y="389"/>
                  <a:pt x="127" y="387"/>
                </a:cubicBezTo>
                <a:cubicBezTo>
                  <a:pt x="130" y="386"/>
                  <a:pt x="128" y="382"/>
                  <a:pt x="126" y="382"/>
                </a:cubicBezTo>
                <a:moveTo>
                  <a:pt x="117" y="380"/>
                </a:moveTo>
                <a:cubicBezTo>
                  <a:pt x="115" y="379"/>
                  <a:pt x="116" y="375"/>
                  <a:pt x="120" y="376"/>
                </a:cubicBezTo>
                <a:cubicBezTo>
                  <a:pt x="124" y="377"/>
                  <a:pt x="122" y="383"/>
                  <a:pt x="118" y="384"/>
                </a:cubicBezTo>
                <a:cubicBezTo>
                  <a:pt x="114" y="384"/>
                  <a:pt x="113" y="381"/>
                  <a:pt x="113" y="378"/>
                </a:cubicBezTo>
                <a:cubicBezTo>
                  <a:pt x="113" y="376"/>
                  <a:pt x="113" y="373"/>
                  <a:pt x="111" y="372"/>
                </a:cubicBezTo>
                <a:cubicBezTo>
                  <a:pt x="110" y="371"/>
                  <a:pt x="107" y="369"/>
                  <a:pt x="104" y="372"/>
                </a:cubicBezTo>
                <a:cubicBezTo>
                  <a:pt x="101" y="375"/>
                  <a:pt x="105" y="380"/>
                  <a:pt x="108" y="378"/>
                </a:cubicBezTo>
                <a:cubicBezTo>
                  <a:pt x="111" y="377"/>
                  <a:pt x="110" y="373"/>
                  <a:pt x="107" y="373"/>
                </a:cubicBezTo>
                <a:moveTo>
                  <a:pt x="99" y="370"/>
                </a:moveTo>
                <a:cubicBezTo>
                  <a:pt x="97" y="369"/>
                  <a:pt x="99" y="365"/>
                  <a:pt x="102" y="366"/>
                </a:cubicBezTo>
                <a:cubicBezTo>
                  <a:pt x="106" y="368"/>
                  <a:pt x="104" y="374"/>
                  <a:pt x="100" y="374"/>
                </a:cubicBezTo>
                <a:cubicBezTo>
                  <a:pt x="96" y="374"/>
                  <a:pt x="95" y="370"/>
                  <a:pt x="95" y="368"/>
                </a:cubicBezTo>
                <a:cubicBezTo>
                  <a:pt x="95" y="366"/>
                  <a:pt x="95" y="362"/>
                  <a:pt x="94" y="361"/>
                </a:cubicBezTo>
                <a:cubicBezTo>
                  <a:pt x="93" y="360"/>
                  <a:pt x="90" y="358"/>
                  <a:pt x="87" y="361"/>
                </a:cubicBezTo>
                <a:cubicBezTo>
                  <a:pt x="84" y="364"/>
                  <a:pt x="87" y="369"/>
                  <a:pt x="90" y="368"/>
                </a:cubicBezTo>
                <a:cubicBezTo>
                  <a:pt x="93" y="367"/>
                  <a:pt x="93" y="362"/>
                  <a:pt x="90" y="362"/>
                </a:cubicBezTo>
                <a:moveTo>
                  <a:pt x="82" y="358"/>
                </a:moveTo>
                <a:cubicBezTo>
                  <a:pt x="80" y="357"/>
                  <a:pt x="82" y="353"/>
                  <a:pt x="85" y="355"/>
                </a:cubicBezTo>
                <a:cubicBezTo>
                  <a:pt x="90" y="357"/>
                  <a:pt x="86" y="363"/>
                  <a:pt x="82" y="362"/>
                </a:cubicBezTo>
                <a:cubicBezTo>
                  <a:pt x="78" y="362"/>
                  <a:pt x="78" y="358"/>
                  <a:pt x="78" y="356"/>
                </a:cubicBezTo>
                <a:cubicBezTo>
                  <a:pt x="79" y="354"/>
                  <a:pt x="79" y="350"/>
                  <a:pt x="78" y="349"/>
                </a:cubicBezTo>
                <a:cubicBezTo>
                  <a:pt x="77" y="348"/>
                  <a:pt x="75" y="345"/>
                  <a:pt x="71" y="348"/>
                </a:cubicBezTo>
                <a:cubicBezTo>
                  <a:pt x="68" y="351"/>
                  <a:pt x="70" y="356"/>
                  <a:pt x="74" y="355"/>
                </a:cubicBezTo>
                <a:cubicBezTo>
                  <a:pt x="77" y="354"/>
                  <a:pt x="76" y="350"/>
                  <a:pt x="74" y="349"/>
                </a:cubicBezTo>
                <a:moveTo>
                  <a:pt x="66" y="345"/>
                </a:moveTo>
                <a:cubicBezTo>
                  <a:pt x="65" y="344"/>
                  <a:pt x="67" y="340"/>
                  <a:pt x="70" y="342"/>
                </a:cubicBezTo>
                <a:cubicBezTo>
                  <a:pt x="74" y="344"/>
                  <a:pt x="70" y="350"/>
                  <a:pt x="66" y="349"/>
                </a:cubicBezTo>
                <a:cubicBezTo>
                  <a:pt x="62" y="348"/>
                  <a:pt x="63" y="344"/>
                  <a:pt x="63" y="342"/>
                </a:cubicBezTo>
                <a:cubicBezTo>
                  <a:pt x="63" y="340"/>
                  <a:pt x="64" y="337"/>
                  <a:pt x="63" y="335"/>
                </a:cubicBezTo>
                <a:cubicBezTo>
                  <a:pt x="62" y="334"/>
                  <a:pt x="60" y="331"/>
                  <a:pt x="57" y="333"/>
                </a:cubicBezTo>
                <a:cubicBezTo>
                  <a:pt x="53" y="336"/>
                  <a:pt x="55" y="341"/>
                  <a:pt x="58" y="341"/>
                </a:cubicBezTo>
                <a:cubicBezTo>
                  <a:pt x="62" y="340"/>
                  <a:pt x="62" y="336"/>
                  <a:pt x="59" y="335"/>
                </a:cubicBezTo>
                <a:moveTo>
                  <a:pt x="52" y="330"/>
                </a:moveTo>
                <a:cubicBezTo>
                  <a:pt x="51" y="328"/>
                  <a:pt x="54" y="325"/>
                  <a:pt x="56" y="327"/>
                </a:cubicBezTo>
                <a:cubicBezTo>
                  <a:pt x="60" y="330"/>
                  <a:pt x="55" y="335"/>
                  <a:pt x="52" y="334"/>
                </a:cubicBezTo>
                <a:cubicBezTo>
                  <a:pt x="48" y="333"/>
                  <a:pt x="49" y="329"/>
                  <a:pt x="49" y="327"/>
                </a:cubicBezTo>
                <a:cubicBezTo>
                  <a:pt x="50" y="325"/>
                  <a:pt x="51" y="321"/>
                  <a:pt x="50" y="320"/>
                </a:cubicBezTo>
                <a:cubicBezTo>
                  <a:pt x="49" y="319"/>
                  <a:pt x="48" y="316"/>
                  <a:pt x="44" y="317"/>
                </a:cubicBezTo>
                <a:cubicBezTo>
                  <a:pt x="40" y="319"/>
                  <a:pt x="41" y="325"/>
                  <a:pt x="45" y="325"/>
                </a:cubicBezTo>
                <a:cubicBezTo>
                  <a:pt x="48" y="325"/>
                  <a:pt x="48" y="321"/>
                  <a:pt x="46" y="320"/>
                </a:cubicBezTo>
                <a:moveTo>
                  <a:pt x="39" y="313"/>
                </a:moveTo>
                <a:cubicBezTo>
                  <a:pt x="38" y="312"/>
                  <a:pt x="41" y="309"/>
                  <a:pt x="44" y="311"/>
                </a:cubicBezTo>
                <a:cubicBezTo>
                  <a:pt x="47" y="315"/>
                  <a:pt x="42" y="319"/>
                  <a:pt x="39" y="318"/>
                </a:cubicBezTo>
                <a:cubicBezTo>
                  <a:pt x="35" y="316"/>
                  <a:pt x="36" y="312"/>
                  <a:pt x="37" y="310"/>
                </a:cubicBezTo>
                <a:cubicBezTo>
                  <a:pt x="38" y="308"/>
                  <a:pt x="39" y="305"/>
                  <a:pt x="39" y="304"/>
                </a:cubicBezTo>
                <a:cubicBezTo>
                  <a:pt x="38" y="302"/>
                  <a:pt x="37" y="299"/>
                  <a:pt x="32" y="300"/>
                </a:cubicBezTo>
                <a:cubicBezTo>
                  <a:pt x="28" y="302"/>
                  <a:pt x="29" y="308"/>
                  <a:pt x="33" y="308"/>
                </a:cubicBezTo>
                <a:cubicBezTo>
                  <a:pt x="36" y="308"/>
                  <a:pt x="37" y="304"/>
                  <a:pt x="34" y="303"/>
                </a:cubicBezTo>
                <a:moveTo>
                  <a:pt x="29" y="296"/>
                </a:moveTo>
                <a:cubicBezTo>
                  <a:pt x="28" y="294"/>
                  <a:pt x="31" y="291"/>
                  <a:pt x="33" y="294"/>
                </a:cubicBezTo>
                <a:cubicBezTo>
                  <a:pt x="36" y="298"/>
                  <a:pt x="31" y="302"/>
                  <a:pt x="27" y="300"/>
                </a:cubicBezTo>
                <a:cubicBezTo>
                  <a:pt x="24" y="298"/>
                  <a:pt x="25" y="294"/>
                  <a:pt x="27" y="292"/>
                </a:cubicBezTo>
                <a:cubicBezTo>
                  <a:pt x="28" y="290"/>
                  <a:pt x="30" y="287"/>
                  <a:pt x="29" y="286"/>
                </a:cubicBezTo>
                <a:cubicBezTo>
                  <a:pt x="29" y="284"/>
                  <a:pt x="27" y="281"/>
                  <a:pt x="23" y="282"/>
                </a:cubicBezTo>
                <a:cubicBezTo>
                  <a:pt x="19" y="283"/>
                  <a:pt x="19" y="289"/>
                  <a:pt x="22" y="290"/>
                </a:cubicBezTo>
                <a:cubicBezTo>
                  <a:pt x="26" y="290"/>
                  <a:pt x="27" y="286"/>
                  <a:pt x="25" y="284"/>
                </a:cubicBezTo>
                <a:moveTo>
                  <a:pt x="20" y="277"/>
                </a:moveTo>
                <a:cubicBezTo>
                  <a:pt x="19" y="275"/>
                  <a:pt x="23" y="273"/>
                  <a:pt x="25" y="276"/>
                </a:cubicBezTo>
                <a:cubicBezTo>
                  <a:pt x="27" y="280"/>
                  <a:pt x="21" y="283"/>
                  <a:pt x="18" y="281"/>
                </a:cubicBezTo>
                <a:cubicBezTo>
                  <a:pt x="15" y="279"/>
                  <a:pt x="17" y="275"/>
                  <a:pt x="18" y="274"/>
                </a:cubicBezTo>
                <a:cubicBezTo>
                  <a:pt x="19" y="272"/>
                  <a:pt x="22" y="269"/>
                  <a:pt x="21" y="267"/>
                </a:cubicBezTo>
                <a:cubicBezTo>
                  <a:pt x="21" y="266"/>
                  <a:pt x="20" y="262"/>
                  <a:pt x="16" y="263"/>
                </a:cubicBezTo>
                <a:cubicBezTo>
                  <a:pt x="11" y="263"/>
                  <a:pt x="11" y="269"/>
                  <a:pt x="14" y="270"/>
                </a:cubicBezTo>
                <a:cubicBezTo>
                  <a:pt x="17" y="271"/>
                  <a:pt x="19" y="267"/>
                  <a:pt x="17" y="266"/>
                </a:cubicBezTo>
                <a:moveTo>
                  <a:pt x="13" y="258"/>
                </a:moveTo>
                <a:cubicBezTo>
                  <a:pt x="12" y="256"/>
                  <a:pt x="16" y="254"/>
                  <a:pt x="18" y="257"/>
                </a:cubicBezTo>
                <a:cubicBezTo>
                  <a:pt x="20" y="261"/>
                  <a:pt x="14" y="264"/>
                  <a:pt x="11" y="261"/>
                </a:cubicBezTo>
                <a:cubicBezTo>
                  <a:pt x="8" y="259"/>
                  <a:pt x="10" y="256"/>
                  <a:pt x="12" y="254"/>
                </a:cubicBezTo>
                <a:cubicBezTo>
                  <a:pt x="13" y="252"/>
                  <a:pt x="16" y="250"/>
                  <a:pt x="15" y="248"/>
                </a:cubicBezTo>
                <a:cubicBezTo>
                  <a:pt x="15" y="246"/>
                  <a:pt x="15" y="243"/>
                  <a:pt x="10" y="243"/>
                </a:cubicBezTo>
                <a:cubicBezTo>
                  <a:pt x="6" y="243"/>
                  <a:pt x="5" y="249"/>
                  <a:pt x="8" y="250"/>
                </a:cubicBezTo>
                <a:cubicBezTo>
                  <a:pt x="11" y="252"/>
                  <a:pt x="13" y="248"/>
                  <a:pt x="12" y="246"/>
                </a:cubicBezTo>
                <a:moveTo>
                  <a:pt x="8" y="238"/>
                </a:moveTo>
                <a:cubicBezTo>
                  <a:pt x="8" y="236"/>
                  <a:pt x="12" y="234"/>
                  <a:pt x="13" y="237"/>
                </a:cubicBezTo>
                <a:cubicBezTo>
                  <a:pt x="15" y="242"/>
                  <a:pt x="8" y="244"/>
                  <a:pt x="6" y="241"/>
                </a:cubicBezTo>
                <a:cubicBezTo>
                  <a:pt x="3" y="238"/>
                  <a:pt x="6" y="235"/>
                  <a:pt x="7" y="234"/>
                </a:cubicBezTo>
                <a:cubicBezTo>
                  <a:pt x="9" y="232"/>
                  <a:pt x="12" y="230"/>
                  <a:pt x="12" y="228"/>
                </a:cubicBezTo>
                <a:cubicBezTo>
                  <a:pt x="12" y="227"/>
                  <a:pt x="11" y="223"/>
                  <a:pt x="7" y="223"/>
                </a:cubicBezTo>
                <a:cubicBezTo>
                  <a:pt x="3" y="222"/>
                  <a:pt x="1" y="228"/>
                  <a:pt x="4" y="230"/>
                </a:cubicBezTo>
                <a:cubicBezTo>
                  <a:pt x="7" y="232"/>
                  <a:pt x="10" y="228"/>
                  <a:pt x="8" y="226"/>
                </a:cubicBezTo>
                <a:moveTo>
                  <a:pt x="5" y="217"/>
                </a:moveTo>
                <a:cubicBezTo>
                  <a:pt x="5" y="215"/>
                  <a:pt x="10" y="214"/>
                  <a:pt x="10" y="217"/>
                </a:cubicBezTo>
                <a:cubicBezTo>
                  <a:pt x="12" y="222"/>
                  <a:pt x="5" y="224"/>
                  <a:pt x="3" y="220"/>
                </a:cubicBezTo>
                <a:cubicBezTo>
                  <a:pt x="0" y="217"/>
                  <a:pt x="3" y="215"/>
                  <a:pt x="5" y="213"/>
                </a:cubicBezTo>
                <a:cubicBezTo>
                  <a:pt x="7" y="212"/>
                  <a:pt x="10" y="210"/>
                  <a:pt x="10" y="208"/>
                </a:cubicBezTo>
                <a:cubicBezTo>
                  <a:pt x="10" y="207"/>
                  <a:pt x="10" y="203"/>
                  <a:pt x="6" y="202"/>
                </a:cubicBezTo>
                <a:cubicBezTo>
                  <a:pt x="2" y="202"/>
                  <a:pt x="0" y="207"/>
                  <a:pt x="2" y="209"/>
                </a:cubicBezTo>
                <a:cubicBezTo>
                  <a:pt x="5" y="211"/>
                  <a:pt x="8" y="208"/>
                  <a:pt x="7" y="205"/>
                </a:cubicBezTo>
                <a:moveTo>
                  <a:pt x="5" y="197"/>
                </a:moveTo>
                <a:cubicBezTo>
                  <a:pt x="5" y="195"/>
                  <a:pt x="9" y="194"/>
                  <a:pt x="10" y="197"/>
                </a:cubicBezTo>
                <a:cubicBezTo>
                  <a:pt x="11" y="202"/>
                  <a:pt x="4" y="203"/>
                  <a:pt x="2" y="199"/>
                </a:cubicBezTo>
                <a:cubicBezTo>
                  <a:pt x="0" y="196"/>
                  <a:pt x="3" y="194"/>
                  <a:pt x="5" y="193"/>
                </a:cubicBezTo>
                <a:cubicBezTo>
                  <a:pt x="7" y="191"/>
                  <a:pt x="10" y="190"/>
                  <a:pt x="10" y="188"/>
                </a:cubicBezTo>
                <a:cubicBezTo>
                  <a:pt x="11" y="187"/>
                  <a:pt x="11" y="183"/>
                  <a:pt x="7" y="182"/>
                </a:cubicBezTo>
                <a:cubicBezTo>
                  <a:pt x="3" y="181"/>
                  <a:pt x="0" y="186"/>
                  <a:pt x="3" y="188"/>
                </a:cubicBezTo>
                <a:cubicBezTo>
                  <a:pt x="5" y="190"/>
                  <a:pt x="8" y="187"/>
                  <a:pt x="7" y="185"/>
                </a:cubicBezTo>
                <a:moveTo>
                  <a:pt x="7" y="176"/>
                </a:moveTo>
                <a:cubicBezTo>
                  <a:pt x="7" y="174"/>
                  <a:pt x="11" y="174"/>
                  <a:pt x="11" y="177"/>
                </a:cubicBezTo>
                <a:cubicBezTo>
                  <a:pt x="12" y="182"/>
                  <a:pt x="5" y="182"/>
                  <a:pt x="3" y="179"/>
                </a:cubicBezTo>
                <a:cubicBezTo>
                  <a:pt x="2" y="175"/>
                  <a:pt x="5" y="173"/>
                  <a:pt x="7" y="172"/>
                </a:cubicBezTo>
                <a:cubicBezTo>
                  <a:pt x="9" y="171"/>
                  <a:pt x="12" y="170"/>
                  <a:pt x="13" y="168"/>
                </a:cubicBezTo>
                <a:cubicBezTo>
                  <a:pt x="13" y="167"/>
                  <a:pt x="14" y="163"/>
                  <a:pt x="10" y="162"/>
                </a:cubicBezTo>
                <a:cubicBezTo>
                  <a:pt x="6" y="160"/>
                  <a:pt x="3" y="165"/>
                  <a:pt x="5" y="167"/>
                </a:cubicBezTo>
                <a:cubicBezTo>
                  <a:pt x="7" y="170"/>
                  <a:pt x="11" y="167"/>
                  <a:pt x="10" y="165"/>
                </a:cubicBezTo>
                <a:moveTo>
                  <a:pt x="10" y="156"/>
                </a:moveTo>
                <a:cubicBezTo>
                  <a:pt x="11" y="154"/>
                  <a:pt x="15" y="154"/>
                  <a:pt x="15" y="158"/>
                </a:cubicBezTo>
                <a:cubicBezTo>
                  <a:pt x="15" y="162"/>
                  <a:pt x="8" y="162"/>
                  <a:pt x="7" y="158"/>
                </a:cubicBezTo>
                <a:cubicBezTo>
                  <a:pt x="6" y="154"/>
                  <a:pt x="9" y="153"/>
                  <a:pt x="11" y="152"/>
                </a:cubicBezTo>
                <a:cubicBezTo>
                  <a:pt x="13" y="151"/>
                  <a:pt x="17" y="150"/>
                  <a:pt x="17" y="149"/>
                </a:cubicBezTo>
                <a:cubicBezTo>
                  <a:pt x="18" y="147"/>
                  <a:pt x="19" y="144"/>
                  <a:pt x="16" y="142"/>
                </a:cubicBezTo>
                <a:cubicBezTo>
                  <a:pt x="12" y="140"/>
                  <a:pt x="8" y="144"/>
                  <a:pt x="10" y="147"/>
                </a:cubicBezTo>
                <a:cubicBezTo>
                  <a:pt x="12" y="150"/>
                  <a:pt x="16" y="148"/>
                  <a:pt x="15" y="145"/>
                </a:cubicBezTo>
                <a:moveTo>
                  <a:pt x="16" y="136"/>
                </a:moveTo>
                <a:cubicBezTo>
                  <a:pt x="17" y="134"/>
                  <a:pt x="21" y="135"/>
                  <a:pt x="21" y="138"/>
                </a:cubicBezTo>
                <a:cubicBezTo>
                  <a:pt x="20" y="143"/>
                  <a:pt x="13" y="142"/>
                  <a:pt x="12" y="138"/>
                </a:cubicBezTo>
                <a:cubicBezTo>
                  <a:pt x="12" y="134"/>
                  <a:pt x="15" y="133"/>
                  <a:pt x="17" y="132"/>
                </a:cubicBezTo>
                <a:cubicBezTo>
                  <a:pt x="20" y="131"/>
                  <a:pt x="23" y="131"/>
                  <a:pt x="24" y="130"/>
                </a:cubicBezTo>
                <a:cubicBezTo>
                  <a:pt x="25" y="128"/>
                  <a:pt x="26" y="125"/>
                  <a:pt x="23" y="123"/>
                </a:cubicBezTo>
                <a:cubicBezTo>
                  <a:pt x="19" y="120"/>
                  <a:pt x="15" y="124"/>
                  <a:pt x="17" y="127"/>
                </a:cubicBezTo>
                <a:cubicBezTo>
                  <a:pt x="18" y="130"/>
                  <a:pt x="22" y="128"/>
                  <a:pt x="22" y="126"/>
                </a:cubicBezTo>
                <a:moveTo>
                  <a:pt x="24" y="117"/>
                </a:moveTo>
                <a:cubicBezTo>
                  <a:pt x="25" y="115"/>
                  <a:pt x="29" y="116"/>
                  <a:pt x="28" y="120"/>
                </a:cubicBezTo>
                <a:cubicBezTo>
                  <a:pt x="27" y="124"/>
                  <a:pt x="21" y="122"/>
                  <a:pt x="20" y="118"/>
                </a:cubicBezTo>
                <a:cubicBezTo>
                  <a:pt x="20" y="114"/>
                  <a:pt x="23" y="113"/>
                  <a:pt x="26" y="113"/>
                </a:cubicBezTo>
                <a:cubicBezTo>
                  <a:pt x="28" y="113"/>
                  <a:pt x="31" y="113"/>
                  <a:pt x="32" y="111"/>
                </a:cubicBezTo>
                <a:cubicBezTo>
                  <a:pt x="33" y="110"/>
                  <a:pt x="35" y="107"/>
                  <a:pt x="32" y="104"/>
                </a:cubicBezTo>
                <a:cubicBezTo>
                  <a:pt x="29" y="101"/>
                  <a:pt x="24" y="105"/>
                  <a:pt x="26" y="108"/>
                </a:cubicBezTo>
                <a:cubicBezTo>
                  <a:pt x="27" y="111"/>
                  <a:pt x="31" y="110"/>
                  <a:pt x="31" y="107"/>
                </a:cubicBezTo>
                <a:moveTo>
                  <a:pt x="34" y="99"/>
                </a:moveTo>
                <a:cubicBezTo>
                  <a:pt x="35" y="97"/>
                  <a:pt x="39" y="99"/>
                  <a:pt x="38" y="102"/>
                </a:cubicBezTo>
                <a:cubicBezTo>
                  <a:pt x="36" y="106"/>
                  <a:pt x="30" y="104"/>
                  <a:pt x="30" y="100"/>
                </a:cubicBezTo>
                <a:cubicBezTo>
                  <a:pt x="30" y="96"/>
                  <a:pt x="34" y="95"/>
                  <a:pt x="36" y="95"/>
                </a:cubicBezTo>
                <a:cubicBezTo>
                  <a:pt x="38" y="95"/>
                  <a:pt x="42" y="95"/>
                  <a:pt x="43" y="94"/>
                </a:cubicBezTo>
                <a:cubicBezTo>
                  <a:pt x="44" y="93"/>
                  <a:pt x="46" y="90"/>
                  <a:pt x="43" y="87"/>
                </a:cubicBezTo>
                <a:cubicBezTo>
                  <a:pt x="40" y="84"/>
                  <a:pt x="35" y="87"/>
                  <a:pt x="36" y="90"/>
                </a:cubicBezTo>
                <a:cubicBezTo>
                  <a:pt x="37" y="93"/>
                  <a:pt x="42" y="93"/>
                  <a:pt x="42" y="90"/>
                </a:cubicBezTo>
                <a:moveTo>
                  <a:pt x="46" y="82"/>
                </a:moveTo>
                <a:cubicBezTo>
                  <a:pt x="47" y="80"/>
                  <a:pt x="51" y="82"/>
                  <a:pt x="49" y="85"/>
                </a:cubicBezTo>
                <a:cubicBezTo>
                  <a:pt x="47" y="90"/>
                  <a:pt x="41" y="86"/>
                  <a:pt x="42" y="82"/>
                </a:cubicBezTo>
                <a:cubicBezTo>
                  <a:pt x="42" y="78"/>
                  <a:pt x="46" y="78"/>
                  <a:pt x="48" y="78"/>
                </a:cubicBezTo>
                <a:cubicBezTo>
                  <a:pt x="50" y="79"/>
                  <a:pt x="54" y="79"/>
                  <a:pt x="55" y="78"/>
                </a:cubicBezTo>
                <a:cubicBezTo>
                  <a:pt x="56" y="77"/>
                  <a:pt x="59" y="75"/>
                  <a:pt x="56" y="71"/>
                </a:cubicBezTo>
                <a:cubicBezTo>
                  <a:pt x="53" y="68"/>
                  <a:pt x="48" y="70"/>
                  <a:pt x="49" y="74"/>
                </a:cubicBezTo>
                <a:cubicBezTo>
                  <a:pt x="50" y="77"/>
                  <a:pt x="54" y="76"/>
                  <a:pt x="55" y="74"/>
                </a:cubicBezTo>
                <a:moveTo>
                  <a:pt x="59" y="66"/>
                </a:moveTo>
                <a:cubicBezTo>
                  <a:pt x="60" y="65"/>
                  <a:pt x="64" y="67"/>
                  <a:pt x="62" y="70"/>
                </a:cubicBezTo>
                <a:cubicBezTo>
                  <a:pt x="60" y="74"/>
                  <a:pt x="54" y="70"/>
                  <a:pt x="55" y="66"/>
                </a:cubicBezTo>
                <a:cubicBezTo>
                  <a:pt x="56" y="62"/>
                  <a:pt x="60" y="63"/>
                  <a:pt x="62" y="63"/>
                </a:cubicBezTo>
                <a:cubicBezTo>
                  <a:pt x="64" y="63"/>
                  <a:pt x="67" y="64"/>
                  <a:pt x="69" y="63"/>
                </a:cubicBezTo>
                <a:cubicBezTo>
                  <a:pt x="70" y="62"/>
                  <a:pt x="73" y="60"/>
                  <a:pt x="71" y="57"/>
                </a:cubicBezTo>
                <a:cubicBezTo>
                  <a:pt x="68" y="53"/>
                  <a:pt x="63" y="55"/>
                  <a:pt x="63" y="58"/>
                </a:cubicBezTo>
                <a:cubicBezTo>
                  <a:pt x="64" y="62"/>
                  <a:pt x="68" y="62"/>
                  <a:pt x="69" y="59"/>
                </a:cubicBezTo>
                <a:moveTo>
                  <a:pt x="74" y="52"/>
                </a:moveTo>
                <a:cubicBezTo>
                  <a:pt x="76" y="51"/>
                  <a:pt x="79" y="54"/>
                  <a:pt x="77" y="56"/>
                </a:cubicBezTo>
                <a:cubicBezTo>
                  <a:pt x="74" y="60"/>
                  <a:pt x="69" y="55"/>
                  <a:pt x="70" y="52"/>
                </a:cubicBezTo>
                <a:cubicBezTo>
                  <a:pt x="71" y="48"/>
                  <a:pt x="75" y="49"/>
                  <a:pt x="77" y="49"/>
                </a:cubicBezTo>
                <a:cubicBezTo>
                  <a:pt x="79" y="50"/>
                  <a:pt x="83" y="51"/>
                  <a:pt x="84" y="50"/>
                </a:cubicBezTo>
                <a:cubicBezTo>
                  <a:pt x="85" y="49"/>
                  <a:pt x="88" y="48"/>
                  <a:pt x="87" y="44"/>
                </a:cubicBezTo>
                <a:cubicBezTo>
                  <a:pt x="85" y="40"/>
                  <a:pt x="79" y="41"/>
                  <a:pt x="79" y="45"/>
                </a:cubicBezTo>
                <a:cubicBezTo>
                  <a:pt x="79" y="48"/>
                  <a:pt x="83" y="48"/>
                  <a:pt x="84" y="46"/>
                </a:cubicBezTo>
                <a:moveTo>
                  <a:pt x="91" y="39"/>
                </a:moveTo>
                <a:cubicBezTo>
                  <a:pt x="92" y="38"/>
                  <a:pt x="95" y="41"/>
                  <a:pt x="93" y="44"/>
                </a:cubicBezTo>
                <a:cubicBezTo>
                  <a:pt x="89" y="47"/>
                  <a:pt x="85" y="42"/>
                  <a:pt x="86" y="39"/>
                </a:cubicBezTo>
                <a:cubicBezTo>
                  <a:pt x="88" y="35"/>
                  <a:pt x="92" y="36"/>
                  <a:pt x="94" y="37"/>
                </a:cubicBezTo>
                <a:cubicBezTo>
                  <a:pt x="96" y="38"/>
                  <a:pt x="99" y="39"/>
                  <a:pt x="100" y="39"/>
                </a:cubicBezTo>
                <a:cubicBezTo>
                  <a:pt x="102" y="38"/>
                  <a:pt x="105" y="37"/>
                  <a:pt x="104" y="32"/>
                </a:cubicBezTo>
                <a:cubicBezTo>
                  <a:pt x="102" y="28"/>
                  <a:pt x="96" y="29"/>
                  <a:pt x="96" y="33"/>
                </a:cubicBezTo>
                <a:cubicBezTo>
                  <a:pt x="96" y="36"/>
                  <a:pt x="100" y="37"/>
                  <a:pt x="101" y="34"/>
                </a:cubicBezTo>
                <a:moveTo>
                  <a:pt x="108" y="29"/>
                </a:moveTo>
                <a:cubicBezTo>
                  <a:pt x="110" y="28"/>
                  <a:pt x="113" y="31"/>
                  <a:pt x="110" y="33"/>
                </a:cubicBezTo>
                <a:cubicBezTo>
                  <a:pt x="106" y="36"/>
                  <a:pt x="102" y="31"/>
                  <a:pt x="104" y="27"/>
                </a:cubicBezTo>
                <a:cubicBezTo>
                  <a:pt x="106" y="24"/>
                  <a:pt x="110" y="25"/>
                  <a:pt x="112" y="27"/>
                </a:cubicBezTo>
                <a:cubicBezTo>
                  <a:pt x="114" y="28"/>
                  <a:pt x="117" y="30"/>
                  <a:pt x="118" y="29"/>
                </a:cubicBezTo>
                <a:cubicBezTo>
                  <a:pt x="120" y="29"/>
                  <a:pt x="123" y="27"/>
                  <a:pt x="122" y="23"/>
                </a:cubicBezTo>
                <a:cubicBezTo>
                  <a:pt x="121" y="19"/>
                  <a:pt x="115" y="19"/>
                  <a:pt x="114" y="22"/>
                </a:cubicBezTo>
                <a:cubicBezTo>
                  <a:pt x="114" y="26"/>
                  <a:pt x="118" y="27"/>
                  <a:pt x="120" y="25"/>
                </a:cubicBezTo>
                <a:moveTo>
                  <a:pt x="127" y="20"/>
                </a:moveTo>
                <a:cubicBezTo>
                  <a:pt x="129" y="19"/>
                  <a:pt x="131" y="23"/>
                  <a:pt x="128" y="25"/>
                </a:cubicBezTo>
                <a:cubicBezTo>
                  <a:pt x="124" y="27"/>
                  <a:pt x="121" y="21"/>
                  <a:pt x="123" y="18"/>
                </a:cubicBezTo>
                <a:cubicBezTo>
                  <a:pt x="125" y="15"/>
                  <a:pt x="129" y="17"/>
                  <a:pt x="130" y="18"/>
                </a:cubicBezTo>
                <a:cubicBezTo>
                  <a:pt x="132" y="19"/>
                  <a:pt x="135" y="22"/>
                  <a:pt x="137" y="21"/>
                </a:cubicBezTo>
                <a:cubicBezTo>
                  <a:pt x="138" y="21"/>
                  <a:pt x="142" y="20"/>
                  <a:pt x="141" y="16"/>
                </a:cubicBezTo>
                <a:cubicBezTo>
                  <a:pt x="141" y="11"/>
                  <a:pt x="135" y="11"/>
                  <a:pt x="134" y="14"/>
                </a:cubicBezTo>
                <a:cubicBezTo>
                  <a:pt x="133" y="17"/>
                  <a:pt x="137" y="19"/>
                  <a:pt x="138" y="17"/>
                </a:cubicBezTo>
                <a:moveTo>
                  <a:pt x="146" y="13"/>
                </a:moveTo>
                <a:cubicBezTo>
                  <a:pt x="148" y="12"/>
                  <a:pt x="150" y="16"/>
                  <a:pt x="147" y="18"/>
                </a:cubicBezTo>
                <a:cubicBezTo>
                  <a:pt x="143" y="20"/>
                  <a:pt x="140" y="14"/>
                  <a:pt x="143" y="11"/>
                </a:cubicBezTo>
                <a:cubicBezTo>
                  <a:pt x="145" y="8"/>
                  <a:pt x="148" y="10"/>
                  <a:pt x="150" y="12"/>
                </a:cubicBezTo>
                <a:cubicBezTo>
                  <a:pt x="152" y="13"/>
                  <a:pt x="154" y="16"/>
                  <a:pt x="156" y="15"/>
                </a:cubicBezTo>
                <a:cubicBezTo>
                  <a:pt x="158" y="15"/>
                  <a:pt x="161" y="15"/>
                  <a:pt x="161" y="10"/>
                </a:cubicBezTo>
                <a:cubicBezTo>
                  <a:pt x="161" y="6"/>
                  <a:pt x="155" y="5"/>
                  <a:pt x="154" y="8"/>
                </a:cubicBezTo>
                <a:cubicBezTo>
                  <a:pt x="152" y="11"/>
                  <a:pt x="156" y="13"/>
                  <a:pt x="158" y="12"/>
                </a:cubicBezTo>
                <a:moveTo>
                  <a:pt x="166" y="8"/>
                </a:moveTo>
                <a:cubicBezTo>
                  <a:pt x="168" y="8"/>
                  <a:pt x="170" y="12"/>
                  <a:pt x="167" y="13"/>
                </a:cubicBezTo>
                <a:cubicBezTo>
                  <a:pt x="162" y="15"/>
                  <a:pt x="160" y="8"/>
                  <a:pt x="163" y="6"/>
                </a:cubicBezTo>
                <a:cubicBezTo>
                  <a:pt x="166" y="3"/>
                  <a:pt x="169" y="6"/>
                  <a:pt x="170" y="7"/>
                </a:cubicBezTo>
                <a:cubicBezTo>
                  <a:pt x="172" y="9"/>
                  <a:pt x="174" y="12"/>
                  <a:pt x="176" y="12"/>
                </a:cubicBezTo>
                <a:cubicBezTo>
                  <a:pt x="177" y="12"/>
                  <a:pt x="181" y="11"/>
                  <a:pt x="181" y="7"/>
                </a:cubicBezTo>
                <a:cubicBezTo>
                  <a:pt x="182" y="3"/>
                  <a:pt x="176" y="1"/>
                  <a:pt x="174" y="4"/>
                </a:cubicBezTo>
                <a:cubicBezTo>
                  <a:pt x="172" y="7"/>
                  <a:pt x="176" y="10"/>
                  <a:pt x="178" y="8"/>
                </a:cubicBezTo>
                <a:moveTo>
                  <a:pt x="195" y="18"/>
                </a:moveTo>
                <a:lnTo>
                  <a:pt x="202" y="25"/>
                </a:lnTo>
                <a:lnTo>
                  <a:pt x="209" y="18"/>
                </a:lnTo>
                <a:moveTo>
                  <a:pt x="190" y="17"/>
                </a:moveTo>
                <a:lnTo>
                  <a:pt x="202" y="31"/>
                </a:lnTo>
                <a:lnTo>
                  <a:pt x="215" y="18"/>
                </a:lnTo>
                <a:moveTo>
                  <a:pt x="186" y="18"/>
                </a:moveTo>
                <a:lnTo>
                  <a:pt x="202" y="37"/>
                </a:lnTo>
                <a:lnTo>
                  <a:pt x="217" y="19"/>
                </a:lnTo>
                <a:moveTo>
                  <a:pt x="183" y="18"/>
                </a:moveTo>
                <a:lnTo>
                  <a:pt x="203" y="42"/>
                </a:lnTo>
                <a:lnTo>
                  <a:pt x="222" y="18"/>
                </a:lnTo>
                <a:moveTo>
                  <a:pt x="184" y="26"/>
                </a:moveTo>
                <a:lnTo>
                  <a:pt x="197" y="41"/>
                </a:lnTo>
                <a:moveTo>
                  <a:pt x="208" y="42"/>
                </a:moveTo>
                <a:lnTo>
                  <a:pt x="221" y="26"/>
                </a:lnTo>
                <a:moveTo>
                  <a:pt x="185" y="35"/>
                </a:moveTo>
                <a:lnTo>
                  <a:pt x="191" y="42"/>
                </a:lnTo>
                <a:moveTo>
                  <a:pt x="214" y="42"/>
                </a:moveTo>
                <a:lnTo>
                  <a:pt x="220" y="35"/>
                </a:lnTo>
                <a:moveTo>
                  <a:pt x="234" y="21"/>
                </a:moveTo>
                <a:lnTo>
                  <a:pt x="239" y="29"/>
                </a:lnTo>
                <a:lnTo>
                  <a:pt x="247" y="23"/>
                </a:lnTo>
                <a:moveTo>
                  <a:pt x="229" y="19"/>
                </a:moveTo>
                <a:lnTo>
                  <a:pt x="238" y="35"/>
                </a:lnTo>
                <a:lnTo>
                  <a:pt x="253" y="24"/>
                </a:lnTo>
                <a:moveTo>
                  <a:pt x="225" y="19"/>
                </a:moveTo>
                <a:lnTo>
                  <a:pt x="237" y="40"/>
                </a:lnTo>
                <a:lnTo>
                  <a:pt x="255" y="26"/>
                </a:lnTo>
                <a:moveTo>
                  <a:pt x="221" y="18"/>
                </a:moveTo>
                <a:lnTo>
                  <a:pt x="236" y="45"/>
                </a:lnTo>
                <a:lnTo>
                  <a:pt x="259" y="26"/>
                </a:lnTo>
                <a:moveTo>
                  <a:pt x="221" y="26"/>
                </a:moveTo>
                <a:lnTo>
                  <a:pt x="231" y="44"/>
                </a:lnTo>
                <a:moveTo>
                  <a:pt x="241" y="47"/>
                </a:moveTo>
                <a:lnTo>
                  <a:pt x="257" y="34"/>
                </a:lnTo>
                <a:moveTo>
                  <a:pt x="220" y="35"/>
                </a:moveTo>
                <a:lnTo>
                  <a:pt x="225" y="43"/>
                </a:lnTo>
                <a:moveTo>
                  <a:pt x="247" y="48"/>
                </a:moveTo>
                <a:lnTo>
                  <a:pt x="255" y="42"/>
                </a:lnTo>
                <a:moveTo>
                  <a:pt x="271" y="31"/>
                </a:moveTo>
                <a:lnTo>
                  <a:pt x="274" y="41"/>
                </a:lnTo>
                <a:lnTo>
                  <a:pt x="283" y="37"/>
                </a:lnTo>
                <a:moveTo>
                  <a:pt x="266" y="28"/>
                </a:moveTo>
                <a:lnTo>
                  <a:pt x="272" y="46"/>
                </a:lnTo>
                <a:lnTo>
                  <a:pt x="289" y="39"/>
                </a:lnTo>
                <a:moveTo>
                  <a:pt x="263" y="28"/>
                </a:moveTo>
                <a:lnTo>
                  <a:pt x="270" y="51"/>
                </a:lnTo>
                <a:lnTo>
                  <a:pt x="291" y="41"/>
                </a:lnTo>
                <a:moveTo>
                  <a:pt x="259" y="26"/>
                </a:moveTo>
                <a:lnTo>
                  <a:pt x="268" y="56"/>
                </a:lnTo>
                <a:lnTo>
                  <a:pt x="295" y="42"/>
                </a:lnTo>
                <a:moveTo>
                  <a:pt x="257" y="34"/>
                </a:moveTo>
                <a:lnTo>
                  <a:pt x="263" y="53"/>
                </a:lnTo>
                <a:moveTo>
                  <a:pt x="273" y="58"/>
                </a:moveTo>
                <a:lnTo>
                  <a:pt x="291" y="49"/>
                </a:lnTo>
                <a:moveTo>
                  <a:pt x="255" y="42"/>
                </a:moveTo>
                <a:lnTo>
                  <a:pt x="257" y="51"/>
                </a:lnTo>
                <a:moveTo>
                  <a:pt x="278" y="61"/>
                </a:moveTo>
                <a:lnTo>
                  <a:pt x="287" y="57"/>
                </a:lnTo>
                <a:moveTo>
                  <a:pt x="305" y="49"/>
                </a:moveTo>
                <a:lnTo>
                  <a:pt x="306" y="59"/>
                </a:lnTo>
                <a:lnTo>
                  <a:pt x="316" y="57"/>
                </a:lnTo>
                <a:moveTo>
                  <a:pt x="301" y="45"/>
                </a:moveTo>
                <a:lnTo>
                  <a:pt x="303" y="64"/>
                </a:lnTo>
                <a:lnTo>
                  <a:pt x="321" y="60"/>
                </a:lnTo>
                <a:moveTo>
                  <a:pt x="297" y="44"/>
                </a:moveTo>
                <a:lnTo>
                  <a:pt x="300" y="68"/>
                </a:lnTo>
                <a:lnTo>
                  <a:pt x="322" y="63"/>
                </a:lnTo>
                <a:moveTo>
                  <a:pt x="295" y="42"/>
                </a:moveTo>
                <a:lnTo>
                  <a:pt x="297" y="73"/>
                </a:lnTo>
                <a:lnTo>
                  <a:pt x="326" y="65"/>
                </a:lnTo>
                <a:moveTo>
                  <a:pt x="291" y="49"/>
                </a:moveTo>
                <a:lnTo>
                  <a:pt x="292" y="69"/>
                </a:lnTo>
                <a:moveTo>
                  <a:pt x="301" y="76"/>
                </a:moveTo>
                <a:lnTo>
                  <a:pt x="321" y="71"/>
                </a:lnTo>
                <a:moveTo>
                  <a:pt x="287" y="57"/>
                </a:moveTo>
                <a:lnTo>
                  <a:pt x="287" y="66"/>
                </a:lnTo>
                <a:moveTo>
                  <a:pt x="306" y="80"/>
                </a:moveTo>
                <a:lnTo>
                  <a:pt x="315" y="78"/>
                </a:lnTo>
                <a:moveTo>
                  <a:pt x="334" y="74"/>
                </a:moveTo>
                <a:lnTo>
                  <a:pt x="333" y="84"/>
                </a:lnTo>
                <a:lnTo>
                  <a:pt x="344" y="84"/>
                </a:lnTo>
                <a:moveTo>
                  <a:pt x="331" y="69"/>
                </a:moveTo>
                <a:lnTo>
                  <a:pt x="329" y="88"/>
                </a:lnTo>
                <a:lnTo>
                  <a:pt x="348" y="88"/>
                </a:lnTo>
                <a:moveTo>
                  <a:pt x="328" y="67"/>
                </a:moveTo>
                <a:lnTo>
                  <a:pt x="325" y="92"/>
                </a:lnTo>
                <a:lnTo>
                  <a:pt x="349" y="91"/>
                </a:lnTo>
                <a:moveTo>
                  <a:pt x="326" y="65"/>
                </a:moveTo>
                <a:lnTo>
                  <a:pt x="321" y="95"/>
                </a:lnTo>
                <a:lnTo>
                  <a:pt x="352" y="94"/>
                </a:lnTo>
                <a:moveTo>
                  <a:pt x="321" y="71"/>
                </a:moveTo>
                <a:lnTo>
                  <a:pt x="318" y="91"/>
                </a:lnTo>
                <a:moveTo>
                  <a:pt x="325" y="99"/>
                </a:moveTo>
                <a:lnTo>
                  <a:pt x="346" y="98"/>
                </a:lnTo>
                <a:moveTo>
                  <a:pt x="315" y="78"/>
                </a:moveTo>
                <a:lnTo>
                  <a:pt x="314" y="87"/>
                </a:lnTo>
                <a:moveTo>
                  <a:pt x="329" y="104"/>
                </a:moveTo>
                <a:lnTo>
                  <a:pt x="338" y="104"/>
                </a:lnTo>
                <a:moveTo>
                  <a:pt x="358" y="104"/>
                </a:moveTo>
                <a:lnTo>
                  <a:pt x="355" y="114"/>
                </a:lnTo>
                <a:lnTo>
                  <a:pt x="365" y="116"/>
                </a:lnTo>
                <a:moveTo>
                  <a:pt x="356" y="99"/>
                </a:moveTo>
                <a:lnTo>
                  <a:pt x="350" y="117"/>
                </a:lnTo>
                <a:lnTo>
                  <a:pt x="368" y="121"/>
                </a:lnTo>
                <a:moveTo>
                  <a:pt x="353" y="97"/>
                </a:moveTo>
                <a:lnTo>
                  <a:pt x="345" y="120"/>
                </a:lnTo>
                <a:lnTo>
                  <a:pt x="368" y="124"/>
                </a:lnTo>
                <a:moveTo>
                  <a:pt x="352" y="93"/>
                </a:moveTo>
                <a:lnTo>
                  <a:pt x="341" y="122"/>
                </a:lnTo>
                <a:lnTo>
                  <a:pt x="371" y="127"/>
                </a:lnTo>
                <a:moveTo>
                  <a:pt x="345" y="99"/>
                </a:moveTo>
                <a:lnTo>
                  <a:pt x="339" y="118"/>
                </a:lnTo>
                <a:moveTo>
                  <a:pt x="344" y="127"/>
                </a:moveTo>
                <a:lnTo>
                  <a:pt x="364" y="130"/>
                </a:lnTo>
                <a:moveTo>
                  <a:pt x="338" y="104"/>
                </a:moveTo>
                <a:lnTo>
                  <a:pt x="335" y="113"/>
                </a:lnTo>
                <a:moveTo>
                  <a:pt x="347" y="132"/>
                </a:moveTo>
                <a:lnTo>
                  <a:pt x="356" y="134"/>
                </a:lnTo>
                <a:moveTo>
                  <a:pt x="375" y="139"/>
                </a:moveTo>
                <a:lnTo>
                  <a:pt x="370" y="148"/>
                </a:lnTo>
                <a:lnTo>
                  <a:pt x="379" y="152"/>
                </a:lnTo>
                <a:moveTo>
                  <a:pt x="374" y="133"/>
                </a:moveTo>
                <a:lnTo>
                  <a:pt x="365" y="149"/>
                </a:lnTo>
                <a:lnTo>
                  <a:pt x="381" y="157"/>
                </a:lnTo>
                <a:moveTo>
                  <a:pt x="372" y="130"/>
                </a:moveTo>
                <a:lnTo>
                  <a:pt x="360" y="151"/>
                </a:lnTo>
                <a:lnTo>
                  <a:pt x="381" y="160"/>
                </a:lnTo>
                <a:moveTo>
                  <a:pt x="371" y="127"/>
                </a:moveTo>
                <a:lnTo>
                  <a:pt x="355" y="153"/>
                </a:lnTo>
                <a:lnTo>
                  <a:pt x="383" y="164"/>
                </a:lnTo>
                <a:moveTo>
                  <a:pt x="364" y="131"/>
                </a:moveTo>
                <a:lnTo>
                  <a:pt x="353" y="148"/>
                </a:lnTo>
                <a:moveTo>
                  <a:pt x="356" y="158"/>
                </a:moveTo>
                <a:lnTo>
                  <a:pt x="375" y="166"/>
                </a:lnTo>
                <a:moveTo>
                  <a:pt x="356" y="134"/>
                </a:moveTo>
                <a:lnTo>
                  <a:pt x="351" y="142"/>
                </a:lnTo>
                <a:moveTo>
                  <a:pt x="358" y="164"/>
                </a:moveTo>
                <a:lnTo>
                  <a:pt x="367" y="168"/>
                </a:lnTo>
                <a:moveTo>
                  <a:pt x="384" y="176"/>
                </a:moveTo>
                <a:lnTo>
                  <a:pt x="378" y="184"/>
                </a:lnTo>
                <a:lnTo>
                  <a:pt x="386" y="190"/>
                </a:lnTo>
                <a:moveTo>
                  <a:pt x="385" y="171"/>
                </a:moveTo>
                <a:lnTo>
                  <a:pt x="372" y="184"/>
                </a:lnTo>
                <a:lnTo>
                  <a:pt x="387" y="195"/>
                </a:lnTo>
                <a:moveTo>
                  <a:pt x="383" y="167"/>
                </a:moveTo>
                <a:lnTo>
                  <a:pt x="367" y="185"/>
                </a:lnTo>
                <a:lnTo>
                  <a:pt x="386" y="198"/>
                </a:lnTo>
                <a:moveTo>
                  <a:pt x="383" y="164"/>
                </a:moveTo>
                <a:lnTo>
                  <a:pt x="361" y="186"/>
                </a:lnTo>
                <a:lnTo>
                  <a:pt x="387" y="202"/>
                </a:lnTo>
                <a:moveTo>
                  <a:pt x="375" y="166"/>
                </a:moveTo>
                <a:lnTo>
                  <a:pt x="361" y="180"/>
                </a:lnTo>
                <a:moveTo>
                  <a:pt x="362" y="191"/>
                </a:moveTo>
                <a:lnTo>
                  <a:pt x="379" y="203"/>
                </a:lnTo>
                <a:moveTo>
                  <a:pt x="367" y="168"/>
                </a:moveTo>
                <a:lnTo>
                  <a:pt x="360" y="175"/>
                </a:lnTo>
                <a:moveTo>
                  <a:pt x="362" y="197"/>
                </a:moveTo>
                <a:lnTo>
                  <a:pt x="370" y="203"/>
                </a:lnTo>
                <a:moveTo>
                  <a:pt x="386" y="215"/>
                </a:moveTo>
                <a:lnTo>
                  <a:pt x="378" y="221"/>
                </a:lnTo>
                <a:lnTo>
                  <a:pt x="384" y="228"/>
                </a:lnTo>
                <a:moveTo>
                  <a:pt x="387" y="209"/>
                </a:moveTo>
                <a:lnTo>
                  <a:pt x="372" y="220"/>
                </a:lnTo>
                <a:lnTo>
                  <a:pt x="384" y="234"/>
                </a:lnTo>
                <a:moveTo>
                  <a:pt x="387" y="206"/>
                </a:moveTo>
                <a:lnTo>
                  <a:pt x="367" y="220"/>
                </a:lnTo>
                <a:lnTo>
                  <a:pt x="383" y="236"/>
                </a:lnTo>
                <a:moveTo>
                  <a:pt x="387" y="202"/>
                </a:moveTo>
                <a:lnTo>
                  <a:pt x="361" y="219"/>
                </a:lnTo>
                <a:lnTo>
                  <a:pt x="383" y="241"/>
                </a:lnTo>
                <a:moveTo>
                  <a:pt x="379" y="203"/>
                </a:moveTo>
                <a:lnTo>
                  <a:pt x="362" y="214"/>
                </a:lnTo>
                <a:moveTo>
                  <a:pt x="361" y="225"/>
                </a:moveTo>
                <a:lnTo>
                  <a:pt x="375" y="239"/>
                </a:lnTo>
                <a:moveTo>
                  <a:pt x="370" y="203"/>
                </a:moveTo>
                <a:lnTo>
                  <a:pt x="362" y="208"/>
                </a:lnTo>
                <a:moveTo>
                  <a:pt x="360" y="231"/>
                </a:moveTo>
                <a:lnTo>
                  <a:pt x="366" y="238"/>
                </a:lnTo>
                <a:moveTo>
                  <a:pt x="379" y="253"/>
                </a:moveTo>
                <a:lnTo>
                  <a:pt x="370" y="257"/>
                </a:lnTo>
                <a:lnTo>
                  <a:pt x="375" y="266"/>
                </a:lnTo>
                <a:moveTo>
                  <a:pt x="382" y="247"/>
                </a:moveTo>
                <a:lnTo>
                  <a:pt x="365" y="255"/>
                </a:lnTo>
                <a:lnTo>
                  <a:pt x="373" y="271"/>
                </a:lnTo>
                <a:moveTo>
                  <a:pt x="382" y="244"/>
                </a:moveTo>
                <a:lnTo>
                  <a:pt x="359" y="253"/>
                </a:lnTo>
                <a:lnTo>
                  <a:pt x="372" y="273"/>
                </a:lnTo>
                <a:moveTo>
                  <a:pt x="383" y="240"/>
                </a:moveTo>
                <a:lnTo>
                  <a:pt x="354" y="252"/>
                </a:lnTo>
                <a:lnTo>
                  <a:pt x="371" y="277"/>
                </a:lnTo>
                <a:moveTo>
                  <a:pt x="375" y="239"/>
                </a:moveTo>
                <a:lnTo>
                  <a:pt x="356" y="247"/>
                </a:lnTo>
                <a:moveTo>
                  <a:pt x="352" y="257"/>
                </a:moveTo>
                <a:lnTo>
                  <a:pt x="364" y="274"/>
                </a:lnTo>
                <a:moveTo>
                  <a:pt x="366" y="238"/>
                </a:moveTo>
                <a:lnTo>
                  <a:pt x="358" y="241"/>
                </a:lnTo>
                <a:moveTo>
                  <a:pt x="350" y="263"/>
                </a:moveTo>
                <a:lnTo>
                  <a:pt x="355" y="271"/>
                </a:lnTo>
                <a:moveTo>
                  <a:pt x="365" y="288"/>
                </a:moveTo>
                <a:lnTo>
                  <a:pt x="355" y="290"/>
                </a:lnTo>
                <a:lnTo>
                  <a:pt x="358" y="300"/>
                </a:lnTo>
                <a:moveTo>
                  <a:pt x="368" y="284"/>
                </a:moveTo>
                <a:lnTo>
                  <a:pt x="350" y="288"/>
                </a:lnTo>
                <a:lnTo>
                  <a:pt x="355" y="305"/>
                </a:lnTo>
                <a:moveTo>
                  <a:pt x="369" y="280"/>
                </a:moveTo>
                <a:lnTo>
                  <a:pt x="345" y="285"/>
                </a:lnTo>
                <a:lnTo>
                  <a:pt x="353" y="307"/>
                </a:lnTo>
                <a:moveTo>
                  <a:pt x="371" y="277"/>
                </a:moveTo>
                <a:lnTo>
                  <a:pt x="341" y="283"/>
                </a:lnTo>
                <a:lnTo>
                  <a:pt x="351" y="311"/>
                </a:lnTo>
                <a:moveTo>
                  <a:pt x="363" y="274"/>
                </a:moveTo>
                <a:lnTo>
                  <a:pt x="343" y="278"/>
                </a:lnTo>
                <a:moveTo>
                  <a:pt x="338" y="287"/>
                </a:moveTo>
                <a:lnTo>
                  <a:pt x="345" y="306"/>
                </a:lnTo>
                <a:moveTo>
                  <a:pt x="355" y="271"/>
                </a:moveTo>
                <a:lnTo>
                  <a:pt x="346" y="273"/>
                </a:lnTo>
                <a:moveTo>
                  <a:pt x="335" y="292"/>
                </a:moveTo>
                <a:lnTo>
                  <a:pt x="338" y="301"/>
                </a:lnTo>
                <a:moveTo>
                  <a:pt x="343" y="320"/>
                </a:moveTo>
                <a:lnTo>
                  <a:pt x="333" y="320"/>
                </a:lnTo>
                <a:lnTo>
                  <a:pt x="334" y="330"/>
                </a:lnTo>
                <a:moveTo>
                  <a:pt x="348" y="317"/>
                </a:moveTo>
                <a:lnTo>
                  <a:pt x="329" y="317"/>
                </a:lnTo>
                <a:lnTo>
                  <a:pt x="330" y="335"/>
                </a:lnTo>
                <a:moveTo>
                  <a:pt x="349" y="313"/>
                </a:moveTo>
                <a:lnTo>
                  <a:pt x="325" y="313"/>
                </a:lnTo>
                <a:lnTo>
                  <a:pt x="328" y="336"/>
                </a:lnTo>
                <a:moveTo>
                  <a:pt x="352" y="311"/>
                </a:moveTo>
                <a:lnTo>
                  <a:pt x="321" y="310"/>
                </a:lnTo>
                <a:lnTo>
                  <a:pt x="325" y="339"/>
                </a:lnTo>
                <a:moveTo>
                  <a:pt x="345" y="306"/>
                </a:moveTo>
                <a:lnTo>
                  <a:pt x="325" y="306"/>
                </a:lnTo>
                <a:moveTo>
                  <a:pt x="317" y="313"/>
                </a:moveTo>
                <a:lnTo>
                  <a:pt x="320" y="334"/>
                </a:lnTo>
                <a:moveTo>
                  <a:pt x="337" y="301"/>
                </a:moveTo>
                <a:lnTo>
                  <a:pt x="328" y="301"/>
                </a:lnTo>
                <a:moveTo>
                  <a:pt x="313" y="318"/>
                </a:moveTo>
                <a:lnTo>
                  <a:pt x="314" y="327"/>
                </a:lnTo>
                <a:moveTo>
                  <a:pt x="315" y="347"/>
                </a:moveTo>
                <a:lnTo>
                  <a:pt x="305" y="345"/>
                </a:lnTo>
                <a:lnTo>
                  <a:pt x="304" y="355"/>
                </a:lnTo>
                <a:moveTo>
                  <a:pt x="320" y="344"/>
                </a:moveTo>
                <a:lnTo>
                  <a:pt x="302" y="340"/>
                </a:lnTo>
                <a:lnTo>
                  <a:pt x="300" y="359"/>
                </a:lnTo>
                <a:moveTo>
                  <a:pt x="323" y="341"/>
                </a:moveTo>
                <a:lnTo>
                  <a:pt x="299" y="336"/>
                </a:lnTo>
                <a:lnTo>
                  <a:pt x="297" y="359"/>
                </a:lnTo>
                <a:moveTo>
                  <a:pt x="326" y="339"/>
                </a:moveTo>
                <a:lnTo>
                  <a:pt x="296" y="332"/>
                </a:lnTo>
                <a:lnTo>
                  <a:pt x="294" y="362"/>
                </a:lnTo>
                <a:moveTo>
                  <a:pt x="320" y="334"/>
                </a:moveTo>
                <a:lnTo>
                  <a:pt x="300" y="329"/>
                </a:lnTo>
                <a:moveTo>
                  <a:pt x="291" y="335"/>
                </a:moveTo>
                <a:lnTo>
                  <a:pt x="290" y="356"/>
                </a:lnTo>
                <a:moveTo>
                  <a:pt x="314" y="327"/>
                </a:moveTo>
                <a:lnTo>
                  <a:pt x="305" y="325"/>
                </a:lnTo>
                <a:moveTo>
                  <a:pt x="286" y="338"/>
                </a:moveTo>
                <a:lnTo>
                  <a:pt x="285" y="348"/>
                </a:lnTo>
                <a:moveTo>
                  <a:pt x="283" y="367"/>
                </a:moveTo>
                <a:lnTo>
                  <a:pt x="274" y="363"/>
                </a:lnTo>
                <a:lnTo>
                  <a:pt x="270" y="373"/>
                </a:lnTo>
                <a:moveTo>
                  <a:pt x="288" y="366"/>
                </a:moveTo>
                <a:lnTo>
                  <a:pt x="271" y="358"/>
                </a:lnTo>
                <a:lnTo>
                  <a:pt x="265" y="376"/>
                </a:lnTo>
                <a:moveTo>
                  <a:pt x="291" y="364"/>
                </a:moveTo>
                <a:lnTo>
                  <a:pt x="269" y="353"/>
                </a:lnTo>
                <a:lnTo>
                  <a:pt x="263" y="376"/>
                </a:lnTo>
                <a:moveTo>
                  <a:pt x="294" y="362"/>
                </a:moveTo>
                <a:lnTo>
                  <a:pt x="267" y="349"/>
                </a:lnTo>
                <a:lnTo>
                  <a:pt x="259" y="378"/>
                </a:lnTo>
                <a:moveTo>
                  <a:pt x="290" y="355"/>
                </a:moveTo>
                <a:lnTo>
                  <a:pt x="272" y="347"/>
                </a:lnTo>
                <a:moveTo>
                  <a:pt x="262" y="351"/>
                </a:moveTo>
                <a:lnTo>
                  <a:pt x="256" y="371"/>
                </a:lnTo>
                <a:moveTo>
                  <a:pt x="285" y="348"/>
                </a:moveTo>
                <a:lnTo>
                  <a:pt x="277" y="344"/>
                </a:lnTo>
                <a:moveTo>
                  <a:pt x="256" y="353"/>
                </a:moveTo>
                <a:lnTo>
                  <a:pt x="253" y="362"/>
                </a:lnTo>
                <a:moveTo>
                  <a:pt x="247" y="381"/>
                </a:moveTo>
                <a:lnTo>
                  <a:pt x="238" y="375"/>
                </a:lnTo>
                <a:lnTo>
                  <a:pt x="233" y="383"/>
                </a:lnTo>
                <a:moveTo>
                  <a:pt x="252" y="380"/>
                </a:moveTo>
                <a:lnTo>
                  <a:pt x="237" y="369"/>
                </a:lnTo>
                <a:lnTo>
                  <a:pt x="228" y="385"/>
                </a:lnTo>
                <a:moveTo>
                  <a:pt x="255" y="379"/>
                </a:moveTo>
                <a:lnTo>
                  <a:pt x="236" y="364"/>
                </a:lnTo>
                <a:lnTo>
                  <a:pt x="225" y="384"/>
                </a:lnTo>
                <a:moveTo>
                  <a:pt x="259" y="378"/>
                </a:moveTo>
                <a:lnTo>
                  <a:pt x="235" y="359"/>
                </a:lnTo>
                <a:lnTo>
                  <a:pt x="221" y="386"/>
                </a:lnTo>
                <a:moveTo>
                  <a:pt x="256" y="370"/>
                </a:moveTo>
                <a:lnTo>
                  <a:pt x="240" y="358"/>
                </a:lnTo>
                <a:moveTo>
                  <a:pt x="229" y="360"/>
                </a:moveTo>
                <a:lnTo>
                  <a:pt x="220" y="378"/>
                </a:lnTo>
                <a:moveTo>
                  <a:pt x="253" y="362"/>
                </a:moveTo>
                <a:lnTo>
                  <a:pt x="246" y="356"/>
                </a:lnTo>
                <a:moveTo>
                  <a:pt x="224" y="361"/>
                </a:moveTo>
                <a:lnTo>
                  <a:pt x="219" y="369"/>
                </a:lnTo>
                <a:moveTo>
                  <a:pt x="209" y="386"/>
                </a:moveTo>
                <a:lnTo>
                  <a:pt x="202" y="378"/>
                </a:lnTo>
                <a:lnTo>
                  <a:pt x="195" y="386"/>
                </a:lnTo>
                <a:moveTo>
                  <a:pt x="214" y="387"/>
                </a:moveTo>
                <a:lnTo>
                  <a:pt x="202" y="373"/>
                </a:lnTo>
                <a:lnTo>
                  <a:pt x="189" y="386"/>
                </a:lnTo>
                <a:moveTo>
                  <a:pt x="218" y="386"/>
                </a:moveTo>
                <a:lnTo>
                  <a:pt x="202" y="367"/>
                </a:lnTo>
                <a:lnTo>
                  <a:pt x="187" y="385"/>
                </a:lnTo>
                <a:moveTo>
                  <a:pt x="221" y="386"/>
                </a:moveTo>
                <a:lnTo>
                  <a:pt x="201" y="362"/>
                </a:lnTo>
                <a:lnTo>
                  <a:pt x="182" y="386"/>
                </a:lnTo>
                <a:moveTo>
                  <a:pt x="220" y="378"/>
                </a:moveTo>
                <a:lnTo>
                  <a:pt x="207" y="362"/>
                </a:lnTo>
                <a:moveTo>
                  <a:pt x="196" y="362"/>
                </a:moveTo>
                <a:lnTo>
                  <a:pt x="183" y="378"/>
                </a:lnTo>
                <a:moveTo>
                  <a:pt x="219" y="369"/>
                </a:moveTo>
                <a:lnTo>
                  <a:pt x="213" y="362"/>
                </a:lnTo>
                <a:moveTo>
                  <a:pt x="190" y="362"/>
                </a:moveTo>
                <a:lnTo>
                  <a:pt x="184" y="369"/>
                </a:lnTo>
                <a:moveTo>
                  <a:pt x="170" y="383"/>
                </a:moveTo>
                <a:lnTo>
                  <a:pt x="165" y="374"/>
                </a:lnTo>
                <a:lnTo>
                  <a:pt x="157" y="380"/>
                </a:lnTo>
                <a:moveTo>
                  <a:pt x="175" y="385"/>
                </a:moveTo>
                <a:lnTo>
                  <a:pt x="166" y="369"/>
                </a:lnTo>
                <a:lnTo>
                  <a:pt x="151" y="380"/>
                </a:lnTo>
                <a:moveTo>
                  <a:pt x="179" y="385"/>
                </a:moveTo>
                <a:lnTo>
                  <a:pt x="167" y="364"/>
                </a:lnTo>
                <a:lnTo>
                  <a:pt x="149" y="378"/>
                </a:lnTo>
                <a:moveTo>
                  <a:pt x="183" y="386"/>
                </a:moveTo>
                <a:lnTo>
                  <a:pt x="168" y="359"/>
                </a:lnTo>
                <a:lnTo>
                  <a:pt x="145" y="378"/>
                </a:lnTo>
                <a:moveTo>
                  <a:pt x="183" y="378"/>
                </a:moveTo>
                <a:lnTo>
                  <a:pt x="173" y="360"/>
                </a:lnTo>
                <a:moveTo>
                  <a:pt x="163" y="357"/>
                </a:moveTo>
                <a:lnTo>
                  <a:pt x="147" y="370"/>
                </a:lnTo>
                <a:moveTo>
                  <a:pt x="184" y="369"/>
                </a:moveTo>
                <a:lnTo>
                  <a:pt x="179" y="361"/>
                </a:lnTo>
                <a:moveTo>
                  <a:pt x="157" y="356"/>
                </a:moveTo>
                <a:lnTo>
                  <a:pt x="149" y="361"/>
                </a:lnTo>
                <a:moveTo>
                  <a:pt x="133" y="373"/>
                </a:moveTo>
                <a:lnTo>
                  <a:pt x="130" y="363"/>
                </a:lnTo>
                <a:lnTo>
                  <a:pt x="121" y="367"/>
                </a:lnTo>
                <a:moveTo>
                  <a:pt x="138" y="376"/>
                </a:moveTo>
                <a:lnTo>
                  <a:pt x="132" y="358"/>
                </a:lnTo>
                <a:lnTo>
                  <a:pt x="115" y="365"/>
                </a:lnTo>
                <a:moveTo>
                  <a:pt x="141" y="376"/>
                </a:moveTo>
                <a:lnTo>
                  <a:pt x="134" y="353"/>
                </a:lnTo>
                <a:lnTo>
                  <a:pt x="113" y="363"/>
                </a:lnTo>
                <a:moveTo>
                  <a:pt x="145" y="378"/>
                </a:moveTo>
                <a:lnTo>
                  <a:pt x="136" y="348"/>
                </a:lnTo>
                <a:lnTo>
                  <a:pt x="109" y="362"/>
                </a:lnTo>
                <a:moveTo>
                  <a:pt x="147" y="370"/>
                </a:moveTo>
                <a:lnTo>
                  <a:pt x="141" y="351"/>
                </a:lnTo>
                <a:moveTo>
                  <a:pt x="131" y="346"/>
                </a:moveTo>
                <a:lnTo>
                  <a:pt x="113" y="355"/>
                </a:lnTo>
                <a:moveTo>
                  <a:pt x="149" y="361"/>
                </a:moveTo>
                <a:lnTo>
                  <a:pt x="147" y="352"/>
                </a:lnTo>
                <a:moveTo>
                  <a:pt x="126" y="343"/>
                </a:moveTo>
                <a:lnTo>
                  <a:pt x="117" y="347"/>
                </a:lnTo>
                <a:moveTo>
                  <a:pt x="99" y="355"/>
                </a:moveTo>
                <a:lnTo>
                  <a:pt x="98" y="344"/>
                </a:lnTo>
                <a:lnTo>
                  <a:pt x="88" y="347"/>
                </a:lnTo>
                <a:moveTo>
                  <a:pt x="103" y="359"/>
                </a:moveTo>
                <a:lnTo>
                  <a:pt x="101" y="340"/>
                </a:lnTo>
                <a:lnTo>
                  <a:pt x="83" y="344"/>
                </a:lnTo>
                <a:moveTo>
                  <a:pt x="107" y="360"/>
                </a:moveTo>
                <a:lnTo>
                  <a:pt x="104" y="336"/>
                </a:lnTo>
                <a:lnTo>
                  <a:pt x="82" y="341"/>
                </a:lnTo>
                <a:moveTo>
                  <a:pt x="109" y="362"/>
                </a:moveTo>
                <a:lnTo>
                  <a:pt x="107" y="331"/>
                </a:lnTo>
                <a:lnTo>
                  <a:pt x="78" y="339"/>
                </a:lnTo>
                <a:moveTo>
                  <a:pt x="113" y="355"/>
                </a:moveTo>
                <a:lnTo>
                  <a:pt x="112" y="335"/>
                </a:lnTo>
                <a:moveTo>
                  <a:pt x="103" y="328"/>
                </a:moveTo>
                <a:lnTo>
                  <a:pt x="83" y="333"/>
                </a:lnTo>
                <a:moveTo>
                  <a:pt x="117" y="347"/>
                </a:moveTo>
                <a:lnTo>
                  <a:pt x="117" y="338"/>
                </a:lnTo>
                <a:moveTo>
                  <a:pt x="98" y="324"/>
                </a:moveTo>
                <a:lnTo>
                  <a:pt x="89" y="326"/>
                </a:lnTo>
                <a:moveTo>
                  <a:pt x="70" y="330"/>
                </a:moveTo>
                <a:lnTo>
                  <a:pt x="71" y="320"/>
                </a:lnTo>
                <a:lnTo>
                  <a:pt x="60" y="320"/>
                </a:lnTo>
                <a:moveTo>
                  <a:pt x="73" y="335"/>
                </a:moveTo>
                <a:lnTo>
                  <a:pt x="75" y="316"/>
                </a:lnTo>
                <a:lnTo>
                  <a:pt x="56" y="316"/>
                </a:lnTo>
                <a:moveTo>
                  <a:pt x="76" y="337"/>
                </a:moveTo>
                <a:lnTo>
                  <a:pt x="79" y="312"/>
                </a:lnTo>
                <a:lnTo>
                  <a:pt x="55" y="313"/>
                </a:lnTo>
                <a:moveTo>
                  <a:pt x="78" y="339"/>
                </a:moveTo>
                <a:lnTo>
                  <a:pt x="83" y="309"/>
                </a:lnTo>
                <a:lnTo>
                  <a:pt x="52" y="310"/>
                </a:lnTo>
                <a:moveTo>
                  <a:pt x="83" y="333"/>
                </a:moveTo>
                <a:lnTo>
                  <a:pt x="86" y="313"/>
                </a:lnTo>
                <a:moveTo>
                  <a:pt x="79" y="305"/>
                </a:moveTo>
                <a:lnTo>
                  <a:pt x="58" y="306"/>
                </a:lnTo>
                <a:moveTo>
                  <a:pt x="89" y="326"/>
                </a:moveTo>
                <a:lnTo>
                  <a:pt x="90" y="317"/>
                </a:lnTo>
                <a:moveTo>
                  <a:pt x="75" y="300"/>
                </a:moveTo>
                <a:lnTo>
                  <a:pt x="66" y="300"/>
                </a:lnTo>
                <a:moveTo>
                  <a:pt x="46" y="300"/>
                </a:moveTo>
                <a:lnTo>
                  <a:pt x="49" y="290"/>
                </a:lnTo>
                <a:lnTo>
                  <a:pt x="39" y="288"/>
                </a:lnTo>
                <a:moveTo>
                  <a:pt x="48" y="305"/>
                </a:moveTo>
                <a:lnTo>
                  <a:pt x="54" y="287"/>
                </a:lnTo>
                <a:lnTo>
                  <a:pt x="36" y="283"/>
                </a:lnTo>
                <a:moveTo>
                  <a:pt x="51" y="307"/>
                </a:moveTo>
                <a:lnTo>
                  <a:pt x="59" y="284"/>
                </a:lnTo>
                <a:lnTo>
                  <a:pt x="36" y="280"/>
                </a:lnTo>
                <a:moveTo>
                  <a:pt x="52" y="311"/>
                </a:moveTo>
                <a:lnTo>
                  <a:pt x="63" y="282"/>
                </a:lnTo>
                <a:lnTo>
                  <a:pt x="33" y="277"/>
                </a:lnTo>
                <a:moveTo>
                  <a:pt x="59" y="305"/>
                </a:moveTo>
                <a:lnTo>
                  <a:pt x="65" y="286"/>
                </a:lnTo>
                <a:moveTo>
                  <a:pt x="60" y="277"/>
                </a:moveTo>
                <a:lnTo>
                  <a:pt x="40" y="273"/>
                </a:lnTo>
                <a:moveTo>
                  <a:pt x="66" y="300"/>
                </a:moveTo>
                <a:lnTo>
                  <a:pt x="69" y="291"/>
                </a:lnTo>
                <a:moveTo>
                  <a:pt x="57" y="271"/>
                </a:moveTo>
                <a:lnTo>
                  <a:pt x="48" y="270"/>
                </a:lnTo>
                <a:moveTo>
                  <a:pt x="29" y="265"/>
                </a:moveTo>
                <a:lnTo>
                  <a:pt x="34" y="256"/>
                </a:lnTo>
                <a:lnTo>
                  <a:pt x="25" y="252"/>
                </a:lnTo>
                <a:moveTo>
                  <a:pt x="30" y="271"/>
                </a:moveTo>
                <a:lnTo>
                  <a:pt x="39" y="254"/>
                </a:lnTo>
                <a:lnTo>
                  <a:pt x="23" y="247"/>
                </a:lnTo>
                <a:moveTo>
                  <a:pt x="32" y="274"/>
                </a:moveTo>
                <a:lnTo>
                  <a:pt x="45" y="253"/>
                </a:lnTo>
                <a:lnTo>
                  <a:pt x="23" y="244"/>
                </a:lnTo>
                <a:moveTo>
                  <a:pt x="33" y="277"/>
                </a:moveTo>
                <a:lnTo>
                  <a:pt x="49" y="251"/>
                </a:lnTo>
                <a:lnTo>
                  <a:pt x="21" y="240"/>
                </a:lnTo>
                <a:moveTo>
                  <a:pt x="40" y="273"/>
                </a:moveTo>
                <a:lnTo>
                  <a:pt x="51" y="256"/>
                </a:lnTo>
                <a:moveTo>
                  <a:pt x="48" y="246"/>
                </a:moveTo>
                <a:lnTo>
                  <a:pt x="29" y="238"/>
                </a:lnTo>
                <a:moveTo>
                  <a:pt x="48" y="269"/>
                </a:moveTo>
                <a:lnTo>
                  <a:pt x="53" y="262"/>
                </a:lnTo>
                <a:moveTo>
                  <a:pt x="46" y="240"/>
                </a:moveTo>
                <a:lnTo>
                  <a:pt x="37" y="236"/>
                </a:lnTo>
                <a:moveTo>
                  <a:pt x="20" y="228"/>
                </a:moveTo>
                <a:lnTo>
                  <a:pt x="26" y="220"/>
                </a:lnTo>
                <a:lnTo>
                  <a:pt x="18" y="214"/>
                </a:lnTo>
                <a:moveTo>
                  <a:pt x="19" y="233"/>
                </a:moveTo>
                <a:lnTo>
                  <a:pt x="32" y="219"/>
                </a:lnTo>
                <a:lnTo>
                  <a:pt x="17" y="208"/>
                </a:lnTo>
                <a:moveTo>
                  <a:pt x="21" y="237"/>
                </a:moveTo>
                <a:lnTo>
                  <a:pt x="37" y="219"/>
                </a:lnTo>
                <a:lnTo>
                  <a:pt x="18" y="206"/>
                </a:lnTo>
                <a:moveTo>
                  <a:pt x="21" y="240"/>
                </a:moveTo>
                <a:lnTo>
                  <a:pt x="43" y="218"/>
                </a:lnTo>
                <a:lnTo>
                  <a:pt x="17" y="201"/>
                </a:lnTo>
                <a:moveTo>
                  <a:pt x="29" y="238"/>
                </a:moveTo>
                <a:lnTo>
                  <a:pt x="43" y="224"/>
                </a:lnTo>
                <a:moveTo>
                  <a:pt x="42" y="213"/>
                </a:moveTo>
                <a:lnTo>
                  <a:pt x="25" y="201"/>
                </a:lnTo>
                <a:moveTo>
                  <a:pt x="37" y="236"/>
                </a:moveTo>
                <a:lnTo>
                  <a:pt x="44" y="229"/>
                </a:lnTo>
                <a:moveTo>
                  <a:pt x="42" y="207"/>
                </a:moveTo>
                <a:lnTo>
                  <a:pt x="34" y="201"/>
                </a:lnTo>
                <a:moveTo>
                  <a:pt x="18" y="189"/>
                </a:moveTo>
                <a:lnTo>
                  <a:pt x="26" y="183"/>
                </a:lnTo>
                <a:lnTo>
                  <a:pt x="20" y="176"/>
                </a:lnTo>
                <a:moveTo>
                  <a:pt x="17" y="195"/>
                </a:moveTo>
                <a:lnTo>
                  <a:pt x="32" y="184"/>
                </a:lnTo>
                <a:lnTo>
                  <a:pt x="20" y="170"/>
                </a:lnTo>
                <a:moveTo>
                  <a:pt x="17" y="198"/>
                </a:moveTo>
                <a:lnTo>
                  <a:pt x="37" y="184"/>
                </a:lnTo>
                <a:lnTo>
                  <a:pt x="21" y="167"/>
                </a:lnTo>
                <a:moveTo>
                  <a:pt x="17" y="202"/>
                </a:moveTo>
                <a:lnTo>
                  <a:pt x="43" y="185"/>
                </a:lnTo>
                <a:lnTo>
                  <a:pt x="21" y="163"/>
                </a:lnTo>
                <a:moveTo>
                  <a:pt x="25" y="201"/>
                </a:moveTo>
                <a:lnTo>
                  <a:pt x="42" y="190"/>
                </a:lnTo>
                <a:moveTo>
                  <a:pt x="43" y="179"/>
                </a:moveTo>
                <a:lnTo>
                  <a:pt x="29" y="165"/>
                </a:lnTo>
                <a:moveTo>
                  <a:pt x="34" y="201"/>
                </a:moveTo>
                <a:lnTo>
                  <a:pt x="42" y="196"/>
                </a:lnTo>
                <a:moveTo>
                  <a:pt x="44" y="173"/>
                </a:moveTo>
                <a:lnTo>
                  <a:pt x="38" y="166"/>
                </a:lnTo>
                <a:moveTo>
                  <a:pt x="25" y="151"/>
                </a:moveTo>
                <a:lnTo>
                  <a:pt x="34" y="147"/>
                </a:lnTo>
                <a:lnTo>
                  <a:pt x="29" y="138"/>
                </a:lnTo>
                <a:moveTo>
                  <a:pt x="22" y="156"/>
                </a:moveTo>
                <a:lnTo>
                  <a:pt x="39" y="149"/>
                </a:lnTo>
                <a:lnTo>
                  <a:pt x="31" y="133"/>
                </a:lnTo>
                <a:moveTo>
                  <a:pt x="22" y="160"/>
                </a:moveTo>
                <a:lnTo>
                  <a:pt x="45" y="151"/>
                </a:lnTo>
                <a:lnTo>
                  <a:pt x="32" y="131"/>
                </a:lnTo>
                <a:moveTo>
                  <a:pt x="21" y="163"/>
                </a:moveTo>
                <a:lnTo>
                  <a:pt x="50" y="152"/>
                </a:lnTo>
                <a:lnTo>
                  <a:pt x="33" y="126"/>
                </a:lnTo>
                <a:moveTo>
                  <a:pt x="29" y="165"/>
                </a:moveTo>
                <a:lnTo>
                  <a:pt x="48" y="157"/>
                </a:lnTo>
                <a:moveTo>
                  <a:pt x="52" y="147"/>
                </a:moveTo>
                <a:lnTo>
                  <a:pt x="40" y="129"/>
                </a:lnTo>
                <a:moveTo>
                  <a:pt x="38" y="166"/>
                </a:moveTo>
                <a:lnTo>
                  <a:pt x="46" y="163"/>
                </a:lnTo>
                <a:moveTo>
                  <a:pt x="54" y="141"/>
                </a:moveTo>
                <a:lnTo>
                  <a:pt x="49" y="133"/>
                </a:lnTo>
                <a:moveTo>
                  <a:pt x="39" y="116"/>
                </a:moveTo>
                <a:lnTo>
                  <a:pt x="49" y="113"/>
                </a:lnTo>
                <a:lnTo>
                  <a:pt x="46" y="104"/>
                </a:lnTo>
                <a:moveTo>
                  <a:pt x="36" y="120"/>
                </a:moveTo>
                <a:lnTo>
                  <a:pt x="54" y="116"/>
                </a:lnTo>
                <a:lnTo>
                  <a:pt x="49" y="99"/>
                </a:lnTo>
                <a:moveTo>
                  <a:pt x="35" y="124"/>
                </a:moveTo>
                <a:lnTo>
                  <a:pt x="59" y="119"/>
                </a:lnTo>
                <a:lnTo>
                  <a:pt x="51" y="97"/>
                </a:lnTo>
                <a:moveTo>
                  <a:pt x="33" y="127"/>
                </a:moveTo>
                <a:lnTo>
                  <a:pt x="63" y="121"/>
                </a:lnTo>
                <a:lnTo>
                  <a:pt x="53" y="93"/>
                </a:lnTo>
                <a:moveTo>
                  <a:pt x="41" y="129"/>
                </a:moveTo>
                <a:lnTo>
                  <a:pt x="61" y="126"/>
                </a:lnTo>
                <a:moveTo>
                  <a:pt x="66" y="117"/>
                </a:moveTo>
                <a:lnTo>
                  <a:pt x="59" y="97"/>
                </a:lnTo>
                <a:moveTo>
                  <a:pt x="49" y="133"/>
                </a:moveTo>
                <a:lnTo>
                  <a:pt x="58" y="131"/>
                </a:lnTo>
                <a:moveTo>
                  <a:pt x="69" y="112"/>
                </a:moveTo>
                <a:lnTo>
                  <a:pt x="66" y="103"/>
                </a:lnTo>
                <a:moveTo>
                  <a:pt x="61" y="84"/>
                </a:moveTo>
                <a:lnTo>
                  <a:pt x="71" y="84"/>
                </a:lnTo>
                <a:lnTo>
                  <a:pt x="70" y="73"/>
                </a:lnTo>
                <a:moveTo>
                  <a:pt x="57" y="87"/>
                </a:moveTo>
                <a:lnTo>
                  <a:pt x="75" y="87"/>
                </a:lnTo>
                <a:lnTo>
                  <a:pt x="74" y="69"/>
                </a:lnTo>
                <a:moveTo>
                  <a:pt x="55" y="91"/>
                </a:moveTo>
                <a:lnTo>
                  <a:pt x="79" y="91"/>
                </a:lnTo>
                <a:lnTo>
                  <a:pt x="76" y="68"/>
                </a:lnTo>
                <a:moveTo>
                  <a:pt x="52" y="93"/>
                </a:moveTo>
                <a:lnTo>
                  <a:pt x="83" y="94"/>
                </a:lnTo>
                <a:lnTo>
                  <a:pt x="79" y="64"/>
                </a:lnTo>
                <a:moveTo>
                  <a:pt x="59" y="98"/>
                </a:moveTo>
                <a:lnTo>
                  <a:pt x="79" y="98"/>
                </a:lnTo>
                <a:moveTo>
                  <a:pt x="87" y="90"/>
                </a:moveTo>
                <a:lnTo>
                  <a:pt x="84" y="70"/>
                </a:lnTo>
                <a:moveTo>
                  <a:pt x="67" y="102"/>
                </a:moveTo>
                <a:lnTo>
                  <a:pt x="76" y="103"/>
                </a:lnTo>
                <a:moveTo>
                  <a:pt x="91" y="86"/>
                </a:moveTo>
                <a:lnTo>
                  <a:pt x="90" y="77"/>
                </a:lnTo>
                <a:moveTo>
                  <a:pt x="89" y="57"/>
                </a:moveTo>
                <a:lnTo>
                  <a:pt x="99" y="59"/>
                </a:lnTo>
                <a:lnTo>
                  <a:pt x="100" y="49"/>
                </a:lnTo>
                <a:moveTo>
                  <a:pt x="84" y="60"/>
                </a:moveTo>
                <a:lnTo>
                  <a:pt x="102" y="63"/>
                </a:lnTo>
                <a:lnTo>
                  <a:pt x="104" y="45"/>
                </a:lnTo>
                <a:moveTo>
                  <a:pt x="81" y="62"/>
                </a:moveTo>
                <a:lnTo>
                  <a:pt x="105" y="68"/>
                </a:lnTo>
                <a:lnTo>
                  <a:pt x="107" y="45"/>
                </a:lnTo>
                <a:moveTo>
                  <a:pt x="78" y="64"/>
                </a:moveTo>
                <a:lnTo>
                  <a:pt x="108" y="72"/>
                </a:lnTo>
                <a:lnTo>
                  <a:pt x="110" y="42"/>
                </a:lnTo>
                <a:moveTo>
                  <a:pt x="84" y="70"/>
                </a:moveTo>
                <a:lnTo>
                  <a:pt x="104" y="75"/>
                </a:lnTo>
                <a:moveTo>
                  <a:pt x="113" y="69"/>
                </a:moveTo>
                <a:lnTo>
                  <a:pt x="114" y="48"/>
                </a:lnTo>
                <a:moveTo>
                  <a:pt x="90" y="77"/>
                </a:moveTo>
                <a:lnTo>
                  <a:pt x="99" y="79"/>
                </a:lnTo>
                <a:moveTo>
                  <a:pt x="118" y="66"/>
                </a:moveTo>
                <a:lnTo>
                  <a:pt x="119" y="56"/>
                </a:lnTo>
                <a:moveTo>
                  <a:pt x="121" y="37"/>
                </a:moveTo>
                <a:lnTo>
                  <a:pt x="131" y="41"/>
                </a:lnTo>
                <a:lnTo>
                  <a:pt x="134" y="31"/>
                </a:lnTo>
                <a:moveTo>
                  <a:pt x="116" y="38"/>
                </a:moveTo>
                <a:lnTo>
                  <a:pt x="133" y="46"/>
                </a:lnTo>
                <a:lnTo>
                  <a:pt x="139" y="28"/>
                </a:lnTo>
                <a:moveTo>
                  <a:pt x="113" y="40"/>
                </a:moveTo>
                <a:lnTo>
                  <a:pt x="135" y="51"/>
                </a:lnTo>
                <a:lnTo>
                  <a:pt x="141" y="28"/>
                </a:lnTo>
                <a:moveTo>
                  <a:pt x="110" y="42"/>
                </a:moveTo>
                <a:lnTo>
                  <a:pt x="137" y="55"/>
                </a:lnTo>
                <a:lnTo>
                  <a:pt x="145" y="26"/>
                </a:lnTo>
                <a:moveTo>
                  <a:pt x="114" y="49"/>
                </a:moveTo>
                <a:lnTo>
                  <a:pt x="132" y="57"/>
                </a:lnTo>
                <a:moveTo>
                  <a:pt x="142" y="53"/>
                </a:moveTo>
                <a:lnTo>
                  <a:pt x="148" y="33"/>
                </a:lnTo>
                <a:moveTo>
                  <a:pt x="119" y="56"/>
                </a:moveTo>
                <a:lnTo>
                  <a:pt x="127" y="60"/>
                </a:lnTo>
                <a:moveTo>
                  <a:pt x="148" y="51"/>
                </a:moveTo>
                <a:lnTo>
                  <a:pt x="151" y="42"/>
                </a:lnTo>
                <a:moveTo>
                  <a:pt x="157" y="23"/>
                </a:moveTo>
                <a:lnTo>
                  <a:pt x="166" y="29"/>
                </a:lnTo>
                <a:lnTo>
                  <a:pt x="171" y="20"/>
                </a:lnTo>
                <a:moveTo>
                  <a:pt x="152" y="24"/>
                </a:moveTo>
                <a:lnTo>
                  <a:pt x="167" y="35"/>
                </a:lnTo>
                <a:lnTo>
                  <a:pt x="176" y="19"/>
                </a:lnTo>
                <a:moveTo>
                  <a:pt x="149" y="25"/>
                </a:moveTo>
                <a:lnTo>
                  <a:pt x="168" y="40"/>
                </a:lnTo>
                <a:lnTo>
                  <a:pt x="179" y="19"/>
                </a:lnTo>
                <a:moveTo>
                  <a:pt x="145" y="26"/>
                </a:moveTo>
                <a:lnTo>
                  <a:pt x="169" y="45"/>
                </a:lnTo>
                <a:lnTo>
                  <a:pt x="183" y="18"/>
                </a:lnTo>
                <a:moveTo>
                  <a:pt x="148" y="34"/>
                </a:moveTo>
                <a:lnTo>
                  <a:pt x="164" y="46"/>
                </a:lnTo>
                <a:moveTo>
                  <a:pt x="175" y="44"/>
                </a:moveTo>
                <a:lnTo>
                  <a:pt x="184" y="26"/>
                </a:lnTo>
                <a:moveTo>
                  <a:pt x="151" y="42"/>
                </a:moveTo>
                <a:lnTo>
                  <a:pt x="158" y="48"/>
                </a:lnTo>
                <a:moveTo>
                  <a:pt x="180" y="43"/>
                </a:moveTo>
                <a:lnTo>
                  <a:pt x="185" y="35"/>
                </a:lnTo>
              </a:path>
            </a:pathLst>
          </a:custGeom>
          <a:noFill/>
          <a:ln w="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>
              <a:cs typeface="Arial" charset="0"/>
            </a:endParaRPr>
          </a:p>
        </p:txBody>
      </p:sp>
      <p:sp>
        <p:nvSpPr>
          <p:cNvPr id="268343" name="Oval 53"/>
          <p:cNvSpPr>
            <a:spLocks noChangeArrowheads="1"/>
          </p:cNvSpPr>
          <p:nvPr/>
        </p:nvSpPr>
        <p:spPr bwMode="auto">
          <a:xfrm>
            <a:off x="3571875" y="2622550"/>
            <a:ext cx="1692275" cy="1617663"/>
          </a:xfrm>
          <a:prstGeom prst="ellipse">
            <a:avLst/>
          </a:prstGeom>
          <a:noFill/>
          <a:ln w="9525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>
              <a:cs typeface="Arial" charset="0"/>
            </a:endParaRPr>
          </a:p>
        </p:txBody>
      </p:sp>
      <p:graphicFrame>
        <p:nvGraphicFramePr>
          <p:cNvPr id="268344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59187578"/>
              </p:ext>
            </p:extLst>
          </p:nvPr>
        </p:nvGraphicFramePr>
        <p:xfrm>
          <a:off x="3440112" y="710406"/>
          <a:ext cx="2332038" cy="4776788"/>
        </p:xfrm>
        <a:graphic>
          <a:graphicData uri="http://schemas.openxmlformats.org/presentationml/2006/ole">
            <p:oleObj spid="_x0000_s1063" name="CorelDRAW" r:id="rId4" imgW="4674600" imgH="8460360" progId="">
              <p:embed/>
            </p:oleObj>
          </a:graphicData>
        </a:graphic>
      </p:graphicFrame>
      <p:pic>
        <p:nvPicPr>
          <p:cNvPr id="268348" name="Picture 58" descr="L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3255963"/>
            <a:ext cx="6943725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8349" name="Picture 59" descr="Picture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528637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8351" name="Picture 61" descr="Picture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3005" flipH="1">
            <a:off x="96698" y="172898"/>
            <a:ext cx="15001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8352" name="Picture 62" descr="Picture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0" y="528637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8353" name="Picture 65" descr="vietnam_fl_md_wh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70" y="679450"/>
            <a:ext cx="795337" cy="1073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133" name="WordArt 5"/>
          <p:cNvSpPr>
            <a:spLocks noChangeArrowheads="1" noChangeShapeType="1" noTextEdit="1"/>
          </p:cNvSpPr>
          <p:nvPr/>
        </p:nvSpPr>
        <p:spPr bwMode="auto">
          <a:xfrm>
            <a:off x="447675" y="1839912"/>
            <a:ext cx="8401050" cy="1165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Chào mừng quý thầy cô  về dự giờ!</a:t>
            </a:r>
          </a:p>
        </p:txBody>
      </p:sp>
      <p:pic>
        <p:nvPicPr>
          <p:cNvPr id="268362" name="Dong%20Mau%20Lac%20Hong%20-%20Xuan%20Ma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4625" cy="174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59" descr="Picture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51636">
            <a:off x="7489302" y="212922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2820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099" fill="hold"/>
                                        <p:tgtEl>
                                          <p:spTgt spid="2683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268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8362"/>
                </p:tgtEl>
              </p:cMediaNode>
            </p:audio>
          </p:childTnLst>
        </p:cTn>
      </p:par>
    </p:tnLst>
    <p:bldLst>
      <p:bldP spid="1761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25582" y="1295400"/>
            <a:ext cx="8437418" cy="1384995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vi-VN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 dịch Biên giới 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 1950, ta chọn cứ điểm nào làm mục tiêu trọng điểm?</a:t>
            </a:r>
          </a:p>
          <a:p>
            <a:pPr algn="just"/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635169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3291" y="2438400"/>
            <a:ext cx="8437418" cy="1384995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3346" y="3962400"/>
            <a:ext cx="8437418" cy="954107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464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5582" y="1117431"/>
            <a:ext cx="8437418" cy="1384995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vi-VN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 dịch Biên giới 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 1950, ta chọn cứ điểm nào làm mục tiêu trọng điểm?</a:t>
            </a:r>
          </a:p>
          <a:p>
            <a:pPr algn="just"/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22860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425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CT theo doi MT Dong Khe (Cao Bang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304800"/>
            <a:ext cx="8618538" cy="5867400"/>
          </a:xfrm>
          <a:prstGeom prst="rect">
            <a:avLst/>
          </a:prstGeom>
          <a:noFill/>
          <a:ln w="9525">
            <a:solidFill>
              <a:srgbClr val="FF66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 descr="5%"/>
          <p:cNvSpPr txBox="1">
            <a:spLocks noChangeArrowheads="1"/>
          </p:cNvSpPr>
          <p:nvPr/>
        </p:nvSpPr>
        <p:spPr bwMode="auto">
          <a:xfrm rot="10800000" flipV="1">
            <a:off x="1144588" y="45424"/>
            <a:ext cx="7237412" cy="46166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38100" cmpd="dbl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Hình 1: Bác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Hồ quan sát mặt trận Biên giới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4950" y="6248400"/>
            <a:ext cx="8756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1?</a:t>
            </a:r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07579834"/>
              </p:ext>
            </p:extLst>
          </p:nvPr>
        </p:nvGraphicFramePr>
        <p:xfrm>
          <a:off x="8124536" y="5576455"/>
          <a:ext cx="901700" cy="685800"/>
        </p:xfrm>
        <a:graphic>
          <a:graphicData uri="http://schemas.openxmlformats.org/presentationml/2006/ole">
            <p:oleObj spid="_x0000_s4102" name="Packager Shell Object" showAsIcon="1" r:id="rId4" imgW="901800" imgH="68580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67016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3291" y="1295400"/>
            <a:ext cx="8437418" cy="954107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Ta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743200"/>
            <a:ext cx="8409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16 – 9 – 1950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57200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91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uoc do chien dich Bien Gioi thu - dong nam 19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52400"/>
            <a:ext cx="8432800" cy="5270500"/>
          </a:xfrm>
          <a:prstGeom prst="rect">
            <a:avLst/>
          </a:prstGeom>
          <a:noFill/>
          <a:ln w="57150">
            <a:solidFill>
              <a:srgbClr val="99CC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Freeform 9"/>
          <p:cNvSpPr>
            <a:spLocks/>
          </p:cNvSpPr>
          <p:nvPr/>
        </p:nvSpPr>
        <p:spPr bwMode="auto">
          <a:xfrm>
            <a:off x="4594225" y="2476500"/>
            <a:ext cx="120650" cy="144463"/>
          </a:xfrm>
          <a:custGeom>
            <a:avLst/>
            <a:gdLst>
              <a:gd name="T0" fmla="*/ 120650 w 76"/>
              <a:gd name="T1" fmla="*/ 123825 h 91"/>
              <a:gd name="T2" fmla="*/ 79375 w 76"/>
              <a:gd name="T3" fmla="*/ 63500 h 91"/>
              <a:gd name="T4" fmla="*/ 19050 w 76"/>
              <a:gd name="T5" fmla="*/ 22225 h 91"/>
              <a:gd name="T6" fmla="*/ 38100 w 76"/>
              <a:gd name="T7" fmla="*/ 144463 h 91"/>
              <a:gd name="T8" fmla="*/ 120650 w 76"/>
              <a:gd name="T9" fmla="*/ 123825 h 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6" h="91">
                <a:moveTo>
                  <a:pt x="76" y="78"/>
                </a:moveTo>
                <a:cubicBezTo>
                  <a:pt x="67" y="65"/>
                  <a:pt x="61" y="51"/>
                  <a:pt x="50" y="40"/>
                </a:cubicBezTo>
                <a:cubicBezTo>
                  <a:pt x="39" y="29"/>
                  <a:pt x="19" y="0"/>
                  <a:pt x="12" y="14"/>
                </a:cubicBezTo>
                <a:cubicBezTo>
                  <a:pt x="0" y="37"/>
                  <a:pt x="20" y="65"/>
                  <a:pt x="24" y="91"/>
                </a:cubicBezTo>
                <a:cubicBezTo>
                  <a:pt x="41" y="87"/>
                  <a:pt x="76" y="78"/>
                  <a:pt x="76" y="78"/>
                </a:cubicBezTo>
                <a:close/>
              </a:path>
            </a:pathLst>
          </a:custGeom>
          <a:solidFill>
            <a:srgbClr val="FBFBC5"/>
          </a:solidFill>
          <a:ln w="9525">
            <a:solidFill>
              <a:srgbClr val="FBFBC5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522288" y="5410200"/>
            <a:ext cx="7989887" cy="461665"/>
          </a:xfrm>
          <a:prstGeom prst="rect">
            <a:avLst/>
          </a:prstGeom>
          <a:solidFill>
            <a:srgbClr val="F8F8F8"/>
          </a:solidFill>
          <a:ln w="9525">
            <a:solidFill>
              <a:srgbClr val="FF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L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ược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đồ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chiến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dịch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Biên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giới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thu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-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đông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1950</a:t>
            </a:r>
          </a:p>
        </p:txBody>
      </p:sp>
      <p:sp>
        <p:nvSpPr>
          <p:cNvPr id="13317" name="Freeform 11"/>
          <p:cNvSpPr>
            <a:spLocks/>
          </p:cNvSpPr>
          <p:nvPr/>
        </p:nvSpPr>
        <p:spPr bwMode="auto">
          <a:xfrm>
            <a:off x="7091363" y="549275"/>
            <a:ext cx="61912" cy="19050"/>
          </a:xfrm>
          <a:custGeom>
            <a:avLst/>
            <a:gdLst>
              <a:gd name="T0" fmla="*/ 61912 w 39"/>
              <a:gd name="T1" fmla="*/ 0 h 12"/>
              <a:gd name="T2" fmla="*/ 0 w 39"/>
              <a:gd name="T3" fmla="*/ 19050 h 12"/>
              <a:gd name="T4" fmla="*/ 61912 w 39"/>
              <a:gd name="T5" fmla="*/ 0 h 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9" h="12">
                <a:moveTo>
                  <a:pt x="39" y="0"/>
                </a:moveTo>
                <a:cubicBezTo>
                  <a:pt x="26" y="4"/>
                  <a:pt x="0" y="12"/>
                  <a:pt x="0" y="12"/>
                </a:cubicBezTo>
                <a:cubicBezTo>
                  <a:pt x="0" y="12"/>
                  <a:pt x="26" y="4"/>
                  <a:pt x="39" y="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Text Box 18"/>
          <p:cNvSpPr txBox="1">
            <a:spLocks noChangeArrowheads="1"/>
          </p:cNvSpPr>
          <p:nvPr/>
        </p:nvSpPr>
        <p:spPr bwMode="auto">
          <a:xfrm>
            <a:off x="746125" y="3313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vi-VN" b="1">
              <a:latin typeface="Times New Roman" pitchFamily="18" charset="0"/>
            </a:endParaRPr>
          </a:p>
        </p:txBody>
      </p:sp>
      <p:sp>
        <p:nvSpPr>
          <p:cNvPr id="13319" name="Freeform 20"/>
          <p:cNvSpPr>
            <a:spLocks/>
          </p:cNvSpPr>
          <p:nvPr/>
        </p:nvSpPr>
        <p:spPr bwMode="auto">
          <a:xfrm>
            <a:off x="3806825" y="1196975"/>
            <a:ext cx="88900" cy="57150"/>
          </a:xfrm>
          <a:custGeom>
            <a:avLst/>
            <a:gdLst>
              <a:gd name="T0" fmla="*/ 0 w 56"/>
              <a:gd name="T1" fmla="*/ 9525 h 36"/>
              <a:gd name="T2" fmla="*/ 6350 w 56"/>
              <a:gd name="T3" fmla="*/ 38100 h 36"/>
              <a:gd name="T4" fmla="*/ 25400 w 56"/>
              <a:gd name="T5" fmla="*/ 50800 h 36"/>
              <a:gd name="T6" fmla="*/ 63500 w 56"/>
              <a:gd name="T7" fmla="*/ 47625 h 36"/>
              <a:gd name="T8" fmla="*/ 25400 w 56"/>
              <a:gd name="T9" fmla="*/ 0 h 36"/>
              <a:gd name="T10" fmla="*/ 0 w 56"/>
              <a:gd name="T11" fmla="*/ 9525 h 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" h="36">
                <a:moveTo>
                  <a:pt x="0" y="6"/>
                </a:moveTo>
                <a:cubicBezTo>
                  <a:pt x="1" y="12"/>
                  <a:pt x="0" y="20"/>
                  <a:pt x="4" y="24"/>
                </a:cubicBezTo>
                <a:cubicBezTo>
                  <a:pt x="7" y="27"/>
                  <a:pt x="16" y="32"/>
                  <a:pt x="16" y="32"/>
                </a:cubicBezTo>
                <a:cubicBezTo>
                  <a:pt x="24" y="31"/>
                  <a:pt x="34" y="36"/>
                  <a:pt x="40" y="30"/>
                </a:cubicBezTo>
                <a:cubicBezTo>
                  <a:pt x="56" y="14"/>
                  <a:pt x="20" y="1"/>
                  <a:pt x="16" y="0"/>
                </a:cubicBezTo>
                <a:cubicBezTo>
                  <a:pt x="4" y="2"/>
                  <a:pt x="9" y="0"/>
                  <a:pt x="0" y="6"/>
                </a:cubicBezTo>
                <a:close/>
              </a:path>
            </a:pathLst>
          </a:custGeom>
          <a:solidFill>
            <a:srgbClr val="FBFBC5"/>
          </a:solidFill>
          <a:ln w="9525">
            <a:solidFill>
              <a:srgbClr val="FBFBC5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512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 descr="Luoc do chien dich Bien Gioi thu - dong nam 19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407988"/>
            <a:ext cx="8710612" cy="6253192"/>
          </a:xfrm>
          <a:prstGeom prst="rect">
            <a:avLst/>
          </a:prstGeom>
          <a:noFill/>
          <a:ln w="5715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Freeform 3"/>
          <p:cNvSpPr>
            <a:spLocks/>
          </p:cNvSpPr>
          <p:nvPr/>
        </p:nvSpPr>
        <p:spPr bwMode="auto">
          <a:xfrm>
            <a:off x="4594225" y="2476500"/>
            <a:ext cx="120650" cy="144463"/>
          </a:xfrm>
          <a:custGeom>
            <a:avLst/>
            <a:gdLst>
              <a:gd name="T0" fmla="*/ 120650 w 76"/>
              <a:gd name="T1" fmla="*/ 123825 h 91"/>
              <a:gd name="T2" fmla="*/ 79375 w 76"/>
              <a:gd name="T3" fmla="*/ 63500 h 91"/>
              <a:gd name="T4" fmla="*/ 19050 w 76"/>
              <a:gd name="T5" fmla="*/ 22225 h 91"/>
              <a:gd name="T6" fmla="*/ 38100 w 76"/>
              <a:gd name="T7" fmla="*/ 144463 h 91"/>
              <a:gd name="T8" fmla="*/ 120650 w 76"/>
              <a:gd name="T9" fmla="*/ 123825 h 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6" h="91">
                <a:moveTo>
                  <a:pt x="76" y="78"/>
                </a:moveTo>
                <a:cubicBezTo>
                  <a:pt x="67" y="65"/>
                  <a:pt x="61" y="51"/>
                  <a:pt x="50" y="40"/>
                </a:cubicBezTo>
                <a:cubicBezTo>
                  <a:pt x="39" y="29"/>
                  <a:pt x="19" y="0"/>
                  <a:pt x="12" y="14"/>
                </a:cubicBezTo>
                <a:cubicBezTo>
                  <a:pt x="0" y="37"/>
                  <a:pt x="20" y="65"/>
                  <a:pt x="24" y="91"/>
                </a:cubicBezTo>
                <a:cubicBezTo>
                  <a:pt x="41" y="87"/>
                  <a:pt x="76" y="78"/>
                  <a:pt x="76" y="78"/>
                </a:cubicBezTo>
                <a:close/>
              </a:path>
            </a:pathLst>
          </a:custGeom>
          <a:solidFill>
            <a:srgbClr val="FBFBC5"/>
          </a:solidFill>
          <a:ln w="9525">
            <a:solidFill>
              <a:srgbClr val="FBFBC5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2692" name="Text Box 4"/>
          <p:cNvSpPr txBox="1">
            <a:spLocks noChangeArrowheads="1"/>
          </p:cNvSpPr>
          <p:nvPr/>
        </p:nvSpPr>
        <p:spPr bwMode="auto">
          <a:xfrm>
            <a:off x="1066800" y="6248400"/>
            <a:ext cx="7696199" cy="461665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Hình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2: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L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ược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đồ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chiến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dịch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Biên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giới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thu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-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đông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1950</a:t>
            </a:r>
          </a:p>
        </p:txBody>
      </p:sp>
      <p:sp>
        <p:nvSpPr>
          <p:cNvPr id="16389" name="Freeform 5"/>
          <p:cNvSpPr>
            <a:spLocks/>
          </p:cNvSpPr>
          <p:nvPr/>
        </p:nvSpPr>
        <p:spPr bwMode="auto">
          <a:xfrm>
            <a:off x="7091363" y="549275"/>
            <a:ext cx="61912" cy="19050"/>
          </a:xfrm>
          <a:custGeom>
            <a:avLst/>
            <a:gdLst>
              <a:gd name="T0" fmla="*/ 61912 w 39"/>
              <a:gd name="T1" fmla="*/ 0 h 12"/>
              <a:gd name="T2" fmla="*/ 0 w 39"/>
              <a:gd name="T3" fmla="*/ 19050 h 12"/>
              <a:gd name="T4" fmla="*/ 61912 w 39"/>
              <a:gd name="T5" fmla="*/ 0 h 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9" h="12">
                <a:moveTo>
                  <a:pt x="39" y="0"/>
                </a:moveTo>
                <a:cubicBezTo>
                  <a:pt x="26" y="4"/>
                  <a:pt x="0" y="12"/>
                  <a:pt x="0" y="12"/>
                </a:cubicBezTo>
                <a:cubicBezTo>
                  <a:pt x="0" y="12"/>
                  <a:pt x="26" y="4"/>
                  <a:pt x="39" y="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46125" y="3313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vi-VN" b="1">
              <a:latin typeface="Times New Roman" pitchFamily="18" charset="0"/>
            </a:endParaRPr>
          </a:p>
        </p:txBody>
      </p:sp>
      <p:sp>
        <p:nvSpPr>
          <p:cNvPr id="16391" name="Freeform 7"/>
          <p:cNvSpPr>
            <a:spLocks/>
          </p:cNvSpPr>
          <p:nvPr/>
        </p:nvSpPr>
        <p:spPr bwMode="auto">
          <a:xfrm>
            <a:off x="3806825" y="1196975"/>
            <a:ext cx="88900" cy="57150"/>
          </a:xfrm>
          <a:custGeom>
            <a:avLst/>
            <a:gdLst>
              <a:gd name="T0" fmla="*/ 0 w 56"/>
              <a:gd name="T1" fmla="*/ 9525 h 36"/>
              <a:gd name="T2" fmla="*/ 6350 w 56"/>
              <a:gd name="T3" fmla="*/ 38100 h 36"/>
              <a:gd name="T4" fmla="*/ 25400 w 56"/>
              <a:gd name="T5" fmla="*/ 50800 h 36"/>
              <a:gd name="T6" fmla="*/ 63500 w 56"/>
              <a:gd name="T7" fmla="*/ 47625 h 36"/>
              <a:gd name="T8" fmla="*/ 25400 w 56"/>
              <a:gd name="T9" fmla="*/ 0 h 36"/>
              <a:gd name="T10" fmla="*/ 0 w 56"/>
              <a:gd name="T11" fmla="*/ 9525 h 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" h="36">
                <a:moveTo>
                  <a:pt x="0" y="6"/>
                </a:moveTo>
                <a:cubicBezTo>
                  <a:pt x="1" y="12"/>
                  <a:pt x="0" y="20"/>
                  <a:pt x="4" y="24"/>
                </a:cubicBezTo>
                <a:cubicBezTo>
                  <a:pt x="7" y="27"/>
                  <a:pt x="16" y="32"/>
                  <a:pt x="16" y="32"/>
                </a:cubicBezTo>
                <a:cubicBezTo>
                  <a:pt x="24" y="31"/>
                  <a:pt x="34" y="36"/>
                  <a:pt x="40" y="30"/>
                </a:cubicBezTo>
                <a:cubicBezTo>
                  <a:pt x="56" y="14"/>
                  <a:pt x="20" y="1"/>
                  <a:pt x="16" y="0"/>
                </a:cubicBezTo>
                <a:cubicBezTo>
                  <a:pt x="4" y="2"/>
                  <a:pt x="9" y="0"/>
                  <a:pt x="0" y="6"/>
                </a:cubicBezTo>
                <a:close/>
              </a:path>
            </a:pathLst>
          </a:custGeom>
          <a:solidFill>
            <a:srgbClr val="FBFBC5"/>
          </a:solidFill>
          <a:ln w="9525">
            <a:solidFill>
              <a:srgbClr val="FBFBC5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228600" y="57090"/>
            <a:ext cx="8534399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Diễn biến </a:t>
            </a:r>
            <a:r>
              <a:rPr lang="en-US" sz="2400" b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sơ lược của </a:t>
            </a:r>
            <a:r>
              <a:rPr lang="en-US" sz="24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chiến dịch Biên giới thu đông 1950</a:t>
            </a:r>
            <a:endParaRPr lang="vi-VN" sz="2400" b="1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4087091" y="1503507"/>
            <a:ext cx="152400" cy="152400"/>
          </a:xfrm>
          <a:prstGeom prst="ellipse">
            <a:avLst/>
          </a:prstGeom>
          <a:solidFill>
            <a:srgbClr val="FF0101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551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28" t="3334" r="6410" b="21111"/>
          <a:stretch>
            <a:fillRect/>
          </a:stretch>
        </p:blipFill>
        <p:spPr bwMode="auto">
          <a:xfrm>
            <a:off x="203200" y="304800"/>
            <a:ext cx="5110163" cy="5661025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 descr="40%"/>
          <p:cNvSpPr txBox="1">
            <a:spLocks noChangeArrowheads="1"/>
          </p:cNvSpPr>
          <p:nvPr/>
        </p:nvSpPr>
        <p:spPr bwMode="auto">
          <a:xfrm>
            <a:off x="1196181" y="5965825"/>
            <a:ext cx="3124200" cy="423863"/>
          </a:xfrm>
          <a:prstGeom prst="rect">
            <a:avLst/>
          </a:prstGeom>
          <a:pattFill prst="pct40">
            <a:fgClr>
              <a:schemeClr val="accent1"/>
            </a:fgClr>
            <a:bgClr>
              <a:schemeClr val="bg1"/>
            </a:bgClr>
          </a:pattFill>
          <a:ln w="57150" cmpd="thinThick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Arial" charset="0"/>
              </a:rPr>
              <a:t>Anh hùng La V</a:t>
            </a:r>
            <a:r>
              <a:rPr lang="en-US" b="1">
                <a:latin typeface="Times New Roman" pitchFamily="18" charset="0"/>
              </a:rPr>
              <a:t>ăn Cầu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145" y="533400"/>
            <a:ext cx="3711575" cy="830997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i="1" smtClean="0">
                <a:solidFill>
                  <a:srgbClr val="000000"/>
                </a:solidFill>
                <a:latin typeface="Times New Roman" pitchFamily="18" charset="0"/>
              </a:rPr>
              <a:t>Hành </a:t>
            </a: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động của anh La Văn Cầu thể hiện điều gì?</a:t>
            </a:r>
          </a:p>
        </p:txBody>
      </p:sp>
      <p:pic>
        <p:nvPicPr>
          <p:cNvPr id="8" name="Picture 3" descr="20131015223009-lavan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304799"/>
            <a:ext cx="5110163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1610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57200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346" y="1371600"/>
            <a:ext cx="8437418" cy="954107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r>
              <a:rPr lang="vi-VN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346" y="2209800"/>
            <a:ext cx="81672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Qua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8000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750km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Việt-Trung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539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270625" y="739775"/>
            <a:ext cx="264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>
              <a:latin typeface="Tahoma" pitchFamily="34" charset="0"/>
              <a:cs typeface="Arial" charset="0"/>
            </a:endParaRPr>
          </a:p>
        </p:txBody>
      </p:sp>
      <p:pic>
        <p:nvPicPr>
          <p:cNvPr id="185350" name="Picture 6" descr="cdb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1" t="3740" r="9499" b="21198"/>
          <a:stretch>
            <a:fillRect/>
          </a:stretch>
        </p:blipFill>
        <p:spPr bwMode="auto">
          <a:xfrm>
            <a:off x="167337" y="96838"/>
            <a:ext cx="8928100" cy="5618162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687" y="59436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3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Tù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binh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Pháp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bị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bắt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trong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chiến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dịch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Biên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giới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thu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–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đông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 1950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414635"/>
      </p:ext>
    </p:extLst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558969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371600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16-9-1950, ta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18-9-1950, ta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8000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555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98450" y="2047220"/>
            <a:ext cx="8623300" cy="41857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just" eaLnBrk="1" hangingPunct="1">
              <a:spcBef>
                <a:spcPct val="50000"/>
              </a:spcBef>
              <a:buAutoNum type="alphaU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não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 eaLnBrk="1" hangingPunct="1">
              <a:spcBef>
                <a:spcPct val="50000"/>
              </a:spcBef>
              <a:buAutoNum type="alphaU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 eaLnBrk="1" hangingPunct="1">
              <a:spcBef>
                <a:spcPct val="50000"/>
              </a:spcBef>
              <a:buAutoNum type="alphaU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22564" y="3810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KIỂM TRA BÀI CŨ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28600" y="3048000"/>
            <a:ext cx="533400" cy="53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16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7" grpId="0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33401" y="1662113"/>
            <a:ext cx="8305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- </a:t>
            </a:r>
            <a:r>
              <a:rPr lang="vi-VN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Chiến </a:t>
            </a:r>
            <a:r>
              <a:rPr lang="vi-VN" sz="2800" b="1" i="1" dirty="0">
                <a:solidFill>
                  <a:srgbClr val="0000FF"/>
                </a:solidFill>
                <a:latin typeface="+mj-lt"/>
                <a:cs typeface="Arial" charset="0"/>
              </a:rPr>
              <a:t>thắng Biên giới </a:t>
            </a:r>
            <a:r>
              <a:rPr lang="vi-VN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thu- </a:t>
            </a:r>
            <a:r>
              <a:rPr lang="vi-VN" sz="2800" b="1" i="1" dirty="0">
                <a:solidFill>
                  <a:srgbClr val="0000FF"/>
                </a:solidFill>
                <a:latin typeface="+mj-lt"/>
                <a:cs typeface="Arial" charset="0"/>
              </a:rPr>
              <a:t>đông 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1950 </a:t>
            </a:r>
            <a:r>
              <a:rPr lang="vi-VN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có </a:t>
            </a:r>
            <a:r>
              <a:rPr lang="vi-VN" sz="2800" b="1" i="1" dirty="0">
                <a:solidFill>
                  <a:srgbClr val="0000FF"/>
                </a:solidFill>
                <a:latin typeface="+mj-lt"/>
                <a:cs typeface="Arial" charset="0"/>
              </a:rPr>
              <a:t>ý nghĩa như thế nào đối với cuộc kháng chiến của </a:t>
            </a:r>
            <a:r>
              <a:rPr lang="en-US" sz="2800" b="1" i="1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quân</a:t>
            </a:r>
            <a:r>
              <a:rPr lang="en-US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+mj-lt"/>
                <a:cs typeface="Arial" charset="0"/>
              </a:rPr>
              <a:t>và</a:t>
            </a:r>
            <a:r>
              <a:rPr lang="en-US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+mj-lt"/>
                <a:cs typeface="Arial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 </a:t>
            </a:r>
            <a:r>
              <a:rPr lang="vi-VN" sz="2800" b="1" i="1" dirty="0" smtClean="0">
                <a:solidFill>
                  <a:srgbClr val="0000FF"/>
                </a:solidFill>
                <a:latin typeface="+mj-lt"/>
                <a:cs typeface="Arial" charset="0"/>
              </a:rPr>
              <a:t>ta</a:t>
            </a:r>
            <a:r>
              <a:rPr lang="vi-VN" sz="2800" b="1" i="1" dirty="0">
                <a:solidFill>
                  <a:srgbClr val="0000FF"/>
                </a:solidFill>
                <a:latin typeface="+mj-lt"/>
                <a:cs typeface="Arial" charset="0"/>
              </a:rPr>
              <a:t>?</a:t>
            </a:r>
          </a:p>
        </p:txBody>
      </p:sp>
      <p:sp>
        <p:nvSpPr>
          <p:cNvPr id="12" name="Content Placeholder 2"/>
          <p:cNvSpPr>
            <a:spLocks noGrp="1"/>
          </p:cNvSpPr>
          <p:nvPr/>
        </p:nvSpPr>
        <p:spPr bwMode="auto">
          <a:xfrm>
            <a:off x="703118" y="4843642"/>
            <a:ext cx="7886700" cy="109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vi-VN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558969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Ý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3117" y="2819400"/>
            <a:ext cx="81360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đắn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881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9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58969"/>
            <a:ext cx="8686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Ý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447800"/>
            <a:ext cx="7772400" cy="3199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100"/>
              </a:lnSpc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lnSpc>
                <a:spcPts val="4100"/>
              </a:lnSpc>
              <a:buFontTx/>
              <a:buChar char="-"/>
              <a:defRPr/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ts val="4100"/>
              </a:lnSpc>
              <a:buFontTx/>
              <a:buChar char="-"/>
              <a:defRPr/>
            </a:pP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4100"/>
              </a:lnSpc>
            </a:pP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100"/>
              </a:lnSpc>
            </a:pP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91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Oval 2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270339" name="Oval 3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70340" name="Oval 4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70341" name="Oval 5"/>
          <p:cNvSpPr>
            <a:spLocks noChangeArrowheads="1"/>
          </p:cNvSpPr>
          <p:nvPr/>
        </p:nvSpPr>
        <p:spPr bwMode="auto">
          <a:xfrm>
            <a:off x="2895600" y="4648200"/>
            <a:ext cx="17399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70342" name="Oval 6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70343" name="Oval 7"/>
          <p:cNvSpPr>
            <a:spLocks noChangeArrowheads="1"/>
          </p:cNvSpPr>
          <p:nvPr/>
        </p:nvSpPr>
        <p:spPr bwMode="auto">
          <a:xfrm>
            <a:off x="2911929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Hết giờ</a:t>
            </a:r>
          </a:p>
        </p:txBody>
      </p:sp>
      <p:sp>
        <p:nvSpPr>
          <p:cNvPr id="270345" name="Text Box 9"/>
          <p:cNvSpPr txBox="1">
            <a:spLocks noChangeArrowheads="1"/>
          </p:cNvSpPr>
          <p:nvPr/>
        </p:nvSpPr>
        <p:spPr bwMode="auto">
          <a:xfrm>
            <a:off x="520700" y="1371600"/>
            <a:ext cx="8470900" cy="33239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1950,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eaLnBrk="1" hangingPunct="1">
              <a:spcBef>
                <a:spcPct val="50000"/>
              </a:spcBef>
              <a:buAutoNum type="alphaUcPeriod"/>
            </a:pPr>
            <a:r>
              <a:rPr lang="en-US" sz="28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16-9-1950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lphaUcPeriod"/>
            </a:pPr>
            <a:r>
              <a:rPr lang="en-US" sz="28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18 -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9-1950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lphaUcPeriod"/>
            </a:pPr>
            <a:r>
              <a:rPr lang="en-US" sz="28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16-10-1950</a:t>
            </a:r>
            <a:endParaRPr lang="vi-VN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762000" y="550501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AI NHANH HƠN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457200" y="2899064"/>
            <a:ext cx="533400" cy="53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8290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0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70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70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70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0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70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8" grpId="0" animBg="1" autoUpdateAnimBg="0"/>
      <p:bldP spid="270339" grpId="0" animBg="1" autoUpdateAnimBg="0"/>
      <p:bldP spid="270340" grpId="0" animBg="1" autoUpdateAnimBg="0"/>
      <p:bldP spid="270341" grpId="0" animBg="1" autoUpdateAnimBg="0"/>
      <p:bldP spid="270342" grpId="0" animBg="1" autoUpdateAnimBg="0"/>
      <p:bldP spid="270343" grpId="0" animBg="1" autoUpdateAnimBg="0"/>
      <p:bldP spid="270345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Oval 2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274435" name="Oval 3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74436" name="Oval 4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74437" name="Oval 5"/>
          <p:cNvSpPr>
            <a:spLocks noChangeArrowheads="1"/>
          </p:cNvSpPr>
          <p:nvPr/>
        </p:nvSpPr>
        <p:spPr bwMode="auto">
          <a:xfrm>
            <a:off x="2895600" y="4648200"/>
            <a:ext cx="17399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74438" name="Oval 6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74439" name="Oval 7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Hết giờ</a:t>
            </a:r>
          </a:p>
        </p:txBody>
      </p:sp>
      <p:sp>
        <p:nvSpPr>
          <p:cNvPr id="274444" name="Text Box 12"/>
          <p:cNvSpPr txBox="1">
            <a:spLocks noChangeArrowheads="1"/>
          </p:cNvSpPr>
          <p:nvPr/>
        </p:nvSpPr>
        <p:spPr bwMode="auto">
          <a:xfrm>
            <a:off x="596900" y="1447800"/>
            <a:ext cx="8547100" cy="2893100"/>
          </a:xfrm>
          <a:prstGeom prst="rect">
            <a:avLst/>
          </a:prstGeom>
          <a:solidFill>
            <a:schemeClr val="bg1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spcBef>
                <a:spcPct val="50000"/>
              </a:spcBef>
              <a:buAutoNum type="alphaUcPeriod"/>
            </a:pP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endParaRPr lang="vi-VN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ct val="50000"/>
              </a:spcBef>
              <a:buFontTx/>
              <a:buAutoNum type="alphaUcPeriod"/>
            </a:pP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vi-VN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ct val="50000"/>
              </a:spcBef>
              <a:buFontTx/>
              <a:buAutoNum type="alphaUcPeriod"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71500" y="3810000"/>
            <a:ext cx="533400" cy="53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6295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4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4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4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74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74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4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74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44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74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4" grpId="0" animBg="1" autoUpdateAnimBg="0"/>
      <p:bldP spid="274435" grpId="0" animBg="1" autoUpdateAnimBg="0"/>
      <p:bldP spid="274436" grpId="0" animBg="1" autoUpdateAnimBg="0"/>
      <p:bldP spid="274437" grpId="0" animBg="1" autoUpdateAnimBg="0"/>
      <p:bldP spid="274438" grpId="0" animBg="1" autoUpdateAnimBg="0"/>
      <p:bldP spid="274439" grpId="0" animBg="1" autoUpdateAnimBg="0"/>
      <p:bldP spid="274444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Oval 2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276483" name="Oval 3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76484" name="Oval 4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76485" name="Oval 5"/>
          <p:cNvSpPr>
            <a:spLocks noChangeArrowheads="1"/>
          </p:cNvSpPr>
          <p:nvPr/>
        </p:nvSpPr>
        <p:spPr bwMode="auto">
          <a:xfrm>
            <a:off x="2895600" y="4648200"/>
            <a:ext cx="17399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76486" name="Oval 6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33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76487" name="Oval 7"/>
          <p:cNvSpPr>
            <a:spLocks noChangeArrowheads="1"/>
          </p:cNvSpPr>
          <p:nvPr/>
        </p:nvSpPr>
        <p:spPr bwMode="auto">
          <a:xfrm>
            <a:off x="2895600" y="4648200"/>
            <a:ext cx="1752600" cy="1447800"/>
          </a:xfrm>
          <a:prstGeom prst="ellipse">
            <a:avLst/>
          </a:prstGeom>
          <a:solidFill>
            <a:srgbClr val="CCFF33"/>
          </a:solidFill>
          <a:ln w="9525">
            <a:solidFill>
              <a:srgbClr val="FF33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 dirty="0" err="1">
                <a:solidFill>
                  <a:srgbClr val="FF3399"/>
                </a:solidFill>
                <a:latin typeface="Times New Roman" pitchFamily="18" charset="0"/>
              </a:rPr>
              <a:t>Hết</a:t>
            </a:r>
            <a:r>
              <a:rPr lang="en-US" sz="3600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3399"/>
                </a:solidFill>
                <a:latin typeface="Times New Roman" pitchFamily="18" charset="0"/>
              </a:rPr>
              <a:t>giờ</a:t>
            </a:r>
            <a:endParaRPr lang="en-US" sz="3600" dirty="0">
              <a:solidFill>
                <a:srgbClr val="FF3399"/>
              </a:solidFill>
              <a:latin typeface="Times New Roman" pitchFamily="18" charset="0"/>
            </a:endParaRPr>
          </a:p>
        </p:txBody>
      </p:sp>
      <p:sp>
        <p:nvSpPr>
          <p:cNvPr id="276493" name="Text Box 13"/>
          <p:cNvSpPr txBox="1">
            <a:spLocks noChangeArrowheads="1"/>
          </p:cNvSpPr>
          <p:nvPr/>
        </p:nvSpPr>
        <p:spPr bwMode="auto">
          <a:xfrm>
            <a:off x="609600" y="1219200"/>
            <a:ext cx="8305800" cy="3293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thu-đông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1950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eaLnBrk="1" hangingPunct="1">
              <a:spcBef>
                <a:spcPct val="50000"/>
              </a:spcBef>
              <a:buAutoNum type="alphaUcPeriod"/>
            </a:pP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lphaUcPeriod"/>
            </a:pP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lphaUcPeriod"/>
            </a:pP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609600" y="3200400"/>
            <a:ext cx="533400" cy="53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720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76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76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764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764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64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64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animBg="1" autoUpdateAnimBg="0"/>
      <p:bldP spid="276483" grpId="0" animBg="1" autoUpdateAnimBg="0"/>
      <p:bldP spid="276484" grpId="0" animBg="1" autoUpdateAnimBg="0"/>
      <p:bldP spid="276485" grpId="0" animBg="1" autoUpdateAnimBg="0"/>
      <p:bldP spid="276486" grpId="0" animBg="1" autoUpdateAnimBg="0"/>
      <p:bldP spid="276487" grpId="0" animBg="1" autoUpdateAnimBg="0"/>
      <p:bldP spid="276493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04800" y="685800"/>
            <a:ext cx="8153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BÀI HỌC: 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52055" y="1447800"/>
            <a:ext cx="7620000" cy="3352800"/>
          </a:xfrm>
          <a:prstGeom prst="rect">
            <a:avLst/>
          </a:prstGeom>
          <a:ln>
            <a:noFill/>
          </a:ln>
          <a:effectLst/>
          <a:ex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vi-V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 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1950, ta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altLang="vi-V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altLang="vi-V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98167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la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WordArt 3"/>
          <p:cNvSpPr>
            <a:spLocks noChangeArrowheads="1" noChangeShapeType="1" noTextEdit="1"/>
          </p:cNvSpPr>
          <p:nvPr/>
        </p:nvSpPr>
        <p:spPr bwMode="auto">
          <a:xfrm>
            <a:off x="838200" y="3348038"/>
            <a:ext cx="7696200" cy="2209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7315"/>
                <a:gd name="adj2" fmla="val 0"/>
              </a:avLst>
            </a:prstTxWarp>
          </a:bodyPr>
          <a:lstStyle/>
          <a:p>
            <a:pPr algn="ctr"/>
            <a:r>
              <a:rPr lang="en-US" sz="3600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tạm biệt!.</a:t>
            </a:r>
            <a:endParaRPr lang="en-US" sz="3600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0" y="3505200"/>
            <a:ext cx="944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.VnAristote" pitchFamily="34" charset="0"/>
              </a:rPr>
              <a:t> </a:t>
            </a:r>
            <a:endParaRPr lang="en-US" sz="4400">
              <a:solidFill>
                <a:srgbClr val="0000FF"/>
              </a:solidFill>
              <a:latin typeface=".VnAristote" pitchFamily="34" charset="0"/>
            </a:endParaRPr>
          </a:p>
        </p:txBody>
      </p:sp>
      <p:sp>
        <p:nvSpPr>
          <p:cNvPr id="165898" name="WordArt 10"/>
          <p:cNvSpPr>
            <a:spLocks noChangeArrowheads="1" noChangeShapeType="1" noTextEdit="1"/>
          </p:cNvSpPr>
          <p:nvPr/>
        </p:nvSpPr>
        <p:spPr bwMode="auto">
          <a:xfrm>
            <a:off x="322263" y="554038"/>
            <a:ext cx="8459787" cy="2665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887400" prstMaterial="legacyMatte">
              <a:extrusionClr>
                <a:srgbClr val="FFFFC5"/>
              </a:extrusionClr>
            </a:sp3d>
          </a:bodyPr>
          <a:lstStyle/>
          <a:p>
            <a:pPr algn="ctr"/>
            <a:r>
              <a:rPr lang="en-US" sz="320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KÍNH CHÚC QUÝ THẦY CÔ GIÁO SỨC KHOẺ</a:t>
            </a:r>
          </a:p>
          <a:p>
            <a:pPr algn="ctr"/>
            <a:r>
              <a:rPr lang="en-US" sz="320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CHÚC CÁC EM CHĂM NGOAN, HỌC GIỎI</a:t>
            </a:r>
          </a:p>
        </p:txBody>
      </p:sp>
    </p:spTree>
    <p:extLst>
      <p:ext uri="{BB962C8B-B14F-4D97-AF65-F5344CB8AC3E}">
        <p14:creationId xmlns="" xmlns:p14="http://schemas.microsoft.com/office/powerpoint/2010/main" val="213691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0" fill="hold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0" fill="hold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19232" y="762000"/>
            <a:ext cx="8623300" cy="46166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1947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ta?</a:t>
            </a:r>
          </a:p>
          <a:p>
            <a:pPr marL="514350" indent="-514350" algn="just" eaLnBrk="1" hangingPunct="1">
              <a:spcBef>
                <a:spcPct val="50000"/>
              </a:spcBef>
              <a:buAutoNum type="alphaU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ta.</a:t>
            </a:r>
          </a:p>
          <a:p>
            <a:pPr marL="514350" indent="-514350" algn="just" eaLnBrk="1" hangingPunct="1">
              <a:spcBef>
                <a:spcPct val="50000"/>
              </a:spcBef>
              <a:buAutoNum type="alphaU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 eaLnBrk="1" hangingPunct="1">
              <a:spcBef>
                <a:spcPct val="50000"/>
              </a:spcBef>
              <a:buAutoNum type="alphaU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não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49382" y="3962400"/>
            <a:ext cx="533400" cy="53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421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4426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1.Ta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5800" y="6858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15: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Chiến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thắng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Biên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giới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thu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–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đông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 1950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92604" y="1905000"/>
            <a:ext cx="853108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9700" y="3069848"/>
            <a:ext cx="85639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0086" y="152400"/>
            <a:ext cx="803051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LỊCH SỬ</a:t>
            </a:r>
            <a:endParaRPr lang="en-US" sz="28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9700" y="4289048"/>
            <a:ext cx="85639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phó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3555" y="5562600"/>
            <a:ext cx="85639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Ta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466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8" grpId="1"/>
      <p:bldP spid="11" grpId="0"/>
      <p:bldP spid="13" grpId="0"/>
      <p:bldP spid="15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17296" y="5029200"/>
            <a:ext cx="869899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57200"/>
            <a:ext cx="84426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1.Ta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92604" y="1066800"/>
            <a:ext cx="853108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362200"/>
            <a:ext cx="8442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khoá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Việt-Trung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700" y="3679448"/>
            <a:ext cx="85639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242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4426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1.Ta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700" y="990600"/>
            <a:ext cx="85639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phó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336" y="2286000"/>
            <a:ext cx="8563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1950</a:t>
            </a:r>
          </a:p>
        </p:txBody>
      </p:sp>
    </p:spTree>
    <p:extLst>
      <p:ext uri="{BB962C8B-B14F-4D97-AF65-F5344CB8AC3E}">
        <p14:creationId xmlns="" xmlns:p14="http://schemas.microsoft.com/office/powerpoint/2010/main" val="298804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fld id="{2A5D31C5-E32D-4FC0-A681-87A8E3BF7F63}" type="slidenum">
              <a:rPr lang="en-US" altLang="vi-VN">
                <a:solidFill>
                  <a:srgbClr val="898989"/>
                </a:solidFill>
              </a:rPr>
              <a:pPr/>
              <a:t>7</a:t>
            </a:fld>
            <a:endParaRPr lang="en-US" altLang="vi-VN">
              <a:solidFill>
                <a:srgbClr val="898989"/>
              </a:solidFill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 altLang="vi-VN"/>
          </a:p>
        </p:txBody>
      </p:sp>
      <p:pic>
        <p:nvPicPr>
          <p:cNvPr id="81923" name="Picture 3" descr="Untitled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1066800" y="1828800"/>
            <a:ext cx="144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000" b="1">
                <a:latin typeface="Times New Roman" pitchFamily="18" charset="0"/>
              </a:rPr>
              <a:t>BẮC KẠN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 rot="2259937">
            <a:off x="4953000" y="3287713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>
                <a:latin typeface="Times New Roman" pitchFamily="18" charset="0"/>
              </a:rPr>
              <a:t>Đường số 4</a:t>
            </a:r>
          </a:p>
        </p:txBody>
      </p:sp>
      <p:sp>
        <p:nvSpPr>
          <p:cNvPr id="10247" name="Line 43"/>
          <p:cNvSpPr>
            <a:spLocks noChangeShapeType="1"/>
          </p:cNvSpPr>
          <p:nvPr/>
        </p:nvSpPr>
        <p:spPr bwMode="auto">
          <a:xfrm>
            <a:off x="8610600" y="2971800"/>
            <a:ext cx="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1974" name="Picture 54" descr="cha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5" name="Picture 55" descr="cha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1430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7" name="Picture 57" descr="cha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336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8" name="Picture 58" descr="cha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8194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9" name="Picture 59" descr="cha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32385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0" name="Picture 60" descr="cha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910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1" name="Text Box 61"/>
          <p:cNvSpPr txBox="1">
            <a:spLocks noChangeArrowheads="1"/>
          </p:cNvSpPr>
          <p:nvPr/>
        </p:nvSpPr>
        <p:spPr bwMode="auto">
          <a:xfrm>
            <a:off x="1600200" y="0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>
                <a:latin typeface="Times New Roman" pitchFamily="18" charset="0"/>
              </a:rPr>
              <a:t>Cao Bằng</a:t>
            </a:r>
          </a:p>
        </p:txBody>
      </p:sp>
      <p:sp>
        <p:nvSpPr>
          <p:cNvPr id="81982" name="Text Box 62"/>
          <p:cNvSpPr txBox="1">
            <a:spLocks noChangeArrowheads="1"/>
          </p:cNvSpPr>
          <p:nvPr/>
        </p:nvSpPr>
        <p:spPr bwMode="auto">
          <a:xfrm>
            <a:off x="4267200" y="762000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000" b="1">
                <a:solidFill>
                  <a:srgbClr val="FF3300"/>
                </a:solidFill>
                <a:latin typeface="Times New Roman" pitchFamily="18" charset="0"/>
              </a:rPr>
              <a:t>Đông Khê</a:t>
            </a:r>
          </a:p>
        </p:txBody>
      </p:sp>
      <p:sp>
        <p:nvSpPr>
          <p:cNvPr id="81984" name="Text Box 64"/>
          <p:cNvSpPr txBox="1">
            <a:spLocks noChangeArrowheads="1"/>
          </p:cNvSpPr>
          <p:nvPr/>
        </p:nvSpPr>
        <p:spPr bwMode="auto">
          <a:xfrm>
            <a:off x="4724400" y="2041525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000" b="1">
                <a:solidFill>
                  <a:srgbClr val="FF3300"/>
                </a:solidFill>
                <a:latin typeface="Times New Roman" pitchFamily="18" charset="0"/>
              </a:rPr>
              <a:t>Na Sầm</a:t>
            </a:r>
          </a:p>
        </p:txBody>
      </p:sp>
      <p:sp>
        <p:nvSpPr>
          <p:cNvPr id="81985" name="Text Box 65"/>
          <p:cNvSpPr txBox="1">
            <a:spLocks noChangeArrowheads="1"/>
          </p:cNvSpPr>
          <p:nvPr/>
        </p:nvSpPr>
        <p:spPr bwMode="auto">
          <a:xfrm>
            <a:off x="3429000" y="2743200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>
                <a:latin typeface="Times New Roman" pitchFamily="18" charset="0"/>
              </a:rPr>
              <a:t>Lạng Sơn</a:t>
            </a:r>
          </a:p>
        </p:txBody>
      </p:sp>
      <p:sp>
        <p:nvSpPr>
          <p:cNvPr id="81986" name="Text Box 66"/>
          <p:cNvSpPr txBox="1">
            <a:spLocks noChangeArrowheads="1"/>
          </p:cNvSpPr>
          <p:nvPr/>
        </p:nvSpPr>
        <p:spPr bwMode="auto">
          <a:xfrm>
            <a:off x="5791200" y="3032125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000" b="1">
                <a:solidFill>
                  <a:srgbClr val="FF3300"/>
                </a:solidFill>
                <a:latin typeface="Times New Roman" pitchFamily="18" charset="0"/>
              </a:rPr>
              <a:t>Đình Lập</a:t>
            </a:r>
          </a:p>
        </p:txBody>
      </p:sp>
      <p:sp>
        <p:nvSpPr>
          <p:cNvPr id="81989" name="Rectangle 69"/>
          <p:cNvSpPr>
            <a:spLocks noChangeArrowheads="1"/>
          </p:cNvSpPr>
          <p:nvPr/>
        </p:nvSpPr>
        <p:spPr bwMode="auto">
          <a:xfrm rot="-150891">
            <a:off x="5600424" y="4290652"/>
            <a:ext cx="107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Tiên Yên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48400" y="-4088"/>
            <a:ext cx="2819400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mtClean="0"/>
          </a:p>
          <a:p>
            <a:endParaRPr lang="en-US"/>
          </a:p>
          <a:p>
            <a:endParaRPr lang="en-US" smtClean="0"/>
          </a:p>
          <a:p>
            <a:endParaRPr lang="en-US"/>
          </a:p>
          <a:p>
            <a:endParaRPr lang="en-US" smtClean="0"/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157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8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8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8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8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8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8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8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2" grpId="0"/>
      <p:bldP spid="81984" grpId="0"/>
      <p:bldP spid="81986" grpId="0"/>
      <p:bldP spid="819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4426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1.Ta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264" y="1191490"/>
            <a:ext cx="85639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Ta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62000" y="2057400"/>
            <a:ext cx="7543800" cy="2913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ts val="4400"/>
              </a:lnSpc>
              <a:spcBef>
                <a:spcPct val="50000"/>
              </a:spcBef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1950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ts val="4400"/>
              </a:lnSpc>
            </a:pP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ts val="4400"/>
              </a:lnSpc>
            </a:pP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400"/>
              </a:lnSpc>
            </a:pP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559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35169"/>
            <a:ext cx="84426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1.Ta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1950</a:t>
            </a:r>
            <a:endParaRPr lang="en-US" sz="27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84426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=&gt; Ta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thu-đông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72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4ff4ff88eb71f75672cb7d39c0747a4f13f7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1250</Words>
  <Application>Microsoft Office PowerPoint</Application>
  <PresentationFormat>On-screen Show (4:3)</PresentationFormat>
  <Paragraphs>119</Paragraphs>
  <Slides>26</Slides>
  <Notes>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CorelDRAW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44</cp:revision>
  <dcterms:created xsi:type="dcterms:W3CDTF">2016-11-29T10:29:52Z</dcterms:created>
  <dcterms:modified xsi:type="dcterms:W3CDTF">2020-12-28T07:20:17Z</dcterms:modified>
</cp:coreProperties>
</file>