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52"/>
  </p:notesMasterIdLst>
  <p:sldIdLst>
    <p:sldId id="269" r:id="rId2"/>
    <p:sldId id="304" r:id="rId3"/>
    <p:sldId id="324" r:id="rId4"/>
    <p:sldId id="299" r:id="rId5"/>
    <p:sldId id="259" r:id="rId6"/>
    <p:sldId id="317" r:id="rId7"/>
    <p:sldId id="284" r:id="rId8"/>
    <p:sldId id="306" r:id="rId9"/>
    <p:sldId id="300" r:id="rId10"/>
    <p:sldId id="307" r:id="rId11"/>
    <p:sldId id="390" r:id="rId12"/>
    <p:sldId id="286" r:id="rId13"/>
    <p:sldId id="285" r:id="rId14"/>
    <p:sldId id="314" r:id="rId15"/>
    <p:sldId id="288" r:id="rId16"/>
    <p:sldId id="315" r:id="rId17"/>
    <p:sldId id="316" r:id="rId18"/>
    <p:sldId id="391" r:id="rId19"/>
    <p:sldId id="318" r:id="rId20"/>
    <p:sldId id="275" r:id="rId21"/>
    <p:sldId id="387" r:id="rId22"/>
    <p:sldId id="403" r:id="rId23"/>
    <p:sldId id="261" r:id="rId24"/>
    <p:sldId id="388" r:id="rId25"/>
    <p:sldId id="273" r:id="rId26"/>
    <p:sldId id="389" r:id="rId27"/>
    <p:sldId id="404" r:id="rId28"/>
    <p:sldId id="405" r:id="rId29"/>
    <p:sldId id="406" r:id="rId30"/>
    <p:sldId id="272" r:id="rId31"/>
    <p:sldId id="302" r:id="rId32"/>
    <p:sldId id="276" r:id="rId33"/>
    <p:sldId id="297" r:id="rId34"/>
    <p:sldId id="278" r:id="rId35"/>
    <p:sldId id="290" r:id="rId36"/>
    <p:sldId id="386" r:id="rId37"/>
    <p:sldId id="312" r:id="rId38"/>
    <p:sldId id="313" r:id="rId39"/>
    <p:sldId id="282" r:id="rId40"/>
    <p:sldId id="279" r:id="rId41"/>
    <p:sldId id="392" r:id="rId42"/>
    <p:sldId id="393" r:id="rId43"/>
    <p:sldId id="394" r:id="rId44"/>
    <p:sldId id="395" r:id="rId45"/>
    <p:sldId id="396" r:id="rId46"/>
    <p:sldId id="397" r:id="rId47"/>
    <p:sldId id="398" r:id="rId48"/>
    <p:sldId id="399" r:id="rId49"/>
    <p:sldId id="400" r:id="rId50"/>
    <p:sldId id="401" r:id="rId51"/>
  </p:sldIdLst>
  <p:sldSz cx="12192000" cy="6858000"/>
  <p:notesSz cx="9144000" cy="6858000"/>
  <p:custDataLst>
    <p:tags r:id="rId53"/>
  </p:custDataLst>
  <p:defaultTextStyle>
    <a:defPPr>
      <a:defRPr lang="en-US"/>
    </a:defPPr>
    <a:lvl1pPr marL="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FF0066"/>
    <a:srgbClr val="FFFF66"/>
    <a:srgbClr val="DF31BE"/>
    <a:srgbClr val="ECB2CB"/>
    <a:srgbClr val="E9A5C2"/>
    <a:srgbClr val="008A3E"/>
    <a:srgbClr val="E183AB"/>
    <a:srgbClr val="FFCD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97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FBDE7E-B355-40A4-9B7E-E581E1043B22}" type="datetimeFigureOut">
              <a:rPr lang="en-US" smtClean="0"/>
              <a:t>28/09/2022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6A8AD-F3E6-47DE-B783-16C0EDA73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680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8693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7243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BCD967-5C2A-4176-9658-5E92363C71A0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64610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327CE-9C48-42EC-A174-D90BEA2C1883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49737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fld id="{1483A331-BD88-4487-BA85-60FBD2D7C7A1}" type="slidenum">
              <a:rPr lang="en-US" altLang="en-US" sz="1200">
                <a:latin typeface="Arial" panose="020B0604020202020204" pitchFamily="34" charset="0"/>
              </a:rPr>
              <a:pPr eaLnBrk="1" hangingPunct="1"/>
              <a:t>33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44035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algn="r" eaLnBrk="1" hangingPunct="1"/>
            <a:fld id="{C8DD5E6E-DA0A-4D95-AAD3-792D9626CE37}" type="slidenum">
              <a:rPr lang="en-US" altLang="en-US" sz="1200">
                <a:latin typeface="Times New Roman" panose="02020603050405020304" pitchFamily="18" charset="0"/>
              </a:rPr>
              <a:pPr algn="r" eaLnBrk="1" hangingPunct="1"/>
              <a:t>33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440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ln/>
        </p:spPr>
      </p:sp>
      <p:sp>
        <p:nvSpPr>
          <p:cNvPr id="440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0867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9D3D86-C53B-40F8-A89F-758AC235775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6046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/>
              <a:t>40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4825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28/09/2022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53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28/09/2022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30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28/09/2022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754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28/09/2022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8262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0060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vortex dir="r"/>
      </p:transition>
    </mc:Choice>
    <mc:Fallback xmlns="">
      <p:transition spd="slow" advClick="0" advTm="2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9347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28/09/2022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057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28/09/2022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197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28/09/2022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432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28/09/2022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830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28/09/2022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150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28/09/2022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873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28/09/2022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885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28/09/2022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185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24530-B66F-4473-ADD6-7D32B9BE029C}" type="datetimeFigureOut">
              <a:rPr lang="en-US" smtClean="0"/>
              <a:t>28/09/2022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695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75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27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6.png"/><Relationship Id="rId5" Type="http://schemas.openxmlformats.org/officeDocument/2006/relationships/image" Target="../media/image25.jpg"/><Relationship Id="rId4" Type="http://schemas.openxmlformats.org/officeDocument/2006/relationships/notesSlide" Target="../notesSlides/notesSlide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5.mp4"/><Relationship Id="rId1" Type="http://schemas.openxmlformats.org/officeDocument/2006/relationships/video" Target="NULL" TargetMode="External"/><Relationship Id="rId4" Type="http://schemas.openxmlformats.org/officeDocument/2006/relationships/image" Target="../media/image3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6.mp4"/><Relationship Id="rId1" Type="http://schemas.openxmlformats.org/officeDocument/2006/relationships/video" Target="NULL" TargetMode="External"/><Relationship Id="rId4" Type="http://schemas.openxmlformats.org/officeDocument/2006/relationships/image" Target="../media/image32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fbb63f59c772f80c241f5a32592359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2092" y="0"/>
            <a:ext cx="10260330" cy="68237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05000" y="416005"/>
            <a:ext cx="7162800" cy="1107988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6600" b="1">
                <a:solidFill>
                  <a:srgbClr val="FF0000"/>
                </a:solidFill>
                <a:latin typeface="HP001 4 hàng" pitchFamily="34" charset="0"/>
              </a:rPr>
              <a:t>Xin chào các em!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1461135"/>
            <a:ext cx="2781300" cy="390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747461"/>
      </p:ext>
    </p:extLst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ách đám mây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00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789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椭圆 7">
            <a:extLst>
              <a:ext uri="{FF2B5EF4-FFF2-40B4-BE49-F238E27FC236}">
                <a16:creationId xmlns:a16="http://schemas.microsoft.com/office/drawing/2014/main" id="{55AFD542-B6EA-471C-B6A5-3565E23FE932}"/>
              </a:ext>
            </a:extLst>
          </p:cNvPr>
          <p:cNvSpPr/>
          <p:nvPr/>
        </p:nvSpPr>
        <p:spPr>
          <a:xfrm>
            <a:off x="1123615" y="1010673"/>
            <a:ext cx="4972385" cy="49723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99F1168-3839-4FB5-A9F6-3E4B1B7FCF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06" y="967315"/>
            <a:ext cx="4972385" cy="4972385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A59927DB-7D76-424F-B41F-D4838C7A6438}"/>
              </a:ext>
            </a:extLst>
          </p:cNvPr>
          <p:cNvSpPr txBox="1"/>
          <p:nvPr/>
        </p:nvSpPr>
        <p:spPr>
          <a:xfrm>
            <a:off x="7864220" y="899776"/>
            <a:ext cx="26176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giá</a:t>
            </a:r>
            <a:r>
              <a:rPr lang="en-US" altLang="zh-CN" sz="4400" dirty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400" dirty="0" err="1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đỗ</a:t>
            </a:r>
            <a:endParaRPr lang="zh-CN" altLang="en-US" sz="4400" dirty="0">
              <a:solidFill>
                <a:srgbClr val="FF0000"/>
              </a:solidFill>
              <a:latin typeface="UTM Avo" pitchFamily="18" charset="0"/>
              <a:ea typeface="字魂17号-萌趣果冻体" panose="02000000000000000000" pitchFamily="2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42A75259-2CE7-4ACC-B46E-DDE826DB019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78" b="31203"/>
          <a:stretch/>
        </p:blipFill>
        <p:spPr>
          <a:xfrm>
            <a:off x="6698927" y="1028700"/>
            <a:ext cx="4259484" cy="89064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B3745BA-1D42-4CD8-9A35-934887B42D7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78" b="31203"/>
          <a:stretch/>
        </p:blipFill>
        <p:spPr>
          <a:xfrm>
            <a:off x="6808901" y="2361376"/>
            <a:ext cx="4259484" cy="89064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8F3A335A-4540-4649-B398-FC102282866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78" b="31203"/>
          <a:stretch/>
        </p:blipFill>
        <p:spPr>
          <a:xfrm>
            <a:off x="6808901" y="3834207"/>
            <a:ext cx="4259484" cy="890643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D1D034BC-3C80-4037-8EE1-26A12C56E7F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78" b="31203"/>
          <a:stretch/>
        </p:blipFill>
        <p:spPr>
          <a:xfrm>
            <a:off x="6808901" y="5211044"/>
            <a:ext cx="4259484" cy="89064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 rot="870465">
            <a:off x="2117565" y="1708502"/>
            <a:ext cx="3799438" cy="18769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prstTxWarp prst="textArchUp">
              <a:avLst/>
            </a:prstTxWarp>
            <a:spAutoFit/>
          </a:bodyPr>
          <a:lstStyle/>
          <a:p>
            <a:r>
              <a:rPr lang="en-US" sz="4800" b="1" dirty="0">
                <a:latin typeface="UTM Avo" pitchFamily="18" charset="0"/>
              </a:rPr>
              <a:t>KHỞI ĐỘNG</a:t>
            </a:r>
          </a:p>
        </p:txBody>
      </p:sp>
      <p:sp>
        <p:nvSpPr>
          <p:cNvPr id="15" name="文本框 3">
            <a:extLst>
              <a:ext uri="{FF2B5EF4-FFF2-40B4-BE49-F238E27FC236}">
                <a16:creationId xmlns:a16="http://schemas.microsoft.com/office/drawing/2014/main" id="{A59927DB-7D76-424F-B41F-D4838C7A6438}"/>
              </a:ext>
            </a:extLst>
          </p:cNvPr>
          <p:cNvSpPr txBox="1"/>
          <p:nvPr/>
        </p:nvSpPr>
        <p:spPr>
          <a:xfrm>
            <a:off x="7836145" y="2207202"/>
            <a:ext cx="26176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kì</a:t>
            </a:r>
            <a:r>
              <a:rPr lang="en-US" altLang="zh-CN" sz="4400" dirty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400" dirty="0" err="1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đà</a:t>
            </a:r>
            <a:endParaRPr lang="zh-CN" altLang="en-US" sz="4400" dirty="0">
              <a:solidFill>
                <a:srgbClr val="FF0000"/>
              </a:solidFill>
              <a:latin typeface="UTM Avo" pitchFamily="18" charset="0"/>
              <a:ea typeface="字魂17号-萌趣果冻体" panose="02000000000000000000" pitchFamily="2" charset="-122"/>
            </a:endParaRPr>
          </a:p>
        </p:txBody>
      </p:sp>
      <p:sp>
        <p:nvSpPr>
          <p:cNvPr id="20" name="文本框 3">
            <a:extLst>
              <a:ext uri="{FF2B5EF4-FFF2-40B4-BE49-F238E27FC236}">
                <a16:creationId xmlns:a16="http://schemas.microsoft.com/office/drawing/2014/main" id="{A59927DB-7D76-424F-B41F-D4838C7A6438}"/>
              </a:ext>
            </a:extLst>
          </p:cNvPr>
          <p:cNvSpPr txBox="1"/>
          <p:nvPr/>
        </p:nvSpPr>
        <p:spPr>
          <a:xfrm>
            <a:off x="7808072" y="3803397"/>
            <a:ext cx="26176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giỏ</a:t>
            </a:r>
            <a:r>
              <a:rPr lang="en-US" altLang="zh-CN" sz="4400" dirty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400" dirty="0" err="1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cá</a:t>
            </a:r>
            <a:endParaRPr lang="zh-CN" altLang="en-US" sz="4400" dirty="0">
              <a:solidFill>
                <a:srgbClr val="FF0000"/>
              </a:solidFill>
              <a:latin typeface="UTM Avo" pitchFamily="18" charset="0"/>
              <a:ea typeface="字魂17号-萌趣果冻体" panose="02000000000000000000" pitchFamily="2" charset="-122"/>
            </a:endParaRPr>
          </a:p>
        </p:txBody>
      </p:sp>
      <p:sp>
        <p:nvSpPr>
          <p:cNvPr id="21" name="文本框 3">
            <a:extLst>
              <a:ext uri="{FF2B5EF4-FFF2-40B4-BE49-F238E27FC236}">
                <a16:creationId xmlns:a16="http://schemas.microsoft.com/office/drawing/2014/main" id="{A59927DB-7D76-424F-B41F-D4838C7A6438}"/>
              </a:ext>
            </a:extLst>
          </p:cNvPr>
          <p:cNvSpPr txBox="1"/>
          <p:nvPr/>
        </p:nvSpPr>
        <p:spPr>
          <a:xfrm>
            <a:off x="7840157" y="5086766"/>
            <a:ext cx="26176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bờ</a:t>
            </a:r>
            <a:r>
              <a:rPr lang="en-US" altLang="zh-CN" sz="4400" dirty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400" dirty="0" err="1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kè</a:t>
            </a:r>
            <a:endParaRPr lang="zh-CN" altLang="en-US" sz="4400" dirty="0">
              <a:solidFill>
                <a:srgbClr val="FF0000"/>
              </a:solidFill>
              <a:latin typeface="UTM Avo" pitchFamily="18" charset="0"/>
              <a:ea typeface="字魂17号-萌趣果冻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5442499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/>
      <p:bldP spid="20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4FB554DA-F872-4FAB-9DFF-EABC40F49E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2" b="1205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D009703F-CDC2-4D89-A7D9-F89F7F643354}"/>
              </a:ext>
            </a:extLst>
          </p:cNvPr>
          <p:cNvSpPr txBox="1"/>
          <p:nvPr/>
        </p:nvSpPr>
        <p:spPr>
          <a:xfrm>
            <a:off x="2743199" y="1584968"/>
            <a:ext cx="789829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800" dirty="0" err="1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Bài</a:t>
            </a:r>
            <a:r>
              <a:rPr lang="en-US" altLang="zh-CN" sz="8800" dirty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 18: </a:t>
            </a:r>
            <a:r>
              <a:rPr lang="en-US" altLang="zh-CN" sz="8800" b="1" dirty="0" err="1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kh</a:t>
            </a:r>
            <a:r>
              <a:rPr lang="en-US" altLang="zh-CN" sz="8800" b="1" dirty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 - m</a:t>
            </a:r>
            <a:endParaRPr lang="zh-CN" altLang="en-US" sz="9600" b="1" dirty="0">
              <a:solidFill>
                <a:srgbClr val="FF0000"/>
              </a:solidFill>
              <a:latin typeface="UTM Avo" pitchFamily="18" charset="0"/>
              <a:ea typeface="小白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3928681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4DFC298B-2280-4443-9593-68D50AF8DE0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13" t="29199" r="2182" b="22700"/>
          <a:stretch/>
        </p:blipFill>
        <p:spPr>
          <a:xfrm>
            <a:off x="39756" y="2802647"/>
            <a:ext cx="12483540" cy="3955773"/>
          </a:xfrm>
          <a:prstGeom prst="rect">
            <a:avLst/>
          </a:prstGeom>
        </p:spPr>
      </p:pic>
      <p:sp>
        <p:nvSpPr>
          <p:cNvPr id="5" name="Shape 233">
            <a:extLst>
              <a:ext uri="{FF2B5EF4-FFF2-40B4-BE49-F238E27FC236}">
                <a16:creationId xmlns:a16="http://schemas.microsoft.com/office/drawing/2014/main" id="{93E9F064-86F8-4FF6-B1F1-266B266B1B58}"/>
              </a:ext>
            </a:extLst>
          </p:cNvPr>
          <p:cNvSpPr/>
          <p:nvPr/>
        </p:nvSpPr>
        <p:spPr>
          <a:xfrm>
            <a:off x="1982507" y="2723705"/>
            <a:ext cx="3299223" cy="334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endParaRPr lang="zh-CN" altLang="en-US" sz="1400" kern="0" dirty="0">
              <a:latin typeface="字魂7号-温暖童稚体" panose="00000500000000000000" pitchFamily="2" charset="-122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8D0F731-9FBA-4B92-9E21-537DE4C168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2141" y="-502094"/>
            <a:ext cx="4673933" cy="3298116"/>
          </a:xfrm>
          <a:prstGeom prst="rect">
            <a:avLst/>
          </a:prstGeom>
        </p:spPr>
      </p:pic>
      <p:sp>
        <p:nvSpPr>
          <p:cNvPr id="8" name="Shape 233">
            <a:extLst>
              <a:ext uri="{FF2B5EF4-FFF2-40B4-BE49-F238E27FC236}">
                <a16:creationId xmlns:a16="http://schemas.microsoft.com/office/drawing/2014/main" id="{02F1735F-4EAD-47E9-BD5A-D5BE734739CD}"/>
              </a:ext>
            </a:extLst>
          </p:cNvPr>
          <p:cNvSpPr/>
          <p:nvPr/>
        </p:nvSpPr>
        <p:spPr>
          <a:xfrm>
            <a:off x="8930212" y="609116"/>
            <a:ext cx="3116016" cy="8605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sz="4000" b="1" kern="0" dirty="0" err="1">
                <a:solidFill>
                  <a:srgbClr val="FF0000"/>
                </a:solidFill>
                <a:latin typeface="UTM Avo" pitchFamily="18" charset="0"/>
                <a:ea typeface="字魂7号-温暖童稚体" panose="00000500000000000000" pitchFamily="2" charset="-122"/>
                <a:cs typeface="Arial" pitchFamily="34" charset="0"/>
                <a:sym typeface="Lato Regular"/>
              </a:rPr>
              <a:t>Làm</a:t>
            </a:r>
            <a:r>
              <a:rPr lang="en-US" sz="4000" b="1" kern="0" dirty="0">
                <a:solidFill>
                  <a:srgbClr val="FF0000"/>
                </a:solidFill>
                <a:latin typeface="UTM Avo" pitchFamily="18" charset="0"/>
                <a:ea typeface="字魂7号-温暖童稚体" panose="00000500000000000000" pitchFamily="2" charset="-122"/>
                <a:cs typeface="Arial" pitchFamily="34" charset="0"/>
                <a:sym typeface="Lato Regular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UTM Avo" pitchFamily="18" charset="0"/>
                <a:ea typeface="字魂7号-温暖童稚体" panose="00000500000000000000" pitchFamily="2" charset="-122"/>
                <a:cs typeface="Arial" pitchFamily="34" charset="0"/>
                <a:sym typeface="Lato Regular"/>
              </a:rPr>
              <a:t>quen</a:t>
            </a:r>
            <a:endParaRPr sz="4000" b="1" kern="0" dirty="0">
              <a:solidFill>
                <a:srgbClr val="FF0000"/>
              </a:solidFill>
              <a:latin typeface="UTM Avo" pitchFamily="18" charset="0"/>
              <a:ea typeface="字魂7号-温暖童稚体" panose="00000500000000000000" pitchFamily="2" charset="-122"/>
              <a:cs typeface="Arial" pitchFamily="34" charset="0"/>
              <a:sym typeface="Lato Regular"/>
            </a:endParaRPr>
          </a:p>
        </p:txBody>
      </p:sp>
      <p:pic>
        <p:nvPicPr>
          <p:cNvPr id="13" name="PA_库_图片 961">
            <a:extLst>
              <a:ext uri="{FF2B5EF4-FFF2-40B4-BE49-F238E27FC236}">
                <a16:creationId xmlns:a16="http://schemas.microsoft.com/office/drawing/2014/main" id="{C538634F-7C75-42CA-9D9C-2D790631606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249" y="66260"/>
            <a:ext cx="5066923" cy="4688958"/>
          </a:xfrm>
          <a:prstGeom prst="rect">
            <a:avLst/>
          </a:prstGeom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 cstate="print"/>
          <a:srcRect l="22335" t="25856" r="52731" b="41610"/>
          <a:stretch>
            <a:fillRect/>
          </a:stretch>
        </p:blipFill>
        <p:spPr bwMode="auto">
          <a:xfrm>
            <a:off x="5094727" y="957968"/>
            <a:ext cx="3164459" cy="242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1046920" y="649360"/>
            <a:ext cx="2252869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8000" b="1" dirty="0" err="1">
                <a:latin typeface="UTM Avo" pitchFamily="18" charset="0"/>
              </a:rPr>
              <a:t>khế</a:t>
            </a:r>
            <a:endParaRPr lang="en-US" sz="8000" b="1" dirty="0">
              <a:latin typeface="UTM Avo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29473" y="1954700"/>
            <a:ext cx="1490871" cy="13234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8000" b="1" dirty="0" err="1">
                <a:solidFill>
                  <a:srgbClr val="FF0000"/>
                </a:solidFill>
                <a:latin typeface="UTM Avo" pitchFamily="18" charset="0"/>
              </a:rPr>
              <a:t>kh</a:t>
            </a:r>
            <a:endParaRPr lang="en-US" sz="8000" b="1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120347" y="1961325"/>
            <a:ext cx="1470992" cy="132343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latin typeface="UTM Avo" pitchFamily="18" charset="0"/>
              </a:rPr>
              <a:t>ế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934817" y="4041913"/>
            <a:ext cx="18473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8000" b="1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756" y="3935899"/>
            <a:ext cx="4876656" cy="584775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dirty="0" err="1">
                <a:latin typeface="UTM Avo" pitchFamily="18" charset="0"/>
              </a:rPr>
              <a:t>khờ</a:t>
            </a:r>
            <a:r>
              <a:rPr lang="en-US" sz="3200" dirty="0">
                <a:latin typeface="UTM Avo" pitchFamily="18" charset="0"/>
              </a:rPr>
              <a:t> - ê – </a:t>
            </a:r>
            <a:r>
              <a:rPr lang="en-US" sz="3200" dirty="0" err="1">
                <a:latin typeface="UTM Avo" pitchFamily="18" charset="0"/>
              </a:rPr>
              <a:t>khê</a:t>
            </a:r>
            <a:r>
              <a:rPr lang="en-US" sz="3200" dirty="0">
                <a:latin typeface="UTM Avo" pitchFamily="18" charset="0"/>
              </a:rPr>
              <a:t> –</a:t>
            </a:r>
            <a:r>
              <a:rPr lang="en-US" sz="3200" dirty="0" err="1">
                <a:latin typeface="UTM Avo" pitchFamily="18" charset="0"/>
              </a:rPr>
              <a:t>sắc</a:t>
            </a:r>
            <a:r>
              <a:rPr lang="en-US" sz="3200" dirty="0">
                <a:latin typeface="UTM Avo" pitchFamily="18" charset="0"/>
              </a:rPr>
              <a:t> – </a:t>
            </a:r>
            <a:r>
              <a:rPr lang="en-US" sz="3200" dirty="0" err="1">
                <a:latin typeface="UTM Avo" pitchFamily="18" charset="0"/>
              </a:rPr>
              <a:t>khế</a:t>
            </a:r>
            <a:endParaRPr lang="en-US" sz="3200" dirty="0">
              <a:latin typeface="UTM Av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627485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0" grpId="0" animBg="1"/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53" y="-682487"/>
            <a:ext cx="11247339" cy="656645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58817" y="2292626"/>
            <a:ext cx="26769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 err="1">
                <a:solidFill>
                  <a:srgbClr val="FF0000"/>
                </a:solidFill>
                <a:latin typeface="UTM Avo" pitchFamily="18" charset="0"/>
              </a:rPr>
              <a:t>kh</a:t>
            </a:r>
            <a:r>
              <a:rPr lang="en-US" sz="8800" b="1" dirty="0" err="1">
                <a:latin typeface="UTM Avo" pitchFamily="18" charset="0"/>
              </a:rPr>
              <a:t>ế</a:t>
            </a:r>
            <a:endParaRPr lang="en-US" sz="8800" b="1" dirty="0">
              <a:latin typeface="UTM Avo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l="22335" t="25856" r="52731" b="41610"/>
          <a:stretch>
            <a:fillRect/>
          </a:stretch>
        </p:blipFill>
        <p:spPr bwMode="auto">
          <a:xfrm>
            <a:off x="5823598" y="1845863"/>
            <a:ext cx="3164459" cy="242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256045" y="5424702"/>
            <a:ext cx="101990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>
                <a:solidFill>
                  <a:srgbClr val="FF0000"/>
                </a:solidFill>
                <a:latin typeface="UTM Avo" pitchFamily="18" charset="0"/>
              </a:rPr>
              <a:t>kh – </a:t>
            </a:r>
            <a:r>
              <a:rPr lang="en-US" sz="8800">
                <a:solidFill>
                  <a:srgbClr val="FF0000"/>
                </a:solidFill>
                <a:latin typeface="HP001 4H" pitchFamily="34" charset="0"/>
              </a:rPr>
              <a:t>kh </a:t>
            </a:r>
            <a:r>
              <a:rPr lang="en-US" sz="8800">
                <a:solidFill>
                  <a:srgbClr val="FF0000"/>
                </a:solidFill>
                <a:latin typeface="UTM Avo" pitchFamily="18" charset="0"/>
              </a:rPr>
              <a:t>–</a:t>
            </a:r>
            <a:r>
              <a:rPr lang="en-US" sz="8800">
                <a:solidFill>
                  <a:srgbClr val="FF0000"/>
                </a:solidFill>
                <a:latin typeface="HP001 4H" pitchFamily="34" charset="0"/>
              </a:rPr>
              <a:t> </a:t>
            </a:r>
            <a:r>
              <a:rPr lang="en-US" sz="8800">
                <a:solidFill>
                  <a:srgbClr val="FF0000"/>
                </a:solidFill>
                <a:latin typeface="UTM Avo" pitchFamily="18" charset="0"/>
              </a:rPr>
              <a:t>Kh - </a:t>
            </a:r>
            <a:r>
              <a:rPr lang="en-US" sz="8800">
                <a:solidFill>
                  <a:srgbClr val="FF0000"/>
                </a:solidFill>
                <a:latin typeface="HP001 4H" pitchFamily="34" charset="0"/>
              </a:rPr>
              <a:t>Kh</a:t>
            </a:r>
            <a:r>
              <a:rPr lang="en-US" sz="8800">
                <a:solidFill>
                  <a:srgbClr val="FF0000"/>
                </a:solidFill>
                <a:latin typeface="UTM Avo" pitchFamily="18" charset="0"/>
              </a:rPr>
              <a:t> </a:t>
            </a:r>
            <a:endParaRPr lang="en-US" sz="8800" dirty="0">
              <a:latin typeface="UTM Av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83967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191" y="408516"/>
            <a:ext cx="9115548" cy="6449484"/>
          </a:xfrm>
          <a:prstGeom prst="rect">
            <a:avLst/>
          </a:prstGeom>
        </p:spPr>
      </p:pic>
      <p:sp>
        <p:nvSpPr>
          <p:cNvPr id="4" name="Shape 233">
            <a:extLst>
              <a:ext uri="{FF2B5EF4-FFF2-40B4-BE49-F238E27FC236}">
                <a16:creationId xmlns:a16="http://schemas.microsoft.com/office/drawing/2014/main" id="{7DF390D5-FD81-4C0B-95D5-90A528D13082}"/>
              </a:ext>
            </a:extLst>
          </p:cNvPr>
          <p:cNvSpPr/>
          <p:nvPr/>
        </p:nvSpPr>
        <p:spPr>
          <a:xfrm>
            <a:off x="5685184" y="2912825"/>
            <a:ext cx="6016487" cy="13746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zh-CN" altLang="en-US" sz="1200" kern="0" dirty="0">
                <a:solidFill>
                  <a:srgbClr val="717172"/>
                </a:solidFill>
                <a:latin typeface="字魂7号-温暖童稚体" panose="00000500000000000000" pitchFamily="2" charset="-122"/>
                <a:ea typeface="字魂7号-温暖童稚体" panose="00000500000000000000" pitchFamily="2" charset="-122"/>
                <a:cs typeface="Lato Regular"/>
                <a:sym typeface="Lato Regular"/>
              </a:rPr>
              <a:t>。</a:t>
            </a:r>
            <a:r>
              <a:rPr lang="en-US" altLang="zh-CN" sz="6600" b="1" kern="0" dirty="0" err="1">
                <a:solidFill>
                  <a:srgbClr val="717172"/>
                </a:solidFill>
                <a:latin typeface="UTM Avo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Ghép</a:t>
            </a:r>
            <a:r>
              <a:rPr lang="en-US" altLang="zh-CN" sz="6600" b="1" kern="0" dirty="0">
                <a:solidFill>
                  <a:srgbClr val="717172"/>
                </a:solidFill>
                <a:latin typeface="UTM Avo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r>
              <a:rPr lang="en-US" altLang="zh-CN" sz="6600" b="1" kern="0" dirty="0" err="1">
                <a:solidFill>
                  <a:srgbClr val="717172"/>
                </a:solidFill>
                <a:latin typeface="UTM Avo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bảng</a:t>
            </a:r>
            <a:endParaRPr sz="6600" b="1" kern="0" dirty="0">
              <a:solidFill>
                <a:srgbClr val="717172"/>
              </a:solidFill>
              <a:latin typeface="字魂7号-温暖童稚体" panose="00000500000000000000" pitchFamily="2" charset="-122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D0D70D4-3184-49A2-9EC4-D678994009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 flipH="1">
            <a:off x="-301512" y="1635795"/>
            <a:ext cx="5303569" cy="4392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249091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4DFC298B-2280-4443-9593-68D50AF8DE0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13" t="29199" r="2182" b="22700"/>
          <a:stretch/>
        </p:blipFill>
        <p:spPr>
          <a:xfrm>
            <a:off x="-318044" y="3061252"/>
            <a:ext cx="12483540" cy="3955773"/>
          </a:xfrm>
          <a:prstGeom prst="rect">
            <a:avLst/>
          </a:prstGeom>
        </p:spPr>
      </p:pic>
      <p:sp>
        <p:nvSpPr>
          <p:cNvPr id="5" name="Shape 233">
            <a:extLst>
              <a:ext uri="{FF2B5EF4-FFF2-40B4-BE49-F238E27FC236}">
                <a16:creationId xmlns:a16="http://schemas.microsoft.com/office/drawing/2014/main" id="{93E9F064-86F8-4FF6-B1F1-266B266B1B58}"/>
              </a:ext>
            </a:extLst>
          </p:cNvPr>
          <p:cNvSpPr/>
          <p:nvPr/>
        </p:nvSpPr>
        <p:spPr>
          <a:xfrm>
            <a:off x="1982507" y="2723705"/>
            <a:ext cx="3299223" cy="334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endParaRPr lang="zh-CN" altLang="en-US" sz="1400" kern="0" dirty="0">
              <a:latin typeface="字魂7号-温暖童稚体" panose="00000500000000000000" pitchFamily="2" charset="-122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8D0F731-9FBA-4B92-9E21-537DE4C168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2141" y="-502094"/>
            <a:ext cx="4673933" cy="3298116"/>
          </a:xfrm>
          <a:prstGeom prst="rect">
            <a:avLst/>
          </a:prstGeom>
        </p:spPr>
      </p:pic>
      <p:sp>
        <p:nvSpPr>
          <p:cNvPr id="8" name="Shape 233">
            <a:extLst>
              <a:ext uri="{FF2B5EF4-FFF2-40B4-BE49-F238E27FC236}">
                <a16:creationId xmlns:a16="http://schemas.microsoft.com/office/drawing/2014/main" id="{02F1735F-4EAD-47E9-BD5A-D5BE734739CD}"/>
              </a:ext>
            </a:extLst>
          </p:cNvPr>
          <p:cNvSpPr/>
          <p:nvPr/>
        </p:nvSpPr>
        <p:spPr>
          <a:xfrm>
            <a:off x="8930212" y="609116"/>
            <a:ext cx="3116016" cy="8605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sz="4000" b="1" kern="0" dirty="0" err="1">
                <a:solidFill>
                  <a:srgbClr val="FF0000"/>
                </a:solidFill>
                <a:latin typeface="UTM Avo" pitchFamily="18" charset="0"/>
                <a:ea typeface="字魂7号-温暖童稚体" panose="00000500000000000000" pitchFamily="2" charset="-122"/>
                <a:cs typeface="Arial" pitchFamily="34" charset="0"/>
                <a:sym typeface="Lato Regular"/>
              </a:rPr>
              <a:t>Làm</a:t>
            </a:r>
            <a:r>
              <a:rPr lang="en-US" sz="4000" b="1" kern="0" dirty="0">
                <a:solidFill>
                  <a:srgbClr val="FF0000"/>
                </a:solidFill>
                <a:latin typeface="UTM Avo" pitchFamily="18" charset="0"/>
                <a:ea typeface="字魂7号-温暖童稚体" panose="00000500000000000000" pitchFamily="2" charset="-122"/>
                <a:cs typeface="Arial" pitchFamily="34" charset="0"/>
                <a:sym typeface="Lato Regular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UTM Avo" pitchFamily="18" charset="0"/>
                <a:ea typeface="字魂7号-温暖童稚体" panose="00000500000000000000" pitchFamily="2" charset="-122"/>
                <a:cs typeface="Arial" pitchFamily="34" charset="0"/>
                <a:sym typeface="Lato Regular"/>
              </a:rPr>
              <a:t>quen</a:t>
            </a:r>
            <a:endParaRPr sz="4000" b="1" kern="0" dirty="0">
              <a:solidFill>
                <a:srgbClr val="FF0000"/>
              </a:solidFill>
              <a:latin typeface="UTM Avo" pitchFamily="18" charset="0"/>
              <a:ea typeface="字魂7号-温暖童稚体" panose="00000500000000000000" pitchFamily="2" charset="-122"/>
              <a:cs typeface="Arial" pitchFamily="34" charset="0"/>
              <a:sym typeface="Lato Regular"/>
            </a:endParaRPr>
          </a:p>
        </p:txBody>
      </p:sp>
      <p:pic>
        <p:nvPicPr>
          <p:cNvPr id="13" name="PA_库_图片 961">
            <a:extLst>
              <a:ext uri="{FF2B5EF4-FFF2-40B4-BE49-F238E27FC236}">
                <a16:creationId xmlns:a16="http://schemas.microsoft.com/office/drawing/2014/main" id="{C538634F-7C75-42CA-9D9C-2D790631606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249" y="66260"/>
            <a:ext cx="5066923" cy="468895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46920" y="649360"/>
            <a:ext cx="2252869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8000" b="1" dirty="0">
                <a:latin typeface="UTM Avo" pitchFamily="18" charset="0"/>
              </a:rPr>
              <a:t>me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9473" y="1981204"/>
            <a:ext cx="1490871" cy="13234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FF0000"/>
                </a:solidFill>
                <a:latin typeface="UTM Avo" pitchFamily="18" charset="0"/>
              </a:rPr>
              <a:t>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120347" y="1987829"/>
            <a:ext cx="1470992" cy="132343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latin typeface="UTM Avo" pitchFamily="18" charset="0"/>
              </a:rPr>
              <a:t>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934817" y="4041913"/>
            <a:ext cx="18473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8000" b="1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89111" y="3525082"/>
            <a:ext cx="2597186" cy="584775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dirty="0" err="1">
                <a:latin typeface="UTM Avo" pitchFamily="18" charset="0"/>
              </a:rPr>
              <a:t>mờ</a:t>
            </a:r>
            <a:r>
              <a:rPr lang="en-US" sz="3200" dirty="0">
                <a:latin typeface="UTM Avo" pitchFamily="18" charset="0"/>
              </a:rPr>
              <a:t> - e - me </a:t>
            </a:r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6" cstate="print"/>
          <a:srcRect l="53979" t="25043" r="17909" b="38484"/>
          <a:stretch>
            <a:fillRect/>
          </a:stretch>
        </p:blipFill>
        <p:spPr bwMode="auto">
          <a:xfrm>
            <a:off x="4916557" y="1033125"/>
            <a:ext cx="3211019" cy="2240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1487093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0" grpId="0" animBg="1"/>
      <p:bldP spid="2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53" y="-682487"/>
            <a:ext cx="11247339" cy="656645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58817" y="2292626"/>
            <a:ext cx="26769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solidFill>
                  <a:srgbClr val="FF0000"/>
                </a:solidFill>
                <a:latin typeface="UTM Avo" pitchFamily="18" charset="0"/>
              </a:rPr>
              <a:t>m</a:t>
            </a:r>
            <a:r>
              <a:rPr lang="en-US" sz="8800" b="1" dirty="0">
                <a:latin typeface="UTM Avo" pitchFamily="18" charset="0"/>
              </a:rPr>
              <a:t>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49953" y="5411450"/>
            <a:ext cx="857160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>
                <a:solidFill>
                  <a:srgbClr val="FF0000"/>
                </a:solidFill>
                <a:latin typeface="UTM Avo" pitchFamily="18" charset="0"/>
              </a:rPr>
              <a:t>m – </a:t>
            </a:r>
            <a:r>
              <a:rPr lang="en-US" sz="8800" dirty="0">
                <a:solidFill>
                  <a:srgbClr val="FF0000"/>
                </a:solidFill>
                <a:latin typeface="HP001 4H" pitchFamily="34" charset="0"/>
              </a:rPr>
              <a:t>m </a:t>
            </a:r>
            <a:r>
              <a:rPr lang="en-US" sz="8800">
                <a:solidFill>
                  <a:srgbClr val="FF0000"/>
                </a:solidFill>
                <a:latin typeface="UTM Avo" pitchFamily="18" charset="0"/>
              </a:rPr>
              <a:t>–</a:t>
            </a:r>
            <a:r>
              <a:rPr lang="en-US" sz="8800">
                <a:solidFill>
                  <a:srgbClr val="FF0000"/>
                </a:solidFill>
                <a:latin typeface="HP001 4H" pitchFamily="34" charset="0"/>
              </a:rPr>
              <a:t> </a:t>
            </a:r>
            <a:r>
              <a:rPr lang="en-US" sz="8800">
                <a:solidFill>
                  <a:srgbClr val="FF0000"/>
                </a:solidFill>
                <a:latin typeface="UTM Avo" pitchFamily="18" charset="0"/>
              </a:rPr>
              <a:t>M – </a:t>
            </a:r>
            <a:r>
              <a:rPr lang="en-US" sz="8800">
                <a:solidFill>
                  <a:srgbClr val="FF0000"/>
                </a:solidFill>
                <a:latin typeface="HP001 4H" pitchFamily="34" charset="0"/>
              </a:rPr>
              <a:t>M</a:t>
            </a:r>
            <a:r>
              <a:rPr lang="en-US" sz="8800">
                <a:solidFill>
                  <a:srgbClr val="FF0000"/>
                </a:solidFill>
                <a:latin typeface="UTM Avo" pitchFamily="18" charset="0"/>
              </a:rPr>
              <a:t>  </a:t>
            </a:r>
            <a:endParaRPr lang="en-US" sz="8800" dirty="0">
              <a:latin typeface="UTM Avo" pitchFamily="18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 l="53979" t="25043" r="17909" b="38484"/>
          <a:stretch>
            <a:fillRect/>
          </a:stretch>
        </p:blipFill>
        <p:spPr bwMode="auto">
          <a:xfrm>
            <a:off x="5792105" y="1895819"/>
            <a:ext cx="3211019" cy="2240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3180554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578" y="204258"/>
            <a:ext cx="9115548" cy="6449484"/>
          </a:xfrm>
          <a:prstGeom prst="rect">
            <a:avLst/>
          </a:prstGeom>
        </p:spPr>
      </p:pic>
      <p:sp>
        <p:nvSpPr>
          <p:cNvPr id="4" name="Shape 233">
            <a:extLst>
              <a:ext uri="{FF2B5EF4-FFF2-40B4-BE49-F238E27FC236}">
                <a16:creationId xmlns:a16="http://schemas.microsoft.com/office/drawing/2014/main" id="{7DF390D5-FD81-4C0B-95D5-90A528D13082}"/>
              </a:ext>
            </a:extLst>
          </p:cNvPr>
          <p:cNvSpPr/>
          <p:nvPr/>
        </p:nvSpPr>
        <p:spPr>
          <a:xfrm>
            <a:off x="5685184" y="2912825"/>
            <a:ext cx="6016487" cy="13746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zh-CN" altLang="en-US" sz="1200" kern="0" dirty="0">
                <a:solidFill>
                  <a:srgbClr val="717172"/>
                </a:solidFill>
                <a:latin typeface="字魂7号-温暖童稚体" panose="00000500000000000000" pitchFamily="2" charset="-122"/>
                <a:ea typeface="字魂7号-温暖童稚体" panose="00000500000000000000" pitchFamily="2" charset="-122"/>
                <a:cs typeface="Lato Regular"/>
                <a:sym typeface="Lato Regular"/>
              </a:rPr>
              <a:t>。</a:t>
            </a:r>
            <a:r>
              <a:rPr lang="en-US" altLang="zh-CN" sz="6600" b="1" kern="0" dirty="0" err="1">
                <a:solidFill>
                  <a:srgbClr val="717172"/>
                </a:solidFill>
                <a:latin typeface="UTM Avo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Ghép</a:t>
            </a:r>
            <a:r>
              <a:rPr lang="en-US" altLang="zh-CN" sz="6600" b="1" kern="0" dirty="0">
                <a:solidFill>
                  <a:srgbClr val="717172"/>
                </a:solidFill>
                <a:latin typeface="UTM Avo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r>
              <a:rPr lang="en-US" altLang="zh-CN" sz="6600" b="1" kern="0" dirty="0" err="1">
                <a:solidFill>
                  <a:srgbClr val="717172"/>
                </a:solidFill>
                <a:latin typeface="UTM Avo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bảng</a:t>
            </a:r>
            <a:endParaRPr sz="6600" b="1" kern="0" dirty="0">
              <a:solidFill>
                <a:srgbClr val="717172"/>
              </a:solidFill>
              <a:latin typeface="字魂7号-温暖童稚体" panose="00000500000000000000" pitchFamily="2" charset="-122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D0D70D4-3184-49A2-9EC4-D678994009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 flipH="1">
            <a:off x="-301512" y="1635795"/>
            <a:ext cx="5303569" cy="4392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56574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B74B945-B001-42C9-BEB2-EC728D8C37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5605" y="-194297"/>
            <a:ext cx="3673395" cy="32067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DABA705-460D-4506-9EBF-ECAC6D5884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-617678"/>
            <a:ext cx="3448226" cy="3245984"/>
          </a:xfrm>
          <a:prstGeom prst="rect">
            <a:avLst/>
          </a:prstGeom>
        </p:spPr>
      </p:pic>
      <p:pic>
        <p:nvPicPr>
          <p:cNvPr id="2" name="图片 2">
            <a:extLst>
              <a:ext uri="{FF2B5EF4-FFF2-40B4-BE49-F238E27FC236}">
                <a16:creationId xmlns:a16="http://schemas.microsoft.com/office/drawing/2014/main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623" y="1409074"/>
            <a:ext cx="6659385" cy="5943601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1754620"/>
            <a:ext cx="6659385" cy="559805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097203" y="4312266"/>
            <a:ext cx="26769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solidFill>
                  <a:srgbClr val="FF0000"/>
                </a:solidFill>
                <a:latin typeface="UTM Avo" pitchFamily="18" charset="0"/>
              </a:rPr>
              <a:t>m</a:t>
            </a:r>
            <a:r>
              <a:rPr lang="en-US" sz="8800" b="1" dirty="0">
                <a:latin typeface="UTM Avo" pitchFamily="18" charset="0"/>
              </a:rPr>
              <a:t>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57400" y="4229695"/>
            <a:ext cx="26769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 err="1">
                <a:solidFill>
                  <a:srgbClr val="FF0000"/>
                </a:solidFill>
                <a:latin typeface="UTM Avo" pitchFamily="18" charset="0"/>
              </a:rPr>
              <a:t>kh</a:t>
            </a:r>
            <a:r>
              <a:rPr lang="en-US" sz="8800" b="1" dirty="0" err="1">
                <a:latin typeface="UTM Avo" pitchFamily="18" charset="0"/>
              </a:rPr>
              <a:t>ế</a:t>
            </a:r>
            <a:endParaRPr lang="en-US" sz="8800" b="1" dirty="0">
              <a:latin typeface="UTM Avo" pitchFamily="18" charset="0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2057400" y="914400"/>
            <a:ext cx="7690184" cy="1958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9600">
                <a:solidFill>
                  <a:srgbClr val="00CC00"/>
                </a:solidFill>
                <a:latin typeface="AvantGarde" panose="00000400000000000000" pitchFamily="2" charset="0"/>
              </a:rPr>
              <a:t>gi	   </a:t>
            </a:r>
            <a:r>
              <a:rPr lang="en-US" sz="9600" b="1">
                <a:solidFill>
                  <a:srgbClr val="00CC00"/>
                </a:solidFill>
                <a:latin typeface="HP001 4 hàng" pitchFamily="34" charset="0"/>
              </a:rPr>
              <a:t>gi </a:t>
            </a:r>
            <a:r>
              <a:rPr lang="en-US" sz="9600">
                <a:solidFill>
                  <a:srgbClr val="00CC00"/>
                </a:solidFill>
                <a:latin typeface="AvantGarde" panose="00000400000000000000" pitchFamily="2" charset="0"/>
              </a:rPr>
              <a:t>	Gi</a:t>
            </a:r>
          </a:p>
        </p:txBody>
      </p:sp>
      <p:sp>
        <p:nvSpPr>
          <p:cNvPr id="5" name="Rectangle 4"/>
          <p:cNvSpPr/>
          <p:nvPr/>
        </p:nvSpPr>
        <p:spPr>
          <a:xfrm>
            <a:off x="2057400" y="3070482"/>
            <a:ext cx="7690184" cy="1958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9600">
                <a:solidFill>
                  <a:srgbClr val="00CC00"/>
                </a:solidFill>
                <a:latin typeface="AvantGarde" panose="00000400000000000000" pitchFamily="2" charset="0"/>
              </a:rPr>
              <a:t>k 	   </a:t>
            </a:r>
            <a:r>
              <a:rPr lang="en-US" sz="9600" b="1">
                <a:solidFill>
                  <a:srgbClr val="00CC00"/>
                </a:solidFill>
                <a:latin typeface="HP001 4 hàng" pitchFamily="34" charset="0"/>
              </a:rPr>
              <a:t>k   </a:t>
            </a:r>
            <a:r>
              <a:rPr lang="en-US" sz="9600">
                <a:solidFill>
                  <a:srgbClr val="00CC00"/>
                </a:solidFill>
                <a:latin typeface="AvantGarde" panose="00000400000000000000" pitchFamily="2" charset="0"/>
              </a:rPr>
              <a:t>	K</a:t>
            </a:r>
          </a:p>
        </p:txBody>
      </p:sp>
    </p:spTree>
    <p:extLst>
      <p:ext uri="{BB962C8B-B14F-4D97-AF65-F5344CB8AC3E}">
        <p14:creationId xmlns:p14="http://schemas.microsoft.com/office/powerpoint/2010/main" val="3619956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283662"/>
            <a:ext cx="5486400" cy="604093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7D309A4-53A2-4C1B-A704-4650FEC1B4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7526"/>
            <a:ext cx="12192000" cy="6542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7089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26BBB-A82A-48F5-9678-C3AC20099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6041DE-0A8A-4F09-B453-FE7A9D3632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5129A0-B606-48AA-B73C-22BEB5D912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28600"/>
            <a:ext cx="12192000" cy="6946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9065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E672034-8083-4AA5-BBDE-9CD266C83FF3}"/>
              </a:ext>
            </a:extLst>
          </p:cNvPr>
          <p:cNvSpPr txBox="1"/>
          <p:nvPr/>
        </p:nvSpPr>
        <p:spPr>
          <a:xfrm>
            <a:off x="3242520" y="3702816"/>
            <a:ext cx="1847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6000">
              <a:solidFill>
                <a:srgbClr val="000099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00F1027-B987-4324-A601-4B1FC0BB172B}"/>
              </a:ext>
            </a:extLst>
          </p:cNvPr>
          <p:cNvGrpSpPr>
            <a:grpSpLocks/>
          </p:cNvGrpSpPr>
          <p:nvPr/>
        </p:nvGrpSpPr>
        <p:grpSpPr>
          <a:xfrm>
            <a:off x="393671" y="762000"/>
            <a:ext cx="3512446" cy="2357402"/>
            <a:chOff x="953311" y="940275"/>
            <a:chExt cx="2473940" cy="2357402"/>
          </a:xfrm>
          <a:noFill/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0D374B66-B29F-43BD-A218-D730C2689D34}"/>
                </a:ext>
              </a:extLst>
            </p:cNvPr>
            <p:cNvSpPr/>
            <p:nvPr/>
          </p:nvSpPr>
          <p:spPr>
            <a:xfrm>
              <a:off x="953311" y="940275"/>
              <a:ext cx="2473940" cy="2357402"/>
            </a:xfrm>
            <a:prstGeom prst="roundRect">
              <a:avLst/>
            </a:prstGeom>
            <a:grpFill/>
            <a:ln w="38100">
              <a:solidFill>
                <a:schemeClr val="accent6">
                  <a:lumMod val="75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>
                <a:solidFill>
                  <a:srgbClr val="000099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20A67C4-D7C4-4020-8BCA-E7A4A0315494}"/>
                </a:ext>
              </a:extLst>
            </p:cNvPr>
            <p:cNvSpPr txBox="1"/>
            <p:nvPr/>
          </p:nvSpPr>
          <p:spPr>
            <a:xfrm>
              <a:off x="1220456" y="1719408"/>
              <a:ext cx="1954935" cy="1015663"/>
            </a:xfrm>
            <a:prstGeom prst="rect">
              <a:avLst/>
            </a:prstGeom>
            <a:noFill/>
            <a:ln>
              <a:noFill/>
              <a:prstDash val="lgDashDot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6000" b="1">
                  <a:solidFill>
                    <a:srgbClr val="000099"/>
                  </a:solidFill>
                  <a:latin typeface="AvantGarde" panose="00000400000000000000" pitchFamily="2" charset="0"/>
                </a:rPr>
                <a:t>mẹ</a:t>
              </a:r>
              <a:endParaRPr lang="en-US" sz="6000" b="1">
                <a:solidFill>
                  <a:srgbClr val="000099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3D157C7-6219-4014-8003-7505B50D4EC4}"/>
              </a:ext>
            </a:extLst>
          </p:cNvPr>
          <p:cNvGrpSpPr>
            <a:grpSpLocks/>
          </p:cNvGrpSpPr>
          <p:nvPr/>
        </p:nvGrpSpPr>
        <p:grpSpPr>
          <a:xfrm>
            <a:off x="4525995" y="762000"/>
            <a:ext cx="3512446" cy="2357402"/>
            <a:chOff x="3665298" y="940275"/>
            <a:chExt cx="2513541" cy="2357402"/>
          </a:xfrm>
          <a:noFill/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4B8A1FB8-E4F8-48C9-A25F-6FB4FDA4047C}"/>
                </a:ext>
              </a:extLst>
            </p:cNvPr>
            <p:cNvSpPr/>
            <p:nvPr/>
          </p:nvSpPr>
          <p:spPr>
            <a:xfrm>
              <a:off x="3665298" y="940275"/>
              <a:ext cx="2473940" cy="2357402"/>
            </a:xfrm>
            <a:prstGeom prst="roundRect">
              <a:avLst/>
            </a:prstGeom>
            <a:grpFill/>
            <a:ln w="38100">
              <a:solidFill>
                <a:schemeClr val="accent6">
                  <a:lumMod val="75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>
                <a:solidFill>
                  <a:srgbClr val="000099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66277C4-ADD6-4AC1-AAEC-C9EE6AAC6874}"/>
                </a:ext>
              </a:extLst>
            </p:cNvPr>
            <p:cNvSpPr txBox="1"/>
            <p:nvPr/>
          </p:nvSpPr>
          <p:spPr>
            <a:xfrm>
              <a:off x="3665298" y="1686199"/>
              <a:ext cx="2513541" cy="1015663"/>
            </a:xfrm>
            <a:prstGeom prst="rect">
              <a:avLst/>
            </a:prstGeom>
            <a:noFill/>
            <a:ln>
              <a:noFill/>
              <a:prstDash val="lgDashDot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6000" b="1">
                  <a:solidFill>
                    <a:srgbClr val="000099"/>
                  </a:solidFill>
                  <a:latin typeface="AvantGarde" panose="00000400000000000000" pitchFamily="2" charset="0"/>
                </a:rPr>
                <a:t>mỏ</a:t>
              </a:r>
              <a:endParaRPr lang="en-US" sz="6000" b="1">
                <a:solidFill>
                  <a:srgbClr val="000099"/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CE0D1A7-569A-4305-BD4F-BFEBD253B149}"/>
              </a:ext>
            </a:extLst>
          </p:cNvPr>
          <p:cNvGrpSpPr>
            <a:grpSpLocks/>
          </p:cNvGrpSpPr>
          <p:nvPr/>
        </p:nvGrpSpPr>
        <p:grpSpPr>
          <a:xfrm>
            <a:off x="8372490" y="762000"/>
            <a:ext cx="3512446" cy="2357402"/>
            <a:chOff x="6271291" y="940275"/>
            <a:chExt cx="2473940" cy="2357402"/>
          </a:xfrm>
          <a:noFill/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077C1C36-DF43-4664-9960-A8DE3CB5F956}"/>
                </a:ext>
              </a:extLst>
            </p:cNvPr>
            <p:cNvSpPr/>
            <p:nvPr/>
          </p:nvSpPr>
          <p:spPr>
            <a:xfrm>
              <a:off x="6271291" y="940275"/>
              <a:ext cx="2473940" cy="2357402"/>
            </a:xfrm>
            <a:prstGeom prst="roundRect">
              <a:avLst/>
            </a:prstGeom>
            <a:grpFill/>
            <a:ln w="38100">
              <a:solidFill>
                <a:schemeClr val="accent6">
                  <a:lumMod val="75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>
                <a:solidFill>
                  <a:srgbClr val="000099"/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3AB51EC-1421-4F20-8EFE-99B4B14A9A9D}"/>
                </a:ext>
              </a:extLst>
            </p:cNvPr>
            <p:cNvSpPr txBox="1"/>
            <p:nvPr/>
          </p:nvSpPr>
          <p:spPr>
            <a:xfrm>
              <a:off x="6651620" y="1660957"/>
              <a:ext cx="1981265" cy="1015663"/>
            </a:xfrm>
            <a:prstGeom prst="rect">
              <a:avLst/>
            </a:prstGeom>
            <a:noFill/>
            <a:ln>
              <a:noFill/>
              <a:prstDash val="lgDashDot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6000" b="1">
                  <a:solidFill>
                    <a:srgbClr val="000099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khe đá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243A41F-78D1-46E1-B3CE-6438BDE83D8C}"/>
              </a:ext>
            </a:extLst>
          </p:cNvPr>
          <p:cNvGrpSpPr/>
          <p:nvPr/>
        </p:nvGrpSpPr>
        <p:grpSpPr>
          <a:xfrm>
            <a:off x="393671" y="3877376"/>
            <a:ext cx="3512446" cy="2357402"/>
            <a:chOff x="953311" y="3877376"/>
            <a:chExt cx="2473940" cy="2357402"/>
          </a:xfrm>
          <a:noFill/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04479AF8-C1DB-4BF0-A0C4-FB1EAB31161E}"/>
                </a:ext>
              </a:extLst>
            </p:cNvPr>
            <p:cNvSpPr/>
            <p:nvPr/>
          </p:nvSpPr>
          <p:spPr>
            <a:xfrm>
              <a:off x="953311" y="3877376"/>
              <a:ext cx="2473940" cy="2357402"/>
            </a:xfrm>
            <a:prstGeom prst="roundRect">
              <a:avLst/>
            </a:prstGeom>
            <a:grpFill/>
            <a:ln w="38100">
              <a:solidFill>
                <a:schemeClr val="accent6">
                  <a:lumMod val="75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>
                <a:solidFill>
                  <a:srgbClr val="000099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B1A0409-2426-4C63-B78E-4116B20A279F}"/>
                </a:ext>
              </a:extLst>
            </p:cNvPr>
            <p:cNvSpPr txBox="1"/>
            <p:nvPr/>
          </p:nvSpPr>
          <p:spPr>
            <a:xfrm>
              <a:off x="1224307" y="4599425"/>
              <a:ext cx="1954935" cy="1015663"/>
            </a:xfrm>
            <a:prstGeom prst="rect">
              <a:avLst/>
            </a:prstGeom>
            <a:grpFill/>
            <a:ln>
              <a:noFill/>
              <a:prstDash val="lgDashDot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6000" b="1">
                  <a:solidFill>
                    <a:srgbClr val="000099"/>
                  </a:solidFill>
                  <a:latin typeface="AvantGarde" panose="00000400000000000000" pitchFamily="2" charset="0"/>
                </a:rPr>
                <a:t>cá mè</a:t>
              </a:r>
              <a:endParaRPr lang="en-US" sz="6000" b="1">
                <a:solidFill>
                  <a:srgbClr val="000099"/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8AF53B8-CF29-4EE9-86D7-3AAA6B7ED84B}"/>
              </a:ext>
            </a:extLst>
          </p:cNvPr>
          <p:cNvGrpSpPr/>
          <p:nvPr/>
        </p:nvGrpSpPr>
        <p:grpSpPr>
          <a:xfrm>
            <a:off x="4525995" y="3831917"/>
            <a:ext cx="3512446" cy="2357402"/>
            <a:chOff x="3665298" y="3877376"/>
            <a:chExt cx="2540948" cy="2357402"/>
          </a:xfrm>
          <a:noFill/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7FC7B9F9-C691-465E-A849-68C29DE8F2DA}"/>
                </a:ext>
              </a:extLst>
            </p:cNvPr>
            <p:cNvSpPr/>
            <p:nvPr/>
          </p:nvSpPr>
          <p:spPr>
            <a:xfrm>
              <a:off x="3665298" y="3877376"/>
              <a:ext cx="2473940" cy="2357402"/>
            </a:xfrm>
            <a:prstGeom prst="roundRect">
              <a:avLst/>
            </a:prstGeom>
            <a:grpFill/>
            <a:ln w="38100">
              <a:solidFill>
                <a:schemeClr val="accent6">
                  <a:lumMod val="75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>
                <a:solidFill>
                  <a:srgbClr val="000099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3E8FA21-A459-4D17-8AC4-F89CD19E7FAB}"/>
                </a:ext>
              </a:extLst>
            </p:cNvPr>
            <p:cNvSpPr txBox="1"/>
            <p:nvPr/>
          </p:nvSpPr>
          <p:spPr>
            <a:xfrm>
              <a:off x="3692705" y="4599425"/>
              <a:ext cx="2513541" cy="1015663"/>
            </a:xfrm>
            <a:prstGeom prst="rect">
              <a:avLst/>
            </a:prstGeom>
            <a:grpFill/>
            <a:ln>
              <a:noFill/>
              <a:prstDash val="lgDashDot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6000" b="1">
                  <a:solidFill>
                    <a:srgbClr val="000099"/>
                  </a:solidFill>
                  <a:latin typeface="AvantGarde" panose="00000400000000000000" pitchFamily="2" charset="0"/>
                </a:rPr>
                <a:t>khỉ</a:t>
              </a:r>
              <a:endParaRPr lang="en-US" sz="6000" b="1">
                <a:solidFill>
                  <a:srgbClr val="000099"/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AD6D08F-B366-431C-985D-7D7D67700C61}"/>
              </a:ext>
            </a:extLst>
          </p:cNvPr>
          <p:cNvGrpSpPr/>
          <p:nvPr/>
        </p:nvGrpSpPr>
        <p:grpSpPr>
          <a:xfrm>
            <a:off x="8372490" y="3877376"/>
            <a:ext cx="3512446" cy="2357402"/>
            <a:chOff x="6271291" y="3877376"/>
            <a:chExt cx="2473940" cy="2357402"/>
          </a:xfrm>
          <a:noFill/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9F9EC89C-83DE-48A4-A182-552782A32DB6}"/>
                </a:ext>
              </a:extLst>
            </p:cNvPr>
            <p:cNvSpPr/>
            <p:nvPr/>
          </p:nvSpPr>
          <p:spPr>
            <a:xfrm>
              <a:off x="6271291" y="3877376"/>
              <a:ext cx="2473940" cy="2357402"/>
            </a:xfrm>
            <a:prstGeom prst="roundRect">
              <a:avLst/>
            </a:prstGeom>
            <a:grpFill/>
            <a:ln w="38100">
              <a:solidFill>
                <a:schemeClr val="accent6">
                  <a:lumMod val="75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>
                <a:solidFill>
                  <a:srgbClr val="000099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9F56E02-EA40-4A02-9301-532C6238A431}"/>
                </a:ext>
              </a:extLst>
            </p:cNvPr>
            <p:cNvSpPr txBox="1"/>
            <p:nvPr/>
          </p:nvSpPr>
          <p:spPr>
            <a:xfrm>
              <a:off x="6629000" y="4718479"/>
              <a:ext cx="1981265" cy="1015663"/>
            </a:xfrm>
            <a:prstGeom prst="rect">
              <a:avLst/>
            </a:prstGeom>
            <a:grpFill/>
            <a:ln>
              <a:noFill/>
              <a:prstDash val="lgDashDot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6000" b="1">
                  <a:solidFill>
                    <a:srgbClr val="000099"/>
                  </a:solidFill>
                  <a:latin typeface="AvantGarde" panose="00000400000000000000" pitchFamily="2" charset="0"/>
                </a:rPr>
                <a:t>cá kho</a:t>
              </a:r>
              <a:endParaRPr lang="en-US" sz="6000" b="1">
                <a:solidFill>
                  <a:srgbClr val="000099"/>
                </a:solidFill>
                <a:latin typeface="HP001 4 hàng" panose="020B06030503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90967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302380"/>
            <a:ext cx="7772400" cy="6132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4790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E6E53-4F4B-4E3A-A04E-406BEDE90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ECCB98-C991-46D7-B18D-60526BDC52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7842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62400" y="0"/>
            <a:ext cx="3352800" cy="707878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000" b="1">
                <a:solidFill>
                  <a:srgbClr val="FF0066"/>
                </a:solidFill>
                <a:latin typeface="AvantGarde" panose="00000400000000000000" pitchFamily="2" charset="0"/>
              </a:rPr>
              <a:t>Đố bé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3785"/>
          <a:stretch/>
        </p:blipFill>
        <p:spPr>
          <a:xfrm>
            <a:off x="2171700" y="641272"/>
            <a:ext cx="7848600" cy="6054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8105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F79B896-2BC0-4DDE-9367-AE3F492778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1981200"/>
            <a:ext cx="6845302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6910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F0E90-EC14-4227-B538-0A6560872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D91C96-634E-4901-96FD-E0C8DCF86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88CA3C-123C-4CFB-A860-E36946D3A1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150" y="41080"/>
            <a:ext cx="9926819" cy="654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7947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9A441-B758-4BB2-B36B-16C938F7F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4A2A4D-57FB-4DC8-B0FF-405BE54E21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1DB7D8-A119-4AA9-98C3-251897B7D7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148" y="192346"/>
            <a:ext cx="11639705" cy="6473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6925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9571B-A13C-4CB4-A7AC-28B5B30E1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E8D7E5-D369-4B19-B139-FCD96E836E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7C43A3-4B32-43F1-BFD0-EDADFB4FFA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039" y="274639"/>
            <a:ext cx="11337921" cy="5731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970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E672034-8083-4AA5-BBDE-9CD266C83FF3}"/>
              </a:ext>
            </a:extLst>
          </p:cNvPr>
          <p:cNvSpPr txBox="1"/>
          <p:nvPr/>
        </p:nvSpPr>
        <p:spPr>
          <a:xfrm>
            <a:off x="3242520" y="3702816"/>
            <a:ext cx="1847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6000">
              <a:solidFill>
                <a:srgbClr val="000099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00F1027-B987-4324-A601-4B1FC0BB172B}"/>
              </a:ext>
            </a:extLst>
          </p:cNvPr>
          <p:cNvGrpSpPr>
            <a:grpSpLocks/>
          </p:cNvGrpSpPr>
          <p:nvPr/>
        </p:nvGrpSpPr>
        <p:grpSpPr>
          <a:xfrm>
            <a:off x="393671" y="762000"/>
            <a:ext cx="3512446" cy="2357402"/>
            <a:chOff x="953311" y="940275"/>
            <a:chExt cx="2473940" cy="2357402"/>
          </a:xfrm>
          <a:noFill/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0D374B66-B29F-43BD-A218-D730C2689D34}"/>
                </a:ext>
              </a:extLst>
            </p:cNvPr>
            <p:cNvSpPr/>
            <p:nvPr/>
          </p:nvSpPr>
          <p:spPr>
            <a:xfrm>
              <a:off x="953311" y="940275"/>
              <a:ext cx="2473940" cy="2357402"/>
            </a:xfrm>
            <a:prstGeom prst="roundRect">
              <a:avLst/>
            </a:prstGeom>
            <a:grpFill/>
            <a:ln w="38100">
              <a:solidFill>
                <a:schemeClr val="accent6">
                  <a:lumMod val="75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>
                <a:solidFill>
                  <a:srgbClr val="000099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20A67C4-D7C4-4020-8BCA-E7A4A0315494}"/>
                </a:ext>
              </a:extLst>
            </p:cNvPr>
            <p:cNvSpPr txBox="1"/>
            <p:nvPr/>
          </p:nvSpPr>
          <p:spPr>
            <a:xfrm>
              <a:off x="1220456" y="1719408"/>
              <a:ext cx="1954935" cy="1015663"/>
            </a:xfrm>
            <a:prstGeom prst="rect">
              <a:avLst/>
            </a:prstGeom>
            <a:noFill/>
            <a:ln>
              <a:noFill/>
              <a:prstDash val="lgDashDot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6000" b="1">
                  <a:solidFill>
                    <a:srgbClr val="000099"/>
                  </a:solidFill>
                  <a:latin typeface="AvantGarde" panose="00000400000000000000" pitchFamily="2" charset="0"/>
                </a:rPr>
                <a:t>kể</a:t>
              </a:r>
              <a:endParaRPr lang="en-US" sz="6000" b="1">
                <a:solidFill>
                  <a:srgbClr val="000099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3D157C7-6219-4014-8003-7505B50D4EC4}"/>
              </a:ext>
            </a:extLst>
          </p:cNvPr>
          <p:cNvGrpSpPr>
            <a:grpSpLocks/>
          </p:cNvGrpSpPr>
          <p:nvPr/>
        </p:nvGrpSpPr>
        <p:grpSpPr>
          <a:xfrm>
            <a:off x="4525995" y="762000"/>
            <a:ext cx="3512446" cy="2357402"/>
            <a:chOff x="3665298" y="940275"/>
            <a:chExt cx="2513541" cy="2357402"/>
          </a:xfrm>
          <a:noFill/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4B8A1FB8-E4F8-48C9-A25F-6FB4FDA4047C}"/>
                </a:ext>
              </a:extLst>
            </p:cNvPr>
            <p:cNvSpPr/>
            <p:nvPr/>
          </p:nvSpPr>
          <p:spPr>
            <a:xfrm>
              <a:off x="3665298" y="940275"/>
              <a:ext cx="2473940" cy="2357402"/>
            </a:xfrm>
            <a:prstGeom prst="roundRect">
              <a:avLst/>
            </a:prstGeom>
            <a:grpFill/>
            <a:ln w="38100">
              <a:solidFill>
                <a:schemeClr val="accent6">
                  <a:lumMod val="75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>
                <a:solidFill>
                  <a:srgbClr val="000099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66277C4-ADD6-4AC1-AAEC-C9EE6AAC6874}"/>
                </a:ext>
              </a:extLst>
            </p:cNvPr>
            <p:cNvSpPr txBox="1"/>
            <p:nvPr/>
          </p:nvSpPr>
          <p:spPr>
            <a:xfrm>
              <a:off x="3665298" y="1686199"/>
              <a:ext cx="2513541" cy="1015663"/>
            </a:xfrm>
            <a:prstGeom prst="rect">
              <a:avLst/>
            </a:prstGeom>
            <a:noFill/>
            <a:ln>
              <a:noFill/>
              <a:prstDash val="lgDashDot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6000" b="1">
                  <a:solidFill>
                    <a:srgbClr val="000099"/>
                  </a:solidFill>
                  <a:latin typeface="AvantGarde" panose="00000400000000000000" pitchFamily="2" charset="0"/>
                </a:rPr>
                <a:t>giẻ</a:t>
              </a:r>
              <a:endParaRPr lang="en-US" sz="6000" b="1">
                <a:solidFill>
                  <a:srgbClr val="000099"/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CE0D1A7-569A-4305-BD4F-BFEBD253B149}"/>
              </a:ext>
            </a:extLst>
          </p:cNvPr>
          <p:cNvGrpSpPr>
            <a:grpSpLocks/>
          </p:cNvGrpSpPr>
          <p:nvPr/>
        </p:nvGrpSpPr>
        <p:grpSpPr>
          <a:xfrm>
            <a:off x="8372490" y="762000"/>
            <a:ext cx="3512446" cy="2357402"/>
            <a:chOff x="6271291" y="940275"/>
            <a:chExt cx="2473940" cy="2357402"/>
          </a:xfrm>
          <a:noFill/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077C1C36-DF43-4664-9960-A8DE3CB5F956}"/>
                </a:ext>
              </a:extLst>
            </p:cNvPr>
            <p:cNvSpPr/>
            <p:nvPr/>
          </p:nvSpPr>
          <p:spPr>
            <a:xfrm>
              <a:off x="6271291" y="940275"/>
              <a:ext cx="2473940" cy="2357402"/>
            </a:xfrm>
            <a:prstGeom prst="roundRect">
              <a:avLst/>
            </a:prstGeom>
            <a:grpFill/>
            <a:ln w="38100">
              <a:solidFill>
                <a:schemeClr val="accent6">
                  <a:lumMod val="75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>
                <a:solidFill>
                  <a:srgbClr val="000099"/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3AB51EC-1421-4F20-8EFE-99B4B14A9A9D}"/>
                </a:ext>
              </a:extLst>
            </p:cNvPr>
            <p:cNvSpPr txBox="1"/>
            <p:nvPr/>
          </p:nvSpPr>
          <p:spPr>
            <a:xfrm>
              <a:off x="6651620" y="1660957"/>
              <a:ext cx="1981265" cy="1015663"/>
            </a:xfrm>
            <a:prstGeom prst="rect">
              <a:avLst/>
            </a:prstGeom>
            <a:noFill/>
            <a:ln>
              <a:noFill/>
              <a:prstDash val="lgDashDot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6000" b="1">
                  <a:solidFill>
                    <a:srgbClr val="000099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kẻ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243A41F-78D1-46E1-B3CE-6438BDE83D8C}"/>
              </a:ext>
            </a:extLst>
          </p:cNvPr>
          <p:cNvGrpSpPr/>
          <p:nvPr/>
        </p:nvGrpSpPr>
        <p:grpSpPr>
          <a:xfrm>
            <a:off x="393671" y="3877376"/>
            <a:ext cx="3512446" cy="2357402"/>
            <a:chOff x="953311" y="3877376"/>
            <a:chExt cx="2473940" cy="2357402"/>
          </a:xfrm>
          <a:noFill/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04479AF8-C1DB-4BF0-A0C4-FB1EAB31161E}"/>
                </a:ext>
              </a:extLst>
            </p:cNvPr>
            <p:cNvSpPr/>
            <p:nvPr/>
          </p:nvSpPr>
          <p:spPr>
            <a:xfrm>
              <a:off x="953311" y="3877376"/>
              <a:ext cx="2473940" cy="2357402"/>
            </a:xfrm>
            <a:prstGeom prst="roundRect">
              <a:avLst/>
            </a:prstGeom>
            <a:grpFill/>
            <a:ln w="38100">
              <a:solidFill>
                <a:schemeClr val="accent6">
                  <a:lumMod val="75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>
                <a:solidFill>
                  <a:srgbClr val="000099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B1A0409-2426-4C63-B78E-4116B20A279F}"/>
                </a:ext>
              </a:extLst>
            </p:cNvPr>
            <p:cNvSpPr txBox="1"/>
            <p:nvPr/>
          </p:nvSpPr>
          <p:spPr>
            <a:xfrm>
              <a:off x="1224307" y="4599425"/>
              <a:ext cx="1954935" cy="1015663"/>
            </a:xfrm>
            <a:prstGeom prst="rect">
              <a:avLst/>
            </a:prstGeom>
            <a:grpFill/>
            <a:ln>
              <a:noFill/>
              <a:prstDash val="lgDashDot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6000" b="1">
                  <a:solidFill>
                    <a:srgbClr val="000099"/>
                  </a:solidFill>
                  <a:latin typeface="AvantGarde" panose="00000400000000000000" pitchFamily="2" charset="0"/>
                </a:rPr>
                <a:t>giò</a:t>
              </a:r>
              <a:endParaRPr lang="en-US" sz="6000" b="1">
                <a:solidFill>
                  <a:srgbClr val="000099"/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8AF53B8-CF29-4EE9-86D7-3AAA6B7ED84B}"/>
              </a:ext>
            </a:extLst>
          </p:cNvPr>
          <p:cNvGrpSpPr/>
          <p:nvPr/>
        </p:nvGrpSpPr>
        <p:grpSpPr>
          <a:xfrm>
            <a:off x="4525995" y="3831917"/>
            <a:ext cx="3512446" cy="2357402"/>
            <a:chOff x="3665298" y="3877376"/>
            <a:chExt cx="2540948" cy="2357402"/>
          </a:xfrm>
          <a:noFill/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7FC7B9F9-C691-465E-A849-68C29DE8F2DA}"/>
                </a:ext>
              </a:extLst>
            </p:cNvPr>
            <p:cNvSpPr/>
            <p:nvPr/>
          </p:nvSpPr>
          <p:spPr>
            <a:xfrm>
              <a:off x="3665298" y="3877376"/>
              <a:ext cx="2473940" cy="2357402"/>
            </a:xfrm>
            <a:prstGeom prst="roundRect">
              <a:avLst/>
            </a:prstGeom>
            <a:grpFill/>
            <a:ln w="38100">
              <a:solidFill>
                <a:schemeClr val="accent6">
                  <a:lumMod val="75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>
                <a:solidFill>
                  <a:srgbClr val="000099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3E8FA21-A459-4D17-8AC4-F89CD19E7FAB}"/>
                </a:ext>
              </a:extLst>
            </p:cNvPr>
            <p:cNvSpPr txBox="1"/>
            <p:nvPr/>
          </p:nvSpPr>
          <p:spPr>
            <a:xfrm>
              <a:off x="3692705" y="4599425"/>
              <a:ext cx="2513541" cy="1015663"/>
            </a:xfrm>
            <a:prstGeom prst="rect">
              <a:avLst/>
            </a:prstGeom>
            <a:grpFill/>
            <a:ln>
              <a:noFill/>
              <a:prstDash val="lgDashDot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6000" b="1">
                  <a:solidFill>
                    <a:srgbClr val="000099"/>
                  </a:solidFill>
                  <a:latin typeface="AvantGarde" panose="00000400000000000000" pitchFamily="2" charset="0"/>
                </a:rPr>
                <a:t>bờ kè</a:t>
              </a:r>
              <a:endParaRPr lang="en-US" sz="6000" b="1">
                <a:solidFill>
                  <a:srgbClr val="000099"/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AD6D08F-B366-431C-985D-7D7D67700C61}"/>
              </a:ext>
            </a:extLst>
          </p:cNvPr>
          <p:cNvGrpSpPr/>
          <p:nvPr/>
        </p:nvGrpSpPr>
        <p:grpSpPr>
          <a:xfrm>
            <a:off x="8372490" y="3877376"/>
            <a:ext cx="3512446" cy="2357402"/>
            <a:chOff x="6271291" y="3877376"/>
            <a:chExt cx="2473940" cy="2357402"/>
          </a:xfrm>
          <a:noFill/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9F9EC89C-83DE-48A4-A182-552782A32DB6}"/>
                </a:ext>
              </a:extLst>
            </p:cNvPr>
            <p:cNvSpPr/>
            <p:nvPr/>
          </p:nvSpPr>
          <p:spPr>
            <a:xfrm>
              <a:off x="6271291" y="3877376"/>
              <a:ext cx="2473940" cy="2357402"/>
            </a:xfrm>
            <a:prstGeom prst="roundRect">
              <a:avLst/>
            </a:prstGeom>
            <a:grpFill/>
            <a:ln w="38100">
              <a:solidFill>
                <a:schemeClr val="accent6">
                  <a:lumMod val="75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>
                <a:solidFill>
                  <a:srgbClr val="000099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9F56E02-EA40-4A02-9301-532C6238A431}"/>
                </a:ext>
              </a:extLst>
            </p:cNvPr>
            <p:cNvSpPr txBox="1"/>
            <p:nvPr/>
          </p:nvSpPr>
          <p:spPr>
            <a:xfrm>
              <a:off x="6629000" y="4718479"/>
              <a:ext cx="1981265" cy="1015663"/>
            </a:xfrm>
            <a:prstGeom prst="rect">
              <a:avLst/>
            </a:prstGeom>
            <a:grpFill/>
            <a:ln>
              <a:noFill/>
              <a:prstDash val="lgDashDot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6000" b="1">
                  <a:solidFill>
                    <a:srgbClr val="000099"/>
                  </a:solidFill>
                  <a:latin typeface="AvantGarde" panose="00000400000000000000" pitchFamily="2" charset="0"/>
                </a:rPr>
                <a:t>giỏ cá</a:t>
              </a:r>
              <a:endParaRPr lang="en-US" sz="6000" b="1">
                <a:solidFill>
                  <a:srgbClr val="000099"/>
                </a:solidFill>
                <a:latin typeface="HP001 4 hàng" panose="020B06030503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5749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669" y="4744195"/>
            <a:ext cx="5538060" cy="129515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148" y="257912"/>
            <a:ext cx="5570409" cy="6160821"/>
          </a:xfrm>
          <a:prstGeom prst="rect">
            <a:avLst/>
          </a:prstGeom>
        </p:spPr>
      </p:pic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5445067" y="2829228"/>
            <a:ext cx="1327751" cy="18094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685800">
              <a:lnSpc>
                <a:spcPct val="110000"/>
              </a:lnSpc>
              <a:spcBef>
                <a:spcPct val="0"/>
              </a:spcBef>
            </a:pPr>
            <a:r>
              <a:rPr lang="zh-CN" altLang="en-US" sz="4400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校园</a:t>
            </a:r>
            <a:endParaRPr lang="en-US" altLang="zh-CN" sz="4400" dirty="0">
              <a:solidFill>
                <a:schemeClr val="bg1"/>
              </a:solidFill>
              <a:latin typeface="方正粗圆简体" panose="02010601030101010101" pitchFamily="2" charset="-122"/>
              <a:ea typeface="方正粗圆简体" panose="02010601030101010101" pitchFamily="2" charset="-122"/>
              <a:cs typeface="+mj-cs"/>
            </a:endParaRPr>
          </a:p>
          <a:p>
            <a:pPr algn="ctr" defTabSz="685800">
              <a:lnSpc>
                <a:spcPct val="110000"/>
              </a:lnSpc>
              <a:spcBef>
                <a:spcPct val="0"/>
              </a:spcBef>
            </a:pPr>
            <a:r>
              <a:rPr lang="zh-CN" altLang="en-US" sz="4400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安全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267200" y="3200400"/>
            <a:ext cx="327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solidFill>
                  <a:srgbClr val="FF0000"/>
                </a:solidFill>
                <a:latin typeface="HP001 4 hàng" pitchFamily="34" charset="0"/>
              </a:rPr>
              <a:t>Thư giãn</a:t>
            </a:r>
          </a:p>
        </p:txBody>
      </p:sp>
      <p:pic>
        <p:nvPicPr>
          <p:cNvPr id="3" name="ChiecBungDoi-ThanhNganTheVoiceKids-5237837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707063" y="4316426"/>
            <a:ext cx="777875" cy="7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30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8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62400" y="161925"/>
            <a:ext cx="3810000" cy="707878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000" b="1">
                <a:solidFill>
                  <a:srgbClr val="FF0066"/>
                </a:solidFill>
                <a:latin typeface="AvantGarde" panose="00000400000000000000" pitchFamily="2" charset="0"/>
              </a:rPr>
              <a:t>Đố bé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3785"/>
          <a:stretch/>
        </p:blipFill>
        <p:spPr>
          <a:xfrm>
            <a:off x="2209800" y="772838"/>
            <a:ext cx="7848600" cy="6054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8734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066800"/>
            <a:ext cx="9144000" cy="41113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48000" y="3886200"/>
            <a:ext cx="5562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Củng cố</a:t>
            </a:r>
          </a:p>
        </p:txBody>
      </p:sp>
    </p:spTree>
    <p:extLst>
      <p:ext uri="{BB962C8B-B14F-4D97-AF65-F5344CB8AC3E}">
        <p14:creationId xmlns:p14="http://schemas.microsoft.com/office/powerpoint/2010/main" val="29273870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743200" y="2095500"/>
            <a:ext cx="5562600" cy="4038600"/>
          </a:xfrm>
          <a:prstGeom prst="rect">
            <a:avLst/>
          </a:prstGeom>
          <a:solidFill>
            <a:srgbClr val="00B050"/>
          </a:solidFill>
          <a:ln w="76200">
            <a:solidFill>
              <a:srgbClr val="0070C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endParaRPr lang="vi-VN" altLang="en-US" sz="2400">
              <a:latin typeface="Times New Roman" panose="02020603050405020304" pitchFamily="18" charset="0"/>
            </a:endParaRPr>
          </a:p>
        </p:txBody>
      </p:sp>
      <p:sp>
        <p:nvSpPr>
          <p:cNvPr id="16387" name="Rectangle 5"/>
          <p:cNvSpPr>
            <a:spLocks noChangeArrowheads="1"/>
          </p:cNvSpPr>
          <p:nvPr/>
        </p:nvSpPr>
        <p:spPr bwMode="auto">
          <a:xfrm>
            <a:off x="8561824" y="1943100"/>
            <a:ext cx="12954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>
            <a:lvl1pPr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endParaRPr lang="vi-VN" altLang="en-US" sz="2400">
              <a:latin typeface="Times New Roman" panose="02020603050405020304" pitchFamily="18" charset="0"/>
            </a:endParaRPr>
          </a:p>
        </p:txBody>
      </p:sp>
      <p:sp>
        <p:nvSpPr>
          <p:cNvPr id="16388" name="Rectangle 6"/>
          <p:cNvSpPr>
            <a:spLocks noChangeArrowheads="1"/>
          </p:cNvSpPr>
          <p:nvPr/>
        </p:nvSpPr>
        <p:spPr bwMode="auto">
          <a:xfrm rot="18210374">
            <a:off x="7914124" y="1143000"/>
            <a:ext cx="12954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eaVert" wrap="none" anchor="ctr"/>
          <a:lstStyle>
            <a:lvl1pPr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endParaRPr lang="vi-VN" altLang="en-US" sz="2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504729"/>
      </p:ext>
    </p:extLst>
  </p:cSld>
  <p:clrMapOvr>
    <a:masterClrMapping/>
  </p:clrMapOvr>
  <p:transition>
    <p:sndAc>
      <p:stSnd>
        <p:snd r:embed="rId3" name="chimes.wav"/>
      </p:stSnd>
    </p:sndAc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ách đám mây (2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00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772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2057400" y="3514725"/>
            <a:ext cx="1981200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5105400" y="3524250"/>
            <a:ext cx="5181600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4070" y="636028"/>
            <a:ext cx="9243861" cy="558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0557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144"/>
          <p:cNvGraphicFramePr>
            <a:graphicFrameLocks/>
          </p:cNvGraphicFramePr>
          <p:nvPr/>
        </p:nvGraphicFramePr>
        <p:xfrm>
          <a:off x="457200" y="-9728"/>
          <a:ext cx="11064248" cy="6858000"/>
        </p:xfrm>
        <a:graphic>
          <a:graphicData uri="http://schemas.openxmlformats.org/drawingml/2006/table">
            <a:tbl>
              <a:tblPr/>
              <a:tblGrid>
                <a:gridCol w="425548">
                  <a:extLst>
                    <a:ext uri="{9D8B030D-6E8A-4147-A177-3AD203B41FA5}">
                      <a16:colId xmlns:a16="http://schemas.microsoft.com/office/drawing/2014/main" val="4291497924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4126125750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715946927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3288376893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3364941404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620743077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1015881564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3090734653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3478119023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3383259718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3968266636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1760272712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6364702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798467489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438729374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947284322"/>
                    </a:ext>
                  </a:extLst>
                </a:gridCol>
              </a:tblGrid>
              <a:tr h="428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9109165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2982523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9379220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4954423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4917391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5217103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3688575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3289391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9185799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Text Box 24"/>
          <p:cNvSpPr txBox="1">
            <a:spLocks noChangeArrowheads="1"/>
          </p:cNvSpPr>
          <p:nvPr/>
        </p:nvSpPr>
        <p:spPr bwMode="auto">
          <a:xfrm>
            <a:off x="1061720" y="483136"/>
            <a:ext cx="5196840" cy="2708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7000" b="1">
                <a:solidFill>
                  <a:srgbClr val="FFFF00"/>
                </a:solidFill>
                <a:latin typeface="HP001 4H" panose="020B0603050302020204" pitchFamily="34" charset="0"/>
              </a:rPr>
              <a:t>δ</a:t>
            </a:r>
          </a:p>
        </p:txBody>
      </p:sp>
      <p:sp>
        <p:nvSpPr>
          <p:cNvPr id="6" name="Text Box 24">
            <a:extLst>
              <a:ext uri="{FF2B5EF4-FFF2-40B4-BE49-F238E27FC236}">
                <a16:creationId xmlns:a16="http://schemas.microsoft.com/office/drawing/2014/main" id="{1015BD4C-D133-46E8-A942-A74B9F66F7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6960" y="472976"/>
            <a:ext cx="5196840" cy="2708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7000" b="1">
                <a:solidFill>
                  <a:srgbClr val="FFFF00"/>
                </a:solidFill>
                <a:latin typeface="HP001 4H" panose="020B0603050302020204" pitchFamily="34" charset="0"/>
              </a:rPr>
              <a:t>Άı</a:t>
            </a:r>
          </a:p>
        </p:txBody>
      </p:sp>
      <p:sp>
        <p:nvSpPr>
          <p:cNvPr id="8" name="Text Box 24">
            <a:extLst>
              <a:ext uri="{FF2B5EF4-FFF2-40B4-BE49-F238E27FC236}">
                <a16:creationId xmlns:a16="http://schemas.microsoft.com/office/drawing/2014/main" id="{17C869E3-071F-439D-8CBE-3DFEEB4F60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260" y="3905656"/>
            <a:ext cx="5196840" cy="492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7000" b="1">
                <a:solidFill>
                  <a:srgbClr val="FFFF00"/>
                </a:solidFill>
                <a:latin typeface="HP001 4H" panose="020B0603050302020204" pitchFamily="34" charset="0"/>
              </a:rPr>
              <a:t>Ǻ</a:t>
            </a:r>
          </a:p>
          <a:p>
            <a:pPr eaLnBrk="1" hangingPunct="1">
              <a:spcBef>
                <a:spcPct val="50000"/>
              </a:spcBef>
            </a:pPr>
            <a:endParaRPr lang="en-US" sz="9600" b="1">
              <a:solidFill>
                <a:srgbClr val="FF0000"/>
              </a:solidFill>
              <a:latin typeface="HP001 4H" panose="020B0603050302020204" pitchFamily="34" charset="0"/>
            </a:endParaRPr>
          </a:p>
        </p:txBody>
      </p:sp>
      <p:sp>
        <p:nvSpPr>
          <p:cNvPr id="9" name="Text Box 24">
            <a:extLst>
              <a:ext uri="{FF2B5EF4-FFF2-40B4-BE49-F238E27FC236}">
                <a16:creationId xmlns:a16="http://schemas.microsoft.com/office/drawing/2014/main" id="{9BE82473-442D-4410-926B-0C684E1E89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8360" y="3905656"/>
            <a:ext cx="5196840" cy="2708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7000" b="1">
                <a:solidFill>
                  <a:srgbClr val="FFFF00"/>
                </a:solidFill>
                <a:latin typeface="HP001 4H" panose="020B0603050302020204" pitchFamily="34" charset="0"/>
              </a:rPr>
              <a:t>Ε;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FB0037F-446E-4A07-8B2C-F044F3C4A71C}"/>
              </a:ext>
            </a:extLst>
          </p:cNvPr>
          <p:cNvSpPr/>
          <p:nvPr/>
        </p:nvSpPr>
        <p:spPr>
          <a:xfrm rot="10800000" flipV="1">
            <a:off x="806740" y="4828267"/>
            <a:ext cx="182719" cy="19165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>
              <a:solidFill>
                <a:srgbClr val="FFFF00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311A27D-08AB-44B1-B956-95005FF32D0B}"/>
              </a:ext>
            </a:extLst>
          </p:cNvPr>
          <p:cNvSpPr/>
          <p:nvPr/>
        </p:nvSpPr>
        <p:spPr>
          <a:xfrm rot="10800000" flipV="1">
            <a:off x="1247639" y="5046893"/>
            <a:ext cx="182719" cy="19165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>
              <a:solidFill>
                <a:srgbClr val="FFFF00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863A284-2AC5-4B3E-BDAD-2ECAAE9F0864}"/>
              </a:ext>
            </a:extLst>
          </p:cNvPr>
          <p:cNvSpPr/>
          <p:nvPr/>
        </p:nvSpPr>
        <p:spPr>
          <a:xfrm rot="10800000" flipV="1">
            <a:off x="1871258" y="5068220"/>
            <a:ext cx="182719" cy="19165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>
              <a:solidFill>
                <a:srgbClr val="FFFF00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4952700-71F2-40D4-A927-95FDDC6C7616}"/>
              </a:ext>
            </a:extLst>
          </p:cNvPr>
          <p:cNvSpPr/>
          <p:nvPr/>
        </p:nvSpPr>
        <p:spPr>
          <a:xfrm rot="10800000" flipV="1">
            <a:off x="2935777" y="5031839"/>
            <a:ext cx="182719" cy="19165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>
              <a:solidFill>
                <a:srgbClr val="FFFF00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7891678-B273-45B9-ADAA-9008DAE1AD44}"/>
              </a:ext>
            </a:extLst>
          </p:cNvPr>
          <p:cNvSpPr/>
          <p:nvPr/>
        </p:nvSpPr>
        <p:spPr>
          <a:xfrm rot="10800000" flipV="1">
            <a:off x="5898544" y="4828267"/>
            <a:ext cx="182719" cy="19165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>
              <a:solidFill>
                <a:srgbClr val="FFFF00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E832942-734C-4510-B708-FD79797C4B13}"/>
              </a:ext>
            </a:extLst>
          </p:cNvPr>
          <p:cNvSpPr/>
          <p:nvPr/>
        </p:nvSpPr>
        <p:spPr>
          <a:xfrm rot="10800000" flipV="1">
            <a:off x="7924800" y="5410200"/>
            <a:ext cx="182719" cy="19165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>
              <a:solidFill>
                <a:srgbClr val="FFFF00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1B4C10D-7E95-4F75-A39C-63A4723904C7}"/>
              </a:ext>
            </a:extLst>
          </p:cNvPr>
          <p:cNvSpPr/>
          <p:nvPr/>
        </p:nvSpPr>
        <p:spPr>
          <a:xfrm rot="10800000" flipV="1">
            <a:off x="2286000" y="1596659"/>
            <a:ext cx="182719" cy="19165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>
              <a:solidFill>
                <a:srgbClr val="FFFF00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3B0AF90-C2E5-4CFE-937C-37CFFCD7E967}"/>
              </a:ext>
            </a:extLst>
          </p:cNvPr>
          <p:cNvSpPr/>
          <p:nvPr/>
        </p:nvSpPr>
        <p:spPr>
          <a:xfrm rot="10800000" flipV="1">
            <a:off x="8435420" y="1981200"/>
            <a:ext cx="182719" cy="19165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7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  <p:bldP spid="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ập viết số 6 🍎🍎🍎🍎🍎🍎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4227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00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102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ập viết số 7 🍎🍎🍎🍎🍎🍎🍎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99488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00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454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81"/>
          <a:stretch/>
        </p:blipFill>
        <p:spPr>
          <a:xfrm>
            <a:off x="1524001" y="228600"/>
            <a:ext cx="9143999" cy="6400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24200" y="2592050"/>
            <a:ext cx="5562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860162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014095"/>
            <a:ext cx="11734800" cy="2481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en-US" sz="3600" b="1">
                <a:latin typeface="UTM Avo" pitchFamily="18" charset="0"/>
              </a:rPr>
              <a:t>Bà bế bé lê. Bé bi bô: “dì </a:t>
            </a:r>
            <a:r>
              <a:rPr lang="en-US" sz="3600">
                <a:latin typeface="UTM Avo" pitchFamily="18" charset="0"/>
              </a:rPr>
              <a:t>.....</a:t>
            </a:r>
            <a:r>
              <a:rPr lang="en-US" sz="3600" b="1">
                <a:latin typeface="UTM Avo" pitchFamily="18" charset="0"/>
              </a:rPr>
              <a:t> giò”. Đó là bé kể: Dì kế giã giò.</a:t>
            </a:r>
          </a:p>
          <a:p>
            <a:pPr indent="457200">
              <a:lnSpc>
                <a:spcPct val="150000"/>
              </a:lnSpc>
            </a:pPr>
            <a:r>
              <a:rPr lang="en-US" sz="3600" b="1">
                <a:latin typeface="UTM Avo" pitchFamily="18" charset="0"/>
              </a:rPr>
              <a:t>Cỗ có giò, có gà, có cả giá đỗ.</a:t>
            </a:r>
            <a:endParaRPr lang="vi-VN" sz="3600" b="1"/>
          </a:p>
        </p:txBody>
      </p:sp>
      <p:sp>
        <p:nvSpPr>
          <p:cNvPr id="3" name="Rectangle 2"/>
          <p:cNvSpPr/>
          <p:nvPr/>
        </p:nvSpPr>
        <p:spPr>
          <a:xfrm>
            <a:off x="4114800" y="762000"/>
            <a:ext cx="302653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>
                <a:solidFill>
                  <a:srgbClr val="FF0000"/>
                </a:solidFill>
                <a:latin typeface="UTM Avo" pitchFamily="18" charset="0"/>
              </a:rPr>
              <a:t>Bé kể</a:t>
            </a:r>
            <a:endParaRPr lang="vi-VN" sz="4400" b="1">
              <a:solidFill>
                <a:srgbClr val="FF0000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DBCE75F-B95D-49F5-A4A8-346E98501254}"/>
              </a:ext>
            </a:extLst>
          </p:cNvPr>
          <p:cNvSpPr/>
          <p:nvPr/>
        </p:nvSpPr>
        <p:spPr>
          <a:xfrm>
            <a:off x="533400" y="1981200"/>
            <a:ext cx="381000" cy="381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  <a:latin typeface="Avant Garde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1</a:t>
            </a:r>
            <a:endParaRPr lang="en-US" sz="1050" b="1">
              <a:solidFill>
                <a:srgbClr val="FF0000"/>
              </a:solidFill>
              <a:latin typeface="Avant Garde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8E0325F-2F37-43C2-A31A-23044D5FBDB4}"/>
              </a:ext>
            </a:extLst>
          </p:cNvPr>
          <p:cNvSpPr/>
          <p:nvPr/>
        </p:nvSpPr>
        <p:spPr>
          <a:xfrm>
            <a:off x="3429000" y="1982493"/>
            <a:ext cx="381000" cy="381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  <a:latin typeface="Avant Garde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2</a:t>
            </a:r>
            <a:endParaRPr lang="en-US" sz="1050" b="1">
              <a:solidFill>
                <a:srgbClr val="FF0000"/>
              </a:solidFill>
              <a:latin typeface="Avant Garde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F4DC61D-95F6-4D5C-88EE-58785341ACFF}"/>
              </a:ext>
            </a:extLst>
          </p:cNvPr>
          <p:cNvSpPr/>
          <p:nvPr/>
        </p:nvSpPr>
        <p:spPr>
          <a:xfrm>
            <a:off x="8610600" y="1981200"/>
            <a:ext cx="381000" cy="381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  <a:latin typeface="Avant Garde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3</a:t>
            </a:r>
            <a:endParaRPr lang="en-US" sz="1050" b="1">
              <a:solidFill>
                <a:srgbClr val="FF0000"/>
              </a:solidFill>
              <a:latin typeface="Avant Garde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13494BE-B8F2-4722-8CEE-74FB6FCDE530}"/>
              </a:ext>
            </a:extLst>
          </p:cNvPr>
          <p:cNvSpPr/>
          <p:nvPr/>
        </p:nvSpPr>
        <p:spPr>
          <a:xfrm>
            <a:off x="38100" y="2743200"/>
            <a:ext cx="381000" cy="381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  <a:latin typeface="Avant Garde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4</a:t>
            </a:r>
            <a:endParaRPr lang="en-US" sz="1050" b="1">
              <a:solidFill>
                <a:srgbClr val="FF0000"/>
              </a:solidFill>
              <a:latin typeface="Avant Garde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B0F076B-A880-4F7B-BE33-BC234B248BDB}"/>
              </a:ext>
            </a:extLst>
          </p:cNvPr>
          <p:cNvSpPr/>
          <p:nvPr/>
        </p:nvSpPr>
        <p:spPr>
          <a:xfrm>
            <a:off x="793012" y="3581400"/>
            <a:ext cx="381000" cy="381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  <a:latin typeface="Avant Garde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5</a:t>
            </a:r>
            <a:endParaRPr lang="en-US" sz="1050" b="1">
              <a:solidFill>
                <a:srgbClr val="FF0000"/>
              </a:solidFill>
              <a:latin typeface="Avant Garde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6795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5007" y="3478530"/>
            <a:ext cx="783431" cy="63500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7906" y="276227"/>
            <a:ext cx="2552700" cy="1571625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7386" y="2658111"/>
            <a:ext cx="1985963" cy="1933575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4886" y="569597"/>
            <a:ext cx="1559719" cy="1870075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33675" y="3940177"/>
            <a:ext cx="7025640" cy="2684145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04474" y="6208397"/>
            <a:ext cx="9182576" cy="71056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4105212" y="1718608"/>
            <a:ext cx="47339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000" b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Tạm biệt và </a:t>
            </a:r>
          </a:p>
          <a:p>
            <a:pPr algn="ctr"/>
            <a:r>
              <a:rPr lang="en-US" altLang="zh-CN" sz="6000" b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hẹn gặp lại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!</a:t>
            </a:r>
            <a:endParaRPr lang="en-US" altLang="zh-CN" sz="6000" b="1">
              <a:solidFill>
                <a:srgbClr val="92A028"/>
              </a:solidFill>
              <a:latin typeface="HP001 4 hàng" pitchFamily="34" charset="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313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1A3DE-CB0D-4510-A747-7032FA81D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3FC641-5349-491B-B414-271174D59F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2DEE61-ECEB-4D5F-BFA3-88056B62F6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84717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73FF4-3F1E-463E-A7EF-FEE2976F1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4E3349-8533-459A-86C5-B0E6095610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BEFC47-A0D0-40A4-B76A-6FB1CAFA0D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5102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30E5B-9CA6-450C-A679-853FA8813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C718A9-DFE5-4D96-A4F4-BC879F2E00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60231F-84CE-4486-BD74-4B14AF96B8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9116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88498-C8EC-4773-9E0F-C3EE6F876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16DD6-CB1E-4494-A153-0A939B5C7E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0BE08E-8920-444D-B614-54189644F3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50882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A37BE-FF8E-41E2-91A5-86E1AE766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A59B36-BB60-4617-A9BD-2CA29AF8C5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0CE24B-7A13-40BF-97BB-696C4224D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19896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76824-879B-4159-A5E2-497D44BD2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44658B-1CB9-405C-B4B0-BBD5308DD7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0796A8-E8D6-4807-98D0-B9180CE8A1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62192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D0DAC-1108-4EEB-A238-5C19A405A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8F57F-2112-45FC-A90B-09B748413F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EE0168-71F6-41D9-8179-3D2F55C9C8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23525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F931F-7D41-462D-BFE8-E15A32BD2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2EE493-D018-4C34-854D-629DF75AAB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9786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9FE82-A17C-4912-BD83-D1DA8F947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DE0AA1-46C3-48C6-B998-AE1157655B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020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2057400" y="2231771"/>
            <a:ext cx="4038600" cy="3682896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566988" y="2652154"/>
            <a:ext cx="2914650" cy="209287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3000">
                <a:solidFill>
                  <a:srgbClr val="00CC00"/>
                </a:solidFill>
                <a:latin typeface="AvantGarde" panose="00000400000000000000" pitchFamily="2" charset="0"/>
              </a:rPr>
              <a:t>kh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90600" y="637896"/>
            <a:ext cx="7696200" cy="101565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Bài 18: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791200" y="412901"/>
            <a:ext cx="2362200" cy="1166080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b="1">
                <a:solidFill>
                  <a:srgbClr val="FF0000"/>
                </a:solidFill>
                <a:latin typeface="AvantGarde" panose="00000400000000000000" pitchFamily="2" charset="0"/>
                <a:cs typeface="Times New Roman" pitchFamily="18" charset="0"/>
              </a:rPr>
              <a:t>kh - m</a:t>
            </a:r>
          </a:p>
        </p:txBody>
      </p:sp>
      <p:sp>
        <p:nvSpPr>
          <p:cNvPr id="6" name="Oval 5"/>
          <p:cNvSpPr/>
          <p:nvPr/>
        </p:nvSpPr>
        <p:spPr>
          <a:xfrm>
            <a:off x="6324600" y="2231771"/>
            <a:ext cx="4038600" cy="3682896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886575" y="2693175"/>
            <a:ext cx="2914650" cy="209287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3000">
                <a:solidFill>
                  <a:srgbClr val="00CC00"/>
                </a:solidFill>
                <a:latin typeface="AvantGarde" panose="00000400000000000000" pitchFamily="2" charset="0"/>
              </a:rPr>
              <a:t>m</a:t>
            </a:r>
          </a:p>
        </p:txBody>
      </p:sp>
    </p:spTree>
    <p:extLst>
      <p:ext uri="{BB962C8B-B14F-4D97-AF65-F5344CB8AC3E}">
        <p14:creationId xmlns:p14="http://schemas.microsoft.com/office/powerpoint/2010/main" val="287101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/>
      <p:bldP spid="4" grpId="1"/>
      <p:bldP spid="15" grpId="0"/>
      <p:bldP spid="16" grpId="0"/>
      <p:bldP spid="6" grpId="0" animBg="1"/>
      <p:bldP spid="6" grpId="1" animBg="1"/>
      <p:bldP spid="7" grpId="0"/>
      <p:bldP spid="7" grpId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2C3C2-E6B5-4C2D-B45E-702B681CD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41D231-2E3D-4D17-95E0-347A75D016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91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E672034-8083-4AA5-BBDE-9CD266C83FF3}"/>
              </a:ext>
            </a:extLst>
          </p:cNvPr>
          <p:cNvSpPr txBox="1"/>
          <p:nvPr/>
        </p:nvSpPr>
        <p:spPr>
          <a:xfrm>
            <a:off x="3242520" y="3702816"/>
            <a:ext cx="18473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500">
              <a:solidFill>
                <a:srgbClr val="00CC00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00F1027-B987-4324-A601-4B1FC0BB172B}"/>
              </a:ext>
            </a:extLst>
          </p:cNvPr>
          <p:cNvGrpSpPr/>
          <p:nvPr/>
        </p:nvGrpSpPr>
        <p:grpSpPr>
          <a:xfrm>
            <a:off x="953311" y="940275"/>
            <a:ext cx="2473940" cy="2357402"/>
            <a:chOff x="953311" y="940275"/>
            <a:chExt cx="2473940" cy="2357402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0D374B66-B29F-43BD-A218-D730C2689D34}"/>
                </a:ext>
              </a:extLst>
            </p:cNvPr>
            <p:cNvSpPr/>
            <p:nvPr/>
          </p:nvSpPr>
          <p:spPr>
            <a:xfrm>
              <a:off x="953311" y="940275"/>
              <a:ext cx="2473940" cy="2357402"/>
            </a:xfrm>
            <a:prstGeom prst="roundRect">
              <a:avLst/>
            </a:prstGeom>
            <a:solidFill>
              <a:srgbClr val="FFFF00"/>
            </a:solidFill>
            <a:ln w="38100">
              <a:solidFill>
                <a:srgbClr val="FF0000"/>
              </a:solidFill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20A67C4-D7C4-4020-8BCA-E7A4A0315494}"/>
                </a:ext>
              </a:extLst>
            </p:cNvPr>
            <p:cNvSpPr txBox="1"/>
            <p:nvPr/>
          </p:nvSpPr>
          <p:spPr>
            <a:xfrm>
              <a:off x="1135992" y="1438438"/>
              <a:ext cx="1954935" cy="1200329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7200" b="1">
                  <a:solidFill>
                    <a:srgbClr val="0070C0"/>
                  </a:solidFill>
                  <a:latin typeface="AvantGarde" panose="00000400000000000000" pitchFamily="2" charset="0"/>
                </a:rPr>
                <a:t>m</a:t>
              </a:r>
              <a:endParaRPr lang="en-US" sz="7200" b="1">
                <a:solidFill>
                  <a:srgbClr val="0070C0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3D157C7-6219-4014-8003-7505B50D4EC4}"/>
              </a:ext>
            </a:extLst>
          </p:cNvPr>
          <p:cNvGrpSpPr/>
          <p:nvPr/>
        </p:nvGrpSpPr>
        <p:grpSpPr>
          <a:xfrm>
            <a:off x="3625697" y="940275"/>
            <a:ext cx="2513541" cy="2357402"/>
            <a:chOff x="3625697" y="940275"/>
            <a:chExt cx="2513541" cy="2357402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4B8A1FB8-E4F8-48C9-A25F-6FB4FDA4047C}"/>
                </a:ext>
              </a:extLst>
            </p:cNvPr>
            <p:cNvSpPr/>
            <p:nvPr/>
          </p:nvSpPr>
          <p:spPr>
            <a:xfrm>
              <a:off x="3665298" y="940275"/>
              <a:ext cx="2473940" cy="2357402"/>
            </a:xfrm>
            <a:prstGeom prst="roundRect">
              <a:avLst/>
            </a:prstGeom>
            <a:solidFill>
              <a:srgbClr val="FFFF00"/>
            </a:solidFill>
            <a:ln w="38100">
              <a:solidFill>
                <a:srgbClr val="FF0000"/>
              </a:solidFill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66277C4-ADD6-4AC1-AAEC-C9EE6AAC6874}"/>
                </a:ext>
              </a:extLst>
            </p:cNvPr>
            <p:cNvSpPr txBox="1"/>
            <p:nvPr/>
          </p:nvSpPr>
          <p:spPr>
            <a:xfrm>
              <a:off x="3625697" y="1474041"/>
              <a:ext cx="2513541" cy="1200329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7200" b="1">
                  <a:solidFill>
                    <a:srgbClr val="0070C0"/>
                  </a:solidFill>
                  <a:latin typeface="AvantGarde" panose="00000400000000000000" pitchFamily="2" charset="0"/>
                </a:rPr>
                <a:t>M</a:t>
              </a:r>
              <a:endParaRPr lang="en-US" sz="7200" b="1">
                <a:solidFill>
                  <a:srgbClr val="0070C0"/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CE0D1A7-569A-4305-BD4F-BFEBD253B149}"/>
              </a:ext>
            </a:extLst>
          </p:cNvPr>
          <p:cNvGrpSpPr/>
          <p:nvPr/>
        </p:nvGrpSpPr>
        <p:grpSpPr>
          <a:xfrm>
            <a:off x="6271291" y="940275"/>
            <a:ext cx="2473940" cy="2357402"/>
            <a:chOff x="6271291" y="940275"/>
            <a:chExt cx="2473940" cy="2357402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077C1C36-DF43-4664-9960-A8DE3CB5F956}"/>
                </a:ext>
              </a:extLst>
            </p:cNvPr>
            <p:cNvSpPr/>
            <p:nvPr/>
          </p:nvSpPr>
          <p:spPr>
            <a:xfrm>
              <a:off x="6271291" y="940275"/>
              <a:ext cx="2473940" cy="2357402"/>
            </a:xfrm>
            <a:prstGeom prst="roundRect">
              <a:avLst/>
            </a:prstGeom>
            <a:solidFill>
              <a:srgbClr val="FFFF00"/>
            </a:solidFill>
            <a:ln w="38100">
              <a:solidFill>
                <a:srgbClr val="FF0000"/>
              </a:solidFill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3AB51EC-1421-4F20-8EFE-99B4B14A9A9D}"/>
                </a:ext>
              </a:extLst>
            </p:cNvPr>
            <p:cNvSpPr txBox="1"/>
            <p:nvPr/>
          </p:nvSpPr>
          <p:spPr>
            <a:xfrm>
              <a:off x="6678132" y="1600254"/>
              <a:ext cx="1981265" cy="1200329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7200" b="1">
                  <a:solidFill>
                    <a:srgbClr val="0070C0"/>
                  </a:solidFill>
                  <a:latin typeface="HP001 4 hàng" panose="020B0603050302020204" pitchFamily="34" charset="0"/>
                </a:rPr>
                <a:t>m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548D584-8AD3-48F4-A696-62E42FBEE405}"/>
              </a:ext>
            </a:extLst>
          </p:cNvPr>
          <p:cNvGrpSpPr/>
          <p:nvPr/>
        </p:nvGrpSpPr>
        <p:grpSpPr>
          <a:xfrm>
            <a:off x="8734419" y="940275"/>
            <a:ext cx="2774027" cy="2357402"/>
            <a:chOff x="8734419" y="940275"/>
            <a:chExt cx="2774027" cy="2357402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E51491B0-5744-4A5E-91DB-76002A8410DA}"/>
                </a:ext>
              </a:extLst>
            </p:cNvPr>
            <p:cNvSpPr/>
            <p:nvPr/>
          </p:nvSpPr>
          <p:spPr>
            <a:xfrm>
              <a:off x="8895274" y="940275"/>
              <a:ext cx="2473940" cy="2357402"/>
            </a:xfrm>
            <a:prstGeom prst="roundRect">
              <a:avLst/>
            </a:prstGeom>
            <a:solidFill>
              <a:srgbClr val="FFFF00"/>
            </a:solidFill>
            <a:ln w="38100">
              <a:solidFill>
                <a:srgbClr val="FF0000"/>
              </a:solidFill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5B622A0-1840-4A36-A985-9E259059A034}"/>
                </a:ext>
              </a:extLst>
            </p:cNvPr>
            <p:cNvSpPr txBox="1"/>
            <p:nvPr/>
          </p:nvSpPr>
          <p:spPr>
            <a:xfrm>
              <a:off x="8734419" y="1732318"/>
              <a:ext cx="2774027" cy="1200329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7200" b="1">
                  <a:solidFill>
                    <a:srgbClr val="0070C0"/>
                  </a:solidFill>
                  <a:latin typeface="HP001 4 hàng" panose="020B0603050302020204" pitchFamily="34" charset="0"/>
                </a:rPr>
                <a:t>M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243A41F-78D1-46E1-B3CE-6438BDE83D8C}"/>
              </a:ext>
            </a:extLst>
          </p:cNvPr>
          <p:cNvGrpSpPr/>
          <p:nvPr/>
        </p:nvGrpSpPr>
        <p:grpSpPr>
          <a:xfrm>
            <a:off x="953311" y="3877376"/>
            <a:ext cx="2473940" cy="2357402"/>
            <a:chOff x="953311" y="3877376"/>
            <a:chExt cx="2473940" cy="2357402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04479AF8-C1DB-4BF0-A0C4-FB1EAB31161E}"/>
                </a:ext>
              </a:extLst>
            </p:cNvPr>
            <p:cNvSpPr/>
            <p:nvPr/>
          </p:nvSpPr>
          <p:spPr>
            <a:xfrm>
              <a:off x="953311" y="3877376"/>
              <a:ext cx="2473940" cy="2357402"/>
            </a:xfrm>
            <a:prstGeom prst="roundRect">
              <a:avLst/>
            </a:prstGeom>
            <a:solidFill>
              <a:srgbClr val="FFFF00"/>
            </a:solidFill>
            <a:ln w="38100">
              <a:solidFill>
                <a:srgbClr val="FF0000"/>
              </a:solidFill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B1A0409-2426-4C63-B78E-4116B20A279F}"/>
                </a:ext>
              </a:extLst>
            </p:cNvPr>
            <p:cNvSpPr txBox="1"/>
            <p:nvPr/>
          </p:nvSpPr>
          <p:spPr>
            <a:xfrm>
              <a:off x="1224307" y="4383982"/>
              <a:ext cx="1954935" cy="1446550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8800" b="1">
                  <a:solidFill>
                    <a:srgbClr val="002060"/>
                  </a:solidFill>
                  <a:latin typeface="AvantGarde" panose="00000400000000000000" pitchFamily="2" charset="0"/>
                </a:rPr>
                <a:t>kh</a:t>
              </a:r>
              <a:endParaRPr lang="en-US" sz="8800" b="1">
                <a:solidFill>
                  <a:srgbClr val="002060"/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8AF53B8-CF29-4EE9-86D7-3AAA6B7ED84B}"/>
              </a:ext>
            </a:extLst>
          </p:cNvPr>
          <p:cNvGrpSpPr/>
          <p:nvPr/>
        </p:nvGrpSpPr>
        <p:grpSpPr>
          <a:xfrm>
            <a:off x="3665298" y="3877376"/>
            <a:ext cx="2540948" cy="2357402"/>
            <a:chOff x="3665298" y="3877376"/>
            <a:chExt cx="2540948" cy="2357402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7FC7B9F9-C691-465E-A849-68C29DE8F2DA}"/>
                </a:ext>
              </a:extLst>
            </p:cNvPr>
            <p:cNvSpPr/>
            <p:nvPr/>
          </p:nvSpPr>
          <p:spPr>
            <a:xfrm>
              <a:off x="3665298" y="3877376"/>
              <a:ext cx="2473940" cy="2357402"/>
            </a:xfrm>
            <a:prstGeom prst="roundRect">
              <a:avLst/>
            </a:prstGeom>
            <a:solidFill>
              <a:srgbClr val="FFFF00"/>
            </a:solidFill>
            <a:ln w="38100">
              <a:solidFill>
                <a:srgbClr val="FF0000"/>
              </a:solidFill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3E8FA21-A459-4D17-8AC4-F89CD19E7FAB}"/>
                </a:ext>
              </a:extLst>
            </p:cNvPr>
            <p:cNvSpPr txBox="1"/>
            <p:nvPr/>
          </p:nvSpPr>
          <p:spPr>
            <a:xfrm>
              <a:off x="3692705" y="4383981"/>
              <a:ext cx="2513541" cy="1446550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8800" b="1">
                  <a:solidFill>
                    <a:srgbClr val="002060"/>
                  </a:solidFill>
                  <a:latin typeface="AvantGarde" panose="00000400000000000000" pitchFamily="2" charset="0"/>
                </a:rPr>
                <a:t>Kh</a:t>
              </a:r>
              <a:endParaRPr lang="en-US" sz="8800" b="1">
                <a:solidFill>
                  <a:srgbClr val="002060"/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AD6D08F-B366-431C-985D-7D7D67700C61}"/>
              </a:ext>
            </a:extLst>
          </p:cNvPr>
          <p:cNvGrpSpPr/>
          <p:nvPr/>
        </p:nvGrpSpPr>
        <p:grpSpPr>
          <a:xfrm>
            <a:off x="6271291" y="3877376"/>
            <a:ext cx="2473940" cy="2357402"/>
            <a:chOff x="6271291" y="3877376"/>
            <a:chExt cx="2473940" cy="2357402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9F9EC89C-83DE-48A4-A182-552782A32DB6}"/>
                </a:ext>
              </a:extLst>
            </p:cNvPr>
            <p:cNvSpPr/>
            <p:nvPr/>
          </p:nvSpPr>
          <p:spPr>
            <a:xfrm>
              <a:off x="6271291" y="3877376"/>
              <a:ext cx="2473940" cy="2357402"/>
            </a:xfrm>
            <a:prstGeom prst="roundRect">
              <a:avLst/>
            </a:prstGeom>
            <a:solidFill>
              <a:srgbClr val="FFFF00"/>
            </a:solidFill>
            <a:ln w="38100">
              <a:solidFill>
                <a:srgbClr val="FF0000"/>
              </a:solidFill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9F56E02-EA40-4A02-9301-532C6238A431}"/>
                </a:ext>
              </a:extLst>
            </p:cNvPr>
            <p:cNvSpPr txBox="1"/>
            <p:nvPr/>
          </p:nvSpPr>
          <p:spPr>
            <a:xfrm>
              <a:off x="6652701" y="4719135"/>
              <a:ext cx="1981265" cy="1446550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8800" b="1">
                  <a:solidFill>
                    <a:srgbClr val="002060"/>
                  </a:solidFill>
                  <a:latin typeface="HP001 4 hàng" panose="020B0603050302020204" pitchFamily="34" charset="0"/>
                </a:rPr>
                <a:t>kh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38F1FF3-2851-4A3B-9B89-2EF59B9D6A6B}"/>
              </a:ext>
            </a:extLst>
          </p:cNvPr>
          <p:cNvGrpSpPr/>
          <p:nvPr/>
        </p:nvGrpSpPr>
        <p:grpSpPr>
          <a:xfrm>
            <a:off x="8877284" y="3877376"/>
            <a:ext cx="2774027" cy="2464287"/>
            <a:chOff x="8877284" y="3877376"/>
            <a:chExt cx="2774027" cy="2464287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5A745624-39F3-4C1C-B853-9BF177F32BC4}"/>
                </a:ext>
              </a:extLst>
            </p:cNvPr>
            <p:cNvSpPr/>
            <p:nvPr/>
          </p:nvSpPr>
          <p:spPr>
            <a:xfrm>
              <a:off x="8895274" y="3877376"/>
              <a:ext cx="2473940" cy="2357402"/>
            </a:xfrm>
            <a:prstGeom prst="roundRect">
              <a:avLst/>
            </a:prstGeom>
            <a:solidFill>
              <a:srgbClr val="FFFF00"/>
            </a:solidFill>
            <a:ln w="38100">
              <a:solidFill>
                <a:srgbClr val="FF0000"/>
              </a:solidFill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90BEFCE-416E-4DD4-8F5B-D50E024FE802}"/>
                </a:ext>
              </a:extLst>
            </p:cNvPr>
            <p:cNvSpPr txBox="1"/>
            <p:nvPr/>
          </p:nvSpPr>
          <p:spPr>
            <a:xfrm>
              <a:off x="8877284" y="4895113"/>
              <a:ext cx="2774027" cy="1446550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8800" b="1">
                  <a:solidFill>
                    <a:srgbClr val="002060"/>
                  </a:solidFill>
                  <a:latin typeface="HP001 4 hàng" panose="020B0603050302020204" pitchFamily="34" charset="0"/>
                </a:rPr>
                <a:t>Kh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59915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4095750" y="4038601"/>
            <a:ext cx="2686226" cy="910991"/>
          </a:xfrm>
          <a:prstGeom prst="rect">
            <a:avLst/>
          </a:prstGeom>
          <a:solidFill>
            <a:srgbClr val="FFFF66"/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rgbClr val="00CC00"/>
                </a:solidFill>
                <a:latin typeface="AvantGarde" panose="00000400000000000000" pitchFamily="2" charset="0"/>
              </a:rPr>
              <a:t>kh</a:t>
            </a:r>
            <a:r>
              <a:rPr lang="en-US" sz="4800" b="1">
                <a:solidFill>
                  <a:schemeClr val="tx1"/>
                </a:solidFill>
                <a:latin typeface="AvantGarde" panose="00000400000000000000" pitchFamily="2" charset="0"/>
              </a:rPr>
              <a:t>ế</a:t>
            </a:r>
            <a:endParaRPr lang="en-US" sz="4800" b="1">
              <a:solidFill>
                <a:srgbClr val="FF0000"/>
              </a:solidFill>
              <a:latin typeface="AvantGarde" panose="00000400000000000000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114800" y="4949591"/>
            <a:ext cx="1504774" cy="74535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rgbClr val="00CC00"/>
                </a:solidFill>
                <a:latin typeface="AvantGarde" panose="00000400000000000000" pitchFamily="2" charset="0"/>
              </a:rPr>
              <a:t>kh</a:t>
            </a:r>
            <a:r>
              <a:rPr lang="en-US" sz="4800" b="1">
                <a:solidFill>
                  <a:schemeClr val="tx1"/>
                </a:solidFill>
                <a:latin typeface="AvantGarde" panose="00000400000000000000" pitchFamily="2" charset="0"/>
              </a:rPr>
              <a:t>ê</a:t>
            </a:r>
            <a:endParaRPr lang="en-US" sz="4800" b="1">
              <a:solidFill>
                <a:srgbClr val="FF0000"/>
              </a:solidFill>
              <a:latin typeface="AvantGarde" panose="00000400000000000000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543726" y="4949591"/>
            <a:ext cx="1257300" cy="745356"/>
          </a:xfrm>
          <a:prstGeom prst="rect">
            <a:avLst/>
          </a:prstGeom>
          <a:solidFill>
            <a:srgbClr val="E9A5C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´</a:t>
            </a:r>
            <a:endParaRPr lang="en-US" sz="4800" b="1">
              <a:solidFill>
                <a:schemeClr val="tx1"/>
              </a:solidFill>
              <a:latin typeface="AvantGarde" panose="000004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9613" y="152400"/>
            <a:ext cx="3448226" cy="324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225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ách đám mây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00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836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5086174" y="4038601"/>
            <a:ext cx="2686226" cy="910991"/>
          </a:xfrm>
          <a:prstGeom prst="rect">
            <a:avLst/>
          </a:prstGeom>
          <a:solidFill>
            <a:srgbClr val="FFFF66"/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rgbClr val="00CC00"/>
                </a:solidFill>
                <a:latin typeface="AvantGarde" panose="00000400000000000000" pitchFamily="2" charset="0"/>
              </a:rPr>
              <a:t>m</a:t>
            </a:r>
            <a:r>
              <a:rPr lang="en-US" sz="4800" b="1">
                <a:solidFill>
                  <a:schemeClr val="tx1"/>
                </a:solidFill>
                <a:latin typeface="AvantGarde" panose="00000400000000000000" pitchFamily="2" charset="0"/>
              </a:rPr>
              <a:t>e</a:t>
            </a:r>
            <a:endParaRPr lang="en-US" sz="4800" b="1">
              <a:solidFill>
                <a:srgbClr val="FF0000"/>
              </a:solidFill>
              <a:latin typeface="AvantGarde" panose="00000400000000000000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086174" y="4949591"/>
            <a:ext cx="1504774" cy="74535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rgbClr val="00CC00"/>
                </a:solidFill>
                <a:latin typeface="AvantGarde" panose="00000400000000000000" pitchFamily="2" charset="0"/>
              </a:rPr>
              <a:t>m</a:t>
            </a:r>
            <a:endParaRPr lang="en-US" sz="4800" b="1">
              <a:solidFill>
                <a:srgbClr val="FF0000"/>
              </a:solidFill>
              <a:latin typeface="AvantGarde" panose="00000400000000000000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515100" y="4949591"/>
            <a:ext cx="1257300" cy="745356"/>
          </a:xfrm>
          <a:prstGeom prst="rect">
            <a:avLst/>
          </a:prstGeom>
          <a:solidFill>
            <a:srgbClr val="E9A5C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e</a:t>
            </a:r>
            <a:endParaRPr lang="en-US" sz="4800" b="1">
              <a:solidFill>
                <a:schemeClr val="tx1"/>
              </a:solidFill>
              <a:latin typeface="AvantGarde" panose="000004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801" y="304800"/>
            <a:ext cx="3673395" cy="3206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12724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41268494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1023</TotalTime>
  <Words>205</Words>
  <Application>Microsoft Office PowerPoint</Application>
  <PresentationFormat>Widescreen</PresentationFormat>
  <Paragraphs>94</Paragraphs>
  <Slides>50</Slides>
  <Notes>7</Notes>
  <HiddenSlides>11</HiddenSlides>
  <MMClips>6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61" baseType="lpstr">
      <vt:lpstr>Arial</vt:lpstr>
      <vt:lpstr>Avant Garde</vt:lpstr>
      <vt:lpstr>AvantGarde</vt:lpstr>
      <vt:lpstr>Calibri</vt:lpstr>
      <vt:lpstr>HP001 4 hàng</vt:lpstr>
      <vt:lpstr>HP001 4H</vt:lpstr>
      <vt:lpstr>Times New Roman</vt:lpstr>
      <vt:lpstr>UTM Avo</vt:lpstr>
      <vt:lpstr>字魂7号-温暖童稚体</vt:lpstr>
      <vt:lpstr>方正粗圆简体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CtrlSoft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Thanh Nhan</cp:lastModifiedBy>
  <cp:revision>75</cp:revision>
  <dcterms:created xsi:type="dcterms:W3CDTF">2020-05-18T12:48:51Z</dcterms:created>
  <dcterms:modified xsi:type="dcterms:W3CDTF">2022-09-28T05:23:55Z</dcterms:modified>
</cp:coreProperties>
</file>