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42"/>
  </p:notesMasterIdLst>
  <p:sldIdLst>
    <p:sldId id="316" r:id="rId2"/>
    <p:sldId id="438" r:id="rId3"/>
    <p:sldId id="309" r:id="rId4"/>
    <p:sldId id="259" r:id="rId5"/>
    <p:sldId id="318" r:id="rId6"/>
    <p:sldId id="434" r:id="rId7"/>
    <p:sldId id="256" r:id="rId8"/>
    <p:sldId id="306" r:id="rId9"/>
    <p:sldId id="321" r:id="rId10"/>
    <p:sldId id="258" r:id="rId11"/>
    <p:sldId id="264" r:id="rId12"/>
    <p:sldId id="307" r:id="rId13"/>
    <p:sldId id="322" r:id="rId14"/>
    <p:sldId id="262" r:id="rId15"/>
    <p:sldId id="265" r:id="rId16"/>
    <p:sldId id="436" r:id="rId17"/>
    <p:sldId id="435" r:id="rId18"/>
    <p:sldId id="275" r:id="rId19"/>
    <p:sldId id="323" r:id="rId20"/>
    <p:sldId id="261" r:id="rId21"/>
    <p:sldId id="439" r:id="rId22"/>
    <p:sldId id="329" r:id="rId23"/>
    <p:sldId id="327" r:id="rId24"/>
    <p:sldId id="328" r:id="rId25"/>
    <p:sldId id="273" r:id="rId26"/>
    <p:sldId id="324" r:id="rId27"/>
    <p:sldId id="325" r:id="rId28"/>
    <p:sldId id="272" r:id="rId29"/>
    <p:sldId id="440" r:id="rId30"/>
    <p:sldId id="326" r:id="rId31"/>
    <p:sldId id="317" r:id="rId32"/>
    <p:sldId id="276" r:id="rId33"/>
    <p:sldId id="297" r:id="rId34"/>
    <p:sldId id="278" r:id="rId35"/>
    <p:sldId id="290" r:id="rId36"/>
    <p:sldId id="389" r:id="rId37"/>
    <p:sldId id="432" r:id="rId38"/>
    <p:sldId id="437" r:id="rId39"/>
    <p:sldId id="282" r:id="rId40"/>
    <p:sldId id="279" r:id="rId41"/>
  </p:sldIdLst>
  <p:sldSz cx="12192000" cy="6858000"/>
  <p:notesSz cx="9144000" cy="6858000"/>
  <p:custDataLst>
    <p:tags r:id="rId43"/>
  </p:custDataLst>
  <p:defaultTextStyle>
    <a:defPPr>
      <a:defRPr lang="en-US"/>
    </a:defPPr>
    <a:lvl1pPr marL="0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54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09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63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18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72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26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80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234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0000CC"/>
    <a:srgbClr val="00CC00"/>
    <a:srgbClr val="FFFF66"/>
    <a:srgbClr val="DF31BE"/>
    <a:srgbClr val="ECB2CB"/>
    <a:srgbClr val="E9A5C2"/>
    <a:srgbClr val="008A3E"/>
    <a:srgbClr val="E183AB"/>
    <a:srgbClr val="FFCD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36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FBDE7E-B355-40A4-9B7E-E581E1043B22}" type="datetimeFigureOut">
              <a:rPr lang="en-US" smtClean="0"/>
              <a:t>29/09/2022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B6A8AD-F3E6-47DE-B783-16C0EDA737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680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54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09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63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18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72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26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80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234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B6A8AD-F3E6-47DE-B783-16C0EDA737F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8693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B6A8AD-F3E6-47DE-B783-16C0EDA737F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615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BCD967-5C2A-4176-9658-5E92363C71A0}" type="slidenum">
              <a:rPr lang="zh-CN" altLang="en-US" smtClean="0"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864610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8327CE-9C48-42EC-A174-D90BEA2C1883}" type="slidenum">
              <a:rPr lang="zh-CN" altLang="en-US" smtClean="0"/>
              <a:t>32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49737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eaLnBrk="1" hangingPunct="1"/>
            <a:fld id="{1483A331-BD88-4487-BA85-60FBD2D7C7A1}" type="slidenum">
              <a:rPr lang="en-US" altLang="en-US" sz="1200">
                <a:latin typeface="Arial" panose="020B0604020202020204" pitchFamily="34" charset="0"/>
              </a:rPr>
              <a:pPr eaLnBrk="1" hangingPunct="1"/>
              <a:t>33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44035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algn="r" eaLnBrk="1" hangingPunct="1"/>
            <a:fld id="{C8DD5E6E-DA0A-4D95-AAD3-792D9626CE37}" type="slidenum">
              <a:rPr lang="en-US" altLang="en-US" sz="1200">
                <a:latin typeface="Times New Roman" panose="02020603050405020304" pitchFamily="18" charset="0"/>
              </a:rPr>
              <a:pPr algn="r" eaLnBrk="1" hangingPunct="1"/>
              <a:t>33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4403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86000" y="514350"/>
            <a:ext cx="4572000" cy="2571750"/>
          </a:xfrm>
          <a:ln/>
        </p:spPr>
      </p:sp>
      <p:sp>
        <p:nvSpPr>
          <p:cNvPr id="4403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vi-VN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20867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9D3D86-C53B-40F8-A89F-758AC235775B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1766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BB279A-D454-406E-A0DD-490F1F308CA9}" type="slidenum">
              <a:rPr lang="zh-CN" altLang="en-US" smtClean="0"/>
              <a:t>40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48252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29/09/2022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53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29/09/2022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4325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29/09/2022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8300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29/09/2022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1505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29/09/2022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8733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29/09/2022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8851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29/09/2022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1853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29/09/2022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303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29/09/2022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7543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29/09/2022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8262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0060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2000">
        <p14:vortex dir="r"/>
      </p:transition>
    </mc:Choice>
    <mc:Fallback xmlns="">
      <p:transition spd="slow" advClick="0" advTm="2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29/09/2022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098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29/09/2022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7685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29/09/2022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7293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29/09/2022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1255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29/09/2022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0576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29/09/2022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1781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29/09/2022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526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29/09/2022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543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E24530-B66F-4473-ADD6-7D32B9BE029C}" type="datetimeFigureOut">
              <a:rPr lang="en-US" smtClean="0"/>
              <a:t>29/09/2022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695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80" r:id="rId2"/>
    <p:sldLayoutId id="2147483679" r:id="rId3"/>
    <p:sldLayoutId id="2147483678" r:id="rId4"/>
    <p:sldLayoutId id="2147483677" r:id="rId5"/>
    <p:sldLayoutId id="2147483663" r:id="rId6"/>
    <p:sldLayoutId id="2147483676" r:id="rId7"/>
    <p:sldLayoutId id="2147483675" r:id="rId8"/>
    <p:sldLayoutId id="2147483674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70" r:id="rId16"/>
    <p:sldLayoutId id="2147483671" r:id="rId17"/>
    <p:sldLayoutId id="2147483672" r:id="rId18"/>
    <p:sldLayoutId id="2147483673" r:id="rId19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media" Target="../media/media3.mp4"/><Relationship Id="rId7" Type="http://schemas.openxmlformats.org/officeDocument/2006/relationships/image" Target="../media/image10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9.png"/><Relationship Id="rId5" Type="http://schemas.openxmlformats.org/officeDocument/2006/relationships/slideLayout" Target="../slideLayouts/slideLayout6.xml"/><Relationship Id="rId4" Type="http://schemas.openxmlformats.org/officeDocument/2006/relationships/video" Target="../media/media3.mp4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slideLayout" Target="../slideLayouts/slideLayout19.xml"/><Relationship Id="rId7" Type="http://schemas.openxmlformats.org/officeDocument/2006/relationships/image" Target="../media/image25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4.png"/><Relationship Id="rId5" Type="http://schemas.openxmlformats.org/officeDocument/2006/relationships/image" Target="../media/image23.jpg"/><Relationship Id="rId4" Type="http://schemas.openxmlformats.org/officeDocument/2006/relationships/notesSlide" Target="../notesSlides/notesSlide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29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5DD54B5-A0EE-47D5-80DE-008EB17FAD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983724" y="1883300"/>
            <a:ext cx="6416245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5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CHÀO MỪNG </a:t>
            </a:r>
            <a:r>
              <a:rPr lang="vi-VN" sz="405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CÁC CON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405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ĐẾN VỚI TIẾT HỌC VẦN</a:t>
            </a:r>
            <a:endParaRPr lang="en-US" sz="405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72355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406254" y="1849024"/>
            <a:ext cx="7818120" cy="12505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2700" dirty="0">
                <a:latin typeface="UTM Avo" panose="02040603050506020204" pitchFamily="18" charset="0"/>
              </a:rPr>
              <a:t>Quả gì màu tím trên giàn</a:t>
            </a:r>
          </a:p>
          <a:p>
            <a:pPr algn="ctr">
              <a:lnSpc>
                <a:spcPct val="150000"/>
              </a:lnSpc>
            </a:pPr>
            <a:r>
              <a:rPr lang="vi-VN" sz="2700" dirty="0">
                <a:latin typeface="UTM Avo" panose="02040603050506020204" pitchFamily="18" charset="0"/>
              </a:rPr>
              <a:t>Từng chùm chín mọng mang toàn chữ O?</a:t>
            </a:r>
            <a:endParaRPr lang="en-US" sz="2700" dirty="0">
              <a:latin typeface="UTM Avo" panose="02040603050506020204" pitchFamily="18" charset="0"/>
            </a:endParaRPr>
          </a:p>
        </p:txBody>
      </p:sp>
      <p:pic>
        <p:nvPicPr>
          <p:cNvPr id="6" name="Picture 10" descr="Nho | 60ml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4" t="11571" r="3490" b="13416"/>
          <a:stretch/>
        </p:blipFill>
        <p:spPr bwMode="auto">
          <a:xfrm flipH="1">
            <a:off x="3181735" y="3312478"/>
            <a:ext cx="2779784" cy="22429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904893" y="4307351"/>
            <a:ext cx="1772529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950" b="1" dirty="0">
                <a:latin typeface="UTM Avo" panose="02040603050506020204" pitchFamily="18" charset="0"/>
              </a:rPr>
              <a:t>nho</a:t>
            </a:r>
            <a:endParaRPr lang="en-US" sz="4950" b="1" dirty="0">
              <a:latin typeface="UTM Avo" panose="020406030505060202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04894" y="4328453"/>
            <a:ext cx="986167" cy="8540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4950" b="1" dirty="0">
                <a:solidFill>
                  <a:srgbClr val="00B050"/>
                </a:solidFill>
                <a:latin typeface="UTM Avo" panose="02040603050506020204" pitchFamily="18" charset="0"/>
              </a:rPr>
              <a:t>nh</a:t>
            </a:r>
            <a:endParaRPr lang="en-US" sz="4950" dirty="0"/>
          </a:p>
        </p:txBody>
      </p:sp>
    </p:spTree>
    <p:extLst>
      <p:ext uri="{BB962C8B-B14F-4D97-AF65-F5344CB8AC3E}">
        <p14:creationId xmlns:p14="http://schemas.microsoft.com/office/powerpoint/2010/main" val="119821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 descr="Nho | 60ml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4" t="11571" r="3490" b="13416"/>
          <a:stretch/>
        </p:blipFill>
        <p:spPr bwMode="auto">
          <a:xfrm flipH="1">
            <a:off x="1902028" y="1591867"/>
            <a:ext cx="3974534" cy="320691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031602" y="1219200"/>
            <a:ext cx="212050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600" b="1" dirty="0">
                <a:solidFill>
                  <a:srgbClr val="00B050"/>
                </a:solidFill>
                <a:latin typeface="UTM Avo" panose="02040603050506020204" pitchFamily="18" charset="0"/>
              </a:rPr>
              <a:t>nh</a:t>
            </a:r>
            <a:r>
              <a:rPr lang="vi-VN" sz="6600" b="1" dirty="0">
                <a:latin typeface="UTM Avo" panose="02040603050506020204" pitchFamily="18" charset="0"/>
              </a:rPr>
              <a:t>o</a:t>
            </a:r>
            <a:endParaRPr lang="en-US" sz="6600" b="1" dirty="0">
              <a:latin typeface="UTM Avo" panose="02040603050506020204" pitchFamily="18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6789080" y="2435064"/>
            <a:ext cx="2394779" cy="1688123"/>
            <a:chOff x="3810000" y="1447800"/>
            <a:chExt cx="2209800" cy="1524000"/>
          </a:xfrm>
        </p:grpSpPr>
        <p:sp>
          <p:nvSpPr>
            <p:cNvPr id="8" name="Rectangle 7"/>
            <p:cNvSpPr/>
            <p:nvPr/>
          </p:nvSpPr>
          <p:spPr>
            <a:xfrm>
              <a:off x="3810000" y="1447800"/>
              <a:ext cx="2209800" cy="838200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32"/>
              <a:r>
                <a:rPr lang="vi-VN" sz="4500" dirty="0">
                  <a:solidFill>
                    <a:prstClr val="black"/>
                  </a:solidFill>
                  <a:latin typeface="UTM Avo" panose="02040603050506020204" pitchFamily="18" charset="0"/>
                </a:rPr>
                <a:t>nho</a:t>
              </a:r>
              <a:endParaRPr lang="en-US" sz="4500" dirty="0">
                <a:solidFill>
                  <a:prstClr val="black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3810000" y="2286000"/>
              <a:ext cx="1104900" cy="6858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32"/>
              <a:r>
                <a:rPr lang="vi-VN" sz="4500" b="1" dirty="0">
                  <a:solidFill>
                    <a:srgbClr val="008000"/>
                  </a:solidFill>
                  <a:latin typeface="UTM Avo" panose="02040603050506020204" pitchFamily="18" charset="0"/>
                </a:rPr>
                <a:t>nh</a:t>
              </a:r>
              <a:endParaRPr lang="en-US" sz="4500" b="1" dirty="0">
                <a:solidFill>
                  <a:srgbClr val="00800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4914900" y="2286000"/>
              <a:ext cx="1104900" cy="685800"/>
            </a:xfrm>
            <a:prstGeom prst="rect">
              <a:avLst/>
            </a:prstGeom>
            <a:solidFill>
              <a:srgbClr val="E9A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32"/>
              <a:r>
                <a:rPr lang="vi-VN" sz="4500" b="1" dirty="0">
                  <a:solidFill>
                    <a:schemeClr val="tx1"/>
                  </a:solidFill>
                  <a:latin typeface="UTM Avo" panose="02040603050506020204" pitchFamily="18" charset="0"/>
                </a:rPr>
                <a:t>o</a:t>
              </a:r>
              <a:endParaRPr lang="en-US" sz="4500" b="1" dirty="0">
                <a:solidFill>
                  <a:schemeClr val="tx1"/>
                </a:solidFill>
                <a:latin typeface="UTM Avo" panose="02040603050506020204" pitchFamily="18" charset="0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5611718" y="4272113"/>
            <a:ext cx="4749502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950" dirty="0">
                <a:latin typeface="UTM Avo" panose="02040603050506020204" pitchFamily="18" charset="0"/>
              </a:rPr>
              <a:t>(nhờ - o - nho)</a:t>
            </a:r>
            <a:endParaRPr lang="en-US" sz="495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2248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ách đám mây (1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24000" y="838200"/>
            <a:ext cx="9144000" cy="5143500"/>
          </a:xfrm>
          <a:prstGeom prst="rect">
            <a:avLst/>
          </a:prstGeom>
        </p:spPr>
      </p:pic>
      <p:pic>
        <p:nvPicPr>
          <p:cNvPr id="5" name="Sách đám mây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52400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789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8B626F-E2C1-4520-93CA-27CD7C283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C26836-3DBA-463B-9BFF-5FA3EC3AD1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00560EB-4D34-42E5-BB20-3CF1E8361C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898" y="0"/>
            <a:ext cx="1155710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5762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ái nơ Hình ảnh | Định dạng hình ảnh PNG 400795707| vn.lovepik.co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71" b="35187" l="51977" r="975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025" t="1182" r="2808" b="63513"/>
          <a:stretch/>
        </p:blipFill>
        <p:spPr bwMode="auto">
          <a:xfrm>
            <a:off x="2917074" y="1191222"/>
            <a:ext cx="2987312" cy="2831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0" descr="Nho | 60ml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4" t="11571" r="3490" b="13416"/>
          <a:stretch/>
        </p:blipFill>
        <p:spPr bwMode="auto">
          <a:xfrm flipH="1">
            <a:off x="6613800" y="1191222"/>
            <a:ext cx="3509773" cy="283191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499466" y="3925577"/>
            <a:ext cx="1593167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950" b="1" dirty="0">
                <a:solidFill>
                  <a:srgbClr val="00B050"/>
                </a:solidFill>
                <a:latin typeface="UTM Avo" panose="02040603050506020204" pitchFamily="18" charset="0"/>
              </a:rPr>
              <a:t>nh</a:t>
            </a:r>
            <a:r>
              <a:rPr lang="vi-VN" sz="4950" b="1" dirty="0">
                <a:latin typeface="UTM Avo" panose="02040603050506020204" pitchFamily="18" charset="0"/>
              </a:rPr>
              <a:t>o</a:t>
            </a:r>
            <a:endParaRPr lang="en-US" sz="4950" b="1" dirty="0">
              <a:latin typeface="UTM Avo" panose="020406030505060202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08474" y="3925577"/>
            <a:ext cx="1287194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950" b="1" dirty="0">
                <a:solidFill>
                  <a:srgbClr val="00B050"/>
                </a:solidFill>
                <a:latin typeface="UTM Avo" panose="02040603050506020204" pitchFamily="18" charset="0"/>
              </a:rPr>
              <a:t>n</a:t>
            </a:r>
            <a:r>
              <a:rPr lang="vi-VN" sz="4950" b="1" dirty="0">
                <a:latin typeface="UTM Avo" panose="02040603050506020204" pitchFamily="18" charset="0"/>
              </a:rPr>
              <a:t>ơ</a:t>
            </a:r>
            <a:endParaRPr lang="en-US" sz="4950" b="1" dirty="0">
              <a:latin typeface="UTM Avo" panose="02040603050506020204" pitchFamily="18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099143" y="4756573"/>
            <a:ext cx="3479060" cy="896432"/>
            <a:chOff x="399686" y="5359792"/>
            <a:chExt cx="6157555" cy="942536"/>
          </a:xfrm>
        </p:grpSpPr>
        <p:sp>
          <p:nvSpPr>
            <p:cNvPr id="2" name="Rounded Rectangle 1"/>
            <p:cNvSpPr/>
            <p:nvPr/>
          </p:nvSpPr>
          <p:spPr>
            <a:xfrm>
              <a:off x="399686" y="5359792"/>
              <a:ext cx="6157555" cy="942536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00" dirty="0">
                <a:solidFill>
                  <a:srgbClr val="FF000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470025" y="5496534"/>
              <a:ext cx="5681490" cy="6310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vi-VN" sz="3300" dirty="0">
                  <a:solidFill>
                    <a:srgbClr val="FF0000"/>
                  </a:solidFill>
                  <a:latin typeface="UTM Avo" panose="02040603050506020204" pitchFamily="18" charset="0"/>
                </a:rPr>
                <a:t>n – </a:t>
              </a:r>
              <a:r>
                <a:rPr lang="vi-VN" sz="3300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n</a:t>
              </a:r>
              <a:r>
                <a:rPr lang="vi-VN" sz="3300" dirty="0">
                  <a:solidFill>
                    <a:srgbClr val="FF0000"/>
                  </a:solidFill>
                  <a:latin typeface="UTM Avo" panose="02040603050506020204" pitchFamily="18" charset="0"/>
                </a:rPr>
                <a:t> </a:t>
              </a:r>
              <a:r>
                <a:rPr lang="vi-VN" sz="3300">
                  <a:solidFill>
                    <a:srgbClr val="FF0000"/>
                  </a:solidFill>
                  <a:latin typeface="UTM Avo" panose="02040603050506020204" pitchFamily="18" charset="0"/>
                </a:rPr>
                <a:t>– N</a:t>
              </a:r>
              <a:r>
                <a:rPr lang="en-US" sz="3300">
                  <a:solidFill>
                    <a:srgbClr val="FF0000"/>
                  </a:solidFill>
                  <a:latin typeface="UTM Avo" panose="02040603050506020204" pitchFamily="18" charset="0"/>
                </a:rPr>
                <a:t> </a:t>
              </a:r>
              <a:r>
                <a:rPr lang="vi-VN" sz="3300">
                  <a:solidFill>
                    <a:srgbClr val="FF0000"/>
                  </a:solidFill>
                  <a:latin typeface="UTM Avo" panose="02040603050506020204" pitchFamily="18" charset="0"/>
                </a:rPr>
                <a:t>– </a:t>
              </a:r>
              <a:r>
                <a:rPr lang="en-US" sz="3300">
                  <a:solidFill>
                    <a:srgbClr val="FF0000"/>
                  </a:solidFill>
                  <a:latin typeface="HP001 4 hàng" panose="020B0603050302020204" pitchFamily="34" charset="0"/>
                </a:rPr>
                <a:t>N</a:t>
              </a:r>
              <a:r>
                <a:rPr lang="vi-VN" sz="3300">
                  <a:solidFill>
                    <a:srgbClr val="FF0000"/>
                  </a:solidFill>
                  <a:latin typeface="UTM Avo" panose="02040603050506020204" pitchFamily="18" charset="0"/>
                </a:rPr>
                <a:t> </a:t>
              </a:r>
              <a:endParaRPr lang="en-US" sz="3300" dirty="0">
                <a:solidFill>
                  <a:srgbClr val="FF0000"/>
                </a:solidFill>
                <a:latin typeface="UTM Avo" panose="02040603050506020204" pitchFamily="18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5744003" y="4756573"/>
            <a:ext cx="4851755" cy="896432"/>
            <a:chOff x="1477108" y="5359792"/>
            <a:chExt cx="4188751" cy="942536"/>
          </a:xfrm>
        </p:grpSpPr>
        <p:sp>
          <p:nvSpPr>
            <p:cNvPr id="11" name="Rounded Rectangle 10"/>
            <p:cNvSpPr/>
            <p:nvPr/>
          </p:nvSpPr>
          <p:spPr>
            <a:xfrm>
              <a:off x="1477108" y="5359792"/>
              <a:ext cx="4188751" cy="942536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00" dirty="0">
                <a:solidFill>
                  <a:srgbClr val="FF000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867872" y="5530286"/>
              <a:ext cx="3600924" cy="6310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vi-VN" sz="3300" dirty="0">
                  <a:solidFill>
                    <a:srgbClr val="FF0000"/>
                  </a:solidFill>
                  <a:latin typeface="UTM Avo" panose="02040603050506020204" pitchFamily="18" charset="0"/>
                </a:rPr>
                <a:t>nh </a:t>
              </a:r>
              <a:r>
                <a:rPr lang="vi-VN" sz="3300">
                  <a:solidFill>
                    <a:srgbClr val="FF0000"/>
                  </a:solidFill>
                  <a:latin typeface="UTM Avo" panose="02040603050506020204" pitchFamily="18" charset="0"/>
                </a:rPr>
                <a:t>– </a:t>
              </a:r>
              <a:r>
                <a:rPr lang="vi-VN" sz="3300">
                  <a:solidFill>
                    <a:srgbClr val="FF0000"/>
                  </a:solidFill>
                  <a:latin typeface="HP001 4 hàng" panose="020B0603050302020204" pitchFamily="34" charset="0"/>
                </a:rPr>
                <a:t>nh</a:t>
              </a:r>
              <a:r>
                <a:rPr lang="en-US" sz="3300">
                  <a:solidFill>
                    <a:srgbClr val="FF0000"/>
                  </a:solidFill>
                  <a:latin typeface="HP001 4 hàng" panose="020B0603050302020204" pitchFamily="34" charset="0"/>
                </a:rPr>
                <a:t> </a:t>
              </a:r>
              <a:r>
                <a:rPr lang="vi-VN" sz="3300">
                  <a:solidFill>
                    <a:srgbClr val="FF0000"/>
                  </a:solidFill>
                  <a:latin typeface="UTM Avo" panose="02040603050506020204" pitchFamily="18" charset="0"/>
                </a:rPr>
                <a:t>–</a:t>
              </a:r>
              <a:r>
                <a:rPr lang="en-US" sz="3300">
                  <a:solidFill>
                    <a:srgbClr val="FF0000"/>
                  </a:solidFill>
                  <a:latin typeface="HP001 4 hàng" panose="020B0603050302020204" pitchFamily="34" charset="0"/>
                </a:rPr>
                <a:t> </a:t>
              </a:r>
              <a:r>
                <a:rPr lang="vi-VN" sz="3300">
                  <a:solidFill>
                    <a:srgbClr val="FF0000"/>
                  </a:solidFill>
                  <a:latin typeface="UTM Avo" panose="02040603050506020204" pitchFamily="18" charset="0"/>
                </a:rPr>
                <a:t>nh – </a:t>
              </a:r>
              <a:r>
                <a:rPr lang="en-US" sz="3300">
                  <a:solidFill>
                    <a:srgbClr val="FF0000"/>
                  </a:solidFill>
                  <a:latin typeface="HP001 4 hàng" panose="020B0603050302020204" pitchFamily="34" charset="0"/>
                </a:rPr>
                <a:t>N</a:t>
              </a:r>
              <a:r>
                <a:rPr lang="vi-VN" sz="3300">
                  <a:solidFill>
                    <a:srgbClr val="FF0000"/>
                  </a:solidFill>
                  <a:latin typeface="HP001 4 hàng" panose="020B0603050302020204" pitchFamily="34" charset="0"/>
                </a:rPr>
                <a:t>h</a:t>
              </a:r>
              <a:r>
                <a:rPr lang="vi-VN" sz="3300">
                  <a:solidFill>
                    <a:srgbClr val="FF0000"/>
                  </a:solidFill>
                  <a:latin typeface="UTM Avo" panose="02040603050506020204" pitchFamily="18" charset="0"/>
                </a:rPr>
                <a:t>  </a:t>
              </a:r>
              <a:endParaRPr lang="en-US" sz="3300" dirty="0">
                <a:solidFill>
                  <a:srgbClr val="FF0000"/>
                </a:solidFill>
                <a:latin typeface="UTM Avo" panose="0204060305050602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35809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ái nơ Hình ảnh | Định dạng hình ảnh PNG 400795707| vn.lovepik.co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71" b="35187" l="51977" r="975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025" t="1182" r="2808" b="63513"/>
          <a:stretch/>
        </p:blipFill>
        <p:spPr bwMode="auto">
          <a:xfrm>
            <a:off x="2536496" y="729591"/>
            <a:ext cx="2987312" cy="2831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707505" y="4548074"/>
            <a:ext cx="23325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7200" b="1" dirty="0">
                <a:solidFill>
                  <a:srgbClr val="00B050"/>
                </a:solidFill>
                <a:latin typeface="UTM Avo" panose="02040603050506020204" pitchFamily="18" charset="0"/>
              </a:rPr>
              <a:t>nh</a:t>
            </a:r>
            <a:r>
              <a:rPr lang="vi-VN" sz="7200" b="1" dirty="0">
                <a:latin typeface="UTM Avo" panose="02040603050506020204" pitchFamily="18" charset="0"/>
              </a:rPr>
              <a:t>o</a:t>
            </a:r>
            <a:endParaRPr lang="en-US" sz="7200" b="1" dirty="0">
              <a:latin typeface="UTM Avo" panose="020406030505060202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58908" y="4548074"/>
            <a:ext cx="188457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7200" b="1" dirty="0">
                <a:solidFill>
                  <a:srgbClr val="00B050"/>
                </a:solidFill>
                <a:latin typeface="UTM Avo" panose="02040603050506020204" pitchFamily="18" charset="0"/>
              </a:rPr>
              <a:t>n</a:t>
            </a:r>
            <a:r>
              <a:rPr lang="vi-VN" sz="7200" b="1" dirty="0">
                <a:latin typeface="UTM Avo" panose="02040603050506020204" pitchFamily="18" charset="0"/>
              </a:rPr>
              <a:t>ơ</a:t>
            </a:r>
            <a:endParaRPr lang="en-US" sz="7200" b="1" dirty="0">
              <a:latin typeface="UTM Avo" panose="020406030505060202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2907F70-D612-4047-9DA2-410FEA787C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5600" y="457200"/>
            <a:ext cx="4038801" cy="3376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7774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CC19F0-4512-4ED3-9CB6-8CE2EA9BF4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2AB71A-ABE3-4319-8DF0-C25171C487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5080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27DDC-44DE-40E9-828C-476E7F2617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C72FA0-EDBC-4351-A836-6A46343E7B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1C100F-0E13-4F3D-925E-037AE7FD53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3837"/>
            <a:ext cx="12039600" cy="663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4827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283662"/>
            <a:ext cx="5486400" cy="604093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32D3098-76DF-4F5A-BF78-E8D432AFBD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52400"/>
            <a:ext cx="12192000" cy="70104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B00C18D-F862-43C1-AA04-1F7107F442DA}"/>
              </a:ext>
            </a:extLst>
          </p:cNvPr>
          <p:cNvSpPr/>
          <p:nvPr/>
        </p:nvSpPr>
        <p:spPr>
          <a:xfrm>
            <a:off x="1219200" y="2590800"/>
            <a:ext cx="1143000" cy="609600"/>
          </a:xfrm>
          <a:prstGeom prst="rect">
            <a:avLst/>
          </a:prstGeom>
          <a:solidFill>
            <a:schemeClr val="accent1">
              <a:alpha val="29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92A6F3-AEEE-4A94-ABA9-BF358D45FC10}"/>
              </a:ext>
            </a:extLst>
          </p:cNvPr>
          <p:cNvSpPr/>
          <p:nvPr/>
        </p:nvSpPr>
        <p:spPr>
          <a:xfrm>
            <a:off x="5524500" y="2590800"/>
            <a:ext cx="1409700" cy="609600"/>
          </a:xfrm>
          <a:prstGeom prst="rect">
            <a:avLst/>
          </a:prstGeom>
          <a:solidFill>
            <a:schemeClr val="accent1">
              <a:alpha val="29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79BCFCB-89C3-47BE-9237-24F0DCC18CE3}"/>
              </a:ext>
            </a:extLst>
          </p:cNvPr>
          <p:cNvSpPr/>
          <p:nvPr/>
        </p:nvSpPr>
        <p:spPr>
          <a:xfrm>
            <a:off x="9062604" y="2362200"/>
            <a:ext cx="2138795" cy="838200"/>
          </a:xfrm>
          <a:prstGeom prst="rect">
            <a:avLst/>
          </a:prstGeom>
          <a:solidFill>
            <a:schemeClr val="accent1">
              <a:alpha val="29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89F40BB-7A34-4192-9858-5C7A3CF1FBD0}"/>
              </a:ext>
            </a:extLst>
          </p:cNvPr>
          <p:cNvSpPr/>
          <p:nvPr/>
        </p:nvSpPr>
        <p:spPr>
          <a:xfrm>
            <a:off x="1219200" y="6096000"/>
            <a:ext cx="1409700" cy="685800"/>
          </a:xfrm>
          <a:prstGeom prst="rect">
            <a:avLst/>
          </a:prstGeom>
          <a:solidFill>
            <a:schemeClr val="accent1">
              <a:alpha val="29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9409F8-9F8B-4DFD-BA59-B33ECE438140}"/>
              </a:ext>
            </a:extLst>
          </p:cNvPr>
          <p:cNvSpPr/>
          <p:nvPr/>
        </p:nvSpPr>
        <p:spPr>
          <a:xfrm>
            <a:off x="5455227" y="5943600"/>
            <a:ext cx="1409700" cy="838200"/>
          </a:xfrm>
          <a:prstGeom prst="rect">
            <a:avLst/>
          </a:prstGeom>
          <a:solidFill>
            <a:schemeClr val="accent1">
              <a:alpha val="29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0B7CA84-6DAC-490A-B7BF-C8FEA43CD373}"/>
              </a:ext>
            </a:extLst>
          </p:cNvPr>
          <p:cNvSpPr/>
          <p:nvPr/>
        </p:nvSpPr>
        <p:spPr>
          <a:xfrm>
            <a:off x="9388186" y="5943600"/>
            <a:ext cx="1965614" cy="838200"/>
          </a:xfrm>
          <a:prstGeom prst="rect">
            <a:avLst/>
          </a:prstGeom>
          <a:solidFill>
            <a:schemeClr val="accent1">
              <a:alpha val="29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708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3E02FD-A70F-4695-8628-E5116BEFE6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7035CA-422D-4224-A88C-12F20F3D90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4B16C98-D807-41A1-BFFE-973DC4FF00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52400"/>
            <a:ext cx="1219200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5173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E672034-8083-4AA5-BBDE-9CD266C83FF3}"/>
              </a:ext>
            </a:extLst>
          </p:cNvPr>
          <p:cNvSpPr txBox="1"/>
          <p:nvPr/>
        </p:nvSpPr>
        <p:spPr>
          <a:xfrm>
            <a:off x="3242520" y="3702816"/>
            <a:ext cx="1847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6000">
              <a:solidFill>
                <a:srgbClr val="000099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C00F1027-B987-4324-A601-4B1FC0BB172B}"/>
              </a:ext>
            </a:extLst>
          </p:cNvPr>
          <p:cNvGrpSpPr>
            <a:grpSpLocks/>
          </p:cNvGrpSpPr>
          <p:nvPr/>
        </p:nvGrpSpPr>
        <p:grpSpPr>
          <a:xfrm>
            <a:off x="393671" y="762000"/>
            <a:ext cx="3512446" cy="2357402"/>
            <a:chOff x="953311" y="940275"/>
            <a:chExt cx="2473940" cy="2357402"/>
          </a:xfrm>
          <a:noFill/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0D374B66-B29F-43BD-A218-D730C2689D34}"/>
                </a:ext>
              </a:extLst>
            </p:cNvPr>
            <p:cNvSpPr/>
            <p:nvPr/>
          </p:nvSpPr>
          <p:spPr>
            <a:xfrm>
              <a:off x="953311" y="940275"/>
              <a:ext cx="2473940" cy="2357402"/>
            </a:xfrm>
            <a:prstGeom prst="roundRect">
              <a:avLst/>
            </a:prstGeom>
            <a:grpFill/>
            <a:ln w="38100">
              <a:solidFill>
                <a:schemeClr val="accent6">
                  <a:lumMod val="75000"/>
                </a:schemeClr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0">
                <a:solidFill>
                  <a:srgbClr val="000099"/>
                </a:solidFill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20A67C4-D7C4-4020-8BCA-E7A4A0315494}"/>
                </a:ext>
              </a:extLst>
            </p:cNvPr>
            <p:cNvSpPr txBox="1"/>
            <p:nvPr/>
          </p:nvSpPr>
          <p:spPr>
            <a:xfrm>
              <a:off x="1220456" y="1719408"/>
              <a:ext cx="1954935" cy="1015663"/>
            </a:xfrm>
            <a:prstGeom prst="rect">
              <a:avLst/>
            </a:prstGeom>
            <a:noFill/>
            <a:ln>
              <a:noFill/>
              <a:prstDash val="lgDashDot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6000" b="1">
                  <a:solidFill>
                    <a:srgbClr val="000099"/>
                  </a:solidFill>
                  <a:latin typeface="AvantGarde" panose="00000400000000000000" pitchFamily="2" charset="0"/>
                </a:rPr>
                <a:t>kể</a:t>
              </a:r>
              <a:endParaRPr lang="en-US" sz="6000" b="1">
                <a:solidFill>
                  <a:srgbClr val="000099"/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3D157C7-6219-4014-8003-7505B50D4EC4}"/>
              </a:ext>
            </a:extLst>
          </p:cNvPr>
          <p:cNvGrpSpPr>
            <a:grpSpLocks/>
          </p:cNvGrpSpPr>
          <p:nvPr/>
        </p:nvGrpSpPr>
        <p:grpSpPr>
          <a:xfrm>
            <a:off x="4525995" y="762000"/>
            <a:ext cx="3512446" cy="2357402"/>
            <a:chOff x="3665298" y="940275"/>
            <a:chExt cx="2513541" cy="2357402"/>
          </a:xfrm>
          <a:noFill/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4B8A1FB8-E4F8-48C9-A25F-6FB4FDA4047C}"/>
                </a:ext>
              </a:extLst>
            </p:cNvPr>
            <p:cNvSpPr/>
            <p:nvPr/>
          </p:nvSpPr>
          <p:spPr>
            <a:xfrm>
              <a:off x="3665298" y="940275"/>
              <a:ext cx="2473940" cy="2357402"/>
            </a:xfrm>
            <a:prstGeom prst="roundRect">
              <a:avLst/>
            </a:prstGeom>
            <a:grpFill/>
            <a:ln w="38100">
              <a:solidFill>
                <a:schemeClr val="accent6">
                  <a:lumMod val="75000"/>
                </a:schemeClr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0">
                <a:solidFill>
                  <a:srgbClr val="000099"/>
                </a:solidFill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66277C4-ADD6-4AC1-AAEC-C9EE6AAC6874}"/>
                </a:ext>
              </a:extLst>
            </p:cNvPr>
            <p:cNvSpPr txBox="1"/>
            <p:nvPr/>
          </p:nvSpPr>
          <p:spPr>
            <a:xfrm>
              <a:off x="3665298" y="1686199"/>
              <a:ext cx="2513541" cy="1015663"/>
            </a:xfrm>
            <a:prstGeom prst="rect">
              <a:avLst/>
            </a:prstGeom>
            <a:noFill/>
            <a:ln>
              <a:noFill/>
              <a:prstDash val="lgDashDot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6000" b="1">
                  <a:solidFill>
                    <a:srgbClr val="000099"/>
                  </a:solidFill>
                  <a:latin typeface="AvantGarde" panose="00000400000000000000" pitchFamily="2" charset="0"/>
                </a:rPr>
                <a:t>giẻ</a:t>
              </a:r>
              <a:endParaRPr lang="en-US" sz="6000" b="1">
                <a:solidFill>
                  <a:srgbClr val="000099"/>
                </a:solidFill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CE0D1A7-569A-4305-BD4F-BFEBD253B149}"/>
              </a:ext>
            </a:extLst>
          </p:cNvPr>
          <p:cNvGrpSpPr>
            <a:grpSpLocks/>
          </p:cNvGrpSpPr>
          <p:nvPr/>
        </p:nvGrpSpPr>
        <p:grpSpPr>
          <a:xfrm>
            <a:off x="8372490" y="762000"/>
            <a:ext cx="3512446" cy="2357402"/>
            <a:chOff x="6271291" y="940275"/>
            <a:chExt cx="2473940" cy="2357402"/>
          </a:xfrm>
          <a:noFill/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077C1C36-DF43-4664-9960-A8DE3CB5F956}"/>
                </a:ext>
              </a:extLst>
            </p:cNvPr>
            <p:cNvSpPr/>
            <p:nvPr/>
          </p:nvSpPr>
          <p:spPr>
            <a:xfrm>
              <a:off x="6271291" y="940275"/>
              <a:ext cx="2473940" cy="2357402"/>
            </a:xfrm>
            <a:prstGeom prst="roundRect">
              <a:avLst/>
            </a:prstGeom>
            <a:grpFill/>
            <a:ln w="38100">
              <a:solidFill>
                <a:schemeClr val="accent6">
                  <a:lumMod val="75000"/>
                </a:schemeClr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0">
                <a:solidFill>
                  <a:srgbClr val="000099"/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3AB51EC-1421-4F20-8EFE-99B4B14A9A9D}"/>
                </a:ext>
              </a:extLst>
            </p:cNvPr>
            <p:cNvSpPr txBox="1"/>
            <p:nvPr/>
          </p:nvSpPr>
          <p:spPr>
            <a:xfrm>
              <a:off x="6651620" y="1660957"/>
              <a:ext cx="1981265" cy="1015663"/>
            </a:xfrm>
            <a:prstGeom prst="rect">
              <a:avLst/>
            </a:prstGeom>
            <a:noFill/>
            <a:ln>
              <a:noFill/>
              <a:prstDash val="lgDashDot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6000" b="1">
                  <a:solidFill>
                    <a:srgbClr val="000099"/>
                  </a:solidFill>
                  <a:latin typeface="AvantGarde" panose="00000400000000000000" pitchFamily="2" charset="0"/>
                  <a:ea typeface="AvantGarde" panose="00000400000000000000" pitchFamily="2" charset="0"/>
                  <a:cs typeface="AvantGarde" panose="00000400000000000000" pitchFamily="2" charset="0"/>
                </a:rPr>
                <a:t>kẻ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243A41F-78D1-46E1-B3CE-6438BDE83D8C}"/>
              </a:ext>
            </a:extLst>
          </p:cNvPr>
          <p:cNvGrpSpPr/>
          <p:nvPr/>
        </p:nvGrpSpPr>
        <p:grpSpPr>
          <a:xfrm>
            <a:off x="393671" y="3877376"/>
            <a:ext cx="3512446" cy="2357402"/>
            <a:chOff x="953311" y="3877376"/>
            <a:chExt cx="2473940" cy="2357402"/>
          </a:xfrm>
          <a:noFill/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04479AF8-C1DB-4BF0-A0C4-FB1EAB31161E}"/>
                </a:ext>
              </a:extLst>
            </p:cNvPr>
            <p:cNvSpPr/>
            <p:nvPr/>
          </p:nvSpPr>
          <p:spPr>
            <a:xfrm>
              <a:off x="953311" y="3877376"/>
              <a:ext cx="2473940" cy="2357402"/>
            </a:xfrm>
            <a:prstGeom prst="roundRect">
              <a:avLst/>
            </a:prstGeom>
            <a:grpFill/>
            <a:ln w="38100">
              <a:solidFill>
                <a:schemeClr val="accent6">
                  <a:lumMod val="75000"/>
                </a:schemeClr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0">
                <a:solidFill>
                  <a:srgbClr val="000099"/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B1A0409-2426-4C63-B78E-4116B20A279F}"/>
                </a:ext>
              </a:extLst>
            </p:cNvPr>
            <p:cNvSpPr txBox="1"/>
            <p:nvPr/>
          </p:nvSpPr>
          <p:spPr>
            <a:xfrm>
              <a:off x="1224307" y="4599425"/>
              <a:ext cx="1954935" cy="1015663"/>
            </a:xfrm>
            <a:prstGeom prst="rect">
              <a:avLst/>
            </a:prstGeom>
            <a:grpFill/>
            <a:ln>
              <a:noFill/>
              <a:prstDash val="lgDashDot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6000" b="1">
                  <a:solidFill>
                    <a:srgbClr val="000099"/>
                  </a:solidFill>
                  <a:latin typeface="AvantGarde" panose="00000400000000000000" pitchFamily="2" charset="0"/>
                </a:rPr>
                <a:t>giò</a:t>
              </a:r>
              <a:endParaRPr lang="en-US" sz="6000" b="1">
                <a:solidFill>
                  <a:srgbClr val="000099"/>
                </a:solidFill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D8AF53B8-CF29-4EE9-86D7-3AAA6B7ED84B}"/>
              </a:ext>
            </a:extLst>
          </p:cNvPr>
          <p:cNvGrpSpPr/>
          <p:nvPr/>
        </p:nvGrpSpPr>
        <p:grpSpPr>
          <a:xfrm>
            <a:off x="4525995" y="3831917"/>
            <a:ext cx="3512446" cy="2357402"/>
            <a:chOff x="3665298" y="3877376"/>
            <a:chExt cx="2540948" cy="2357402"/>
          </a:xfrm>
          <a:noFill/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7FC7B9F9-C691-465E-A849-68C29DE8F2DA}"/>
                </a:ext>
              </a:extLst>
            </p:cNvPr>
            <p:cNvSpPr/>
            <p:nvPr/>
          </p:nvSpPr>
          <p:spPr>
            <a:xfrm>
              <a:off x="3665298" y="3877376"/>
              <a:ext cx="2473940" cy="2357402"/>
            </a:xfrm>
            <a:prstGeom prst="roundRect">
              <a:avLst/>
            </a:prstGeom>
            <a:grpFill/>
            <a:ln w="38100">
              <a:solidFill>
                <a:schemeClr val="accent6">
                  <a:lumMod val="75000"/>
                </a:schemeClr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0">
                <a:solidFill>
                  <a:srgbClr val="000099"/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3E8FA21-A459-4D17-8AC4-F89CD19E7FAB}"/>
                </a:ext>
              </a:extLst>
            </p:cNvPr>
            <p:cNvSpPr txBox="1"/>
            <p:nvPr/>
          </p:nvSpPr>
          <p:spPr>
            <a:xfrm>
              <a:off x="3692705" y="4599425"/>
              <a:ext cx="2513541" cy="1015663"/>
            </a:xfrm>
            <a:prstGeom prst="rect">
              <a:avLst/>
            </a:prstGeom>
            <a:grpFill/>
            <a:ln>
              <a:noFill/>
              <a:prstDash val="lgDashDot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6000" b="1">
                  <a:solidFill>
                    <a:srgbClr val="000099"/>
                  </a:solidFill>
                  <a:latin typeface="AvantGarde" panose="00000400000000000000" pitchFamily="2" charset="0"/>
                </a:rPr>
                <a:t>bờ kè</a:t>
              </a:r>
              <a:endParaRPr lang="en-US" sz="6000" b="1">
                <a:solidFill>
                  <a:srgbClr val="000099"/>
                </a:solidFill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AD6D08F-B366-431C-985D-7D7D67700C61}"/>
              </a:ext>
            </a:extLst>
          </p:cNvPr>
          <p:cNvGrpSpPr/>
          <p:nvPr/>
        </p:nvGrpSpPr>
        <p:grpSpPr>
          <a:xfrm>
            <a:off x="8372490" y="3877376"/>
            <a:ext cx="3512446" cy="2357402"/>
            <a:chOff x="6271291" y="3877376"/>
            <a:chExt cx="2473940" cy="2357402"/>
          </a:xfrm>
          <a:noFill/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9F9EC89C-83DE-48A4-A182-552782A32DB6}"/>
                </a:ext>
              </a:extLst>
            </p:cNvPr>
            <p:cNvSpPr/>
            <p:nvPr/>
          </p:nvSpPr>
          <p:spPr>
            <a:xfrm>
              <a:off x="6271291" y="3877376"/>
              <a:ext cx="2473940" cy="2357402"/>
            </a:xfrm>
            <a:prstGeom prst="roundRect">
              <a:avLst/>
            </a:prstGeom>
            <a:grpFill/>
            <a:ln w="38100">
              <a:solidFill>
                <a:schemeClr val="accent6">
                  <a:lumMod val="75000"/>
                </a:schemeClr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0">
                <a:solidFill>
                  <a:srgbClr val="000099"/>
                </a:solidFill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9F56E02-EA40-4A02-9301-532C6238A431}"/>
                </a:ext>
              </a:extLst>
            </p:cNvPr>
            <p:cNvSpPr txBox="1"/>
            <p:nvPr/>
          </p:nvSpPr>
          <p:spPr>
            <a:xfrm>
              <a:off x="6629000" y="4718479"/>
              <a:ext cx="1981265" cy="1015663"/>
            </a:xfrm>
            <a:prstGeom prst="rect">
              <a:avLst/>
            </a:prstGeom>
            <a:grpFill/>
            <a:ln>
              <a:noFill/>
              <a:prstDash val="lgDashDot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6000" b="1">
                  <a:solidFill>
                    <a:srgbClr val="000099"/>
                  </a:solidFill>
                  <a:latin typeface="AvantGarde" panose="00000400000000000000" pitchFamily="2" charset="0"/>
                </a:rPr>
                <a:t>giỏ cá</a:t>
              </a:r>
              <a:endParaRPr lang="en-US" sz="6000" b="1">
                <a:solidFill>
                  <a:srgbClr val="000099"/>
                </a:solidFill>
                <a:latin typeface="HP001 4 hàng" panose="020B06030503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957494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341749"/>
            <a:ext cx="8077200" cy="606016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5693D79-17D4-4350-A650-D519344FC1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52400"/>
            <a:ext cx="12192000" cy="6728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4790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E672034-8083-4AA5-BBDE-9CD266C83FF3}"/>
              </a:ext>
            </a:extLst>
          </p:cNvPr>
          <p:cNvSpPr txBox="1"/>
          <p:nvPr/>
        </p:nvSpPr>
        <p:spPr>
          <a:xfrm>
            <a:off x="3242520" y="3702816"/>
            <a:ext cx="1847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6000">
              <a:solidFill>
                <a:srgbClr val="000099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C00F1027-B987-4324-A601-4B1FC0BB172B}"/>
              </a:ext>
            </a:extLst>
          </p:cNvPr>
          <p:cNvGrpSpPr>
            <a:grpSpLocks/>
          </p:cNvGrpSpPr>
          <p:nvPr/>
        </p:nvGrpSpPr>
        <p:grpSpPr>
          <a:xfrm>
            <a:off x="393671" y="762000"/>
            <a:ext cx="3512446" cy="2357402"/>
            <a:chOff x="953311" y="940275"/>
            <a:chExt cx="2473940" cy="2357402"/>
          </a:xfrm>
          <a:noFill/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0D374B66-B29F-43BD-A218-D730C2689D34}"/>
                </a:ext>
              </a:extLst>
            </p:cNvPr>
            <p:cNvSpPr/>
            <p:nvPr/>
          </p:nvSpPr>
          <p:spPr>
            <a:xfrm>
              <a:off x="953311" y="940275"/>
              <a:ext cx="2473940" cy="2357402"/>
            </a:xfrm>
            <a:prstGeom prst="roundRect">
              <a:avLst/>
            </a:prstGeom>
            <a:grpFill/>
            <a:ln w="38100">
              <a:solidFill>
                <a:schemeClr val="accent6">
                  <a:lumMod val="75000"/>
                </a:schemeClr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0">
                <a:solidFill>
                  <a:srgbClr val="000099"/>
                </a:solidFill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20A67C4-D7C4-4020-8BCA-E7A4A0315494}"/>
                </a:ext>
              </a:extLst>
            </p:cNvPr>
            <p:cNvSpPr txBox="1"/>
            <p:nvPr/>
          </p:nvSpPr>
          <p:spPr>
            <a:xfrm>
              <a:off x="1220456" y="1719408"/>
              <a:ext cx="1954935" cy="1015663"/>
            </a:xfrm>
            <a:prstGeom prst="rect">
              <a:avLst/>
            </a:prstGeom>
            <a:noFill/>
            <a:ln>
              <a:noFill/>
              <a:prstDash val="lgDashDot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6000" b="1">
                  <a:solidFill>
                    <a:srgbClr val="000099"/>
                  </a:solidFill>
                  <a:latin typeface="AvantGarde" panose="00000400000000000000" pitchFamily="2" charset="0"/>
                </a:rPr>
                <a:t>na</a:t>
              </a:r>
              <a:endParaRPr lang="en-US" sz="6000" b="1">
                <a:solidFill>
                  <a:srgbClr val="000099"/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3D157C7-6219-4014-8003-7505B50D4EC4}"/>
              </a:ext>
            </a:extLst>
          </p:cNvPr>
          <p:cNvGrpSpPr>
            <a:grpSpLocks/>
          </p:cNvGrpSpPr>
          <p:nvPr/>
        </p:nvGrpSpPr>
        <p:grpSpPr>
          <a:xfrm>
            <a:off x="4525995" y="762000"/>
            <a:ext cx="3512446" cy="2357402"/>
            <a:chOff x="3665298" y="940275"/>
            <a:chExt cx="2513541" cy="2357402"/>
          </a:xfrm>
          <a:noFill/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4B8A1FB8-E4F8-48C9-A25F-6FB4FDA4047C}"/>
                </a:ext>
              </a:extLst>
            </p:cNvPr>
            <p:cNvSpPr/>
            <p:nvPr/>
          </p:nvSpPr>
          <p:spPr>
            <a:xfrm>
              <a:off x="3665298" y="940275"/>
              <a:ext cx="2473940" cy="2357402"/>
            </a:xfrm>
            <a:prstGeom prst="roundRect">
              <a:avLst/>
            </a:prstGeom>
            <a:grpFill/>
            <a:ln w="38100">
              <a:solidFill>
                <a:schemeClr val="accent6">
                  <a:lumMod val="75000"/>
                </a:schemeClr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0">
                <a:solidFill>
                  <a:srgbClr val="000099"/>
                </a:solidFill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66277C4-ADD6-4AC1-AAEC-C9EE6AAC6874}"/>
                </a:ext>
              </a:extLst>
            </p:cNvPr>
            <p:cNvSpPr txBox="1"/>
            <p:nvPr/>
          </p:nvSpPr>
          <p:spPr>
            <a:xfrm>
              <a:off x="3665298" y="1686199"/>
              <a:ext cx="2513541" cy="1015663"/>
            </a:xfrm>
            <a:prstGeom prst="rect">
              <a:avLst/>
            </a:prstGeom>
            <a:noFill/>
            <a:ln>
              <a:noFill/>
              <a:prstDash val="lgDashDot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6000" b="1">
                  <a:solidFill>
                    <a:srgbClr val="000099"/>
                  </a:solidFill>
                  <a:latin typeface="AvantGarde" panose="00000400000000000000" pitchFamily="2" charset="0"/>
                </a:rPr>
                <a:t>nỏ</a:t>
              </a:r>
              <a:endParaRPr lang="en-US" sz="6000" b="1">
                <a:solidFill>
                  <a:srgbClr val="000099"/>
                </a:solidFill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CE0D1A7-569A-4305-BD4F-BFEBD253B149}"/>
              </a:ext>
            </a:extLst>
          </p:cNvPr>
          <p:cNvGrpSpPr>
            <a:grpSpLocks/>
          </p:cNvGrpSpPr>
          <p:nvPr/>
        </p:nvGrpSpPr>
        <p:grpSpPr>
          <a:xfrm>
            <a:off x="8372490" y="762000"/>
            <a:ext cx="3512446" cy="2357402"/>
            <a:chOff x="6271291" y="940275"/>
            <a:chExt cx="2473940" cy="2357402"/>
          </a:xfrm>
          <a:noFill/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077C1C36-DF43-4664-9960-A8DE3CB5F956}"/>
                </a:ext>
              </a:extLst>
            </p:cNvPr>
            <p:cNvSpPr/>
            <p:nvPr/>
          </p:nvSpPr>
          <p:spPr>
            <a:xfrm>
              <a:off x="6271291" y="940275"/>
              <a:ext cx="2473940" cy="2357402"/>
            </a:xfrm>
            <a:prstGeom prst="roundRect">
              <a:avLst/>
            </a:prstGeom>
            <a:grpFill/>
            <a:ln w="38100">
              <a:solidFill>
                <a:schemeClr val="accent6">
                  <a:lumMod val="75000"/>
                </a:schemeClr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0">
                <a:solidFill>
                  <a:srgbClr val="000099"/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3AB51EC-1421-4F20-8EFE-99B4B14A9A9D}"/>
                </a:ext>
              </a:extLst>
            </p:cNvPr>
            <p:cNvSpPr txBox="1"/>
            <p:nvPr/>
          </p:nvSpPr>
          <p:spPr>
            <a:xfrm>
              <a:off x="6651620" y="1660957"/>
              <a:ext cx="1981265" cy="1015663"/>
            </a:xfrm>
            <a:prstGeom prst="rect">
              <a:avLst/>
            </a:prstGeom>
            <a:noFill/>
            <a:ln>
              <a:noFill/>
              <a:prstDash val="lgDashDot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6000" b="1">
                  <a:solidFill>
                    <a:srgbClr val="000099"/>
                  </a:solidFill>
                  <a:latin typeface="AvantGarde" panose="00000400000000000000" pitchFamily="2" charset="0"/>
                  <a:ea typeface="AvantGarde" panose="00000400000000000000" pitchFamily="2" charset="0"/>
                  <a:cs typeface="AvantGarde" panose="00000400000000000000" pitchFamily="2" charset="0"/>
                </a:rPr>
                <a:t>ca nô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243A41F-78D1-46E1-B3CE-6438BDE83D8C}"/>
              </a:ext>
            </a:extLst>
          </p:cNvPr>
          <p:cNvGrpSpPr/>
          <p:nvPr/>
        </p:nvGrpSpPr>
        <p:grpSpPr>
          <a:xfrm>
            <a:off x="393671" y="3877376"/>
            <a:ext cx="3512446" cy="2357402"/>
            <a:chOff x="953311" y="3877376"/>
            <a:chExt cx="2473940" cy="2357402"/>
          </a:xfrm>
          <a:noFill/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04479AF8-C1DB-4BF0-A0C4-FB1EAB31161E}"/>
                </a:ext>
              </a:extLst>
            </p:cNvPr>
            <p:cNvSpPr/>
            <p:nvPr/>
          </p:nvSpPr>
          <p:spPr>
            <a:xfrm>
              <a:off x="953311" y="3877376"/>
              <a:ext cx="2473940" cy="2357402"/>
            </a:xfrm>
            <a:prstGeom prst="roundRect">
              <a:avLst/>
            </a:prstGeom>
            <a:grpFill/>
            <a:ln w="38100">
              <a:solidFill>
                <a:schemeClr val="accent6">
                  <a:lumMod val="75000"/>
                </a:schemeClr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0">
                <a:solidFill>
                  <a:srgbClr val="000099"/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B1A0409-2426-4C63-B78E-4116B20A279F}"/>
                </a:ext>
              </a:extLst>
            </p:cNvPr>
            <p:cNvSpPr txBox="1"/>
            <p:nvPr/>
          </p:nvSpPr>
          <p:spPr>
            <a:xfrm>
              <a:off x="1224307" y="4599425"/>
              <a:ext cx="1954935" cy="1015663"/>
            </a:xfrm>
            <a:prstGeom prst="rect">
              <a:avLst/>
            </a:prstGeom>
            <a:grpFill/>
            <a:ln>
              <a:noFill/>
              <a:prstDash val="lgDashDot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6000" b="1">
                  <a:solidFill>
                    <a:srgbClr val="000099"/>
                  </a:solidFill>
                  <a:latin typeface="AvantGarde" panose="00000400000000000000" pitchFamily="2" charset="0"/>
                </a:rPr>
                <a:t>nhị</a:t>
              </a:r>
              <a:endParaRPr lang="en-US" sz="6000" b="1">
                <a:solidFill>
                  <a:srgbClr val="000099"/>
                </a:solidFill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D8AF53B8-CF29-4EE9-86D7-3AAA6B7ED84B}"/>
              </a:ext>
            </a:extLst>
          </p:cNvPr>
          <p:cNvGrpSpPr/>
          <p:nvPr/>
        </p:nvGrpSpPr>
        <p:grpSpPr>
          <a:xfrm>
            <a:off x="4525995" y="3831917"/>
            <a:ext cx="3512446" cy="2357402"/>
            <a:chOff x="3665298" y="3877376"/>
            <a:chExt cx="2540948" cy="2357402"/>
          </a:xfrm>
          <a:noFill/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7FC7B9F9-C691-465E-A849-68C29DE8F2DA}"/>
                </a:ext>
              </a:extLst>
            </p:cNvPr>
            <p:cNvSpPr/>
            <p:nvPr/>
          </p:nvSpPr>
          <p:spPr>
            <a:xfrm>
              <a:off x="3665298" y="3877376"/>
              <a:ext cx="2473940" cy="2357402"/>
            </a:xfrm>
            <a:prstGeom prst="roundRect">
              <a:avLst/>
            </a:prstGeom>
            <a:grpFill/>
            <a:ln w="38100">
              <a:solidFill>
                <a:schemeClr val="accent6">
                  <a:lumMod val="75000"/>
                </a:schemeClr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0">
                <a:solidFill>
                  <a:srgbClr val="000099"/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3E8FA21-A459-4D17-8AC4-F89CD19E7FAB}"/>
                </a:ext>
              </a:extLst>
            </p:cNvPr>
            <p:cNvSpPr txBox="1"/>
            <p:nvPr/>
          </p:nvSpPr>
          <p:spPr>
            <a:xfrm>
              <a:off x="3692705" y="4599425"/>
              <a:ext cx="2513541" cy="1015663"/>
            </a:xfrm>
            <a:prstGeom prst="rect">
              <a:avLst/>
            </a:prstGeom>
            <a:grpFill/>
            <a:ln>
              <a:noFill/>
              <a:prstDash val="lgDashDot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6000" b="1">
                  <a:solidFill>
                    <a:srgbClr val="000099"/>
                  </a:solidFill>
                  <a:latin typeface="AvantGarde" panose="00000400000000000000" pitchFamily="2" charset="0"/>
                </a:rPr>
                <a:t>nhà</a:t>
              </a:r>
              <a:endParaRPr lang="en-US" sz="6000" b="1">
                <a:solidFill>
                  <a:srgbClr val="000099"/>
                </a:solidFill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AD6D08F-B366-431C-985D-7D7D67700C61}"/>
              </a:ext>
            </a:extLst>
          </p:cNvPr>
          <p:cNvGrpSpPr/>
          <p:nvPr/>
        </p:nvGrpSpPr>
        <p:grpSpPr>
          <a:xfrm>
            <a:off x="8372490" y="3877376"/>
            <a:ext cx="3512446" cy="2357402"/>
            <a:chOff x="6271291" y="3877376"/>
            <a:chExt cx="2473940" cy="2357402"/>
          </a:xfrm>
          <a:noFill/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9F9EC89C-83DE-48A4-A182-552782A32DB6}"/>
                </a:ext>
              </a:extLst>
            </p:cNvPr>
            <p:cNvSpPr/>
            <p:nvPr/>
          </p:nvSpPr>
          <p:spPr>
            <a:xfrm>
              <a:off x="6271291" y="3877376"/>
              <a:ext cx="2473940" cy="2357402"/>
            </a:xfrm>
            <a:prstGeom prst="roundRect">
              <a:avLst/>
            </a:prstGeom>
            <a:grpFill/>
            <a:ln w="38100">
              <a:solidFill>
                <a:schemeClr val="accent6">
                  <a:lumMod val="75000"/>
                </a:schemeClr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0">
                <a:solidFill>
                  <a:srgbClr val="000099"/>
                </a:solidFill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9F56E02-EA40-4A02-9301-532C6238A431}"/>
                </a:ext>
              </a:extLst>
            </p:cNvPr>
            <p:cNvSpPr txBox="1"/>
            <p:nvPr/>
          </p:nvSpPr>
          <p:spPr>
            <a:xfrm>
              <a:off x="6546342" y="4718479"/>
              <a:ext cx="2063924" cy="1015663"/>
            </a:xfrm>
            <a:prstGeom prst="rect">
              <a:avLst/>
            </a:prstGeom>
            <a:grpFill/>
            <a:ln>
              <a:noFill/>
              <a:prstDash val="lgDashDot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6000" b="1">
                  <a:solidFill>
                    <a:srgbClr val="000099"/>
                  </a:solidFill>
                  <a:latin typeface="AvantGarde" panose="00000400000000000000" pitchFamily="2" charset="0"/>
                </a:rPr>
                <a:t>nhổ cỏ</a:t>
              </a:r>
              <a:endParaRPr lang="en-US" sz="6000" b="1">
                <a:solidFill>
                  <a:srgbClr val="000099"/>
                </a:solidFill>
                <a:latin typeface="HP001 4 hàng" panose="020B06030503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009961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637FC3-9ACF-4611-BCC3-83DF38091E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C85350-A921-48BB-A3CB-051DB50856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952CC6A-64F1-47E8-8C07-6F57EC98F4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3624" y="285311"/>
            <a:ext cx="10764752" cy="628737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3734609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8317684-05B7-4E2A-A246-EA20403CBA3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93" t="19304" r="3297" b="37546"/>
          <a:stretch/>
        </p:blipFill>
        <p:spPr>
          <a:xfrm>
            <a:off x="571500" y="533400"/>
            <a:ext cx="11049000" cy="54864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875591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8317684-05B7-4E2A-A246-EA20403CBA3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620" t="5556" r="8216" b="39444"/>
          <a:stretch/>
        </p:blipFill>
        <p:spPr>
          <a:xfrm>
            <a:off x="1295400" y="152400"/>
            <a:ext cx="9906000" cy="65532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4532055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962400" y="161925"/>
            <a:ext cx="3810000" cy="707878"/>
          </a:xfrm>
          <a:prstGeom prst="rect">
            <a:avLst/>
          </a:prstGeom>
          <a:solidFill>
            <a:schemeClr val="bg1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000" b="1">
                <a:solidFill>
                  <a:srgbClr val="FF0066"/>
                </a:solidFill>
                <a:latin typeface="AvantGarde" panose="00000400000000000000" pitchFamily="2" charset="0"/>
              </a:rPr>
              <a:t>Nhà cô Nhã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b="42014"/>
          <a:stretch/>
        </p:blipFill>
        <p:spPr>
          <a:xfrm>
            <a:off x="1905000" y="1143001"/>
            <a:ext cx="8508652" cy="520466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05000" y="1184128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257800" y="989937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534400" y="958334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962400" y="1552797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4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4419600" y="1552797"/>
            <a:ext cx="8382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>
            <a:cxnSpLocks/>
          </p:cNvCxnSpPr>
          <p:nvPr/>
        </p:nvCxnSpPr>
        <p:spPr>
          <a:xfrm>
            <a:off x="6705600" y="1552797"/>
            <a:ext cx="18288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905000" y="2057400"/>
            <a:ext cx="10668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3124200" y="2057400"/>
            <a:ext cx="10668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58105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265817-13F2-42E3-B50F-E71EC02318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A2400F-2247-4506-98B6-64C0593940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D7CD48D-5273-431A-B1C3-59214E9BEF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41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5773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115735-63D9-4271-B777-256B47D062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74EE00-CDB5-4EF2-B112-B359BAFC6B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54FFBC-45DC-41F2-B93E-ED380BFA8F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3986"/>
            <a:ext cx="12268199" cy="6969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8463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6669" y="4744195"/>
            <a:ext cx="5538060" cy="129515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0148" y="257912"/>
            <a:ext cx="5570409" cy="6160821"/>
          </a:xfrm>
          <a:prstGeom prst="rect">
            <a:avLst/>
          </a:prstGeom>
        </p:spPr>
      </p:pic>
      <p:sp>
        <p:nvSpPr>
          <p:cNvPr id="18" name="Rectangle 7"/>
          <p:cNvSpPr>
            <a:spLocks noChangeArrowheads="1"/>
          </p:cNvSpPr>
          <p:nvPr/>
        </p:nvSpPr>
        <p:spPr bwMode="auto">
          <a:xfrm>
            <a:off x="5445067" y="2829228"/>
            <a:ext cx="1327751" cy="18094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685800">
              <a:lnSpc>
                <a:spcPct val="110000"/>
              </a:lnSpc>
              <a:spcBef>
                <a:spcPct val="0"/>
              </a:spcBef>
            </a:pPr>
            <a:r>
              <a:rPr lang="zh-CN" altLang="en-US" sz="4400" dirty="0">
                <a:solidFill>
                  <a:schemeClr val="bg1"/>
                </a:solidFill>
                <a:latin typeface="方正粗圆简体" panose="02010601030101010101" pitchFamily="2" charset="-122"/>
                <a:ea typeface="方正粗圆简体" panose="02010601030101010101" pitchFamily="2" charset="-122"/>
                <a:cs typeface="+mj-cs"/>
              </a:rPr>
              <a:t>校园</a:t>
            </a:r>
            <a:endParaRPr lang="en-US" altLang="zh-CN" sz="4400" dirty="0">
              <a:solidFill>
                <a:schemeClr val="bg1"/>
              </a:solidFill>
              <a:latin typeface="方正粗圆简体" panose="02010601030101010101" pitchFamily="2" charset="-122"/>
              <a:ea typeface="方正粗圆简体" panose="02010601030101010101" pitchFamily="2" charset="-122"/>
              <a:cs typeface="+mj-cs"/>
            </a:endParaRPr>
          </a:p>
          <a:p>
            <a:pPr algn="ctr" defTabSz="685800">
              <a:lnSpc>
                <a:spcPct val="110000"/>
              </a:lnSpc>
              <a:spcBef>
                <a:spcPct val="0"/>
              </a:spcBef>
            </a:pPr>
            <a:r>
              <a:rPr lang="zh-CN" altLang="en-US" sz="4400" dirty="0">
                <a:solidFill>
                  <a:schemeClr val="bg1"/>
                </a:solidFill>
                <a:latin typeface="方正粗圆简体" panose="02010601030101010101" pitchFamily="2" charset="-122"/>
                <a:ea typeface="方正粗圆简体" panose="02010601030101010101" pitchFamily="2" charset="-122"/>
                <a:cs typeface="+mj-cs"/>
              </a:rPr>
              <a:t>安全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267200" y="3200400"/>
            <a:ext cx="3276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>
                <a:solidFill>
                  <a:srgbClr val="FF0000"/>
                </a:solidFill>
                <a:latin typeface="HP001 4 hàng" pitchFamily="34" charset="0"/>
              </a:rPr>
              <a:t>Thư giãn</a:t>
            </a:r>
          </a:p>
        </p:txBody>
      </p:sp>
      <p:pic>
        <p:nvPicPr>
          <p:cNvPr id="3" name="ChiecBungDoi-ThanhNganTheVoiceKids-5237837 (mp3cut.net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707063" y="4316426"/>
            <a:ext cx="777875" cy="77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301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8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B7157956-07A3-4673-9B99-04B9E1BAB80C}"/>
              </a:ext>
            </a:extLst>
          </p:cNvPr>
          <p:cNvGrpSpPr>
            <a:grpSpLocks/>
          </p:cNvGrpSpPr>
          <p:nvPr/>
        </p:nvGrpSpPr>
        <p:grpSpPr>
          <a:xfrm>
            <a:off x="393670" y="152400"/>
            <a:ext cx="11645930" cy="6477000"/>
            <a:chOff x="953311" y="940275"/>
            <a:chExt cx="2473940" cy="2357402"/>
          </a:xfrm>
          <a:noFill/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B5A8EFCA-BD4B-451D-80B7-57B6476BB73B}"/>
                </a:ext>
              </a:extLst>
            </p:cNvPr>
            <p:cNvSpPr/>
            <p:nvPr/>
          </p:nvSpPr>
          <p:spPr>
            <a:xfrm>
              <a:off x="953311" y="940275"/>
              <a:ext cx="2473940" cy="2357402"/>
            </a:xfrm>
            <a:prstGeom prst="roundRect">
              <a:avLst/>
            </a:prstGeom>
            <a:grpFill/>
            <a:ln w="38100">
              <a:solidFill>
                <a:schemeClr val="accent6">
                  <a:lumMod val="75000"/>
                </a:schemeClr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0">
                <a:solidFill>
                  <a:srgbClr val="000099"/>
                </a:solidFill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C538C3E-9898-4B83-8CCF-9517B7C642D8}"/>
                </a:ext>
              </a:extLst>
            </p:cNvPr>
            <p:cNvSpPr txBox="1"/>
            <p:nvPr/>
          </p:nvSpPr>
          <p:spPr>
            <a:xfrm>
              <a:off x="1591652" y="1023477"/>
              <a:ext cx="1146005" cy="369666"/>
            </a:xfrm>
            <a:prstGeom prst="rect">
              <a:avLst/>
            </a:prstGeom>
            <a:noFill/>
            <a:ln>
              <a:noFill/>
              <a:prstDash val="lgDashDot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6000" b="1">
                  <a:solidFill>
                    <a:srgbClr val="FF0066"/>
                  </a:solidFill>
                  <a:latin typeface="AvantGarde" panose="00000400000000000000" pitchFamily="2" charset="0"/>
                </a:rPr>
                <a:t>Nhà cô Nhã</a:t>
              </a:r>
              <a:endParaRPr lang="en-US" sz="6000" b="1">
                <a:solidFill>
                  <a:srgbClr val="FF0066"/>
                </a:solidFill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8841522-1ACB-4B0B-A7BE-F89E703D429B}"/>
                </a:ext>
              </a:extLst>
            </p:cNvPr>
            <p:cNvSpPr txBox="1"/>
            <p:nvPr/>
          </p:nvSpPr>
          <p:spPr>
            <a:xfrm>
              <a:off x="1324269" y="1491707"/>
              <a:ext cx="1732024" cy="336060"/>
            </a:xfrm>
            <a:prstGeom prst="rect">
              <a:avLst/>
            </a:prstGeom>
            <a:noFill/>
            <a:ln>
              <a:noFill/>
              <a:prstDash val="lgDashDot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5400" b="1" baseline="30000">
                  <a:solidFill>
                    <a:srgbClr val="FF0066"/>
                  </a:solidFill>
                  <a:latin typeface="AvantGarde" panose="00000400000000000000" pitchFamily="2" charset="0"/>
                </a:rPr>
                <a:t>(1) </a:t>
              </a:r>
              <a:r>
                <a:rPr lang="en-US" sz="5400" b="1">
                  <a:solidFill>
                    <a:srgbClr val="0000CC"/>
                  </a:solidFill>
                  <a:latin typeface="AvantGarde" panose="00000400000000000000" pitchFamily="2" charset="0"/>
                </a:rPr>
                <a:t>Nhà cô Nhã ở bờ hồ.</a:t>
              </a:r>
              <a:endParaRPr lang="en-US" sz="5400" b="1">
                <a:solidFill>
                  <a:srgbClr val="0000CC"/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21AC0EA-4DF7-4102-A24E-7A72425F9EB5}"/>
                </a:ext>
              </a:extLst>
            </p:cNvPr>
            <p:cNvSpPr txBox="1"/>
            <p:nvPr/>
          </p:nvSpPr>
          <p:spPr>
            <a:xfrm>
              <a:off x="1324269" y="1907720"/>
              <a:ext cx="1732024" cy="336060"/>
            </a:xfrm>
            <a:prstGeom prst="rect">
              <a:avLst/>
            </a:prstGeom>
            <a:noFill/>
            <a:ln>
              <a:noFill/>
              <a:prstDash val="lgDashDot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5400" b="1" baseline="30000">
                  <a:solidFill>
                    <a:srgbClr val="FF0066"/>
                  </a:solidFill>
                  <a:latin typeface="AvantGarde" panose="00000400000000000000" pitchFamily="2" charset="0"/>
                </a:rPr>
                <a:t>(2) </a:t>
              </a:r>
              <a:r>
                <a:rPr lang="en-US" sz="5400" b="1">
                  <a:solidFill>
                    <a:srgbClr val="0000CC"/>
                  </a:solidFill>
                  <a:latin typeface="AvantGarde" panose="00000400000000000000" pitchFamily="2" charset="0"/>
                </a:rPr>
                <a:t>Hồ nhỏ, nhà nho nhỏ.</a:t>
              </a:r>
              <a:endParaRPr lang="en-US" sz="5400" b="1">
                <a:solidFill>
                  <a:srgbClr val="0000CC"/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E0C7BBD-7ED8-4AE4-8015-A76D93343271}"/>
                </a:ext>
              </a:extLst>
            </p:cNvPr>
            <p:cNvSpPr txBox="1"/>
            <p:nvPr/>
          </p:nvSpPr>
          <p:spPr>
            <a:xfrm>
              <a:off x="1324269" y="2325355"/>
              <a:ext cx="1732024" cy="336060"/>
            </a:xfrm>
            <a:prstGeom prst="rect">
              <a:avLst/>
            </a:prstGeom>
            <a:noFill/>
            <a:ln>
              <a:noFill/>
              <a:prstDash val="lgDashDot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5400" b="1" baseline="30000">
                  <a:solidFill>
                    <a:srgbClr val="FF0066"/>
                  </a:solidFill>
                  <a:latin typeface="AvantGarde" panose="00000400000000000000" pitchFamily="2" charset="0"/>
                </a:rPr>
                <a:t>(3) </a:t>
              </a:r>
              <a:r>
                <a:rPr lang="en-US" sz="5400" b="1">
                  <a:solidFill>
                    <a:srgbClr val="0000CC"/>
                  </a:solidFill>
                  <a:latin typeface="AvantGarde" panose="00000400000000000000" pitchFamily="2" charset="0"/>
                </a:rPr>
                <a:t>Hồ có cá mè, ba ba.</a:t>
              </a:r>
              <a:endParaRPr lang="en-US" sz="5400" b="1">
                <a:solidFill>
                  <a:srgbClr val="0000CC"/>
                </a:solidFill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E288FA9-63C6-4D12-A5F8-20C5762AB567}"/>
                </a:ext>
              </a:extLst>
            </p:cNvPr>
            <p:cNvSpPr txBox="1"/>
            <p:nvPr/>
          </p:nvSpPr>
          <p:spPr>
            <a:xfrm>
              <a:off x="1324269" y="2719376"/>
              <a:ext cx="1732024" cy="336060"/>
            </a:xfrm>
            <a:prstGeom prst="rect">
              <a:avLst/>
            </a:prstGeom>
            <a:noFill/>
            <a:ln>
              <a:noFill/>
              <a:prstDash val="lgDashDot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5400" b="1" baseline="30000">
                  <a:solidFill>
                    <a:srgbClr val="FF0066"/>
                  </a:solidFill>
                  <a:latin typeface="AvantGarde" panose="00000400000000000000" pitchFamily="2" charset="0"/>
                </a:rPr>
                <a:t>(4) </a:t>
              </a:r>
              <a:r>
                <a:rPr lang="en-US" sz="5400" b="1">
                  <a:solidFill>
                    <a:srgbClr val="0000CC"/>
                  </a:solidFill>
                  <a:latin typeface="AvantGarde" panose="00000400000000000000" pitchFamily="2" charset="0"/>
                </a:rPr>
                <a:t>Nhà có na, nho, khế.</a:t>
              </a:r>
              <a:endParaRPr lang="en-US" sz="5400" b="1">
                <a:solidFill>
                  <a:srgbClr val="0000CC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49729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62400" y="161925"/>
            <a:ext cx="3810000" cy="707878"/>
          </a:xfrm>
          <a:prstGeom prst="rect">
            <a:avLst/>
          </a:prstGeom>
          <a:solidFill>
            <a:schemeClr val="bg1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000" b="1">
                <a:solidFill>
                  <a:srgbClr val="FF0066"/>
                </a:solidFill>
                <a:latin typeface="AvantGarde" panose="00000400000000000000" pitchFamily="2" charset="0"/>
              </a:rPr>
              <a:t>Đố bé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t="3785"/>
          <a:stretch/>
        </p:blipFill>
        <p:spPr>
          <a:xfrm>
            <a:off x="2209800" y="772838"/>
            <a:ext cx="7848600" cy="6054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97871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0DBEE80-6865-4598-926A-09058611FD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47800"/>
            <a:ext cx="12192000" cy="31242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E3F2A0F-888A-4F7E-8734-848F193C159A}"/>
              </a:ext>
            </a:extLst>
          </p:cNvPr>
          <p:cNvSpPr txBox="1"/>
          <p:nvPr/>
        </p:nvSpPr>
        <p:spPr>
          <a:xfrm>
            <a:off x="332689" y="2438400"/>
            <a:ext cx="30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9B77F21-A1F2-41A4-A97D-F1807FAE7F47}"/>
              </a:ext>
            </a:extLst>
          </p:cNvPr>
          <p:cNvSpPr txBox="1"/>
          <p:nvPr/>
        </p:nvSpPr>
        <p:spPr>
          <a:xfrm>
            <a:off x="5410200" y="2298915"/>
            <a:ext cx="30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AB6B950-18ED-4598-8EC8-79E9D87FAE45}"/>
              </a:ext>
            </a:extLst>
          </p:cNvPr>
          <p:cNvSpPr txBox="1"/>
          <p:nvPr/>
        </p:nvSpPr>
        <p:spPr>
          <a:xfrm>
            <a:off x="10363200" y="2298914"/>
            <a:ext cx="30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ED4F2E-C19A-4D71-824B-F54A7B6CA327}"/>
              </a:ext>
            </a:extLst>
          </p:cNvPr>
          <p:cNvSpPr txBox="1"/>
          <p:nvPr/>
        </p:nvSpPr>
        <p:spPr>
          <a:xfrm>
            <a:off x="3292033" y="3270225"/>
            <a:ext cx="30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</a:rPr>
              <a:t>4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1ED9D71-AED4-42CB-A8D8-85377BDB9AB8}"/>
              </a:ext>
            </a:extLst>
          </p:cNvPr>
          <p:cNvCxnSpPr/>
          <p:nvPr/>
        </p:nvCxnSpPr>
        <p:spPr>
          <a:xfrm>
            <a:off x="5257800" y="4343400"/>
            <a:ext cx="8382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3F24BD8-D63B-4BB1-87E3-DE31701135DA}"/>
              </a:ext>
            </a:extLst>
          </p:cNvPr>
          <p:cNvCxnSpPr>
            <a:cxnSpLocks/>
          </p:cNvCxnSpPr>
          <p:nvPr/>
        </p:nvCxnSpPr>
        <p:spPr>
          <a:xfrm>
            <a:off x="7442750" y="3327865"/>
            <a:ext cx="294530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A6DC7F3-AD5E-43E2-8E6F-E426E6473D21}"/>
              </a:ext>
            </a:extLst>
          </p:cNvPr>
          <p:cNvCxnSpPr/>
          <p:nvPr/>
        </p:nvCxnSpPr>
        <p:spPr>
          <a:xfrm>
            <a:off x="332689" y="4343400"/>
            <a:ext cx="141991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4BBAB18-A229-4C07-B7EC-B409A211C1C2}"/>
              </a:ext>
            </a:extLst>
          </p:cNvPr>
          <p:cNvCxnSpPr/>
          <p:nvPr/>
        </p:nvCxnSpPr>
        <p:spPr>
          <a:xfrm>
            <a:off x="3938245" y="3308278"/>
            <a:ext cx="141991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BEB8912-3CFE-4745-9CFD-6140728B4C4A}"/>
              </a:ext>
            </a:extLst>
          </p:cNvPr>
          <p:cNvCxnSpPr/>
          <p:nvPr/>
        </p:nvCxnSpPr>
        <p:spPr>
          <a:xfrm>
            <a:off x="1932889" y="4343400"/>
            <a:ext cx="141991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DF4D0A1-340D-49B2-A171-B34A348C09D3}"/>
              </a:ext>
            </a:extLst>
          </p:cNvPr>
          <p:cNvCxnSpPr/>
          <p:nvPr/>
        </p:nvCxnSpPr>
        <p:spPr>
          <a:xfrm>
            <a:off x="6195350" y="4334719"/>
            <a:ext cx="8382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3666427-50EA-4363-8CFB-B429437FCDE7}"/>
              </a:ext>
            </a:extLst>
          </p:cNvPr>
          <p:cNvCxnSpPr/>
          <p:nvPr/>
        </p:nvCxnSpPr>
        <p:spPr>
          <a:xfrm>
            <a:off x="7315200" y="4343400"/>
            <a:ext cx="8382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210666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8317684-05B7-4E2A-A246-EA20403CBA3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753" t="5555" r="8603" b="7778"/>
          <a:stretch/>
        </p:blipFill>
        <p:spPr>
          <a:xfrm>
            <a:off x="3124200" y="100584"/>
            <a:ext cx="6400800" cy="665683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66120984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066800"/>
            <a:ext cx="9144000" cy="411136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48000" y="3886200"/>
            <a:ext cx="5562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Củng cố</a:t>
            </a:r>
          </a:p>
        </p:txBody>
      </p:sp>
    </p:spTree>
    <p:extLst>
      <p:ext uri="{BB962C8B-B14F-4D97-AF65-F5344CB8AC3E}">
        <p14:creationId xmlns:p14="http://schemas.microsoft.com/office/powerpoint/2010/main" val="292738707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2743200" y="2095500"/>
            <a:ext cx="5562600" cy="4038600"/>
          </a:xfrm>
          <a:prstGeom prst="rect">
            <a:avLst/>
          </a:prstGeom>
          <a:solidFill>
            <a:srgbClr val="00B050"/>
          </a:solidFill>
          <a:ln w="76200">
            <a:solidFill>
              <a:srgbClr val="0070C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eaLnBrk="1" hangingPunct="1"/>
            <a:endParaRPr lang="vi-VN" altLang="en-US" sz="2400">
              <a:latin typeface="Times New Roman" panose="02020603050405020304" pitchFamily="18" charset="0"/>
            </a:endParaRPr>
          </a:p>
        </p:txBody>
      </p:sp>
      <p:sp>
        <p:nvSpPr>
          <p:cNvPr id="16387" name="Rectangle 5"/>
          <p:cNvSpPr>
            <a:spLocks noChangeArrowheads="1"/>
          </p:cNvSpPr>
          <p:nvPr/>
        </p:nvSpPr>
        <p:spPr bwMode="auto">
          <a:xfrm>
            <a:off x="8561824" y="1943100"/>
            <a:ext cx="1295400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>
            <a:lvl1pPr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eaLnBrk="1" hangingPunct="1"/>
            <a:endParaRPr lang="vi-VN" altLang="en-US" sz="2400">
              <a:latin typeface="Times New Roman" panose="02020603050405020304" pitchFamily="18" charset="0"/>
            </a:endParaRPr>
          </a:p>
        </p:txBody>
      </p:sp>
      <p:sp>
        <p:nvSpPr>
          <p:cNvPr id="16388" name="Rectangle 6"/>
          <p:cNvSpPr>
            <a:spLocks noChangeArrowheads="1"/>
          </p:cNvSpPr>
          <p:nvPr/>
        </p:nvSpPr>
        <p:spPr bwMode="auto">
          <a:xfrm rot="18210374">
            <a:off x="7914124" y="1143000"/>
            <a:ext cx="1295400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eaVert" wrap="none" anchor="ctr"/>
          <a:lstStyle>
            <a:lvl1pPr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eaLnBrk="1" hangingPunct="1"/>
            <a:endParaRPr lang="vi-VN" altLang="en-US" sz="24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8504729"/>
      </p:ext>
    </p:extLst>
  </p:cSld>
  <p:clrMapOvr>
    <a:masterClrMapping/>
  </p:clrMapOvr>
  <p:transition>
    <p:sndAc>
      <p:stSnd>
        <p:snd r:embed="rId3" name="chimes.wav"/>
      </p:stSnd>
    </p:sndAc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ách đám mây (1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5466" y="0"/>
            <a:ext cx="123274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772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2057400" y="3514725"/>
            <a:ext cx="1981200" cy="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5105400" y="3524250"/>
            <a:ext cx="5181600" cy="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4119CEEE-5E3D-47CC-8212-71554DA10F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492" y="838200"/>
            <a:ext cx="10898744" cy="5029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05578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14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01540091"/>
              </p:ext>
            </p:extLst>
          </p:nvPr>
        </p:nvGraphicFramePr>
        <p:xfrm>
          <a:off x="457200" y="-9728"/>
          <a:ext cx="11064248" cy="6858000"/>
        </p:xfrm>
        <a:graphic>
          <a:graphicData uri="http://schemas.openxmlformats.org/drawingml/2006/table">
            <a:tbl>
              <a:tblPr/>
              <a:tblGrid>
                <a:gridCol w="425548">
                  <a:extLst>
                    <a:ext uri="{9D8B030D-6E8A-4147-A177-3AD203B41FA5}">
                      <a16:colId xmlns:a16="http://schemas.microsoft.com/office/drawing/2014/main" val="4291497924"/>
                    </a:ext>
                  </a:extLst>
                </a:gridCol>
                <a:gridCol w="425548">
                  <a:extLst>
                    <a:ext uri="{9D8B030D-6E8A-4147-A177-3AD203B41FA5}">
                      <a16:colId xmlns:a16="http://schemas.microsoft.com/office/drawing/2014/main" val="4126125750"/>
                    </a:ext>
                  </a:extLst>
                </a:gridCol>
                <a:gridCol w="4255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55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55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255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255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255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2554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2554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2554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2554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25548">
                  <a:extLst>
                    <a:ext uri="{9D8B030D-6E8A-4147-A177-3AD203B41FA5}">
                      <a16:colId xmlns:a16="http://schemas.microsoft.com/office/drawing/2014/main" val="715946927"/>
                    </a:ext>
                  </a:extLst>
                </a:gridCol>
                <a:gridCol w="425548">
                  <a:extLst>
                    <a:ext uri="{9D8B030D-6E8A-4147-A177-3AD203B41FA5}">
                      <a16:colId xmlns:a16="http://schemas.microsoft.com/office/drawing/2014/main" val="3288376893"/>
                    </a:ext>
                  </a:extLst>
                </a:gridCol>
                <a:gridCol w="425548">
                  <a:extLst>
                    <a:ext uri="{9D8B030D-6E8A-4147-A177-3AD203B41FA5}">
                      <a16:colId xmlns:a16="http://schemas.microsoft.com/office/drawing/2014/main" val="3364941404"/>
                    </a:ext>
                  </a:extLst>
                </a:gridCol>
                <a:gridCol w="425548">
                  <a:extLst>
                    <a:ext uri="{9D8B030D-6E8A-4147-A177-3AD203B41FA5}">
                      <a16:colId xmlns:a16="http://schemas.microsoft.com/office/drawing/2014/main" val="2620743077"/>
                    </a:ext>
                  </a:extLst>
                </a:gridCol>
                <a:gridCol w="425548">
                  <a:extLst>
                    <a:ext uri="{9D8B030D-6E8A-4147-A177-3AD203B41FA5}">
                      <a16:colId xmlns:a16="http://schemas.microsoft.com/office/drawing/2014/main" val="1015881564"/>
                    </a:ext>
                  </a:extLst>
                </a:gridCol>
                <a:gridCol w="425548">
                  <a:extLst>
                    <a:ext uri="{9D8B030D-6E8A-4147-A177-3AD203B41FA5}">
                      <a16:colId xmlns:a16="http://schemas.microsoft.com/office/drawing/2014/main" val="3090734653"/>
                    </a:ext>
                  </a:extLst>
                </a:gridCol>
                <a:gridCol w="425548">
                  <a:extLst>
                    <a:ext uri="{9D8B030D-6E8A-4147-A177-3AD203B41FA5}">
                      <a16:colId xmlns:a16="http://schemas.microsoft.com/office/drawing/2014/main" val="3478119023"/>
                    </a:ext>
                  </a:extLst>
                </a:gridCol>
                <a:gridCol w="425548">
                  <a:extLst>
                    <a:ext uri="{9D8B030D-6E8A-4147-A177-3AD203B41FA5}">
                      <a16:colId xmlns:a16="http://schemas.microsoft.com/office/drawing/2014/main" val="3383259718"/>
                    </a:ext>
                  </a:extLst>
                </a:gridCol>
                <a:gridCol w="425548">
                  <a:extLst>
                    <a:ext uri="{9D8B030D-6E8A-4147-A177-3AD203B41FA5}">
                      <a16:colId xmlns:a16="http://schemas.microsoft.com/office/drawing/2014/main" val="3968266636"/>
                    </a:ext>
                  </a:extLst>
                </a:gridCol>
                <a:gridCol w="425548">
                  <a:extLst>
                    <a:ext uri="{9D8B030D-6E8A-4147-A177-3AD203B41FA5}">
                      <a16:colId xmlns:a16="http://schemas.microsoft.com/office/drawing/2014/main" val="1760272712"/>
                    </a:ext>
                  </a:extLst>
                </a:gridCol>
                <a:gridCol w="425548">
                  <a:extLst>
                    <a:ext uri="{9D8B030D-6E8A-4147-A177-3AD203B41FA5}">
                      <a16:colId xmlns:a16="http://schemas.microsoft.com/office/drawing/2014/main" val="6364702"/>
                    </a:ext>
                  </a:extLst>
                </a:gridCol>
                <a:gridCol w="425548">
                  <a:extLst>
                    <a:ext uri="{9D8B030D-6E8A-4147-A177-3AD203B41FA5}">
                      <a16:colId xmlns:a16="http://schemas.microsoft.com/office/drawing/2014/main" val="2798467489"/>
                    </a:ext>
                  </a:extLst>
                </a:gridCol>
                <a:gridCol w="425548">
                  <a:extLst>
                    <a:ext uri="{9D8B030D-6E8A-4147-A177-3AD203B41FA5}">
                      <a16:colId xmlns:a16="http://schemas.microsoft.com/office/drawing/2014/main" val="2438729374"/>
                    </a:ext>
                  </a:extLst>
                </a:gridCol>
                <a:gridCol w="425548">
                  <a:extLst>
                    <a:ext uri="{9D8B030D-6E8A-4147-A177-3AD203B41FA5}">
                      <a16:colId xmlns:a16="http://schemas.microsoft.com/office/drawing/2014/main" val="2947284322"/>
                    </a:ext>
                  </a:extLst>
                </a:gridCol>
              </a:tblGrid>
              <a:tr h="428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9109165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2982523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9379220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4954423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4917391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5217103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3688575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3289391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9185799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A46E8B45-D6C4-40F4-8479-25FA841EDBAF}"/>
              </a:ext>
            </a:extLst>
          </p:cNvPr>
          <p:cNvGrpSpPr/>
          <p:nvPr/>
        </p:nvGrpSpPr>
        <p:grpSpPr>
          <a:xfrm>
            <a:off x="816472" y="483136"/>
            <a:ext cx="5196840" cy="2708434"/>
            <a:chOff x="816472" y="483136"/>
            <a:chExt cx="5196840" cy="2708434"/>
          </a:xfrm>
        </p:grpSpPr>
        <p:sp>
          <p:nvSpPr>
            <p:cNvPr id="3" name="Text Box 24"/>
            <p:cNvSpPr txBox="1">
              <a:spLocks noChangeArrowheads="1"/>
            </p:cNvSpPr>
            <p:nvPr/>
          </p:nvSpPr>
          <p:spPr bwMode="auto">
            <a:xfrm>
              <a:off x="816472" y="483136"/>
              <a:ext cx="5196840" cy="27084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1pPr>
              <a:lvl2pPr marL="742950" indent="-285750"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2pPr>
              <a:lvl3pPr marL="1143000" indent="-228600"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3pPr>
              <a:lvl4pPr marL="1600200" indent="-228600"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4pPr>
              <a:lvl5pPr marL="2057400" indent="-228600"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.VnTime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.VnTime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.VnTime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.VnTime" pitchFamily="34" charset="0"/>
                </a:defRPr>
              </a:lvl9pPr>
            </a:lstStyle>
            <a:p>
              <a:r>
                <a:rPr lang="en-US" sz="16700">
                  <a:solidFill>
                    <a:srgbClr val="FFFF00"/>
                  </a:solidFill>
                  <a:latin typeface="HP001 4H" panose="020B0603050302020204" pitchFamily="34" charset="0"/>
                </a:rPr>
                <a:t>ǻ</a:t>
              </a:r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E0ED0D42-6E05-4E05-B09C-5B935CC5DCA7}"/>
                </a:ext>
              </a:extLst>
            </p:cNvPr>
            <p:cNvGrpSpPr/>
            <p:nvPr/>
          </p:nvGrpSpPr>
          <p:grpSpPr>
            <a:xfrm>
              <a:off x="846952" y="1248954"/>
              <a:ext cx="1603095" cy="873864"/>
              <a:chOff x="846952" y="1248954"/>
              <a:chExt cx="1603095" cy="873864"/>
            </a:xfrm>
          </p:grpSpPr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25609AAE-D056-44EA-A528-C6F2FB3C2BA1}"/>
                  </a:ext>
                </a:extLst>
              </p:cNvPr>
              <p:cNvSpPr/>
              <p:nvPr/>
            </p:nvSpPr>
            <p:spPr>
              <a:xfrm rot="10800000" flipV="1">
                <a:off x="846952" y="1371601"/>
                <a:ext cx="143648" cy="15240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000">
                  <a:solidFill>
                    <a:srgbClr val="FFFF00"/>
                  </a:solidFill>
                </a:endParaRPr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3D5F2A3A-D22A-4E9D-A585-38447B3B508B}"/>
                  </a:ext>
                </a:extLst>
              </p:cNvPr>
              <p:cNvSpPr/>
              <p:nvPr/>
            </p:nvSpPr>
            <p:spPr>
              <a:xfrm rot="10800000" flipV="1">
                <a:off x="1274064" y="1675809"/>
                <a:ext cx="143648" cy="15240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000">
                  <a:solidFill>
                    <a:srgbClr val="FFFF00"/>
                  </a:solidFill>
                </a:endParaRPr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D2C3D7D2-998D-4595-9E53-F5F387833986}"/>
                  </a:ext>
                </a:extLst>
              </p:cNvPr>
              <p:cNvSpPr/>
              <p:nvPr/>
            </p:nvSpPr>
            <p:spPr>
              <a:xfrm rot="10800000" flipV="1">
                <a:off x="1875303" y="1647786"/>
                <a:ext cx="143648" cy="15240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000">
                  <a:solidFill>
                    <a:srgbClr val="FFFF00"/>
                  </a:solidFill>
                </a:endParaRPr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B39F2702-E9B6-41D8-94C4-3D3CC791432D}"/>
                  </a:ext>
                </a:extLst>
              </p:cNvPr>
              <p:cNvSpPr/>
              <p:nvPr/>
            </p:nvSpPr>
            <p:spPr>
              <a:xfrm rot="10800000" flipV="1">
                <a:off x="2306399" y="1647786"/>
                <a:ext cx="143648" cy="15240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000">
                  <a:solidFill>
                    <a:srgbClr val="FFFF00"/>
                  </a:solidFill>
                </a:endParaRPr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E8CB7592-17B4-4D26-BD54-0ED5876ED484}"/>
                  </a:ext>
                </a:extLst>
              </p:cNvPr>
              <p:cNvSpPr/>
              <p:nvPr/>
            </p:nvSpPr>
            <p:spPr>
              <a:xfrm rot="10800000" flipV="1">
                <a:off x="1875302" y="1325154"/>
                <a:ext cx="143648" cy="15240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000">
                  <a:solidFill>
                    <a:srgbClr val="FFFF00"/>
                  </a:solidFill>
                </a:endParaRPr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AC6737C0-BABF-4B99-882A-072D55798320}"/>
                  </a:ext>
                </a:extLst>
              </p:cNvPr>
              <p:cNvSpPr/>
              <p:nvPr/>
            </p:nvSpPr>
            <p:spPr>
              <a:xfrm rot="10800000" flipV="1">
                <a:off x="1654321" y="1248954"/>
                <a:ext cx="143648" cy="15240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000">
                  <a:solidFill>
                    <a:srgbClr val="FFFF00"/>
                  </a:solidFill>
                </a:endParaRPr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9EBB0710-045E-411A-B497-C417043FE5A4}"/>
                  </a:ext>
                </a:extLst>
              </p:cNvPr>
              <p:cNvSpPr/>
              <p:nvPr/>
            </p:nvSpPr>
            <p:spPr>
              <a:xfrm rot="10800000" flipV="1">
                <a:off x="1947126" y="1970418"/>
                <a:ext cx="143648" cy="15240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000">
                  <a:solidFill>
                    <a:srgbClr val="FFFF00"/>
                  </a:solidFill>
                </a:endParaRPr>
              </a:p>
            </p:txBody>
          </p:sp>
        </p:grp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95337457-3F54-45B9-814E-DB76C4BB5496}"/>
              </a:ext>
            </a:extLst>
          </p:cNvPr>
          <p:cNvGrpSpPr/>
          <p:nvPr/>
        </p:nvGrpSpPr>
        <p:grpSpPr>
          <a:xfrm>
            <a:off x="5906444" y="483136"/>
            <a:ext cx="5196840" cy="2708434"/>
            <a:chOff x="5906444" y="483136"/>
            <a:chExt cx="5196840" cy="2708434"/>
          </a:xfrm>
        </p:grpSpPr>
        <p:sp>
          <p:nvSpPr>
            <p:cNvPr id="6" name="Text Box 24">
              <a:extLst>
                <a:ext uri="{FF2B5EF4-FFF2-40B4-BE49-F238E27FC236}">
                  <a16:creationId xmlns:a16="http://schemas.microsoft.com/office/drawing/2014/main" id="{1015BD4C-D133-46E8-A942-A74B9F66F72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06444" y="483136"/>
              <a:ext cx="5196840" cy="27084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1pPr>
              <a:lvl2pPr marL="742950" indent="-285750"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2pPr>
              <a:lvl3pPr marL="1143000" indent="-228600"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3pPr>
              <a:lvl4pPr marL="1600200" indent="-228600"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4pPr>
              <a:lvl5pPr marL="2057400" indent="-228600"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.VnTime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.VnTime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.VnTime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.VnTime" pitchFamily="34" charset="0"/>
                </a:defRPr>
              </a:lvl9pPr>
            </a:lstStyle>
            <a:p>
              <a:r>
                <a:rPr lang="en-US" sz="16700">
                  <a:solidFill>
                    <a:srgbClr val="FFFF00"/>
                  </a:solidFill>
                  <a:latin typeface="HP001 4H" panose="020B0603050302020204" pitchFamily="34" charset="0"/>
                </a:rPr>
                <a:t>ǻơ</a:t>
              </a: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98231AB7-8A4C-42C7-A190-DC4A3ADB12E9}"/>
                </a:ext>
              </a:extLst>
            </p:cNvPr>
            <p:cNvSpPr/>
            <p:nvPr/>
          </p:nvSpPr>
          <p:spPr>
            <a:xfrm rot="10800000" flipV="1">
              <a:off x="7404177" y="1647787"/>
              <a:ext cx="143648" cy="1524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>
                <a:solidFill>
                  <a:srgbClr val="FFFF00"/>
                </a:solidFill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FE03C6F0-34F5-48FB-8A2C-4EF3A964F62F}"/>
              </a:ext>
            </a:extLst>
          </p:cNvPr>
          <p:cNvGrpSpPr/>
          <p:nvPr/>
        </p:nvGrpSpPr>
        <p:grpSpPr>
          <a:xfrm>
            <a:off x="802495" y="3917848"/>
            <a:ext cx="5196840" cy="2708434"/>
            <a:chOff x="802495" y="3917848"/>
            <a:chExt cx="5196840" cy="2708434"/>
          </a:xfrm>
        </p:grpSpPr>
        <p:sp>
          <p:nvSpPr>
            <p:cNvPr id="8" name="Text Box 24">
              <a:extLst>
                <a:ext uri="{FF2B5EF4-FFF2-40B4-BE49-F238E27FC236}">
                  <a16:creationId xmlns:a16="http://schemas.microsoft.com/office/drawing/2014/main" id="{17C869E3-071F-439D-8CBE-3DFEEB4F60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02495" y="3917848"/>
              <a:ext cx="5196840" cy="27084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1pPr>
              <a:lvl2pPr marL="742950" indent="-285750"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2pPr>
              <a:lvl3pPr marL="1143000" indent="-228600"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3pPr>
              <a:lvl4pPr marL="1600200" indent="-228600"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4pPr>
              <a:lvl5pPr marL="2057400" indent="-228600"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.VnTime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.VnTime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.VnTime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.VnTime" pitchFamily="34" charset="0"/>
                </a:defRPr>
              </a:lvl9pPr>
            </a:lstStyle>
            <a:p>
              <a:r>
                <a:rPr lang="en-US" sz="16700">
                  <a:solidFill>
                    <a:srgbClr val="FFFF00"/>
                  </a:solidFill>
                  <a:latin typeface="HP001 4H" panose="020B0603050302020204" pitchFamily="34" charset="0"/>
                </a:rPr>
                <a:t>η</a:t>
              </a: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E2BD1FBE-A4F4-4A6C-AD9B-A21D5E2AD336}"/>
                </a:ext>
              </a:extLst>
            </p:cNvPr>
            <p:cNvSpPr/>
            <p:nvPr/>
          </p:nvSpPr>
          <p:spPr>
            <a:xfrm rot="10800000" flipV="1">
              <a:off x="2347721" y="5057814"/>
              <a:ext cx="143648" cy="1524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>
                <a:solidFill>
                  <a:srgbClr val="FFFF00"/>
                </a:solidFill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BFE9833A-65AB-4F7E-95D8-83B2A83CBF4C}"/>
                </a:ext>
              </a:extLst>
            </p:cNvPr>
            <p:cNvSpPr/>
            <p:nvPr/>
          </p:nvSpPr>
          <p:spPr>
            <a:xfrm rot="10800000" flipV="1">
              <a:off x="816472" y="4800600"/>
              <a:ext cx="143648" cy="1524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>
                <a:solidFill>
                  <a:srgbClr val="FFFF00"/>
                </a:solidFill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749A1A03-B12F-451D-8033-7E20D9619767}"/>
                </a:ext>
              </a:extLst>
            </p:cNvPr>
            <p:cNvSpPr/>
            <p:nvPr/>
          </p:nvSpPr>
          <p:spPr>
            <a:xfrm rot="10800000" flipV="1">
              <a:off x="3604518" y="5057814"/>
              <a:ext cx="143648" cy="1524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>
                <a:solidFill>
                  <a:srgbClr val="FFFF00"/>
                </a:solidFill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D9D36F8-3E69-4130-8CEC-B89F5B8B75B6}"/>
              </a:ext>
            </a:extLst>
          </p:cNvPr>
          <p:cNvGrpSpPr/>
          <p:nvPr/>
        </p:nvGrpSpPr>
        <p:grpSpPr>
          <a:xfrm>
            <a:off x="5891854" y="3917848"/>
            <a:ext cx="5196840" cy="2708434"/>
            <a:chOff x="5891854" y="3917848"/>
            <a:chExt cx="5196840" cy="2708434"/>
          </a:xfrm>
        </p:grpSpPr>
        <p:sp>
          <p:nvSpPr>
            <p:cNvPr id="9" name="Text Box 24">
              <a:extLst>
                <a:ext uri="{FF2B5EF4-FFF2-40B4-BE49-F238E27FC236}">
                  <a16:creationId xmlns:a16="http://schemas.microsoft.com/office/drawing/2014/main" id="{9BE82473-442D-4410-926B-0C684E1E89D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91854" y="3917848"/>
              <a:ext cx="5196840" cy="27084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1pPr>
              <a:lvl2pPr marL="742950" indent="-285750"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2pPr>
              <a:lvl3pPr marL="1143000" indent="-228600"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3pPr>
              <a:lvl4pPr marL="1600200" indent="-228600"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4pPr>
              <a:lvl5pPr marL="2057400" indent="-228600"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.VnTime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.VnTime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.VnTime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.VnTime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6700">
                  <a:solidFill>
                    <a:srgbClr val="FFFF00"/>
                  </a:solidFill>
                  <a:latin typeface="HP001 4H" panose="020B0603050302020204" pitchFamily="34" charset="0"/>
                </a:rPr>
                <a:t>ηo</a:t>
              </a: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8C0F1F63-B27C-4808-9272-DB3A07054A5C}"/>
                </a:ext>
              </a:extLst>
            </p:cNvPr>
            <p:cNvSpPr/>
            <p:nvPr/>
          </p:nvSpPr>
          <p:spPr>
            <a:xfrm rot="10800000" flipV="1">
              <a:off x="5927511" y="4812792"/>
              <a:ext cx="143648" cy="1524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>
                <a:solidFill>
                  <a:srgbClr val="FFFF00"/>
                </a:solidFill>
              </a:endParaRP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1B7F7346-04C0-42B1-A26F-AD3BE5832FF0}"/>
                </a:ext>
              </a:extLst>
            </p:cNvPr>
            <p:cNvSpPr/>
            <p:nvPr/>
          </p:nvSpPr>
          <p:spPr>
            <a:xfrm rot="10800000" flipV="1">
              <a:off x="8693877" y="5057814"/>
              <a:ext cx="143648" cy="1524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>
                <a:solidFill>
                  <a:srgbClr val="FFFF00"/>
                </a:solidFill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EE84733D-57E0-48C6-8DF2-3AA3A1BA3A79}"/>
                </a:ext>
              </a:extLst>
            </p:cNvPr>
            <p:cNvSpPr/>
            <p:nvPr/>
          </p:nvSpPr>
          <p:spPr>
            <a:xfrm rot="10800000" flipV="1">
              <a:off x="7437080" y="5057814"/>
              <a:ext cx="143648" cy="1524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60197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400442" y="80384"/>
          <a:ext cx="11338575" cy="66751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66975">
                  <a:extLst>
                    <a:ext uri="{9D8B030D-6E8A-4147-A177-3AD203B41FA5}">
                      <a16:colId xmlns:a16="http://schemas.microsoft.com/office/drawing/2014/main" val="1597372193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3097368841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3698410132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2105688012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2748851129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2755507591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4084766064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2119167053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3615883851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3946038286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4111649219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2008455854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1920635681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890442868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3724014611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3964520201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1622869794"/>
                    </a:ext>
                  </a:extLst>
                </a:gridCol>
              </a:tblGrid>
              <a:tr h="667512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300364"/>
                  </a:ext>
                </a:extLst>
              </a:tr>
              <a:tr h="667512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27827"/>
                  </a:ext>
                </a:extLst>
              </a:tr>
              <a:tr h="667512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4640591"/>
                  </a:ext>
                </a:extLst>
              </a:tr>
              <a:tr h="667512"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bg1"/>
                          </a:solidFill>
                          <a:latin typeface="+mn-lt"/>
                        </a:rPr>
                        <a:t>4</a:t>
                      </a:r>
                    </a:p>
                  </a:txBody>
                  <a:tcPr marL="51435" marR="51435" marT="25719" marB="25719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4721846"/>
                  </a:ext>
                </a:extLst>
              </a:tr>
              <a:tr h="667512"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bg1"/>
                          </a:solidFill>
                          <a:latin typeface="+mn-lt"/>
                        </a:rPr>
                        <a:t>3</a:t>
                      </a:r>
                    </a:p>
                  </a:txBody>
                  <a:tcPr marL="51435" marR="51435" marT="25719" marB="25719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5465919"/>
                  </a:ext>
                </a:extLst>
              </a:tr>
              <a:tr h="667512"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bg1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marL="51435" marR="51435" marT="25719" marB="25719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8677456"/>
                  </a:ext>
                </a:extLst>
              </a:tr>
              <a:tr h="667512"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bg1"/>
                          </a:solidFill>
                          <a:latin typeface="+mn-lt"/>
                        </a:rPr>
                        <a:t>1</a:t>
                      </a:r>
                    </a:p>
                  </a:txBody>
                  <a:tcPr marL="51435" marR="51435" marT="25719" marB="25719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9510800"/>
                  </a:ext>
                </a:extLst>
              </a:tr>
              <a:tr h="667512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1007311"/>
                  </a:ext>
                </a:extLst>
              </a:tr>
              <a:tr h="667512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1305593"/>
                  </a:ext>
                </a:extLst>
              </a:tr>
              <a:tr h="667512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2216410"/>
                  </a:ext>
                </a:extLst>
              </a:tr>
            </a:tbl>
          </a:graphicData>
        </a:graphic>
      </p:graphicFrame>
      <p:grpSp>
        <p:nvGrpSpPr>
          <p:cNvPr id="3" name="Group 2">
            <a:extLst>
              <a:ext uri="{FF2B5EF4-FFF2-40B4-BE49-F238E27FC236}">
                <a16:creationId xmlns:a16="http://schemas.microsoft.com/office/drawing/2014/main" id="{69228D50-FA3E-47C1-8191-9CB17A017EB0}"/>
              </a:ext>
            </a:extLst>
          </p:cNvPr>
          <p:cNvGrpSpPr/>
          <p:nvPr/>
        </p:nvGrpSpPr>
        <p:grpSpPr>
          <a:xfrm>
            <a:off x="819149" y="2024654"/>
            <a:ext cx="10997102" cy="4107184"/>
            <a:chOff x="819149" y="2024654"/>
            <a:chExt cx="10997102" cy="4107184"/>
          </a:xfrm>
        </p:grpSpPr>
        <p:sp>
          <p:nvSpPr>
            <p:cNvPr id="5" name="Text Box 24"/>
            <p:cNvSpPr txBox="1">
              <a:spLocks noChangeArrowheads="1"/>
            </p:cNvSpPr>
            <p:nvPr/>
          </p:nvSpPr>
          <p:spPr bwMode="auto">
            <a:xfrm>
              <a:off x="819149" y="2038538"/>
              <a:ext cx="2914651" cy="40933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1pPr>
              <a:lvl2pPr marL="742950" indent="-285750"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2pPr>
              <a:lvl3pPr marL="1143000" indent="-228600"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3pPr>
              <a:lvl4pPr marL="1600200" indent="-228600"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4pPr>
              <a:lvl5pPr marL="2057400" indent="-228600"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.VnTime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.VnTime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.VnTime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.VnTime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5999">
                  <a:solidFill>
                    <a:srgbClr val="FFFF00"/>
                  </a:solidFill>
                  <a:latin typeface="HP001 4H" panose="020B0603050302020204" pitchFamily="34" charset="0"/>
                  <a:cs typeface="Times New Roman" panose="02020603050405020304" pitchFamily="18" charset="0"/>
                </a:rPr>
                <a:t>8</a:t>
              </a:r>
              <a:endParaRPr lang="el-GR" sz="25999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endParaRPr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66119DB5-5FDE-49FE-A9AB-A4D6840FEB12}"/>
                </a:ext>
              </a:extLst>
            </p:cNvPr>
            <p:cNvGrpSpPr/>
            <p:nvPr/>
          </p:nvGrpSpPr>
          <p:grpSpPr>
            <a:xfrm>
              <a:off x="1066800" y="2024654"/>
              <a:ext cx="1353392" cy="2730226"/>
              <a:chOff x="1066800" y="2024654"/>
              <a:chExt cx="1353392" cy="2730226"/>
            </a:xfrm>
          </p:grpSpPr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E1F691F0-86A2-4827-8174-25BBA037B6DD}"/>
                  </a:ext>
                </a:extLst>
              </p:cNvPr>
              <p:cNvSpPr/>
              <p:nvPr/>
            </p:nvSpPr>
            <p:spPr>
              <a:xfrm rot="10800000" flipV="1">
                <a:off x="2032000" y="2199640"/>
                <a:ext cx="143648" cy="15240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000">
                  <a:solidFill>
                    <a:srgbClr val="FFFF00"/>
                  </a:solidFill>
                </a:endParaRPr>
              </a:p>
            </p:txBody>
          </p:sp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91168899-1230-48B9-817E-BEE2A62FF42C}"/>
                  </a:ext>
                </a:extLst>
              </p:cNvPr>
              <p:cNvSpPr/>
              <p:nvPr/>
            </p:nvSpPr>
            <p:spPr>
              <a:xfrm rot="10800000" flipV="1">
                <a:off x="1676400" y="2024654"/>
                <a:ext cx="143648" cy="15240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000">
                  <a:solidFill>
                    <a:srgbClr val="FFFF00"/>
                  </a:solidFill>
                </a:endParaRPr>
              </a:p>
            </p:txBody>
          </p:sp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BE9F2150-9C8B-4EAA-8567-FFB703567385}"/>
                  </a:ext>
                </a:extLst>
              </p:cNvPr>
              <p:cNvSpPr/>
              <p:nvPr/>
            </p:nvSpPr>
            <p:spPr>
              <a:xfrm rot="10800000" flipV="1">
                <a:off x="1219200" y="2621280"/>
                <a:ext cx="143648" cy="15240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000">
                  <a:solidFill>
                    <a:srgbClr val="FFFF00"/>
                  </a:solidFill>
                </a:endParaRPr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9F0963FF-9F2C-451D-8744-7F489B8CFEE2}"/>
                  </a:ext>
                </a:extLst>
              </p:cNvPr>
              <p:cNvSpPr/>
              <p:nvPr/>
            </p:nvSpPr>
            <p:spPr>
              <a:xfrm rot="10800000" flipV="1">
                <a:off x="2103824" y="2656840"/>
                <a:ext cx="143648" cy="15240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000">
                  <a:solidFill>
                    <a:srgbClr val="FFFF00"/>
                  </a:solidFill>
                </a:endParaRPr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44E30954-8DAF-49F2-84C3-36735676D4DD}"/>
                  </a:ext>
                </a:extLst>
              </p:cNvPr>
              <p:cNvSpPr/>
              <p:nvPr/>
            </p:nvSpPr>
            <p:spPr>
              <a:xfrm rot="10800000" flipV="1">
                <a:off x="1697423" y="3083560"/>
                <a:ext cx="143648" cy="15240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000">
                  <a:solidFill>
                    <a:srgbClr val="FFFF00"/>
                  </a:solidFill>
                </a:endParaRPr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402FA01A-2CE2-4323-AE61-A22A9D95807C}"/>
                  </a:ext>
                </a:extLst>
              </p:cNvPr>
              <p:cNvSpPr/>
              <p:nvPr/>
            </p:nvSpPr>
            <p:spPr>
              <a:xfrm rot="10800000" flipV="1">
                <a:off x="1066800" y="3977639"/>
                <a:ext cx="143648" cy="15240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000">
                  <a:solidFill>
                    <a:srgbClr val="FFFF00"/>
                  </a:solidFill>
                </a:endParaRPr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E92E6768-F86F-48D0-8ADB-7B671EB1EF8E}"/>
                  </a:ext>
                </a:extLst>
              </p:cNvPr>
              <p:cNvSpPr/>
              <p:nvPr/>
            </p:nvSpPr>
            <p:spPr>
              <a:xfrm rot="10800000" flipV="1">
                <a:off x="2276544" y="3962399"/>
                <a:ext cx="143648" cy="15240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000">
                  <a:solidFill>
                    <a:srgbClr val="FFFF00"/>
                  </a:solidFill>
                </a:endParaRPr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308E1B55-4B12-4155-A8DD-0AC5151EAB95}"/>
                  </a:ext>
                </a:extLst>
              </p:cNvPr>
              <p:cNvSpPr/>
              <p:nvPr/>
            </p:nvSpPr>
            <p:spPr>
              <a:xfrm rot="10800000" flipV="1">
                <a:off x="1676400" y="4602480"/>
                <a:ext cx="143648" cy="15240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000">
                  <a:solidFill>
                    <a:srgbClr val="FFFF00"/>
                  </a:solidFill>
                </a:endParaRPr>
              </a:p>
            </p:txBody>
          </p:sp>
        </p:grpSp>
        <p:sp>
          <p:nvSpPr>
            <p:cNvPr id="23" name="Text Box 24">
              <a:extLst>
                <a:ext uri="{FF2B5EF4-FFF2-40B4-BE49-F238E27FC236}">
                  <a16:creationId xmlns:a16="http://schemas.microsoft.com/office/drawing/2014/main" id="{0BC5A627-7628-4F7A-BDDE-76952DAC4D8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68559" y="3372000"/>
              <a:ext cx="2914651" cy="20928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1pPr>
              <a:lvl2pPr marL="742950" indent="-285750"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2pPr>
              <a:lvl3pPr marL="1143000" indent="-228600"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3pPr>
              <a:lvl4pPr marL="1600200" indent="-228600"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4pPr>
              <a:lvl5pPr marL="2057400" indent="-228600"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.VnTime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.VnTime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.VnTime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.VnTime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3000">
                  <a:solidFill>
                    <a:srgbClr val="FFFF00"/>
                  </a:solidFill>
                  <a:latin typeface="HP001 4H" panose="020B0603050302020204" pitchFamily="34" charset="0"/>
                  <a:cs typeface="Times New Roman" panose="02020603050405020304" pitchFamily="18" charset="0"/>
                </a:rPr>
                <a:t>8</a:t>
              </a:r>
              <a:endParaRPr lang="el-GR" sz="1300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endParaRPr>
            </a:p>
          </p:txBody>
        </p:sp>
        <p:sp>
          <p:nvSpPr>
            <p:cNvPr id="24" name="Text Box 24">
              <a:extLst>
                <a:ext uri="{FF2B5EF4-FFF2-40B4-BE49-F238E27FC236}">
                  <a16:creationId xmlns:a16="http://schemas.microsoft.com/office/drawing/2014/main" id="{41658E84-3441-42F7-8379-477BD8DFFE1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901600" y="3359153"/>
              <a:ext cx="2914651" cy="20928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1pPr>
              <a:lvl2pPr marL="742950" indent="-285750"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2pPr>
              <a:lvl3pPr marL="1143000" indent="-228600"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3pPr>
              <a:lvl4pPr marL="1600200" indent="-228600"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4pPr>
              <a:lvl5pPr marL="2057400" indent="-228600"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.VnTime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.VnTime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.VnTime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.VnTime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3000">
                  <a:solidFill>
                    <a:srgbClr val="FFFF00"/>
                  </a:solidFill>
                  <a:latin typeface="HP001 4H" panose="020B0603050302020204" pitchFamily="34" charset="0"/>
                  <a:cs typeface="Times New Roman" panose="02020603050405020304" pitchFamily="18" charset="0"/>
                </a:rPr>
                <a:t>9</a:t>
              </a:r>
              <a:endParaRPr lang="el-GR" sz="1300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1E9E9CBA-98BA-4734-9C97-AA2378153B35}"/>
              </a:ext>
            </a:extLst>
          </p:cNvPr>
          <p:cNvGrpSpPr/>
          <p:nvPr/>
        </p:nvGrpSpPr>
        <p:grpSpPr>
          <a:xfrm>
            <a:off x="6064183" y="2024654"/>
            <a:ext cx="2914651" cy="4093428"/>
            <a:chOff x="6064183" y="2024654"/>
            <a:chExt cx="2914651" cy="4093428"/>
          </a:xfrm>
        </p:grpSpPr>
        <p:sp>
          <p:nvSpPr>
            <p:cNvPr id="10" name="Text Box 24">
              <a:extLst>
                <a:ext uri="{FF2B5EF4-FFF2-40B4-BE49-F238E27FC236}">
                  <a16:creationId xmlns:a16="http://schemas.microsoft.com/office/drawing/2014/main" id="{BF56716A-D3BA-4D29-B3EB-1BDDD01F5C0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64183" y="2024654"/>
              <a:ext cx="2914651" cy="40934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1pPr>
              <a:lvl2pPr marL="742950" indent="-285750"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2pPr>
              <a:lvl3pPr marL="1143000" indent="-228600"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3pPr>
              <a:lvl4pPr marL="1600200" indent="-228600"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4pPr>
              <a:lvl5pPr marL="2057400" indent="-228600"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.VnTime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.VnTime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.VnTime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.VnTime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6000">
                  <a:solidFill>
                    <a:srgbClr val="FFFF00"/>
                  </a:solidFill>
                  <a:latin typeface="HP001 4H" panose="020B0603050302020204" pitchFamily="34" charset="0"/>
                  <a:cs typeface="Times New Roman" panose="02020603050405020304" pitchFamily="18" charset="0"/>
                </a:rPr>
                <a:t>9</a:t>
              </a:r>
              <a:endParaRPr lang="el-GR" sz="2600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F7B1D928-57EC-4D91-B3CC-4F0596BBD44C}"/>
                </a:ext>
              </a:extLst>
            </p:cNvPr>
            <p:cNvSpPr/>
            <p:nvPr/>
          </p:nvSpPr>
          <p:spPr>
            <a:xfrm rot="10800000" flipV="1">
              <a:off x="7457440" y="2362200"/>
              <a:ext cx="143648" cy="1524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>
                <a:solidFill>
                  <a:srgbClr val="FFFF00"/>
                </a:solidFill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26A2DB78-05F8-4BCB-B71E-8B884C6EB7AD}"/>
                </a:ext>
              </a:extLst>
            </p:cNvPr>
            <p:cNvSpPr/>
            <p:nvPr/>
          </p:nvSpPr>
          <p:spPr>
            <a:xfrm rot="10800000" flipV="1">
              <a:off x="7010400" y="2057400"/>
              <a:ext cx="143648" cy="1524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>
                <a:solidFill>
                  <a:srgbClr val="FFFF00"/>
                </a:solidFill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9C537D21-01EE-4A63-8558-B4B1AF315446}"/>
                </a:ext>
              </a:extLst>
            </p:cNvPr>
            <p:cNvSpPr/>
            <p:nvPr/>
          </p:nvSpPr>
          <p:spPr>
            <a:xfrm rot="10800000" flipV="1">
              <a:off x="6324600" y="2921000"/>
              <a:ext cx="143648" cy="1524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>
                <a:solidFill>
                  <a:srgbClr val="FFFF00"/>
                </a:solidFill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6806A38-5A29-42B6-BD1B-CEDD6F033557}"/>
                </a:ext>
              </a:extLst>
            </p:cNvPr>
            <p:cNvSpPr/>
            <p:nvPr/>
          </p:nvSpPr>
          <p:spPr>
            <a:xfrm rot="10800000" flipV="1">
              <a:off x="6983592" y="3601720"/>
              <a:ext cx="143648" cy="1524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>
                <a:solidFill>
                  <a:srgbClr val="FFFF00"/>
                </a:solidFill>
              </a:endParaRP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049CD00C-3791-4262-BE77-4C567425CDD0}"/>
                </a:ext>
              </a:extLst>
            </p:cNvPr>
            <p:cNvSpPr/>
            <p:nvPr/>
          </p:nvSpPr>
          <p:spPr>
            <a:xfrm rot="10800000" flipV="1">
              <a:off x="7642584" y="3581400"/>
              <a:ext cx="143648" cy="1524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>
                <a:solidFill>
                  <a:srgbClr val="FFFF00"/>
                </a:solidFill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D9774101-4B0A-4B68-8803-0B61ABCFFC4D}"/>
                </a:ext>
              </a:extLst>
            </p:cNvPr>
            <p:cNvSpPr/>
            <p:nvPr/>
          </p:nvSpPr>
          <p:spPr>
            <a:xfrm rot="10800000" flipV="1">
              <a:off x="7000241" y="4587239"/>
              <a:ext cx="143648" cy="1524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>
                <a:solidFill>
                  <a:srgbClr val="FFFF00"/>
                </a:solidFill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026E43E2-B522-4F91-A811-E5198C0A4107}"/>
                </a:ext>
              </a:extLst>
            </p:cNvPr>
            <p:cNvSpPr/>
            <p:nvPr/>
          </p:nvSpPr>
          <p:spPr>
            <a:xfrm rot="10800000" flipV="1">
              <a:off x="6357898" y="4038600"/>
              <a:ext cx="143648" cy="1524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0637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400442" y="80384"/>
          <a:ext cx="11338575" cy="66751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66975">
                  <a:extLst>
                    <a:ext uri="{9D8B030D-6E8A-4147-A177-3AD203B41FA5}">
                      <a16:colId xmlns:a16="http://schemas.microsoft.com/office/drawing/2014/main" val="1597372193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3097368841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3698410132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2105688012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2748851129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2755507591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4084766064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2119167053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3615883851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3946038286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4111649219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2008455854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1920635681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890442868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3724014611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3964520201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1622869794"/>
                    </a:ext>
                  </a:extLst>
                </a:gridCol>
              </a:tblGrid>
              <a:tr h="667512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300364"/>
                  </a:ext>
                </a:extLst>
              </a:tr>
              <a:tr h="667512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27827"/>
                  </a:ext>
                </a:extLst>
              </a:tr>
              <a:tr h="667512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4640591"/>
                  </a:ext>
                </a:extLst>
              </a:tr>
              <a:tr h="667512"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bg1"/>
                          </a:solidFill>
                          <a:latin typeface="+mn-lt"/>
                        </a:rPr>
                        <a:t>4</a:t>
                      </a:r>
                    </a:p>
                  </a:txBody>
                  <a:tcPr marL="51435" marR="51435" marT="25719" marB="25719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4721846"/>
                  </a:ext>
                </a:extLst>
              </a:tr>
              <a:tr h="667512"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bg1"/>
                          </a:solidFill>
                          <a:latin typeface="+mn-lt"/>
                        </a:rPr>
                        <a:t>3</a:t>
                      </a:r>
                    </a:p>
                  </a:txBody>
                  <a:tcPr marL="51435" marR="51435" marT="25719" marB="25719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5465919"/>
                  </a:ext>
                </a:extLst>
              </a:tr>
              <a:tr h="667512"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bg1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marL="51435" marR="51435" marT="25719" marB="25719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8677456"/>
                  </a:ext>
                </a:extLst>
              </a:tr>
              <a:tr h="667512"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bg1"/>
                          </a:solidFill>
                          <a:latin typeface="+mn-lt"/>
                        </a:rPr>
                        <a:t>1</a:t>
                      </a:r>
                    </a:p>
                  </a:txBody>
                  <a:tcPr marL="51435" marR="51435" marT="25719" marB="25719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9510800"/>
                  </a:ext>
                </a:extLst>
              </a:tr>
              <a:tr h="667512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1007311"/>
                  </a:ext>
                </a:extLst>
              </a:tr>
              <a:tr h="667512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1305593"/>
                  </a:ext>
                </a:extLst>
              </a:tr>
              <a:tr h="667512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2216410"/>
                  </a:ext>
                </a:extLst>
              </a:tr>
            </a:tbl>
          </a:graphicData>
        </a:graphic>
      </p:graphicFrame>
      <p:grpSp>
        <p:nvGrpSpPr>
          <p:cNvPr id="3" name="Group 2">
            <a:extLst>
              <a:ext uri="{FF2B5EF4-FFF2-40B4-BE49-F238E27FC236}">
                <a16:creationId xmlns:a16="http://schemas.microsoft.com/office/drawing/2014/main" id="{69228D50-FA3E-47C1-8191-9CB17A017EB0}"/>
              </a:ext>
            </a:extLst>
          </p:cNvPr>
          <p:cNvGrpSpPr/>
          <p:nvPr/>
        </p:nvGrpSpPr>
        <p:grpSpPr>
          <a:xfrm>
            <a:off x="819149" y="2024654"/>
            <a:ext cx="10997102" cy="4107184"/>
            <a:chOff x="819149" y="2024654"/>
            <a:chExt cx="10997102" cy="4107184"/>
          </a:xfrm>
        </p:grpSpPr>
        <p:sp>
          <p:nvSpPr>
            <p:cNvPr id="5" name="Text Box 24"/>
            <p:cNvSpPr txBox="1">
              <a:spLocks noChangeArrowheads="1"/>
            </p:cNvSpPr>
            <p:nvPr/>
          </p:nvSpPr>
          <p:spPr bwMode="auto">
            <a:xfrm>
              <a:off x="819149" y="2038538"/>
              <a:ext cx="2914651" cy="40933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1pPr>
              <a:lvl2pPr marL="742950" indent="-285750"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2pPr>
              <a:lvl3pPr marL="1143000" indent="-228600"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3pPr>
              <a:lvl4pPr marL="1600200" indent="-228600"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4pPr>
              <a:lvl5pPr marL="2057400" indent="-228600"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.VnTime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.VnTime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.VnTime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.VnTime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5999">
                  <a:solidFill>
                    <a:srgbClr val="FFFF00"/>
                  </a:solidFill>
                  <a:latin typeface="HP001 4H" panose="020B0603050302020204" pitchFamily="34" charset="0"/>
                  <a:cs typeface="Times New Roman" panose="02020603050405020304" pitchFamily="18" charset="0"/>
                </a:rPr>
                <a:t>8</a:t>
              </a:r>
              <a:endParaRPr lang="el-GR" sz="25999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endParaRPr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66119DB5-5FDE-49FE-A9AB-A4D6840FEB12}"/>
                </a:ext>
              </a:extLst>
            </p:cNvPr>
            <p:cNvGrpSpPr/>
            <p:nvPr/>
          </p:nvGrpSpPr>
          <p:grpSpPr>
            <a:xfrm>
              <a:off x="1066800" y="2024654"/>
              <a:ext cx="1353392" cy="2730226"/>
              <a:chOff x="1066800" y="2024654"/>
              <a:chExt cx="1353392" cy="2730226"/>
            </a:xfrm>
          </p:grpSpPr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E1F691F0-86A2-4827-8174-25BBA037B6DD}"/>
                  </a:ext>
                </a:extLst>
              </p:cNvPr>
              <p:cNvSpPr/>
              <p:nvPr/>
            </p:nvSpPr>
            <p:spPr>
              <a:xfrm rot="10800000" flipV="1">
                <a:off x="2032000" y="2199640"/>
                <a:ext cx="143648" cy="15240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000">
                  <a:solidFill>
                    <a:srgbClr val="FFFF00"/>
                  </a:solidFill>
                </a:endParaRPr>
              </a:p>
            </p:txBody>
          </p:sp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91168899-1230-48B9-817E-BEE2A62FF42C}"/>
                  </a:ext>
                </a:extLst>
              </p:cNvPr>
              <p:cNvSpPr/>
              <p:nvPr/>
            </p:nvSpPr>
            <p:spPr>
              <a:xfrm rot="10800000" flipV="1">
                <a:off x="1676400" y="2024654"/>
                <a:ext cx="143648" cy="15240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000">
                  <a:solidFill>
                    <a:srgbClr val="FFFF00"/>
                  </a:solidFill>
                </a:endParaRPr>
              </a:p>
            </p:txBody>
          </p:sp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BE9F2150-9C8B-4EAA-8567-FFB703567385}"/>
                  </a:ext>
                </a:extLst>
              </p:cNvPr>
              <p:cNvSpPr/>
              <p:nvPr/>
            </p:nvSpPr>
            <p:spPr>
              <a:xfrm rot="10800000" flipV="1">
                <a:off x="1219200" y="2621280"/>
                <a:ext cx="143648" cy="15240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000">
                  <a:solidFill>
                    <a:srgbClr val="FFFF00"/>
                  </a:solidFill>
                </a:endParaRPr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9F0963FF-9F2C-451D-8744-7F489B8CFEE2}"/>
                  </a:ext>
                </a:extLst>
              </p:cNvPr>
              <p:cNvSpPr/>
              <p:nvPr/>
            </p:nvSpPr>
            <p:spPr>
              <a:xfrm rot="10800000" flipV="1">
                <a:off x="2103824" y="2656840"/>
                <a:ext cx="143648" cy="15240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000">
                  <a:solidFill>
                    <a:srgbClr val="FFFF00"/>
                  </a:solidFill>
                </a:endParaRPr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44E30954-8DAF-49F2-84C3-36735676D4DD}"/>
                  </a:ext>
                </a:extLst>
              </p:cNvPr>
              <p:cNvSpPr/>
              <p:nvPr/>
            </p:nvSpPr>
            <p:spPr>
              <a:xfrm rot="10800000" flipV="1">
                <a:off x="1697423" y="3083560"/>
                <a:ext cx="143648" cy="15240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000">
                  <a:solidFill>
                    <a:srgbClr val="FFFF00"/>
                  </a:solidFill>
                </a:endParaRPr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402FA01A-2CE2-4323-AE61-A22A9D95807C}"/>
                  </a:ext>
                </a:extLst>
              </p:cNvPr>
              <p:cNvSpPr/>
              <p:nvPr/>
            </p:nvSpPr>
            <p:spPr>
              <a:xfrm rot="10800000" flipV="1">
                <a:off x="1066800" y="3977639"/>
                <a:ext cx="143648" cy="15240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000">
                  <a:solidFill>
                    <a:srgbClr val="FFFF00"/>
                  </a:solidFill>
                </a:endParaRPr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E92E6768-F86F-48D0-8ADB-7B671EB1EF8E}"/>
                  </a:ext>
                </a:extLst>
              </p:cNvPr>
              <p:cNvSpPr/>
              <p:nvPr/>
            </p:nvSpPr>
            <p:spPr>
              <a:xfrm rot="10800000" flipV="1">
                <a:off x="2276544" y="3962399"/>
                <a:ext cx="143648" cy="15240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000">
                  <a:solidFill>
                    <a:srgbClr val="FFFF00"/>
                  </a:solidFill>
                </a:endParaRPr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308E1B55-4B12-4155-A8DD-0AC5151EAB95}"/>
                  </a:ext>
                </a:extLst>
              </p:cNvPr>
              <p:cNvSpPr/>
              <p:nvPr/>
            </p:nvSpPr>
            <p:spPr>
              <a:xfrm rot="10800000" flipV="1">
                <a:off x="1676400" y="4602480"/>
                <a:ext cx="143648" cy="15240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000">
                  <a:solidFill>
                    <a:srgbClr val="FFFF00"/>
                  </a:solidFill>
                </a:endParaRPr>
              </a:p>
            </p:txBody>
          </p:sp>
        </p:grpSp>
        <p:sp>
          <p:nvSpPr>
            <p:cNvPr id="23" name="Text Box 24">
              <a:extLst>
                <a:ext uri="{FF2B5EF4-FFF2-40B4-BE49-F238E27FC236}">
                  <a16:creationId xmlns:a16="http://schemas.microsoft.com/office/drawing/2014/main" id="{0BC5A627-7628-4F7A-BDDE-76952DAC4D8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68559" y="3372000"/>
              <a:ext cx="2914651" cy="20928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1pPr>
              <a:lvl2pPr marL="742950" indent="-285750"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2pPr>
              <a:lvl3pPr marL="1143000" indent="-228600"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3pPr>
              <a:lvl4pPr marL="1600200" indent="-228600"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4pPr>
              <a:lvl5pPr marL="2057400" indent="-228600"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.VnTime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.VnTime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.VnTime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.VnTime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3000">
                  <a:solidFill>
                    <a:srgbClr val="FFFF00"/>
                  </a:solidFill>
                  <a:latin typeface="HP001 4H" panose="020B0603050302020204" pitchFamily="34" charset="0"/>
                  <a:cs typeface="Times New Roman" panose="02020603050405020304" pitchFamily="18" charset="0"/>
                </a:rPr>
                <a:t>8</a:t>
              </a:r>
              <a:endParaRPr lang="el-GR" sz="1300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endParaRPr>
            </a:p>
          </p:txBody>
        </p:sp>
        <p:sp>
          <p:nvSpPr>
            <p:cNvPr id="24" name="Text Box 24">
              <a:extLst>
                <a:ext uri="{FF2B5EF4-FFF2-40B4-BE49-F238E27FC236}">
                  <a16:creationId xmlns:a16="http://schemas.microsoft.com/office/drawing/2014/main" id="{41658E84-3441-42F7-8379-477BD8DFFE1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901600" y="3359153"/>
              <a:ext cx="2914651" cy="20928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1pPr>
              <a:lvl2pPr marL="742950" indent="-285750"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2pPr>
              <a:lvl3pPr marL="1143000" indent="-228600"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3pPr>
              <a:lvl4pPr marL="1600200" indent="-228600"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4pPr>
              <a:lvl5pPr marL="2057400" indent="-228600"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.VnTime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.VnTime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.VnTime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.VnTime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3000">
                  <a:solidFill>
                    <a:srgbClr val="FFFF00"/>
                  </a:solidFill>
                  <a:latin typeface="HP001 4H" panose="020B0603050302020204" pitchFamily="34" charset="0"/>
                  <a:cs typeface="Times New Roman" panose="02020603050405020304" pitchFamily="18" charset="0"/>
                </a:rPr>
                <a:t>9</a:t>
              </a:r>
              <a:endParaRPr lang="el-GR" sz="1300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1E9E9CBA-98BA-4734-9C97-AA2378153B35}"/>
              </a:ext>
            </a:extLst>
          </p:cNvPr>
          <p:cNvGrpSpPr/>
          <p:nvPr/>
        </p:nvGrpSpPr>
        <p:grpSpPr>
          <a:xfrm>
            <a:off x="6064183" y="2024654"/>
            <a:ext cx="2914651" cy="4093428"/>
            <a:chOff x="6064183" y="2024654"/>
            <a:chExt cx="2914651" cy="4093428"/>
          </a:xfrm>
        </p:grpSpPr>
        <p:sp>
          <p:nvSpPr>
            <p:cNvPr id="10" name="Text Box 24">
              <a:extLst>
                <a:ext uri="{FF2B5EF4-FFF2-40B4-BE49-F238E27FC236}">
                  <a16:creationId xmlns:a16="http://schemas.microsoft.com/office/drawing/2014/main" id="{BF56716A-D3BA-4D29-B3EB-1BDDD01F5C0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64183" y="2024654"/>
              <a:ext cx="2914651" cy="40934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1pPr>
              <a:lvl2pPr marL="742950" indent="-285750"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2pPr>
              <a:lvl3pPr marL="1143000" indent="-228600"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3pPr>
              <a:lvl4pPr marL="1600200" indent="-228600"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4pPr>
              <a:lvl5pPr marL="2057400" indent="-228600"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.VnTime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.VnTime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.VnTime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.VnTime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6000">
                  <a:solidFill>
                    <a:srgbClr val="FFFF00"/>
                  </a:solidFill>
                  <a:latin typeface="HP001 4H" panose="020B0603050302020204" pitchFamily="34" charset="0"/>
                  <a:cs typeface="Times New Roman" panose="02020603050405020304" pitchFamily="18" charset="0"/>
                </a:rPr>
                <a:t>9</a:t>
              </a:r>
              <a:endParaRPr lang="el-GR" sz="2600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F7B1D928-57EC-4D91-B3CC-4F0596BBD44C}"/>
                </a:ext>
              </a:extLst>
            </p:cNvPr>
            <p:cNvSpPr/>
            <p:nvPr/>
          </p:nvSpPr>
          <p:spPr>
            <a:xfrm rot="10800000" flipV="1">
              <a:off x="7457440" y="2362200"/>
              <a:ext cx="143648" cy="1524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>
                <a:solidFill>
                  <a:srgbClr val="FFFF00"/>
                </a:solidFill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26A2DB78-05F8-4BCB-B71E-8B884C6EB7AD}"/>
                </a:ext>
              </a:extLst>
            </p:cNvPr>
            <p:cNvSpPr/>
            <p:nvPr/>
          </p:nvSpPr>
          <p:spPr>
            <a:xfrm rot="10800000" flipV="1">
              <a:off x="7010400" y="2057400"/>
              <a:ext cx="143648" cy="1524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>
                <a:solidFill>
                  <a:srgbClr val="FFFF00"/>
                </a:solidFill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9C537D21-01EE-4A63-8558-B4B1AF315446}"/>
                </a:ext>
              </a:extLst>
            </p:cNvPr>
            <p:cNvSpPr/>
            <p:nvPr/>
          </p:nvSpPr>
          <p:spPr>
            <a:xfrm rot="10800000" flipV="1">
              <a:off x="6324600" y="2921000"/>
              <a:ext cx="143648" cy="1524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>
                <a:solidFill>
                  <a:srgbClr val="FFFF00"/>
                </a:solidFill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6806A38-5A29-42B6-BD1B-CEDD6F033557}"/>
                </a:ext>
              </a:extLst>
            </p:cNvPr>
            <p:cNvSpPr/>
            <p:nvPr/>
          </p:nvSpPr>
          <p:spPr>
            <a:xfrm rot="10800000" flipV="1">
              <a:off x="6983592" y="3601720"/>
              <a:ext cx="143648" cy="1524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>
                <a:solidFill>
                  <a:srgbClr val="FFFF00"/>
                </a:solidFill>
              </a:endParaRP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049CD00C-3791-4262-BE77-4C567425CDD0}"/>
                </a:ext>
              </a:extLst>
            </p:cNvPr>
            <p:cNvSpPr/>
            <p:nvPr/>
          </p:nvSpPr>
          <p:spPr>
            <a:xfrm rot="10800000" flipV="1">
              <a:off x="7642584" y="3581400"/>
              <a:ext cx="143648" cy="1524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>
                <a:solidFill>
                  <a:srgbClr val="FFFF00"/>
                </a:solidFill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D9774101-4B0A-4B68-8803-0B61ABCFFC4D}"/>
                </a:ext>
              </a:extLst>
            </p:cNvPr>
            <p:cNvSpPr/>
            <p:nvPr/>
          </p:nvSpPr>
          <p:spPr>
            <a:xfrm rot="10800000" flipV="1">
              <a:off x="7000241" y="4587239"/>
              <a:ext cx="143648" cy="1524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>
                <a:solidFill>
                  <a:srgbClr val="FFFF00"/>
                </a:solidFill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026E43E2-B522-4F91-A811-E5198C0A4107}"/>
                </a:ext>
              </a:extLst>
            </p:cNvPr>
            <p:cNvSpPr/>
            <p:nvPr/>
          </p:nvSpPr>
          <p:spPr>
            <a:xfrm rot="10800000" flipV="1">
              <a:off x="6357898" y="4038600"/>
              <a:ext cx="143648" cy="1524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47132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81"/>
          <a:stretch/>
        </p:blipFill>
        <p:spPr>
          <a:xfrm>
            <a:off x="1524001" y="228600"/>
            <a:ext cx="9143999" cy="6400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124200" y="2592050"/>
            <a:ext cx="5562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>
                <a:solidFill>
                  <a:srgbClr val="FF0000"/>
                </a:solidFill>
                <a:latin typeface="HP001 4 hàng" pitchFamily="34" charset="0"/>
                <a:cs typeface="Times New Roman" pitchFamily="18" charset="0"/>
              </a:rPr>
              <a:t>Dặn dò</a:t>
            </a:r>
          </a:p>
        </p:txBody>
      </p:sp>
    </p:spTree>
    <p:extLst>
      <p:ext uri="{BB962C8B-B14F-4D97-AF65-F5344CB8AC3E}">
        <p14:creationId xmlns:p14="http://schemas.microsoft.com/office/powerpoint/2010/main" val="8601625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3962400" y="1587552"/>
            <a:ext cx="4038600" cy="3682896"/>
          </a:xfrm>
          <a:prstGeom prst="ellipse">
            <a:avLst/>
          </a:prstGeom>
          <a:solidFill>
            <a:srgbClr val="FFFF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524375" y="2048956"/>
            <a:ext cx="2914650" cy="2092873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13000">
                <a:solidFill>
                  <a:srgbClr val="00CC00"/>
                </a:solidFill>
                <a:latin typeface="AvantGarde" panose="00000400000000000000" pitchFamily="2" charset="0"/>
              </a:rPr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2871014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资源 73430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5007" y="3478530"/>
            <a:ext cx="783431" cy="635000"/>
          </a:xfrm>
          <a:prstGeom prst="rect">
            <a:avLst/>
          </a:prstGeom>
        </p:spPr>
      </p:pic>
      <p:pic>
        <p:nvPicPr>
          <p:cNvPr id="5" name="图片 4" descr="资源 13430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7906" y="276227"/>
            <a:ext cx="2552700" cy="1571625"/>
          </a:xfrm>
          <a:prstGeom prst="rect">
            <a:avLst/>
          </a:prstGeom>
        </p:spPr>
      </p:pic>
      <p:pic>
        <p:nvPicPr>
          <p:cNvPr id="6" name="图片 5" descr="资源 23430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37386" y="2658111"/>
            <a:ext cx="1985963" cy="1933575"/>
          </a:xfrm>
          <a:prstGeom prst="rect">
            <a:avLst/>
          </a:prstGeom>
        </p:spPr>
      </p:pic>
      <p:pic>
        <p:nvPicPr>
          <p:cNvPr id="7" name="图片 6" descr="资源 33430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04886" y="569597"/>
            <a:ext cx="1559719" cy="1870075"/>
          </a:xfrm>
          <a:prstGeom prst="rect">
            <a:avLst/>
          </a:prstGeom>
        </p:spPr>
      </p:pic>
      <p:pic>
        <p:nvPicPr>
          <p:cNvPr id="9" name="图片 8" descr="资源 53430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33675" y="3940177"/>
            <a:ext cx="7025640" cy="2684145"/>
          </a:xfrm>
          <a:prstGeom prst="rect">
            <a:avLst/>
          </a:prstGeom>
        </p:spPr>
      </p:pic>
      <p:pic>
        <p:nvPicPr>
          <p:cNvPr id="10" name="图片 9" descr="资源 63430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04474" y="6208397"/>
            <a:ext cx="9182576" cy="710565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4105212" y="1718608"/>
            <a:ext cx="473398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6000" b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Tạm biệt và </a:t>
            </a:r>
          </a:p>
          <a:p>
            <a:pPr algn="ctr"/>
            <a:r>
              <a:rPr lang="en-US" altLang="zh-CN" sz="6000" b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hẹn gặp lại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!</a:t>
            </a:r>
            <a:endParaRPr lang="en-US" altLang="zh-CN" sz="6000" b="1">
              <a:solidFill>
                <a:srgbClr val="92A028"/>
              </a:solidFill>
              <a:latin typeface="HP001 4 hàng" pitchFamily="34" charset="0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63137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3106024-EF5E-4303-9845-F0F11944CC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46674"/>
            <a:ext cx="6172200" cy="681132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C280A88-9265-4663-8872-26F8BD4154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2201" y="46674"/>
            <a:ext cx="6019799" cy="6845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552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2005013" y="2190750"/>
            <a:ext cx="4038600" cy="3682896"/>
          </a:xfrm>
          <a:prstGeom prst="ellipse">
            <a:avLst/>
          </a:prstGeom>
          <a:solidFill>
            <a:srgbClr val="FFFF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566988" y="2652154"/>
            <a:ext cx="2914650" cy="2092873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13000">
                <a:solidFill>
                  <a:srgbClr val="00CC00"/>
                </a:solidFill>
                <a:latin typeface="AvantGarde" panose="00000400000000000000" pitchFamily="2" charset="0"/>
              </a:rPr>
              <a:t>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90600" y="637896"/>
            <a:ext cx="7696200" cy="1015655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Bài 19: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791200" y="412901"/>
            <a:ext cx="2362200" cy="1166080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5400" b="1">
                <a:solidFill>
                  <a:srgbClr val="FF0000"/>
                </a:solidFill>
                <a:latin typeface="AvantGarde" panose="00000400000000000000" pitchFamily="2" charset="0"/>
                <a:cs typeface="Times New Roman" pitchFamily="18" charset="0"/>
              </a:rPr>
              <a:t>n - nh</a:t>
            </a:r>
          </a:p>
        </p:txBody>
      </p:sp>
      <p:sp>
        <p:nvSpPr>
          <p:cNvPr id="6" name="Oval 5"/>
          <p:cNvSpPr/>
          <p:nvPr/>
        </p:nvSpPr>
        <p:spPr>
          <a:xfrm>
            <a:off x="6324600" y="2231771"/>
            <a:ext cx="4038600" cy="3682896"/>
          </a:xfrm>
          <a:prstGeom prst="ellipse">
            <a:avLst/>
          </a:prstGeom>
          <a:solidFill>
            <a:srgbClr val="FFFF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886575" y="2693175"/>
            <a:ext cx="2914650" cy="2092873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13000">
                <a:solidFill>
                  <a:srgbClr val="00CC00"/>
                </a:solidFill>
                <a:latin typeface="AvantGarde" panose="00000400000000000000" pitchFamily="2" charset="0"/>
              </a:rPr>
              <a:t>nh</a:t>
            </a:r>
          </a:p>
        </p:txBody>
      </p:sp>
    </p:spTree>
    <p:extLst>
      <p:ext uri="{BB962C8B-B14F-4D97-AF65-F5344CB8AC3E}">
        <p14:creationId xmlns:p14="http://schemas.microsoft.com/office/powerpoint/2010/main" val="3094587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6" grpId="0" animBg="1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ái nơ Hình ảnh | Định dạng hình ảnh PNG 400795707| vn.lovepik.co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71" b="35187" l="51977" r="975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025" t="1182" r="2808" b="63513"/>
          <a:stretch/>
        </p:blipFill>
        <p:spPr bwMode="auto">
          <a:xfrm>
            <a:off x="1865393" y="1176367"/>
            <a:ext cx="3325642" cy="3152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543800" y="913693"/>
            <a:ext cx="3200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7200" b="1" dirty="0">
                <a:solidFill>
                  <a:srgbClr val="00B050"/>
                </a:solidFill>
                <a:latin typeface="UTM Avo" panose="02040603050506020204" pitchFamily="18" charset="0"/>
              </a:rPr>
              <a:t>n</a:t>
            </a:r>
            <a:r>
              <a:rPr lang="vi-VN" sz="7200" b="1" dirty="0">
                <a:latin typeface="UTM Avo" panose="02040603050506020204" pitchFamily="18" charset="0"/>
              </a:rPr>
              <a:t>ơ</a:t>
            </a:r>
            <a:endParaRPr lang="en-US" sz="7200" b="1" dirty="0">
              <a:latin typeface="UTM Avo" panose="02040603050506020204" pitchFamily="18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7063401" y="2249952"/>
            <a:ext cx="2394779" cy="1688123"/>
            <a:chOff x="3810000" y="1447800"/>
            <a:chExt cx="2209800" cy="1524000"/>
          </a:xfrm>
        </p:grpSpPr>
        <p:sp>
          <p:nvSpPr>
            <p:cNvPr id="7" name="Rectangle 6"/>
            <p:cNvSpPr/>
            <p:nvPr/>
          </p:nvSpPr>
          <p:spPr>
            <a:xfrm>
              <a:off x="3810000" y="1447800"/>
              <a:ext cx="2209800" cy="838200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32"/>
              <a:r>
                <a:rPr lang="vi-VN" sz="4500" dirty="0">
                  <a:solidFill>
                    <a:prstClr val="black"/>
                  </a:solidFill>
                  <a:latin typeface="UTM Avo" panose="02040603050506020204" pitchFamily="18" charset="0"/>
                </a:rPr>
                <a:t>nơ</a:t>
              </a:r>
              <a:endParaRPr lang="en-US" sz="4500" dirty="0">
                <a:solidFill>
                  <a:prstClr val="black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3810000" y="2286000"/>
              <a:ext cx="1104900" cy="6858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32"/>
              <a:r>
                <a:rPr lang="vi-VN" sz="4500" b="1" dirty="0">
                  <a:solidFill>
                    <a:srgbClr val="008000"/>
                  </a:solidFill>
                  <a:latin typeface="UTM Avo" panose="02040603050506020204" pitchFamily="18" charset="0"/>
                </a:rPr>
                <a:t>n</a:t>
              </a:r>
              <a:endParaRPr lang="en-US" sz="4500" b="1" dirty="0">
                <a:solidFill>
                  <a:srgbClr val="00800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4914900" y="2286000"/>
              <a:ext cx="1104900" cy="685800"/>
            </a:xfrm>
            <a:prstGeom prst="rect">
              <a:avLst/>
            </a:prstGeom>
            <a:solidFill>
              <a:srgbClr val="E9A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32"/>
              <a:r>
                <a:rPr lang="vi-VN" sz="4500" b="1" dirty="0">
                  <a:solidFill>
                    <a:schemeClr val="tx1"/>
                  </a:solidFill>
                  <a:latin typeface="UTM Avo" panose="02040603050506020204" pitchFamily="18" charset="0"/>
                </a:rPr>
                <a:t>ơ</a:t>
              </a:r>
              <a:endParaRPr lang="en-US" sz="4500" b="1" dirty="0">
                <a:solidFill>
                  <a:schemeClr val="tx1"/>
                </a:solidFill>
                <a:latin typeface="UTM Avo" panose="02040603050506020204" pitchFamily="18" charset="0"/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6354596" y="4329018"/>
            <a:ext cx="3970402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950" dirty="0">
                <a:latin typeface="UTM Avo" panose="02040603050506020204" pitchFamily="18" charset="0"/>
              </a:rPr>
              <a:t>(nờ - ơ - nơ)</a:t>
            </a:r>
            <a:endParaRPr lang="en-US" sz="495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1170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dcc868e2-3f4e-4dfc-9bd9-de006ba1fd68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2400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836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6FE50F7-9099-4EAB-9A62-FEB9DBCC49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011"/>
            <a:ext cx="12344400" cy="6839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1285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15320562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1163</TotalTime>
  <Words>203</Words>
  <Application>Microsoft Office PowerPoint</Application>
  <PresentationFormat>Widescreen</PresentationFormat>
  <Paragraphs>97</Paragraphs>
  <Slides>40</Slides>
  <Notes>7</Notes>
  <HiddenSlides>0</HiddenSlides>
  <MMClips>5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9" baseType="lpstr">
      <vt:lpstr>Arial</vt:lpstr>
      <vt:lpstr>AvantGarde</vt:lpstr>
      <vt:lpstr>Calibri</vt:lpstr>
      <vt:lpstr>HP001 4 hàng</vt:lpstr>
      <vt:lpstr>HP001 4H</vt:lpstr>
      <vt:lpstr>Times New Roman</vt:lpstr>
      <vt:lpstr>UTM Avo</vt:lpstr>
      <vt:lpstr>方正粗圆简体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CtrlSoft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Thanh Nhan</cp:lastModifiedBy>
  <cp:revision>83</cp:revision>
  <dcterms:created xsi:type="dcterms:W3CDTF">2020-05-18T12:48:51Z</dcterms:created>
  <dcterms:modified xsi:type="dcterms:W3CDTF">2022-09-29T01:27:31Z</dcterms:modified>
</cp:coreProperties>
</file>