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7"/>
  </p:notesMasterIdLst>
  <p:sldIdLst>
    <p:sldId id="321" r:id="rId2"/>
    <p:sldId id="323" r:id="rId3"/>
    <p:sldId id="294" r:id="rId4"/>
    <p:sldId id="286" r:id="rId5"/>
    <p:sldId id="285" r:id="rId6"/>
    <p:sldId id="287" r:id="rId7"/>
    <p:sldId id="302" r:id="rId8"/>
    <p:sldId id="303" r:id="rId9"/>
    <p:sldId id="304" r:id="rId10"/>
    <p:sldId id="261" r:id="rId11"/>
    <p:sldId id="288" r:id="rId12"/>
    <p:sldId id="305" r:id="rId13"/>
    <p:sldId id="289" r:id="rId14"/>
    <p:sldId id="291" r:id="rId15"/>
    <p:sldId id="295" r:id="rId16"/>
    <p:sldId id="296" r:id="rId17"/>
    <p:sldId id="297" r:id="rId18"/>
    <p:sldId id="298" r:id="rId19"/>
    <p:sldId id="299" r:id="rId20"/>
    <p:sldId id="300" r:id="rId21"/>
    <p:sldId id="301" r:id="rId22"/>
    <p:sldId id="306" r:id="rId23"/>
    <p:sldId id="307" r:id="rId24"/>
    <p:sldId id="282" r:id="rId25"/>
    <p:sldId id="320" r:id="rId26"/>
  </p:sldIdLst>
  <p:sldSz cx="9144000" cy="6858000" type="screen4x3"/>
  <p:notesSz cx="6858000" cy="9144000"/>
  <p:custDataLst>
    <p:tags r:id="rId28"/>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FF66FF"/>
    <a:srgbClr val="800000"/>
    <a:srgbClr val="FF00FF"/>
    <a:srgbClr val="6600FF"/>
    <a:srgbClr val="FF3300"/>
    <a:srgbClr val="FFFF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64" autoAdjust="0"/>
    <p:restoredTop sz="94646" autoAdjust="0"/>
  </p:normalViewPr>
  <p:slideViewPr>
    <p:cSldViewPr>
      <p:cViewPr varScale="1">
        <p:scale>
          <a:sx n="83" d="100"/>
          <a:sy n="83" d="100"/>
        </p:scale>
        <p:origin x="1171"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60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60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60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484FA27-94C3-4DFE-8D19-44C52C2A9B80}" type="slidenum">
              <a:rPr lang="en-US"/>
              <a:pPr>
                <a:defRPr/>
              </a:pPr>
              <a:t>‹#›</a:t>
            </a:fld>
            <a:endParaRPr lang="en-US"/>
          </a:p>
        </p:txBody>
      </p:sp>
    </p:spTree>
    <p:extLst>
      <p:ext uri="{BB962C8B-B14F-4D97-AF65-F5344CB8AC3E}">
        <p14:creationId xmlns:p14="http://schemas.microsoft.com/office/powerpoint/2010/main" val="36717725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B3F4CF64-9A30-43F0-94BF-30FDCBF6CB4E}" type="slidenum">
              <a:rPr lang="en-US" altLang="en-US"/>
              <a:pPr/>
              <a:t>3</a:t>
            </a:fld>
            <a:endParaRPr lang="en-US" alt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05CF0AEF-821C-44D3-AD49-C8A4B9CB1961}" type="slidenum">
              <a:rPr lang="en-US" altLang="en-US"/>
              <a:pPr/>
              <a:t>19</a:t>
            </a:fld>
            <a:endParaRPr lang="en-US"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2C63C44D-0361-498A-AA49-5F360A993713}" type="slidenum">
              <a:rPr lang="en-US" altLang="en-US"/>
              <a:pPr/>
              <a:t>20</a:t>
            </a:fld>
            <a:endParaRPr lang="en-US"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DD7A7A08-1A7D-42D7-935A-F413E2F33A3F}" type="slidenum">
              <a:rPr lang="en-US" altLang="en-US"/>
              <a:pPr/>
              <a:t>21</a:t>
            </a:fld>
            <a:endParaRPr lang="en-US"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3823E6B7-0E43-4622-B8BE-29FE18200B44}" type="slidenum">
              <a:rPr lang="en-US" altLang="en-US"/>
              <a:pPr/>
              <a:t>7</a:t>
            </a:fld>
            <a:endParaRPr lang="en-US"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F83BE84A-007F-463C-AEA7-62622AE2F884}" type="slidenum">
              <a:rPr lang="en-US" altLang="en-US"/>
              <a:pPr/>
              <a:t>8</a:t>
            </a:fld>
            <a:endParaRPr lang="en-US" alt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0112FD92-80FC-4823-8A30-2822839B9620}" type="slidenum">
              <a:rPr lang="en-US" altLang="en-US"/>
              <a:pPr/>
              <a:t>9</a:t>
            </a:fld>
            <a:endParaRPr lang="en-US" alt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17078B8B-5611-434F-8C92-E3F0799CA8C0}" type="slidenum">
              <a:rPr lang="en-US" altLang="en-US"/>
              <a:pPr/>
              <a:t>12</a:t>
            </a:fld>
            <a:endParaRPr lang="en-US" alt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0B6D8691-8108-42EB-9105-11AA08F2C465}" type="slidenum">
              <a:rPr lang="en-US" altLang="en-US"/>
              <a:pPr/>
              <a:t>15</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B8A3E809-90D2-4F03-9C5B-6959145384AA}" type="slidenum">
              <a:rPr lang="en-US" altLang="en-US"/>
              <a:pPr/>
              <a:t>16</a:t>
            </a:fld>
            <a:endParaRPr lang="en-US"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2B23280F-23BB-446B-A5CC-2B6AEECA54C3}" type="slidenum">
              <a:rPr lang="en-US" altLang="en-US"/>
              <a:pPr/>
              <a:t>17</a:t>
            </a:fld>
            <a:endParaRPr lang="en-US"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fld id="{5D42E427-0B4E-4EEB-96E7-3AE1F998015E}" type="slidenum">
              <a:rPr lang="en-US" altLang="en-US"/>
              <a:pPr/>
              <a:t>18</a:t>
            </a:fld>
            <a:endParaRPr lang="en-US"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6AFD080-F8C4-4138-8A11-361A0B43B2D5}" type="slidenum">
              <a:rPr lang="en-US" smtClean="0"/>
              <a:pPr>
                <a:defRPr/>
              </a:pPr>
              <a:t>‹#›</a:t>
            </a:fld>
            <a:endParaRPr lang="en-US"/>
          </a:p>
        </p:txBody>
      </p:sp>
    </p:spTree>
    <p:extLst>
      <p:ext uri="{BB962C8B-B14F-4D97-AF65-F5344CB8AC3E}">
        <p14:creationId xmlns:p14="http://schemas.microsoft.com/office/powerpoint/2010/main" val="116549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1BEC22-5F3C-4335-912D-AF1964C7D30E}" type="slidenum">
              <a:rPr lang="en-US" smtClean="0"/>
              <a:pPr>
                <a:defRPr/>
              </a:pPr>
              <a:t>‹#›</a:t>
            </a:fld>
            <a:endParaRPr lang="en-US"/>
          </a:p>
        </p:txBody>
      </p:sp>
    </p:spTree>
    <p:extLst>
      <p:ext uri="{BB962C8B-B14F-4D97-AF65-F5344CB8AC3E}">
        <p14:creationId xmlns:p14="http://schemas.microsoft.com/office/powerpoint/2010/main" val="3029599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89A42BB-861D-4C0A-8AE6-59C6728CDDF8}" type="slidenum">
              <a:rPr lang="en-US" smtClean="0"/>
              <a:pPr>
                <a:defRPr/>
              </a:pPr>
              <a:t>‹#›</a:t>
            </a:fld>
            <a:endParaRPr lang="en-US"/>
          </a:p>
        </p:txBody>
      </p:sp>
    </p:spTree>
    <p:extLst>
      <p:ext uri="{BB962C8B-B14F-4D97-AF65-F5344CB8AC3E}">
        <p14:creationId xmlns:p14="http://schemas.microsoft.com/office/powerpoint/2010/main" val="3205181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9F403AB-ABAE-47EE-8C2D-A6786FAD1727}" type="slidenum">
              <a:rPr lang="en-US" smtClean="0"/>
              <a:pPr>
                <a:defRPr/>
              </a:pPr>
              <a:t>‹#›</a:t>
            </a:fld>
            <a:endParaRPr lang="en-US"/>
          </a:p>
        </p:txBody>
      </p:sp>
    </p:spTree>
    <p:extLst>
      <p:ext uri="{BB962C8B-B14F-4D97-AF65-F5344CB8AC3E}">
        <p14:creationId xmlns:p14="http://schemas.microsoft.com/office/powerpoint/2010/main" val="1782048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D9DD70F-8606-4882-9B9B-81F1A1869795}" type="slidenum">
              <a:rPr lang="en-US" smtClean="0"/>
              <a:pPr>
                <a:defRPr/>
              </a:pPr>
              <a:t>‹#›</a:t>
            </a:fld>
            <a:endParaRPr lang="en-US"/>
          </a:p>
        </p:txBody>
      </p:sp>
    </p:spTree>
    <p:extLst>
      <p:ext uri="{BB962C8B-B14F-4D97-AF65-F5344CB8AC3E}">
        <p14:creationId xmlns:p14="http://schemas.microsoft.com/office/powerpoint/2010/main" val="1035148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6AE890F-A51C-4041-97F0-17C64FFC3BFD}" type="slidenum">
              <a:rPr lang="en-US" smtClean="0"/>
              <a:pPr>
                <a:defRPr/>
              </a:pPr>
              <a:t>‹#›</a:t>
            </a:fld>
            <a:endParaRPr lang="en-US"/>
          </a:p>
        </p:txBody>
      </p:sp>
    </p:spTree>
    <p:extLst>
      <p:ext uri="{BB962C8B-B14F-4D97-AF65-F5344CB8AC3E}">
        <p14:creationId xmlns:p14="http://schemas.microsoft.com/office/powerpoint/2010/main" val="1222839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9DF4D35-E9AF-45D9-86F5-E74A2456E1ED}" type="slidenum">
              <a:rPr lang="en-US" smtClean="0"/>
              <a:pPr>
                <a:defRPr/>
              </a:pPr>
              <a:t>‹#›</a:t>
            </a:fld>
            <a:endParaRPr lang="en-US"/>
          </a:p>
        </p:txBody>
      </p:sp>
    </p:spTree>
    <p:extLst>
      <p:ext uri="{BB962C8B-B14F-4D97-AF65-F5344CB8AC3E}">
        <p14:creationId xmlns:p14="http://schemas.microsoft.com/office/powerpoint/2010/main" val="3477600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18A3124-D45E-4161-98EA-7F7FF3DF9461}" type="slidenum">
              <a:rPr lang="en-US" smtClean="0"/>
              <a:pPr>
                <a:defRPr/>
              </a:pPr>
              <a:t>‹#›</a:t>
            </a:fld>
            <a:endParaRPr lang="en-US"/>
          </a:p>
        </p:txBody>
      </p:sp>
    </p:spTree>
    <p:extLst>
      <p:ext uri="{BB962C8B-B14F-4D97-AF65-F5344CB8AC3E}">
        <p14:creationId xmlns:p14="http://schemas.microsoft.com/office/powerpoint/2010/main" val="995759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DC6A3BC-5E71-4103-99E8-D33EB47D8930}" type="slidenum">
              <a:rPr lang="en-US" smtClean="0"/>
              <a:pPr>
                <a:defRPr/>
              </a:pPr>
              <a:t>‹#›</a:t>
            </a:fld>
            <a:endParaRPr lang="en-US"/>
          </a:p>
        </p:txBody>
      </p:sp>
    </p:spTree>
    <p:extLst>
      <p:ext uri="{BB962C8B-B14F-4D97-AF65-F5344CB8AC3E}">
        <p14:creationId xmlns:p14="http://schemas.microsoft.com/office/powerpoint/2010/main" val="1177582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3BE6D4C-225E-4434-8779-A96C1667B6DA}" type="slidenum">
              <a:rPr lang="en-US" smtClean="0"/>
              <a:pPr>
                <a:defRPr/>
              </a:pPr>
              <a:t>‹#›</a:t>
            </a:fld>
            <a:endParaRPr lang="en-US"/>
          </a:p>
        </p:txBody>
      </p:sp>
    </p:spTree>
    <p:extLst>
      <p:ext uri="{BB962C8B-B14F-4D97-AF65-F5344CB8AC3E}">
        <p14:creationId xmlns:p14="http://schemas.microsoft.com/office/powerpoint/2010/main" val="2903004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EFAC361-2AE9-4399-B79C-92B62D765F0F}" type="slidenum">
              <a:rPr lang="en-US" smtClean="0"/>
              <a:pPr>
                <a:defRPr/>
              </a:pPr>
              <a:t>‹#›</a:t>
            </a:fld>
            <a:endParaRPr lang="en-US"/>
          </a:p>
        </p:txBody>
      </p:sp>
    </p:spTree>
    <p:extLst>
      <p:ext uri="{BB962C8B-B14F-4D97-AF65-F5344CB8AC3E}">
        <p14:creationId xmlns:p14="http://schemas.microsoft.com/office/powerpoint/2010/main" val="264762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43706B3-06CC-48E5-9E1C-A0F98A6D34D3}" type="slidenum">
              <a:rPr lang="en-US" smtClean="0"/>
              <a:pPr>
                <a:defRPr/>
              </a:pPr>
              <a:t>‹#›</a:t>
            </a:fld>
            <a:endParaRPr lang="en-US"/>
          </a:p>
        </p:txBody>
      </p:sp>
    </p:spTree>
    <p:extLst>
      <p:ext uri="{BB962C8B-B14F-4D97-AF65-F5344CB8AC3E}">
        <p14:creationId xmlns:p14="http://schemas.microsoft.com/office/powerpoint/2010/main" val="170379036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oang%20Thach.ppt" TargetMode="External"/><Relationship Id="rId3" Type="http://schemas.openxmlformats.org/officeDocument/2006/relationships/hyperlink" Target="Ha%20Tien.ppt" TargetMode="External"/><Relationship Id="rId7" Type="http://schemas.openxmlformats.org/officeDocument/2006/relationships/hyperlink" Target="Ha%20Giang.ppt" TargetMode="Externa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hyperlink" Target="Hai%20Phong.ppt" TargetMode="External"/><Relationship Id="rId5" Type="http://schemas.openxmlformats.org/officeDocument/2006/relationships/hyperlink" Target="Bim%20Son.ppt" TargetMode="External"/><Relationship Id="rId4" Type="http://schemas.openxmlformats.org/officeDocument/2006/relationships/hyperlink" Target="Hoang%20mai" TargetMode="External"/><Relationship Id="rId9" Type="http://schemas.openxmlformats.org/officeDocument/2006/relationships/hyperlink" Target="But%20Son.pp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0.wmf"/><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gif"/><Relationship Id="rId5" Type="http://schemas.openxmlformats.org/officeDocument/2006/relationships/image" Target="../media/image22.gif"/><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nghean.gov.vn/data/upload/KCNHoangMai.jp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3" Type="http://schemas.openxmlformats.org/officeDocument/2006/relationships/image" Target="../media/image29.jpeg"/><Relationship Id="rId7" Type="http://schemas.openxmlformats.org/officeDocument/2006/relationships/image" Target="../media/image33.jpeg"/><Relationship Id="rId12" Type="http://schemas.openxmlformats.org/officeDocument/2006/relationships/image" Target="../media/image38.jpeg"/><Relationship Id="rId2" Type="http://schemas.openxmlformats.org/officeDocument/2006/relationships/image" Target="../media/image28.png"/><Relationship Id="rId16"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5" Type="http://schemas.openxmlformats.org/officeDocument/2006/relationships/image" Target="../media/image41.jpeg"/><Relationship Id="rId10" Type="http://schemas.openxmlformats.org/officeDocument/2006/relationships/image" Target="../media/image36.jpeg"/><Relationship Id="rId4" Type="http://schemas.openxmlformats.org/officeDocument/2006/relationships/image" Target="../media/image30.png"/><Relationship Id="rId9" Type="http://schemas.openxmlformats.org/officeDocument/2006/relationships/image" Target="../media/image35.jpeg"/><Relationship Id="rId1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C:\Users\DELL\Downloads\phu nu\hinh-nen-powerpoint-kute (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WordArt 3"/>
          <p:cNvSpPr>
            <a:spLocks noChangeArrowheads="1" noChangeShapeType="1" noTextEdit="1"/>
          </p:cNvSpPr>
          <p:nvPr/>
        </p:nvSpPr>
        <p:spPr bwMode="auto">
          <a:xfrm>
            <a:off x="228600" y="1371600"/>
            <a:ext cx="8610600" cy="1676400"/>
          </a:xfrm>
          <a:prstGeom prst="rect">
            <a:avLst/>
          </a:prstGeom>
        </p:spPr>
        <p:txBody>
          <a:bodyPr wrap="none" fromWordArt="1">
            <a:prstTxWarp prst="textPlain">
              <a:avLst>
                <a:gd name="adj" fmla="val 50000"/>
              </a:avLst>
            </a:prstTxWarp>
          </a:bodyPr>
          <a:lstStyle/>
          <a:p>
            <a:pPr algn="ctr"/>
            <a:r>
              <a:rPr lang="en-US" sz="3600" b="1" kern="10" dirty="0">
                <a:ln w="9525">
                  <a:solidFill>
                    <a:srgbClr val="0000CC"/>
                  </a:solidFill>
                  <a:round/>
                  <a:headEnd/>
                  <a:tailEnd/>
                </a:ln>
                <a:solidFill>
                  <a:srgbClr val="FF0000"/>
                </a:solidFill>
                <a:latin typeface="Times New Roman"/>
                <a:cs typeface="Times New Roman"/>
              </a:rPr>
              <a:t>CHÀO MỪNG CÁC EM </a:t>
            </a:r>
          </a:p>
          <a:p>
            <a:pPr algn="ctr"/>
            <a:r>
              <a:rPr lang="en-US" sz="3600" b="1" kern="10" dirty="0">
                <a:ln w="9525">
                  <a:solidFill>
                    <a:srgbClr val="0000CC"/>
                  </a:solidFill>
                  <a:round/>
                  <a:headEnd/>
                  <a:tailEnd/>
                </a:ln>
                <a:solidFill>
                  <a:srgbClr val="FF0000"/>
                </a:solidFill>
                <a:latin typeface="Times New Roman"/>
                <a:cs typeface="Times New Roman"/>
              </a:rPr>
              <a:t>ĐẾN VỚI GIỜ HỌC ONLINE</a:t>
            </a:r>
          </a:p>
        </p:txBody>
      </p:sp>
      <p:pic>
        <p:nvPicPr>
          <p:cNvPr id="2052" name="Picture 13" descr="AN686"/>
          <p:cNvPicPr>
            <a:picLocks noChangeAspect="1" noChangeArrowheads="1" noCrop="1"/>
          </p:cNvPicPr>
          <p:nvPr/>
        </p:nvPicPr>
        <p:blipFill>
          <a:blip r:embed="rId3"/>
          <a:srcRect/>
          <a:stretch>
            <a:fillRect/>
          </a:stretch>
        </p:blipFill>
        <p:spPr bwMode="auto">
          <a:xfrm>
            <a:off x="228600" y="5638800"/>
            <a:ext cx="952500" cy="1019175"/>
          </a:xfrm>
          <a:prstGeom prst="rect">
            <a:avLst/>
          </a:prstGeom>
          <a:noFill/>
          <a:ln w="9525">
            <a:noFill/>
            <a:miter lim="800000"/>
            <a:headEnd/>
            <a:tailEnd/>
          </a:ln>
        </p:spPr>
      </p:pic>
      <p:sp>
        <p:nvSpPr>
          <p:cNvPr id="2054" name="TextBox 7"/>
          <p:cNvSpPr txBox="1">
            <a:spLocks noChangeArrowheads="1"/>
          </p:cNvSpPr>
          <p:nvPr/>
        </p:nvSpPr>
        <p:spPr bwMode="auto">
          <a:xfrm>
            <a:off x="1143000" y="3962400"/>
            <a:ext cx="6858000" cy="830997"/>
          </a:xfrm>
          <a:prstGeom prst="rect">
            <a:avLst/>
          </a:prstGeom>
          <a:noFill/>
          <a:ln w="9525">
            <a:noFill/>
            <a:miter lim="800000"/>
            <a:headEnd/>
            <a:tailEnd/>
          </a:ln>
        </p:spPr>
        <p:txBody>
          <a:bodyPr wrap="square">
            <a:spAutoFit/>
          </a:bodyPr>
          <a:lstStyle/>
          <a:p>
            <a:r>
              <a:rPr lang="en-US" sz="4800" b="1" dirty="0" smtClean="0">
                <a:solidFill>
                  <a:srgbClr val="00B050"/>
                </a:solidFill>
                <a:latin typeface="Times New Roman" pitchFamily="18" charset="0"/>
                <a:cs typeface="Times New Roman" pitchFamily="18" charset="0"/>
              </a:rPr>
              <a:t>KHOA HỌC: XI MĂNG</a:t>
            </a:r>
            <a:endParaRPr lang="en-US" sz="4800" b="1"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Picture1"/>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7349" name="Picture 5" descr="06_Cau_Thanhtri_out"/>
          <p:cNvPicPr>
            <a:picLocks noChangeAspect="1" noChangeArrowheads="1"/>
          </p:cNvPicPr>
          <p:nvPr/>
        </p:nvPicPr>
        <p:blipFill>
          <a:blip r:embed="rId3"/>
          <a:srcRect/>
          <a:stretch>
            <a:fillRect/>
          </a:stretch>
        </p:blipFill>
        <p:spPr bwMode="auto">
          <a:xfrm>
            <a:off x="0" y="3257550"/>
            <a:ext cx="4800600" cy="3600450"/>
          </a:xfrm>
          <a:prstGeom prst="rect">
            <a:avLst/>
          </a:prstGeom>
          <a:noFill/>
          <a:ln w="9525">
            <a:noFill/>
            <a:miter lim="800000"/>
            <a:headEnd/>
            <a:tailEnd/>
          </a:ln>
        </p:spPr>
      </p:pic>
      <p:pic>
        <p:nvPicPr>
          <p:cNvPr id="57350" name="Picture 6" descr="17t1"/>
          <p:cNvPicPr>
            <a:picLocks noChangeAspect="1" noChangeArrowheads="1"/>
          </p:cNvPicPr>
          <p:nvPr/>
        </p:nvPicPr>
        <p:blipFill>
          <a:blip r:embed="rId4"/>
          <a:srcRect/>
          <a:stretch>
            <a:fillRect/>
          </a:stretch>
        </p:blipFill>
        <p:spPr bwMode="auto">
          <a:xfrm>
            <a:off x="4837113" y="3505200"/>
            <a:ext cx="4383087" cy="3429000"/>
          </a:xfrm>
          <a:prstGeom prst="rect">
            <a:avLst/>
          </a:prstGeom>
          <a:noFill/>
          <a:ln w="9525">
            <a:noFill/>
            <a:miter lim="800000"/>
            <a:headEnd/>
            <a:tailEnd/>
          </a:ln>
        </p:spPr>
      </p:pic>
      <p:sp>
        <p:nvSpPr>
          <p:cNvPr id="57353" name="Text Box 9"/>
          <p:cNvSpPr txBox="1">
            <a:spLocks noChangeArrowheads="1"/>
          </p:cNvSpPr>
          <p:nvPr/>
        </p:nvSpPr>
        <p:spPr bwMode="auto">
          <a:xfrm>
            <a:off x="1524000" y="6278563"/>
            <a:ext cx="1876425" cy="523875"/>
          </a:xfrm>
          <a:prstGeom prst="rect">
            <a:avLst/>
          </a:prstGeom>
          <a:noFill/>
          <a:ln w="9525">
            <a:noFill/>
            <a:miter lim="800000"/>
            <a:headEnd/>
            <a:tailEnd/>
          </a:ln>
        </p:spPr>
        <p:txBody>
          <a:bodyPr>
            <a:spAutoFit/>
          </a:bodyPr>
          <a:lstStyle/>
          <a:p>
            <a:pPr>
              <a:spcBef>
                <a:spcPct val="50000"/>
              </a:spcBef>
            </a:pPr>
            <a:r>
              <a:rPr lang="en-US" sz="2800" b="1">
                <a:solidFill>
                  <a:srgbClr val="0000FF"/>
                </a:solidFill>
                <a:cs typeface="Arial" charset="0"/>
              </a:rPr>
              <a:t>Làm cầu</a:t>
            </a:r>
          </a:p>
        </p:txBody>
      </p:sp>
      <p:sp>
        <p:nvSpPr>
          <p:cNvPr id="57354" name="Text Box 10"/>
          <p:cNvSpPr txBox="1">
            <a:spLocks noChangeArrowheads="1"/>
          </p:cNvSpPr>
          <p:nvPr/>
        </p:nvSpPr>
        <p:spPr bwMode="auto">
          <a:xfrm>
            <a:off x="6477000" y="6278563"/>
            <a:ext cx="1938338" cy="523875"/>
          </a:xfrm>
          <a:prstGeom prst="rect">
            <a:avLst/>
          </a:prstGeom>
          <a:noFill/>
          <a:ln w="9525">
            <a:noFill/>
            <a:miter lim="800000"/>
            <a:headEnd/>
            <a:tailEnd/>
          </a:ln>
        </p:spPr>
        <p:txBody>
          <a:bodyPr>
            <a:spAutoFit/>
          </a:bodyPr>
          <a:lstStyle/>
          <a:p>
            <a:pPr>
              <a:spcBef>
                <a:spcPct val="50000"/>
              </a:spcBef>
            </a:pPr>
            <a:r>
              <a:rPr lang="en-US" sz="2800" b="1">
                <a:solidFill>
                  <a:srgbClr val="FFFF00"/>
                </a:solidFill>
                <a:cs typeface="Arial" charset="0"/>
              </a:rPr>
              <a:t>Làm nhà</a:t>
            </a:r>
          </a:p>
        </p:txBody>
      </p:sp>
      <p:pic>
        <p:nvPicPr>
          <p:cNvPr id="70660" name="Picture 4" descr="IMG_0696"/>
          <p:cNvPicPr>
            <a:picLocks noChangeAspect="1" noChangeArrowheads="1"/>
          </p:cNvPicPr>
          <p:nvPr/>
        </p:nvPicPr>
        <p:blipFill>
          <a:blip r:embed="rId5" cstate="print"/>
          <a:srcRect/>
          <a:stretch>
            <a:fillRect/>
          </a:stretch>
        </p:blipFill>
        <p:spPr bwMode="auto">
          <a:xfrm>
            <a:off x="0" y="0"/>
            <a:ext cx="4572000" cy="3429000"/>
          </a:xfrm>
          <a:prstGeom prst="rect">
            <a:avLst/>
          </a:prstGeom>
          <a:noFill/>
          <a:ln w="9525">
            <a:noFill/>
            <a:miter lim="800000"/>
            <a:headEnd/>
            <a:tailEnd/>
          </a:ln>
        </p:spPr>
      </p:pic>
      <p:sp>
        <p:nvSpPr>
          <p:cNvPr id="7178" name="Text Box 10"/>
          <p:cNvSpPr txBox="1">
            <a:spLocks noChangeArrowheads="1"/>
          </p:cNvSpPr>
          <p:nvPr/>
        </p:nvSpPr>
        <p:spPr bwMode="auto">
          <a:xfrm>
            <a:off x="2209800" y="2819400"/>
            <a:ext cx="1828800" cy="523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2800" b="1">
                <a:solidFill>
                  <a:srgbClr val="FF3300"/>
                </a:solidFill>
                <a:effectLst>
                  <a:outerShdw blurRad="38100" dist="38100" dir="2700000" algn="tl">
                    <a:srgbClr val="000000"/>
                  </a:outerShdw>
                </a:effectLst>
                <a:latin typeface="Arial"/>
                <a:cs typeface="Times New Roman" pitchFamily="18" charset="0"/>
              </a:rPr>
              <a:t>Làm sân</a:t>
            </a:r>
          </a:p>
        </p:txBody>
      </p:sp>
      <p:pic>
        <p:nvPicPr>
          <p:cNvPr id="7179" name="Picture 11"/>
          <p:cNvPicPr>
            <a:picLocks noChangeAspect="1" noChangeArrowheads="1"/>
          </p:cNvPicPr>
          <p:nvPr/>
        </p:nvPicPr>
        <p:blipFill>
          <a:blip r:embed="rId6"/>
          <a:srcRect/>
          <a:stretch>
            <a:fillRect/>
          </a:stretch>
        </p:blipFill>
        <p:spPr bwMode="auto">
          <a:xfrm>
            <a:off x="4495800" y="76200"/>
            <a:ext cx="4724400" cy="3352800"/>
          </a:xfrm>
          <a:prstGeom prst="rect">
            <a:avLst/>
          </a:prstGeom>
          <a:noFill/>
          <a:ln w="9525">
            <a:noFill/>
            <a:miter lim="800000"/>
            <a:headEnd/>
            <a:tailEnd/>
          </a:ln>
        </p:spPr>
      </p:pic>
      <p:sp>
        <p:nvSpPr>
          <p:cNvPr id="7180" name="Text Box 12"/>
          <p:cNvSpPr txBox="1">
            <a:spLocks noChangeArrowheads="1"/>
          </p:cNvSpPr>
          <p:nvPr/>
        </p:nvSpPr>
        <p:spPr bwMode="auto">
          <a:xfrm>
            <a:off x="5334000" y="2819400"/>
            <a:ext cx="2819400" cy="523875"/>
          </a:xfrm>
          <a:prstGeom prst="rect">
            <a:avLst/>
          </a:prstGeom>
          <a:noFill/>
          <a:ln w="9525">
            <a:noFill/>
            <a:miter lim="800000"/>
            <a:headEnd/>
            <a:tailEnd/>
          </a:ln>
        </p:spPr>
        <p:txBody>
          <a:bodyPr>
            <a:spAutoFit/>
          </a:bodyPr>
          <a:lstStyle/>
          <a:p>
            <a:pPr>
              <a:spcBef>
                <a:spcPct val="50000"/>
              </a:spcBef>
            </a:pPr>
            <a:r>
              <a:rPr lang="en-US" sz="2800" b="1">
                <a:solidFill>
                  <a:srgbClr val="FFFF00"/>
                </a:solidFill>
              </a:rPr>
              <a:t>Xây t</a:t>
            </a:r>
            <a:r>
              <a:rPr lang="vi-VN" sz="2800" b="1">
                <a:solidFill>
                  <a:srgbClr val="FFFF00"/>
                </a:solidFill>
              </a:rPr>
              <a:t>ư</a:t>
            </a:r>
            <a:r>
              <a:rPr lang="en-US" sz="2800" b="1">
                <a:solidFill>
                  <a:srgbClr val="FFFF00"/>
                </a:solidFill>
              </a:rPr>
              <a:t>ờng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57349"/>
                                        </p:tgtEl>
                                        <p:attrNameLst>
                                          <p:attrName>style.visibility</p:attrName>
                                        </p:attrNameLst>
                                      </p:cBhvr>
                                      <p:to>
                                        <p:strVal val="visible"/>
                                      </p:to>
                                    </p:set>
                                    <p:animEffect transition="in" filter="diamond(in)">
                                      <p:cBhvr>
                                        <p:cTn id="7" dur="2000"/>
                                        <p:tgtEl>
                                          <p:spTgt spid="573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178"/>
                                        </p:tgtEl>
                                        <p:attrNameLst>
                                          <p:attrName>style.visibility</p:attrName>
                                        </p:attrNameLst>
                                      </p:cBhvr>
                                      <p:to>
                                        <p:strVal val="visible"/>
                                      </p:to>
                                    </p:set>
                                    <p:animEffect transition="in" filter="fade">
                                      <p:cBhvr>
                                        <p:cTn id="10" dur="2000"/>
                                        <p:tgtEl>
                                          <p:spTgt spid="7178"/>
                                        </p:tgtEl>
                                      </p:cBhvr>
                                    </p:animEffect>
                                  </p:childTnLst>
                                </p:cTn>
                              </p:par>
                              <p:par>
                                <p:cTn id="11" presetID="8" presetClass="entr" presetSubtype="16" fill="hold" nodeType="withEffect">
                                  <p:stCondLst>
                                    <p:cond delay="0"/>
                                  </p:stCondLst>
                                  <p:childTnLst>
                                    <p:set>
                                      <p:cBhvr>
                                        <p:cTn id="12" dur="1" fill="hold">
                                          <p:stCondLst>
                                            <p:cond delay="0"/>
                                          </p:stCondLst>
                                        </p:cTn>
                                        <p:tgtEl>
                                          <p:spTgt spid="57350"/>
                                        </p:tgtEl>
                                        <p:attrNameLst>
                                          <p:attrName>style.visibility</p:attrName>
                                        </p:attrNameLst>
                                      </p:cBhvr>
                                      <p:to>
                                        <p:strVal val="visible"/>
                                      </p:to>
                                    </p:set>
                                    <p:animEffect transition="in" filter="diamond(in)">
                                      <p:cBhvr>
                                        <p:cTn id="13" dur="2000"/>
                                        <p:tgtEl>
                                          <p:spTgt spid="57350"/>
                                        </p:tgtEl>
                                      </p:cBhvr>
                                    </p:animEffect>
                                  </p:childTnLst>
                                </p:cTn>
                              </p:par>
                              <p:par>
                                <p:cTn id="14" presetID="24" presetClass="entr" presetSubtype="0" fill="hold" grpId="0" nodeType="withEffect">
                                  <p:stCondLst>
                                    <p:cond delay="0"/>
                                  </p:stCondLst>
                                  <p:childTnLst>
                                    <p:set>
                                      <p:cBhvr>
                                        <p:cTn id="15" dur="1" fill="hold">
                                          <p:stCondLst>
                                            <p:cond delay="0"/>
                                          </p:stCondLst>
                                        </p:cTn>
                                        <p:tgtEl>
                                          <p:spTgt spid="57353"/>
                                        </p:tgtEl>
                                        <p:attrNameLst>
                                          <p:attrName>style.visibility</p:attrName>
                                        </p:attrNameLst>
                                      </p:cBhvr>
                                      <p:to>
                                        <p:strVal val="visible"/>
                                      </p:to>
                                    </p:set>
                                    <p:anim to="" calcmode="lin" valueType="num">
                                      <p:cBhvr>
                                        <p:cTn id="16" dur="1" fill="hold"/>
                                        <p:tgtEl>
                                          <p:spTgt spid="57353"/>
                                        </p:tgtEl>
                                        <p:attrNameLst>
                                          <p:attrName/>
                                        </p:attrNameLst>
                                      </p:cBhvr>
                                    </p:anim>
                                  </p:childTnLst>
                                </p:cTn>
                              </p:par>
                              <p:par>
                                <p:cTn id="17" presetID="55" presetClass="entr" presetSubtype="0" fill="hold" grpId="0" nodeType="withEffect">
                                  <p:stCondLst>
                                    <p:cond delay="0"/>
                                  </p:stCondLst>
                                  <p:childTnLst>
                                    <p:set>
                                      <p:cBhvr>
                                        <p:cTn id="18" dur="1" fill="hold">
                                          <p:stCondLst>
                                            <p:cond delay="0"/>
                                          </p:stCondLst>
                                        </p:cTn>
                                        <p:tgtEl>
                                          <p:spTgt spid="57354"/>
                                        </p:tgtEl>
                                        <p:attrNameLst>
                                          <p:attrName>style.visibility</p:attrName>
                                        </p:attrNameLst>
                                      </p:cBhvr>
                                      <p:to>
                                        <p:strVal val="visible"/>
                                      </p:to>
                                    </p:set>
                                    <p:anim calcmode="lin" valueType="num">
                                      <p:cBhvr>
                                        <p:cTn id="19" dur="1000" fill="hold"/>
                                        <p:tgtEl>
                                          <p:spTgt spid="57354"/>
                                        </p:tgtEl>
                                        <p:attrNameLst>
                                          <p:attrName>ppt_w</p:attrName>
                                        </p:attrNameLst>
                                      </p:cBhvr>
                                      <p:tavLst>
                                        <p:tav tm="0">
                                          <p:val>
                                            <p:strVal val="#ppt_w*0.70"/>
                                          </p:val>
                                        </p:tav>
                                        <p:tav tm="100000">
                                          <p:val>
                                            <p:strVal val="#ppt_w"/>
                                          </p:val>
                                        </p:tav>
                                      </p:tavLst>
                                    </p:anim>
                                    <p:anim calcmode="lin" valueType="num">
                                      <p:cBhvr>
                                        <p:cTn id="20" dur="1000" fill="hold"/>
                                        <p:tgtEl>
                                          <p:spTgt spid="57354"/>
                                        </p:tgtEl>
                                        <p:attrNameLst>
                                          <p:attrName>ppt_h</p:attrName>
                                        </p:attrNameLst>
                                      </p:cBhvr>
                                      <p:tavLst>
                                        <p:tav tm="0">
                                          <p:val>
                                            <p:strVal val="#ppt_h"/>
                                          </p:val>
                                        </p:tav>
                                        <p:tav tm="100000">
                                          <p:val>
                                            <p:strVal val="#ppt_h"/>
                                          </p:val>
                                        </p:tav>
                                      </p:tavLst>
                                    </p:anim>
                                    <p:animEffect transition="in" filter="fade">
                                      <p:cBhvr>
                                        <p:cTn id="21" dur="1000"/>
                                        <p:tgtEl>
                                          <p:spTgt spid="57354"/>
                                        </p:tgtEl>
                                      </p:cBhvr>
                                    </p:animEffect>
                                  </p:childTnLst>
                                </p:cTn>
                              </p:par>
                              <p:par>
                                <p:cTn id="22" presetID="8" presetClass="entr" presetSubtype="16" fill="hold" nodeType="withEffect">
                                  <p:stCondLst>
                                    <p:cond delay="0"/>
                                  </p:stCondLst>
                                  <p:childTnLst>
                                    <p:set>
                                      <p:cBhvr>
                                        <p:cTn id="23" dur="1" fill="hold">
                                          <p:stCondLst>
                                            <p:cond delay="0"/>
                                          </p:stCondLst>
                                        </p:cTn>
                                        <p:tgtEl>
                                          <p:spTgt spid="70660"/>
                                        </p:tgtEl>
                                        <p:attrNameLst>
                                          <p:attrName>style.visibility</p:attrName>
                                        </p:attrNameLst>
                                      </p:cBhvr>
                                      <p:to>
                                        <p:strVal val="visible"/>
                                      </p:to>
                                    </p:set>
                                    <p:animEffect transition="in" filter="diamond(in)">
                                      <p:cBhvr>
                                        <p:cTn id="24" dur="2000"/>
                                        <p:tgtEl>
                                          <p:spTgt spid="70660"/>
                                        </p:tgtEl>
                                      </p:cBhvr>
                                    </p:animEffect>
                                  </p:childTnLst>
                                </p:cTn>
                              </p:par>
                              <p:par>
                                <p:cTn id="25" presetID="47" presetClass="entr" presetSubtype="0" fill="hold" nodeType="withEffect">
                                  <p:stCondLst>
                                    <p:cond delay="0"/>
                                  </p:stCondLst>
                                  <p:childTnLst>
                                    <p:set>
                                      <p:cBhvr>
                                        <p:cTn id="26" dur="1" fill="hold">
                                          <p:stCondLst>
                                            <p:cond delay="0"/>
                                          </p:stCondLst>
                                        </p:cTn>
                                        <p:tgtEl>
                                          <p:spTgt spid="7179"/>
                                        </p:tgtEl>
                                        <p:attrNameLst>
                                          <p:attrName>style.visibility</p:attrName>
                                        </p:attrNameLst>
                                      </p:cBhvr>
                                      <p:to>
                                        <p:strVal val="visible"/>
                                      </p:to>
                                    </p:set>
                                    <p:animEffect transition="in" filter="fade">
                                      <p:cBhvr>
                                        <p:cTn id="27" dur="1000"/>
                                        <p:tgtEl>
                                          <p:spTgt spid="7179"/>
                                        </p:tgtEl>
                                      </p:cBhvr>
                                    </p:animEffect>
                                    <p:anim calcmode="lin" valueType="num">
                                      <p:cBhvr>
                                        <p:cTn id="28" dur="1000" fill="hold"/>
                                        <p:tgtEl>
                                          <p:spTgt spid="7179"/>
                                        </p:tgtEl>
                                        <p:attrNameLst>
                                          <p:attrName>ppt_x</p:attrName>
                                        </p:attrNameLst>
                                      </p:cBhvr>
                                      <p:tavLst>
                                        <p:tav tm="0">
                                          <p:val>
                                            <p:strVal val="#ppt_x"/>
                                          </p:val>
                                        </p:tav>
                                        <p:tav tm="100000">
                                          <p:val>
                                            <p:strVal val="#ppt_x"/>
                                          </p:val>
                                        </p:tav>
                                      </p:tavLst>
                                    </p:anim>
                                    <p:anim calcmode="lin" valueType="num">
                                      <p:cBhvr>
                                        <p:cTn id="29" dur="1000" fill="hold"/>
                                        <p:tgtEl>
                                          <p:spTgt spid="717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180"/>
                                        </p:tgtEl>
                                        <p:attrNameLst>
                                          <p:attrName>style.visibility</p:attrName>
                                        </p:attrNameLst>
                                      </p:cBhvr>
                                      <p:to>
                                        <p:strVal val="visible"/>
                                      </p:to>
                                    </p:set>
                                    <p:animEffect transition="in" filter="fade">
                                      <p:cBhvr>
                                        <p:cTn id="32" dur="1000"/>
                                        <p:tgtEl>
                                          <p:spTgt spid="7180"/>
                                        </p:tgtEl>
                                      </p:cBhvr>
                                    </p:animEffect>
                                    <p:anim calcmode="lin" valueType="num">
                                      <p:cBhvr>
                                        <p:cTn id="33" dur="1000" fill="hold"/>
                                        <p:tgtEl>
                                          <p:spTgt spid="7180"/>
                                        </p:tgtEl>
                                        <p:attrNameLst>
                                          <p:attrName>ppt_x</p:attrName>
                                        </p:attrNameLst>
                                      </p:cBhvr>
                                      <p:tavLst>
                                        <p:tav tm="0">
                                          <p:val>
                                            <p:strVal val="#ppt_x"/>
                                          </p:val>
                                        </p:tav>
                                        <p:tav tm="100000">
                                          <p:val>
                                            <p:strVal val="#ppt_x"/>
                                          </p:val>
                                        </p:tav>
                                      </p:tavLst>
                                    </p:anim>
                                    <p:anim calcmode="lin" valueType="num">
                                      <p:cBhvr>
                                        <p:cTn id="34" dur="1000" fill="hold"/>
                                        <p:tgtEl>
                                          <p:spTgt spid="71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3" grpId="0"/>
      <p:bldP spid="57354" grpId="0"/>
      <p:bldP spid="7178" grpId="0"/>
      <p:bldP spid="718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Picture6"/>
          <p:cNvPicPr>
            <a:picLocks noChangeAspect="1" noChangeArrowheads="1"/>
          </p:cNvPicPr>
          <p:nvPr/>
        </p:nvPicPr>
        <p:blipFill>
          <a:blip r:embed="rId3"/>
          <a:srcRect/>
          <a:stretch>
            <a:fillRect/>
          </a:stretch>
        </p:blipFill>
        <p:spPr bwMode="auto">
          <a:xfrm>
            <a:off x="0" y="-381000"/>
            <a:ext cx="9144000" cy="6858000"/>
          </a:xfrm>
          <a:prstGeom prst="rect">
            <a:avLst/>
          </a:prstGeom>
          <a:noFill/>
          <a:ln w="9525">
            <a:noFill/>
            <a:miter lim="800000"/>
            <a:headEnd/>
            <a:tailEnd/>
          </a:ln>
        </p:spPr>
      </p:pic>
      <p:sp>
        <p:nvSpPr>
          <p:cNvPr id="36867" name="Rectangle 3"/>
          <p:cNvSpPr>
            <a:spLocks noGrp="1" noChangeArrowheads="1"/>
          </p:cNvSpPr>
          <p:nvPr>
            <p:ph type="title"/>
          </p:nvPr>
        </p:nvSpPr>
        <p:spPr>
          <a:xfrm>
            <a:off x="533400" y="2819400"/>
            <a:ext cx="8382000" cy="2438400"/>
          </a:xfrm>
        </p:spPr>
        <p:txBody>
          <a:bodyPr/>
          <a:lstStyle/>
          <a:p>
            <a:pPr algn="l" eaLnBrk="1" hangingPunct="1">
              <a:defRPr/>
            </a:pPr>
            <a:r>
              <a:rPr lang="en-US" sz="3200" b="1" dirty="0">
                <a:solidFill>
                  <a:srgbClr val="6600FF"/>
                </a:solidFill>
                <a:effectLst>
                  <a:outerShdw blurRad="38100" dist="38100" dir="2700000" algn="tl">
                    <a:srgbClr val="000000"/>
                  </a:outerShdw>
                </a:effectLst>
              </a:rPr>
              <a:t> </a:t>
            </a:r>
            <a:r>
              <a:rPr lang="en-US" sz="3200" dirty="0">
                <a:latin typeface="Times New Roman" pitchFamily="18" charset="0"/>
                <a:cs typeface="Times New Roman" pitchFamily="18" charset="0"/>
              </a:rPr>
              <a:t>Xi m</a:t>
            </a:r>
            <a:r>
              <a:rPr lang="vi-VN" sz="3200" dirty="0">
                <a:latin typeface="Times New Roman" pitchFamily="18" charset="0"/>
                <a:cs typeface="Times New Roman" pitchFamily="18" charset="0"/>
              </a:rPr>
              <a:t>ă</a:t>
            </a:r>
            <a:r>
              <a:rPr lang="en-US" sz="3200" dirty="0">
                <a:latin typeface="Times New Roman" pitchFamily="18" charset="0"/>
                <a:cs typeface="Times New Roman" pitchFamily="18" charset="0"/>
              </a:rPr>
              <a:t>ng trộn xong phải dùng ngay, không </a:t>
            </a:r>
            <a:r>
              <a:rPr lang="vi-VN" sz="3200" dirty="0">
                <a:latin typeface="Times New Roman" pitchFamily="18" charset="0"/>
                <a:cs typeface="Times New Roman" pitchFamily="18" charset="0"/>
              </a:rPr>
              <a:t>đư</a:t>
            </a:r>
            <a:r>
              <a:rPr lang="en-US" sz="3200" dirty="0">
                <a:latin typeface="Times New Roman" pitchFamily="18" charset="0"/>
                <a:cs typeface="Times New Roman" pitchFamily="18" charset="0"/>
              </a:rPr>
              <a:t>ợc </a:t>
            </a:r>
            <a:r>
              <a:rPr lang="vi-VN" sz="3200" dirty="0">
                <a:latin typeface="Times New Roman" pitchFamily="18" charset="0"/>
                <a:cs typeface="Times New Roman" pitchFamily="18" charset="0"/>
              </a:rPr>
              <a:t>đ</a:t>
            </a:r>
            <a:r>
              <a:rPr lang="en-US" sz="3200" dirty="0">
                <a:latin typeface="Times New Roman" pitchFamily="18" charset="0"/>
                <a:cs typeface="Times New Roman" pitchFamily="18" charset="0"/>
              </a:rPr>
              <a:t>ể lâu. Vì xi m</a:t>
            </a:r>
            <a:r>
              <a:rPr lang="vi-VN" sz="3200" dirty="0">
                <a:latin typeface="Times New Roman" pitchFamily="18" charset="0"/>
                <a:cs typeface="Times New Roman" pitchFamily="18" charset="0"/>
              </a:rPr>
              <a:t>ă</a:t>
            </a:r>
            <a:r>
              <a:rPr lang="en-US" sz="3200" dirty="0">
                <a:latin typeface="Times New Roman" pitchFamily="18" charset="0"/>
                <a:cs typeface="Times New Roman" pitchFamily="18" charset="0"/>
              </a:rPr>
              <a:t>ng rất chóng khô, không tan, không thấm n</a:t>
            </a:r>
            <a:r>
              <a:rPr lang="vi-VN" sz="3200" dirty="0">
                <a:latin typeface="Times New Roman" pitchFamily="18" charset="0"/>
                <a:cs typeface="Times New Roman" pitchFamily="18" charset="0"/>
              </a:rPr>
              <a:t>ư</a:t>
            </a:r>
            <a:r>
              <a:rPr lang="en-US" sz="3200" dirty="0">
                <a:latin typeface="Times New Roman" pitchFamily="18" charset="0"/>
                <a:cs typeface="Times New Roman" pitchFamily="18" charset="0"/>
              </a:rPr>
              <a:t>ớc, dễ kết thành thành tảng cứng nh</a:t>
            </a:r>
            <a:r>
              <a:rPr lang="vi-VN" sz="3200" dirty="0">
                <a:latin typeface="Times New Roman" pitchFamily="18" charset="0"/>
                <a:cs typeface="Times New Roman" pitchFamily="18" charset="0"/>
              </a:rPr>
              <a:t>ư</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đ</a:t>
            </a:r>
            <a:r>
              <a:rPr lang="en-US" sz="3200" dirty="0">
                <a:latin typeface="Times New Roman" pitchFamily="18" charset="0"/>
                <a:cs typeface="Times New Roman" pitchFamily="18" charset="0"/>
              </a:rPr>
              <a:t>á, không sử dụng tiếp </a:t>
            </a:r>
            <a:r>
              <a:rPr lang="vi-VN" sz="3200" dirty="0">
                <a:latin typeface="Times New Roman" pitchFamily="18" charset="0"/>
                <a:cs typeface="Times New Roman" pitchFamily="18" charset="0"/>
              </a:rPr>
              <a:t>đư</a:t>
            </a:r>
            <a:r>
              <a:rPr lang="en-US" sz="3200" dirty="0">
                <a:latin typeface="Times New Roman" pitchFamily="18" charset="0"/>
                <a:cs typeface="Times New Roman" pitchFamily="18" charset="0"/>
              </a:rPr>
              <a:t>ợc.</a:t>
            </a:r>
          </a:p>
        </p:txBody>
      </p:sp>
      <p:sp>
        <p:nvSpPr>
          <p:cNvPr id="2076" name="WordArt 28"/>
          <p:cNvSpPr>
            <a:spLocks noChangeArrowheads="1" noChangeShapeType="1" noTextEdit="1"/>
          </p:cNvSpPr>
          <p:nvPr/>
        </p:nvSpPr>
        <p:spPr bwMode="auto">
          <a:xfrm>
            <a:off x="3357563" y="765175"/>
            <a:ext cx="4486275" cy="1211263"/>
          </a:xfrm>
          <a:prstGeom prst="rect">
            <a:avLst/>
          </a:prstGeom>
        </p:spPr>
        <p:txBody>
          <a:bodyPr wrap="none"/>
          <a:lstStyle/>
          <a:p>
            <a:pPr algn="ctr">
              <a:defRPr/>
            </a:pPr>
            <a:r>
              <a:rPr lang="en-US" sz="4000" b="1">
                <a:solidFill>
                  <a:srgbClr val="00FF00"/>
                </a:solidFill>
                <a:effectLst>
                  <a:outerShdw blurRad="38100" dist="38100" dir="2700000" algn="tl">
                    <a:srgbClr val="000000"/>
                  </a:outerShdw>
                </a:effectLst>
                <a:latin typeface="Arial"/>
              </a:rPr>
              <a:t>       </a:t>
            </a:r>
            <a:endParaRPr lang="vi-VN" sz="4000" b="1">
              <a:solidFill>
                <a:srgbClr val="00FF00"/>
              </a:solidFill>
              <a:effectLst>
                <a:outerShdw blurRad="38100" dist="38100" dir="2700000" algn="tl">
                  <a:srgbClr val="000000"/>
                </a:outerShdw>
              </a:effectLst>
              <a:latin typeface="Arial"/>
            </a:endParaRPr>
          </a:p>
        </p:txBody>
      </p:sp>
      <p:sp>
        <p:nvSpPr>
          <p:cNvPr id="36879" name="Text Box 15"/>
          <p:cNvSpPr txBox="1">
            <a:spLocks noChangeArrowheads="1"/>
          </p:cNvSpPr>
          <p:nvPr/>
        </p:nvSpPr>
        <p:spPr bwMode="auto">
          <a:xfrm>
            <a:off x="1143000" y="1676400"/>
            <a:ext cx="7543800" cy="1200329"/>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3600" dirty="0">
                <a:solidFill>
                  <a:srgbClr val="FF3300"/>
                </a:solidFill>
                <a:latin typeface="Times New Roman" pitchFamily="18" charset="0"/>
                <a:cs typeface="Times New Roman" pitchFamily="18" charset="0"/>
              </a:rPr>
              <a:t>Trong quá trình sử dụng xi m</a:t>
            </a:r>
            <a:r>
              <a:rPr lang="vi-VN" sz="3600" dirty="0">
                <a:solidFill>
                  <a:srgbClr val="FF3300"/>
                </a:solidFill>
                <a:latin typeface="Times New Roman" pitchFamily="18" charset="0"/>
                <a:cs typeface="Times New Roman" pitchFamily="18" charset="0"/>
              </a:rPr>
              <a:t>ă</a:t>
            </a:r>
            <a:r>
              <a:rPr lang="en-US" sz="3600" dirty="0">
                <a:solidFill>
                  <a:srgbClr val="FF3300"/>
                </a:solidFill>
                <a:latin typeface="Times New Roman" pitchFamily="18" charset="0"/>
                <a:cs typeface="Times New Roman" pitchFamily="18" charset="0"/>
              </a:rPr>
              <a:t>ng cần l</a:t>
            </a:r>
            <a:r>
              <a:rPr lang="vi-VN" sz="3600" dirty="0">
                <a:solidFill>
                  <a:srgbClr val="FF3300"/>
                </a:solidFill>
                <a:latin typeface="Times New Roman" pitchFamily="18" charset="0"/>
                <a:cs typeface="Times New Roman" pitchFamily="18" charset="0"/>
              </a:rPr>
              <a:t>ư</a:t>
            </a:r>
            <a:r>
              <a:rPr lang="en-US" sz="3600" dirty="0">
                <a:solidFill>
                  <a:srgbClr val="FF3300"/>
                </a:solidFill>
                <a:latin typeface="Times New Roman" pitchFamily="18" charset="0"/>
                <a:cs typeface="Times New Roman" pitchFamily="18" charset="0"/>
              </a:rPr>
              <a:t>u ý </a:t>
            </a:r>
            <a:r>
              <a:rPr lang="vi-VN" sz="3600" dirty="0">
                <a:solidFill>
                  <a:srgbClr val="FF3300"/>
                </a:solidFill>
                <a:latin typeface="Times New Roman" pitchFamily="18" charset="0"/>
                <a:cs typeface="Times New Roman" pitchFamily="18" charset="0"/>
              </a:rPr>
              <a:t>đ</a:t>
            </a:r>
            <a:r>
              <a:rPr lang="en-US" sz="3600" dirty="0">
                <a:solidFill>
                  <a:srgbClr val="FF3300"/>
                </a:solidFill>
                <a:latin typeface="Times New Roman" pitchFamily="18" charset="0"/>
                <a:cs typeface="Times New Roman" pitchFamily="18" charset="0"/>
              </a:rPr>
              <a:t>iều gì? Vì sao?</a:t>
            </a:r>
            <a:r>
              <a:rPr lang="en-US" sz="3600" dirty="0">
                <a:solidFill>
                  <a:schemeClr val="tx2"/>
                </a:solidFill>
                <a:latin typeface="Times New Roman" pitchFamily="18" charset="0"/>
                <a:cs typeface="Times New Roman" pitchFamily="18" charset="0"/>
              </a:rPr>
              <a:t> </a:t>
            </a:r>
          </a:p>
        </p:txBody>
      </p:sp>
    </p:spTree>
  </p:cSld>
  <p:clrMapOvr>
    <a:masterClrMapping/>
  </p:clrMapOvr>
  <p:transition spd="med">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879"/>
                                        </p:tgtEl>
                                        <p:attrNameLst>
                                          <p:attrName>style.visibility</p:attrName>
                                        </p:attrNameLst>
                                      </p:cBhvr>
                                      <p:to>
                                        <p:strVal val="visible"/>
                                      </p:to>
                                    </p:set>
                                    <p:animEffect transition="in" filter="fade">
                                      <p:cBhvr>
                                        <p:cTn id="7" dur="1000"/>
                                        <p:tgtEl>
                                          <p:spTgt spid="36879"/>
                                        </p:tgtEl>
                                      </p:cBhvr>
                                    </p:animEffect>
                                    <p:anim calcmode="lin" valueType="num">
                                      <p:cBhvr>
                                        <p:cTn id="8" dur="1000" fill="hold"/>
                                        <p:tgtEl>
                                          <p:spTgt spid="36879"/>
                                        </p:tgtEl>
                                        <p:attrNameLst>
                                          <p:attrName>ppt_x</p:attrName>
                                        </p:attrNameLst>
                                      </p:cBhvr>
                                      <p:tavLst>
                                        <p:tav tm="0">
                                          <p:val>
                                            <p:strVal val="#ppt_x"/>
                                          </p:val>
                                        </p:tav>
                                        <p:tav tm="100000">
                                          <p:val>
                                            <p:strVal val="#ppt_x"/>
                                          </p:val>
                                        </p:tav>
                                      </p:tavLst>
                                    </p:anim>
                                    <p:anim calcmode="lin" valueType="num">
                                      <p:cBhvr>
                                        <p:cTn id="9" dur="1000" fill="hold"/>
                                        <p:tgtEl>
                                          <p:spTgt spid="3687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6867"/>
                                        </p:tgtEl>
                                        <p:attrNameLst>
                                          <p:attrName>style.visibility</p:attrName>
                                        </p:attrNameLst>
                                      </p:cBhvr>
                                      <p:to>
                                        <p:strVal val="visible"/>
                                      </p:to>
                                    </p:set>
                                    <p:animEffect transition="in" filter="fade">
                                      <p:cBhvr>
                                        <p:cTn id="14" dur="1000"/>
                                        <p:tgtEl>
                                          <p:spTgt spid="36867"/>
                                        </p:tgtEl>
                                      </p:cBhvr>
                                    </p:animEffect>
                                    <p:anim calcmode="lin" valueType="num">
                                      <p:cBhvr>
                                        <p:cTn id="15" dur="1000" fill="hold"/>
                                        <p:tgtEl>
                                          <p:spTgt spid="36867"/>
                                        </p:tgtEl>
                                        <p:attrNameLst>
                                          <p:attrName>ppt_x</p:attrName>
                                        </p:attrNameLst>
                                      </p:cBhvr>
                                      <p:tavLst>
                                        <p:tav tm="0">
                                          <p:val>
                                            <p:strVal val="#ppt_x"/>
                                          </p:val>
                                        </p:tav>
                                        <p:tav tm="100000">
                                          <p:val>
                                            <p:strVal val="#ppt_x"/>
                                          </p:val>
                                        </p:tav>
                                      </p:tavLst>
                                    </p:anim>
                                    <p:anim calcmode="lin" valueType="num">
                                      <p:cBhvr>
                                        <p:cTn id="16" dur="1000" fill="hold"/>
                                        <p:tgtEl>
                                          <p:spTgt spid="368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p:bldP spid="3687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28600" y="2273300"/>
            <a:ext cx="8534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eaLnBrk="1" hangingPunct="1"/>
            <a:r>
              <a:rPr lang="en-US" altLang="en-US">
                <a:solidFill>
                  <a:srgbClr val="0000FF"/>
                </a:solidFill>
                <a:latin typeface="Times New Roman" pitchFamily="18" charset="0"/>
              </a:rPr>
              <a:t>     …</a:t>
            </a:r>
            <a:r>
              <a:rPr lang="en-US" altLang="en-US" sz="2800">
                <a:solidFill>
                  <a:srgbClr val="0000FF"/>
                </a:solidFill>
                <a:latin typeface="Times New Roman" pitchFamily="18" charset="0"/>
              </a:rPr>
              <a:t>V</a:t>
            </a:r>
            <a:r>
              <a:rPr lang="en-US" altLang="en-US" sz="2800">
                <a:solidFill>
                  <a:srgbClr val="0000FF"/>
                </a:solidFill>
              </a:rPr>
              <a:t>ì khi khô vữa xi măng</a:t>
            </a:r>
            <a:r>
              <a:rPr lang="en-US" altLang="en-US" sz="2800"/>
              <a:t> </a:t>
            </a:r>
            <a:r>
              <a:rPr lang="en-US" altLang="en-US" sz="2800">
                <a:solidFill>
                  <a:srgbClr val="0000FF"/>
                </a:solidFill>
              </a:rPr>
              <a:t>trở nên cứng không sử dụng được.</a:t>
            </a:r>
          </a:p>
        </p:txBody>
      </p:sp>
      <p:grpSp>
        <p:nvGrpSpPr>
          <p:cNvPr id="51203" name="Group 3"/>
          <p:cNvGrpSpPr>
            <a:grpSpLocks/>
          </p:cNvGrpSpPr>
          <p:nvPr/>
        </p:nvGrpSpPr>
        <p:grpSpPr bwMode="auto">
          <a:xfrm>
            <a:off x="228600" y="5791200"/>
            <a:ext cx="6853238" cy="1066800"/>
            <a:chOff x="243" y="3600"/>
            <a:chExt cx="4557" cy="720"/>
          </a:xfrm>
        </p:grpSpPr>
        <p:pic>
          <p:nvPicPr>
            <p:cNvPr id="51208" name="Picture 4" descr="blumen-pflanzen0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3" y="3744"/>
              <a:ext cx="525"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5" descr="blumen-pflanzen0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819" y="3744"/>
              <a:ext cx="525"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Picture 6" descr="blumen-pflanzen0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59" y="3600"/>
              <a:ext cx="657"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1" name="Picture 7" descr="blumen-pflanzen0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1971" y="3744"/>
              <a:ext cx="525"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2" name="Picture 8" descr="blumen-pflanzen0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68" y="3744"/>
              <a:ext cx="525"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3" name="Picture 9" descr="blumen-pflanzen0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083" y="3648"/>
              <a:ext cx="613"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4" name="Picture 10" descr="blumen-pflanzen0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20" y="3744"/>
              <a:ext cx="525"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5" name="Picture 11" descr="blumen-pflanzen0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4275" y="3744"/>
              <a:ext cx="525"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56" name="Text Box 12"/>
          <p:cNvSpPr txBox="1">
            <a:spLocks noChangeArrowheads="1"/>
          </p:cNvSpPr>
          <p:nvPr/>
        </p:nvSpPr>
        <p:spPr bwMode="auto">
          <a:xfrm>
            <a:off x="228600" y="473075"/>
            <a:ext cx="8686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r>
              <a:rPr lang="en-US" altLang="en-US" i="1">
                <a:solidFill>
                  <a:srgbClr val="0000FF"/>
                </a:solidFill>
                <a:latin typeface="Times New Roman" pitchFamily="18" charset="0"/>
              </a:rPr>
              <a:t> </a:t>
            </a:r>
            <a:r>
              <a:rPr lang="en-US" altLang="en-US" sz="2800" i="1">
                <a:solidFill>
                  <a:srgbClr val="6600CC"/>
                </a:solidFill>
                <a:latin typeface="Times New Roman" pitchFamily="18" charset="0"/>
              </a:rPr>
              <a:t>-T</a:t>
            </a:r>
            <a:r>
              <a:rPr lang="en-US" altLang="en-US" sz="2800" i="1">
                <a:solidFill>
                  <a:srgbClr val="6600CC"/>
                </a:solidFill>
              </a:rPr>
              <a:t>ại sao vữa xi măng trộn xong phải dùng ngay, không được để lâu ?</a:t>
            </a:r>
          </a:p>
        </p:txBody>
      </p:sp>
      <p:pic>
        <p:nvPicPr>
          <p:cNvPr id="51205" name="Picture 13" descr="MUSHRM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3100" y="5424488"/>
            <a:ext cx="2120900"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Rectangle 14"/>
          <p:cNvSpPr>
            <a:spLocks noChangeArrowheads="1"/>
          </p:cNvSpPr>
          <p:nvPr/>
        </p:nvSpPr>
        <p:spPr bwMode="auto">
          <a:xfrm>
            <a:off x="152400" y="228600"/>
            <a:ext cx="8991600" cy="6629400"/>
          </a:xfrm>
          <a:prstGeom prst="rect">
            <a:avLst/>
          </a:prstGeom>
          <a:noFill/>
          <a:ln w="88900" cmpd="tri">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a:p>
        </p:txBody>
      </p:sp>
      <p:sp>
        <p:nvSpPr>
          <p:cNvPr id="6159" name="Text Box 15"/>
          <p:cNvSpPr txBox="1">
            <a:spLocks noChangeArrowheads="1"/>
          </p:cNvSpPr>
          <p:nvPr/>
        </p:nvSpPr>
        <p:spPr bwMode="auto">
          <a:xfrm>
            <a:off x="609600" y="4114800"/>
            <a:ext cx="7848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spcBef>
                <a:spcPct val="50000"/>
              </a:spcBef>
            </a:pPr>
            <a:r>
              <a:rPr lang="en-US" altLang="en-US" sz="2400">
                <a:solidFill>
                  <a:srgbClr val="FF0000"/>
                </a:solidFill>
                <a:latin typeface="Times New Roman" pitchFamily="18" charset="0"/>
              </a:rPr>
              <a:t>L</a:t>
            </a:r>
            <a:r>
              <a:rPr lang="en-US" altLang="en-US" sz="2400">
                <a:solidFill>
                  <a:srgbClr val="FF0000"/>
                </a:solidFill>
              </a:rPr>
              <a:t>ưu ý :</a:t>
            </a:r>
            <a:r>
              <a:rPr lang="en-US" altLang="en-US" sz="2800">
                <a:solidFill>
                  <a:srgbClr val="0000FF"/>
                </a:solidFill>
                <a:latin typeface="Times New Roman" pitchFamily="18" charset="0"/>
              </a:rPr>
              <a:t>C</a:t>
            </a:r>
            <a:r>
              <a:rPr lang="en-US" altLang="en-US" sz="2800">
                <a:solidFill>
                  <a:srgbClr val="0000FF"/>
                </a:solidFill>
              </a:rPr>
              <a:t>ác dụng cụ làm với vữa xi măng cũng phải rửa ngay.</a:t>
            </a:r>
          </a:p>
        </p:txBody>
      </p:sp>
    </p:spTree>
    <p:extLst>
      <p:ext uri="{BB962C8B-B14F-4D97-AF65-F5344CB8AC3E}">
        <p14:creationId xmlns:p14="http://schemas.microsoft.com/office/powerpoint/2010/main" val="31132647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156"/>
                                        </p:tgtEl>
                                        <p:attrNameLst>
                                          <p:attrName>style.visibility</p:attrName>
                                        </p:attrNameLst>
                                      </p:cBhvr>
                                      <p:to>
                                        <p:strVal val="visible"/>
                                      </p:to>
                                    </p:set>
                                    <p:anim calcmode="lin" valueType="num">
                                      <p:cBhvr>
                                        <p:cTn id="7" dur="3000" fill="hold"/>
                                        <p:tgtEl>
                                          <p:spTgt spid="6156"/>
                                        </p:tgtEl>
                                        <p:attrNameLst>
                                          <p:attrName>ppt_x</p:attrName>
                                        </p:attrNameLst>
                                      </p:cBhvr>
                                      <p:tavLst>
                                        <p:tav tm="0">
                                          <p:val>
                                            <p:strVal val="#ppt_x-.2"/>
                                          </p:val>
                                        </p:tav>
                                        <p:tav tm="100000">
                                          <p:val>
                                            <p:strVal val="#ppt_x"/>
                                          </p:val>
                                        </p:tav>
                                      </p:tavLst>
                                    </p:anim>
                                    <p:anim calcmode="lin" valueType="num">
                                      <p:cBhvr>
                                        <p:cTn id="8" dur="3000" fill="hold"/>
                                        <p:tgtEl>
                                          <p:spTgt spid="6156"/>
                                        </p:tgtEl>
                                        <p:attrNameLst>
                                          <p:attrName>ppt_y</p:attrName>
                                        </p:attrNameLst>
                                      </p:cBhvr>
                                      <p:tavLst>
                                        <p:tav tm="0">
                                          <p:val>
                                            <p:strVal val="#ppt_y"/>
                                          </p:val>
                                        </p:tav>
                                        <p:tav tm="100000">
                                          <p:val>
                                            <p:strVal val="#ppt_y"/>
                                          </p:val>
                                        </p:tav>
                                      </p:tavLst>
                                    </p:anim>
                                    <p:animEffect transition="in" filter="wipe(right)" prLst="gradientSize: 0.1">
                                      <p:cBhvr>
                                        <p:cTn id="9" dur="3000"/>
                                        <p:tgtEl>
                                          <p:spTgt spid="615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grpId="0" nodeType="clickEffect">
                                  <p:stCondLst>
                                    <p:cond delay="1000"/>
                                  </p:stCondLst>
                                  <p:childTnLst>
                                    <p:set>
                                      <p:cBhvr>
                                        <p:cTn id="13" dur="1" fill="hold">
                                          <p:stCondLst>
                                            <p:cond delay="0"/>
                                          </p:stCondLst>
                                        </p:cTn>
                                        <p:tgtEl>
                                          <p:spTgt spid="6146">
                                            <p:txEl>
                                              <p:pRg st="0" end="0"/>
                                            </p:txEl>
                                          </p:spTgt>
                                        </p:tgtEl>
                                        <p:attrNameLst>
                                          <p:attrName>style.visibility</p:attrName>
                                        </p:attrNameLst>
                                      </p:cBhvr>
                                      <p:to>
                                        <p:strVal val="visible"/>
                                      </p:to>
                                    </p:set>
                                    <p:anim to="" calcmode="lin" valueType="num">
                                      <p:cBhvr>
                                        <p:cTn id="14" dur="1" fill="hold"/>
                                        <p:tgtEl>
                                          <p:spTgt spid="6146">
                                            <p:txEl>
                                              <p:pRg st="0" end="0"/>
                                            </p:txEl>
                                          </p:spTgt>
                                        </p:tgtEl>
                                        <p:attrNameLst>
                                          <p:attrName/>
                                        </p:attrNameLst>
                                      </p:cBhvr>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6159"/>
                                        </p:tgtEl>
                                        <p:attrNameLst>
                                          <p:attrName>style.visibility</p:attrName>
                                        </p:attrNameLst>
                                      </p:cBhvr>
                                      <p:to>
                                        <p:strVal val="visible"/>
                                      </p:to>
                                    </p:set>
                                    <p:animEffect transition="in" filter="diamond(in)">
                                      <p:cBhvr>
                                        <p:cTn id="19" dur="2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allAtOnce"/>
      <p:bldP spid="6156" grpId="0"/>
      <p:bldP spid="615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WordArt 28"/>
          <p:cNvSpPr>
            <a:spLocks noChangeArrowheads="1" noChangeShapeType="1" noTextEdit="1"/>
          </p:cNvSpPr>
          <p:nvPr/>
        </p:nvSpPr>
        <p:spPr bwMode="auto">
          <a:xfrm>
            <a:off x="3357563" y="917575"/>
            <a:ext cx="4486275" cy="1211263"/>
          </a:xfrm>
          <a:prstGeom prst="rect">
            <a:avLst/>
          </a:prstGeom>
        </p:spPr>
        <p:txBody>
          <a:bodyPr wrap="none"/>
          <a:lstStyle/>
          <a:p>
            <a:pPr algn="ctr">
              <a:defRPr/>
            </a:pPr>
            <a:r>
              <a:rPr lang="en-US" sz="4000" b="1">
                <a:solidFill>
                  <a:srgbClr val="00FF00"/>
                </a:solidFill>
                <a:effectLst>
                  <a:outerShdw blurRad="38100" dist="38100" dir="2700000" algn="tl">
                    <a:srgbClr val="000000"/>
                  </a:outerShdw>
                </a:effectLst>
                <a:latin typeface="Arial"/>
              </a:rPr>
              <a:t>       </a:t>
            </a:r>
            <a:endParaRPr lang="vi-VN" sz="4000" b="1">
              <a:solidFill>
                <a:srgbClr val="00FF00"/>
              </a:solidFill>
              <a:effectLst>
                <a:outerShdw blurRad="38100" dist="38100" dir="2700000" algn="tl">
                  <a:srgbClr val="000000"/>
                </a:outerShdw>
              </a:effectLst>
              <a:latin typeface="Arial"/>
            </a:endParaRPr>
          </a:p>
        </p:txBody>
      </p:sp>
      <p:sp>
        <p:nvSpPr>
          <p:cNvPr id="38922" name="Text Box 10"/>
          <p:cNvSpPr txBox="1">
            <a:spLocks noChangeArrowheads="1"/>
          </p:cNvSpPr>
          <p:nvPr/>
        </p:nvSpPr>
        <p:spPr bwMode="auto">
          <a:xfrm>
            <a:off x="1295400" y="4572000"/>
            <a:ext cx="6934200" cy="1066800"/>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3200" dirty="0">
                <a:solidFill>
                  <a:srgbClr val="FF3300"/>
                </a:solidFill>
                <a:latin typeface="Arial"/>
                <a:cs typeface="Times New Roman" pitchFamily="18" charset="0"/>
              </a:rPr>
              <a:t>Kể tên các nhà máy xi m</a:t>
            </a:r>
            <a:r>
              <a:rPr lang="vi-VN" sz="3200" dirty="0">
                <a:solidFill>
                  <a:srgbClr val="FF3300"/>
                </a:solidFill>
                <a:latin typeface="Arial"/>
                <a:cs typeface="Times New Roman" pitchFamily="18" charset="0"/>
              </a:rPr>
              <a:t>ă</a:t>
            </a:r>
            <a:r>
              <a:rPr lang="en-US" sz="3200" dirty="0">
                <a:solidFill>
                  <a:srgbClr val="FF3300"/>
                </a:solidFill>
                <a:latin typeface="Arial"/>
                <a:cs typeface="Times New Roman" pitchFamily="18" charset="0"/>
              </a:rPr>
              <a:t>ng ở n</a:t>
            </a:r>
            <a:r>
              <a:rPr lang="vi-VN" sz="3200" dirty="0">
                <a:solidFill>
                  <a:srgbClr val="FF3300"/>
                </a:solidFill>
                <a:latin typeface="Arial"/>
                <a:cs typeface="Times New Roman" pitchFamily="18" charset="0"/>
              </a:rPr>
              <a:t>ư</a:t>
            </a:r>
            <a:r>
              <a:rPr lang="en-US" sz="3200" dirty="0">
                <a:solidFill>
                  <a:srgbClr val="FF3300"/>
                </a:solidFill>
                <a:latin typeface="Arial"/>
                <a:cs typeface="Times New Roman" pitchFamily="18" charset="0"/>
              </a:rPr>
              <a:t>ớc ta mà em biết? </a:t>
            </a:r>
          </a:p>
        </p:txBody>
      </p:sp>
      <p:sp>
        <p:nvSpPr>
          <p:cNvPr id="38923" name="Text Box 11"/>
          <p:cNvSpPr txBox="1">
            <a:spLocks noChangeArrowheads="1"/>
          </p:cNvSpPr>
          <p:nvPr/>
        </p:nvSpPr>
        <p:spPr bwMode="auto">
          <a:xfrm>
            <a:off x="1295400" y="2514600"/>
            <a:ext cx="6172200" cy="5847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3200" dirty="0">
                <a:solidFill>
                  <a:srgbClr val="FF0000"/>
                </a:solidFill>
                <a:latin typeface="Times New Roman" pitchFamily="18" charset="0"/>
                <a:cs typeface="Times New Roman" pitchFamily="18" charset="0"/>
              </a:rPr>
              <a:t>Hãy nêu cách bảo quản xi m</a:t>
            </a:r>
            <a:r>
              <a:rPr lang="vi-VN" sz="3200" dirty="0">
                <a:solidFill>
                  <a:srgbClr val="FF0000"/>
                </a:solidFill>
                <a:latin typeface="Times New Roman" pitchFamily="18" charset="0"/>
                <a:cs typeface="Times New Roman" pitchFamily="18" charset="0"/>
              </a:rPr>
              <a:t>ă</a:t>
            </a:r>
            <a:r>
              <a:rPr lang="en-US" sz="3200" dirty="0">
                <a:solidFill>
                  <a:srgbClr val="FF0000"/>
                </a:solidFill>
                <a:latin typeface="Times New Roman" pitchFamily="18" charset="0"/>
                <a:cs typeface="Times New Roman" pitchFamily="18" charset="0"/>
              </a:rPr>
              <a:t>ng!</a:t>
            </a:r>
          </a:p>
        </p:txBody>
      </p:sp>
      <p:sp>
        <p:nvSpPr>
          <p:cNvPr id="38924" name="Text Box 12"/>
          <p:cNvSpPr txBox="1">
            <a:spLocks noChangeArrowheads="1"/>
          </p:cNvSpPr>
          <p:nvPr/>
        </p:nvSpPr>
        <p:spPr bwMode="auto">
          <a:xfrm>
            <a:off x="1447800" y="3429000"/>
            <a:ext cx="7239000" cy="1066800"/>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3200" dirty="0">
                <a:latin typeface="Times New Roman" pitchFamily="18" charset="0"/>
                <a:cs typeface="Times New Roman" pitchFamily="18" charset="0"/>
              </a:rPr>
              <a:t>Xi m</a:t>
            </a:r>
            <a:r>
              <a:rPr lang="vi-VN" sz="3200" dirty="0">
                <a:latin typeface="Times New Roman" pitchFamily="18" charset="0"/>
                <a:cs typeface="Times New Roman" pitchFamily="18" charset="0"/>
              </a:rPr>
              <a:t>ă</a:t>
            </a:r>
            <a:r>
              <a:rPr lang="en-US" sz="3200" dirty="0">
                <a:latin typeface="Times New Roman" pitchFamily="18" charset="0"/>
                <a:cs typeface="Times New Roman" pitchFamily="18" charset="0"/>
              </a:rPr>
              <a:t>ng phải </a:t>
            </a:r>
            <a:r>
              <a:rPr lang="vi-VN" sz="3200" dirty="0">
                <a:latin typeface="Times New Roman" pitchFamily="18" charset="0"/>
                <a:cs typeface="Times New Roman" pitchFamily="18" charset="0"/>
              </a:rPr>
              <a:t>đư</a:t>
            </a:r>
            <a:r>
              <a:rPr lang="en-US" sz="3200" dirty="0">
                <a:latin typeface="Times New Roman" pitchFamily="18" charset="0"/>
                <a:cs typeface="Times New Roman" pitchFamily="18" charset="0"/>
              </a:rPr>
              <a:t>ợc </a:t>
            </a:r>
            <a:r>
              <a:rPr lang="vi-VN" sz="3200" dirty="0">
                <a:latin typeface="Times New Roman" pitchFamily="18" charset="0"/>
                <a:cs typeface="Times New Roman" pitchFamily="18" charset="0"/>
              </a:rPr>
              <a:t>đ</a:t>
            </a:r>
            <a:r>
              <a:rPr lang="en-US" sz="3200" dirty="0">
                <a:latin typeface="Times New Roman" pitchFamily="18" charset="0"/>
                <a:cs typeface="Times New Roman" pitchFamily="18" charset="0"/>
              </a:rPr>
              <a:t>óng bao, </a:t>
            </a:r>
            <a:r>
              <a:rPr lang="vi-VN" sz="3200" dirty="0">
                <a:latin typeface="Times New Roman" pitchFamily="18" charset="0"/>
                <a:cs typeface="Times New Roman" pitchFamily="18" charset="0"/>
              </a:rPr>
              <a:t>đ</a:t>
            </a:r>
            <a:r>
              <a:rPr lang="en-US" sz="3200" dirty="0">
                <a:latin typeface="Times New Roman" pitchFamily="18" charset="0"/>
                <a:cs typeface="Times New Roman" pitchFamily="18" charset="0"/>
              </a:rPr>
              <a:t>ể n</a:t>
            </a:r>
            <a:r>
              <a:rPr lang="vi-VN" sz="3200" dirty="0">
                <a:latin typeface="Times New Roman" pitchFamily="18" charset="0"/>
                <a:cs typeface="Times New Roman" pitchFamily="18" charset="0"/>
              </a:rPr>
              <a:t>ơ</a:t>
            </a:r>
            <a:r>
              <a:rPr lang="en-US" sz="3200" dirty="0">
                <a:latin typeface="Times New Roman" pitchFamily="18" charset="0"/>
                <a:cs typeface="Times New Roman" pitchFamily="18" charset="0"/>
              </a:rPr>
              <a:t>i khô ráo, thoáng khí. </a:t>
            </a:r>
          </a:p>
        </p:txBody>
      </p:sp>
    </p:spTree>
  </p:cSld>
  <p:clrMapOvr>
    <a:masterClrMapping/>
  </p:clrMapOvr>
  <p:transition spd="med">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923"/>
                                        </p:tgtEl>
                                        <p:attrNameLst>
                                          <p:attrName>style.visibility</p:attrName>
                                        </p:attrNameLst>
                                      </p:cBhvr>
                                      <p:to>
                                        <p:strVal val="visible"/>
                                      </p:to>
                                    </p:set>
                                    <p:animEffect transition="in" filter="fade">
                                      <p:cBhvr>
                                        <p:cTn id="7" dur="1000"/>
                                        <p:tgtEl>
                                          <p:spTgt spid="38923"/>
                                        </p:tgtEl>
                                      </p:cBhvr>
                                    </p:animEffect>
                                    <p:anim calcmode="lin" valueType="num">
                                      <p:cBhvr>
                                        <p:cTn id="8" dur="1000" fill="hold"/>
                                        <p:tgtEl>
                                          <p:spTgt spid="38923"/>
                                        </p:tgtEl>
                                        <p:attrNameLst>
                                          <p:attrName>ppt_x</p:attrName>
                                        </p:attrNameLst>
                                      </p:cBhvr>
                                      <p:tavLst>
                                        <p:tav tm="0">
                                          <p:val>
                                            <p:strVal val="#ppt_x"/>
                                          </p:val>
                                        </p:tav>
                                        <p:tav tm="100000">
                                          <p:val>
                                            <p:strVal val="#ppt_x"/>
                                          </p:val>
                                        </p:tav>
                                      </p:tavLst>
                                    </p:anim>
                                    <p:anim calcmode="lin" valueType="num">
                                      <p:cBhvr>
                                        <p:cTn id="9" dur="1000" fill="hold"/>
                                        <p:tgtEl>
                                          <p:spTgt spid="3892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8924"/>
                                        </p:tgtEl>
                                        <p:attrNameLst>
                                          <p:attrName>style.visibility</p:attrName>
                                        </p:attrNameLst>
                                      </p:cBhvr>
                                      <p:to>
                                        <p:strVal val="visible"/>
                                      </p:to>
                                    </p:set>
                                    <p:animEffect transition="in" filter="fade">
                                      <p:cBhvr>
                                        <p:cTn id="14" dur="1000"/>
                                        <p:tgtEl>
                                          <p:spTgt spid="38924"/>
                                        </p:tgtEl>
                                      </p:cBhvr>
                                    </p:animEffect>
                                    <p:anim calcmode="lin" valueType="num">
                                      <p:cBhvr>
                                        <p:cTn id="15" dur="1000" fill="hold"/>
                                        <p:tgtEl>
                                          <p:spTgt spid="38924"/>
                                        </p:tgtEl>
                                        <p:attrNameLst>
                                          <p:attrName>ppt_x</p:attrName>
                                        </p:attrNameLst>
                                      </p:cBhvr>
                                      <p:tavLst>
                                        <p:tav tm="0">
                                          <p:val>
                                            <p:strVal val="#ppt_x"/>
                                          </p:val>
                                        </p:tav>
                                        <p:tav tm="100000">
                                          <p:val>
                                            <p:strVal val="#ppt_x"/>
                                          </p:val>
                                        </p:tav>
                                      </p:tavLst>
                                    </p:anim>
                                    <p:anim calcmode="lin" valueType="num">
                                      <p:cBhvr>
                                        <p:cTn id="16" dur="1000" fill="hold"/>
                                        <p:tgtEl>
                                          <p:spTgt spid="38924"/>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8922"/>
                                        </p:tgtEl>
                                        <p:attrNameLst>
                                          <p:attrName>style.visibility</p:attrName>
                                        </p:attrNameLst>
                                      </p:cBhvr>
                                      <p:to>
                                        <p:strVal val="visible"/>
                                      </p:to>
                                    </p:set>
                                    <p:animEffect transition="in" filter="fade">
                                      <p:cBhvr>
                                        <p:cTn id="21" dur="1000"/>
                                        <p:tgtEl>
                                          <p:spTgt spid="38922"/>
                                        </p:tgtEl>
                                      </p:cBhvr>
                                    </p:animEffect>
                                    <p:anim calcmode="lin" valueType="num">
                                      <p:cBhvr>
                                        <p:cTn id="22" dur="1000" fill="hold"/>
                                        <p:tgtEl>
                                          <p:spTgt spid="38922"/>
                                        </p:tgtEl>
                                        <p:attrNameLst>
                                          <p:attrName>ppt_x</p:attrName>
                                        </p:attrNameLst>
                                      </p:cBhvr>
                                      <p:tavLst>
                                        <p:tav tm="0">
                                          <p:val>
                                            <p:strVal val="#ppt_x"/>
                                          </p:val>
                                        </p:tav>
                                        <p:tav tm="100000">
                                          <p:val>
                                            <p:strVal val="#ppt_x"/>
                                          </p:val>
                                        </p:tav>
                                      </p:tavLst>
                                    </p:anim>
                                    <p:anim calcmode="lin" valueType="num">
                                      <p:cBhvr>
                                        <p:cTn id="23" dur="1000" fill="hold"/>
                                        <p:tgtEl>
                                          <p:spTgt spid="389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2" grpId="0"/>
      <p:bldP spid="38923" grpId="0"/>
      <p:bldP spid="389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2400206a2568c1ad168e1c72f85e9382-Vietnam-Country-Map-2005"/>
          <p:cNvPicPr>
            <a:picLocks noChangeAspect="1" noChangeArrowheads="1"/>
          </p:cNvPicPr>
          <p:nvPr/>
        </p:nvPicPr>
        <p:blipFill>
          <a:blip r:embed="rId2"/>
          <a:srcRect/>
          <a:stretch>
            <a:fillRect/>
          </a:stretch>
        </p:blipFill>
        <p:spPr bwMode="auto">
          <a:xfrm>
            <a:off x="2209800" y="0"/>
            <a:ext cx="5257800" cy="6858000"/>
          </a:xfrm>
          <a:prstGeom prst="rect">
            <a:avLst/>
          </a:prstGeom>
          <a:noFill/>
          <a:ln w="9525">
            <a:noFill/>
            <a:miter lim="800000"/>
            <a:headEnd/>
            <a:tailEnd/>
          </a:ln>
        </p:spPr>
      </p:pic>
      <p:sp>
        <p:nvSpPr>
          <p:cNvPr id="41987" name="AutoShape 3"/>
          <p:cNvSpPr>
            <a:spLocks/>
          </p:cNvSpPr>
          <p:nvPr/>
        </p:nvSpPr>
        <p:spPr bwMode="auto">
          <a:xfrm>
            <a:off x="0" y="5943600"/>
            <a:ext cx="2971800" cy="366713"/>
          </a:xfrm>
          <a:prstGeom prst="borderCallout3">
            <a:avLst>
              <a:gd name="adj1" fmla="val 31167"/>
              <a:gd name="adj2" fmla="val 102565"/>
              <a:gd name="adj3" fmla="val 31167"/>
              <a:gd name="adj4" fmla="val 149574"/>
              <a:gd name="adj5" fmla="val 115583"/>
              <a:gd name="adj6" fmla="val 149574"/>
              <a:gd name="adj7" fmla="val 129005"/>
              <a:gd name="adj8" fmla="val 141028"/>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eaLnBrk="0" hangingPunct="0">
              <a:spcBef>
                <a:spcPct val="50000"/>
              </a:spcBef>
            </a:pPr>
            <a:r>
              <a:rPr lang="en-US" b="1" dirty="0">
                <a:hlinkClick r:id="rId3" action="ppaction://hlinkpres?slideindex=1&amp;slidetitle="/>
              </a:rPr>
              <a:t>Nhà máy xi m</a:t>
            </a:r>
            <a:r>
              <a:rPr lang="vi-VN" b="1" dirty="0">
                <a:hlinkClick r:id="rId3" action="ppaction://hlinkpres?slideindex=1&amp;slidetitle="/>
              </a:rPr>
              <a:t>ă</a:t>
            </a:r>
            <a:r>
              <a:rPr lang="en-US" b="1" dirty="0">
                <a:hlinkClick r:id="rId3" action="ppaction://hlinkpres?slideindex=1&amp;slidetitle="/>
              </a:rPr>
              <a:t>ng Hà Tiên</a:t>
            </a:r>
            <a:endParaRPr lang="en-US" b="1" dirty="0"/>
          </a:p>
        </p:txBody>
      </p:sp>
      <p:sp>
        <p:nvSpPr>
          <p:cNvPr id="41988" name="Line 4"/>
          <p:cNvSpPr>
            <a:spLocks noChangeShapeType="1"/>
          </p:cNvSpPr>
          <p:nvPr/>
        </p:nvSpPr>
        <p:spPr bwMode="auto">
          <a:xfrm flipV="1">
            <a:off x="2971800" y="5943600"/>
            <a:ext cx="1219200" cy="152400"/>
          </a:xfrm>
          <a:prstGeom prst="line">
            <a:avLst/>
          </a:prstGeom>
          <a:noFill/>
          <a:ln w="38100">
            <a:solidFill>
              <a:srgbClr val="FF9900"/>
            </a:solidFill>
            <a:round/>
            <a:headEnd/>
            <a:tailEnd/>
          </a:ln>
        </p:spPr>
        <p:txBody>
          <a:bodyPr/>
          <a:lstStyle/>
          <a:p>
            <a:endParaRPr lang="en-US"/>
          </a:p>
        </p:txBody>
      </p:sp>
      <p:sp>
        <p:nvSpPr>
          <p:cNvPr id="41989" name="Text Box 5"/>
          <p:cNvSpPr txBox="1">
            <a:spLocks noChangeArrowheads="1"/>
          </p:cNvSpPr>
          <p:nvPr/>
        </p:nvSpPr>
        <p:spPr bwMode="auto">
          <a:xfrm>
            <a:off x="0" y="2133600"/>
            <a:ext cx="3200400" cy="646113"/>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eaLnBrk="0" hangingPunct="0">
              <a:spcBef>
                <a:spcPct val="50000"/>
              </a:spcBef>
            </a:pPr>
            <a:r>
              <a:rPr lang="en-US" b="1" dirty="0">
                <a:hlinkClick r:id="rId4" action="ppaction://hlinkfile"/>
              </a:rPr>
              <a:t>Nhà máy xi m</a:t>
            </a:r>
            <a:r>
              <a:rPr lang="vi-VN" b="1" dirty="0">
                <a:hlinkClick r:id="rId4" action="ppaction://hlinkfile"/>
              </a:rPr>
              <a:t>ă</a:t>
            </a:r>
            <a:r>
              <a:rPr lang="en-US" b="1" dirty="0">
                <a:hlinkClick r:id="rId4" action="ppaction://hlinkfile"/>
              </a:rPr>
              <a:t>ng Hoàng Mai </a:t>
            </a:r>
            <a:endParaRPr lang="en-US" b="1" dirty="0"/>
          </a:p>
        </p:txBody>
      </p:sp>
      <p:sp>
        <p:nvSpPr>
          <p:cNvPr id="41990" name="Line 6"/>
          <p:cNvSpPr>
            <a:spLocks noChangeShapeType="1"/>
          </p:cNvSpPr>
          <p:nvPr/>
        </p:nvSpPr>
        <p:spPr bwMode="auto">
          <a:xfrm flipH="1">
            <a:off x="3200400" y="1828800"/>
            <a:ext cx="1066800" cy="457200"/>
          </a:xfrm>
          <a:prstGeom prst="line">
            <a:avLst/>
          </a:prstGeom>
          <a:noFill/>
          <a:ln w="38100">
            <a:solidFill>
              <a:srgbClr val="FF6600"/>
            </a:solidFill>
            <a:round/>
            <a:headEnd/>
            <a:tailEnd/>
          </a:ln>
        </p:spPr>
        <p:txBody>
          <a:bodyPr/>
          <a:lstStyle/>
          <a:p>
            <a:endParaRPr lang="en-US"/>
          </a:p>
        </p:txBody>
      </p:sp>
      <p:sp>
        <p:nvSpPr>
          <p:cNvPr id="41991" name="Text Box 7"/>
          <p:cNvSpPr txBox="1">
            <a:spLocks noChangeArrowheads="1"/>
          </p:cNvSpPr>
          <p:nvPr/>
        </p:nvSpPr>
        <p:spPr bwMode="auto">
          <a:xfrm>
            <a:off x="6019800" y="2286000"/>
            <a:ext cx="3124200" cy="36988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eaLnBrk="0" hangingPunct="0">
              <a:spcBef>
                <a:spcPct val="50000"/>
              </a:spcBef>
            </a:pPr>
            <a:r>
              <a:rPr lang="en-US" b="1" dirty="0">
                <a:hlinkClick r:id="rId5" action="ppaction://hlinkpres?slideindex=1&amp;slidetitle="/>
              </a:rPr>
              <a:t>Nhà máy xi m</a:t>
            </a:r>
            <a:r>
              <a:rPr lang="vi-VN" b="1" dirty="0">
                <a:hlinkClick r:id="rId5" action="ppaction://hlinkpres?slideindex=1&amp;slidetitle="/>
              </a:rPr>
              <a:t>ă</a:t>
            </a:r>
            <a:r>
              <a:rPr lang="en-US" b="1" dirty="0">
                <a:hlinkClick r:id="rId5" action="ppaction://hlinkpres?slideindex=1&amp;slidetitle="/>
              </a:rPr>
              <a:t>ng Bỉm S</a:t>
            </a:r>
            <a:r>
              <a:rPr lang="vi-VN" b="1" dirty="0">
                <a:hlinkClick r:id="rId5" action="ppaction://hlinkpres?slideindex=1&amp;slidetitle="/>
              </a:rPr>
              <a:t>ơ</a:t>
            </a:r>
            <a:r>
              <a:rPr lang="en-US" b="1" dirty="0">
                <a:hlinkClick r:id="rId5" action="ppaction://hlinkpres?slideindex=1&amp;slidetitle="/>
              </a:rPr>
              <a:t>n</a:t>
            </a:r>
            <a:endParaRPr lang="en-US" b="1" dirty="0"/>
          </a:p>
        </p:txBody>
      </p:sp>
      <p:sp>
        <p:nvSpPr>
          <p:cNvPr id="41992" name="Line 8"/>
          <p:cNvSpPr>
            <a:spLocks noChangeShapeType="1"/>
          </p:cNvSpPr>
          <p:nvPr/>
        </p:nvSpPr>
        <p:spPr bwMode="auto">
          <a:xfrm>
            <a:off x="4267200" y="1600200"/>
            <a:ext cx="1752600" cy="838200"/>
          </a:xfrm>
          <a:prstGeom prst="line">
            <a:avLst/>
          </a:prstGeom>
          <a:noFill/>
          <a:ln w="38100">
            <a:solidFill>
              <a:schemeClr val="accent2"/>
            </a:solidFill>
            <a:round/>
            <a:headEnd/>
            <a:tailEnd/>
          </a:ln>
        </p:spPr>
        <p:txBody>
          <a:bodyPr/>
          <a:lstStyle/>
          <a:p>
            <a:endParaRPr lang="en-US"/>
          </a:p>
        </p:txBody>
      </p:sp>
      <p:sp>
        <p:nvSpPr>
          <p:cNvPr id="41993" name="Text Box 9"/>
          <p:cNvSpPr txBox="1">
            <a:spLocks noChangeArrowheads="1"/>
          </p:cNvSpPr>
          <p:nvPr/>
        </p:nvSpPr>
        <p:spPr bwMode="auto">
          <a:xfrm>
            <a:off x="5943600" y="1066800"/>
            <a:ext cx="3200400" cy="64611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eaLnBrk="0" hangingPunct="0">
              <a:spcBef>
                <a:spcPct val="50000"/>
              </a:spcBef>
            </a:pPr>
            <a:r>
              <a:rPr lang="en-US" b="1" dirty="0">
                <a:hlinkClick r:id="rId6" action="ppaction://hlinkpres?slideindex=1&amp;slidetitle="/>
              </a:rPr>
              <a:t>Nhà máy xi m</a:t>
            </a:r>
            <a:r>
              <a:rPr lang="vi-VN" b="1" dirty="0">
                <a:hlinkClick r:id="rId6" action="ppaction://hlinkpres?slideindex=1&amp;slidetitle="/>
              </a:rPr>
              <a:t>ă</a:t>
            </a:r>
            <a:r>
              <a:rPr lang="en-US" b="1" dirty="0">
                <a:hlinkClick r:id="rId6" action="ppaction://hlinkpres?slideindex=1&amp;slidetitle="/>
              </a:rPr>
              <a:t>ng Hải Phòng </a:t>
            </a:r>
            <a:endParaRPr lang="en-US" b="1" dirty="0"/>
          </a:p>
        </p:txBody>
      </p:sp>
      <p:sp>
        <p:nvSpPr>
          <p:cNvPr id="41994" name="Line 10"/>
          <p:cNvSpPr>
            <a:spLocks noChangeShapeType="1"/>
          </p:cNvSpPr>
          <p:nvPr/>
        </p:nvSpPr>
        <p:spPr bwMode="auto">
          <a:xfrm>
            <a:off x="4953000" y="1219200"/>
            <a:ext cx="1066800" cy="76200"/>
          </a:xfrm>
          <a:prstGeom prst="line">
            <a:avLst/>
          </a:prstGeom>
          <a:noFill/>
          <a:ln w="38100">
            <a:solidFill>
              <a:srgbClr val="3333FF"/>
            </a:solidFill>
            <a:round/>
            <a:headEnd/>
            <a:tailEnd/>
          </a:ln>
        </p:spPr>
        <p:txBody>
          <a:bodyPr/>
          <a:lstStyle/>
          <a:p>
            <a:endParaRPr lang="en-US"/>
          </a:p>
        </p:txBody>
      </p:sp>
      <p:sp>
        <p:nvSpPr>
          <p:cNvPr id="41995" name="Text Box 11"/>
          <p:cNvSpPr txBox="1">
            <a:spLocks noChangeArrowheads="1"/>
          </p:cNvSpPr>
          <p:nvPr/>
        </p:nvSpPr>
        <p:spPr bwMode="auto">
          <a:xfrm>
            <a:off x="5943600" y="76200"/>
            <a:ext cx="3200400" cy="4572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eaLnBrk="0" hangingPunct="0">
              <a:spcBef>
                <a:spcPct val="50000"/>
              </a:spcBef>
            </a:pPr>
            <a:r>
              <a:rPr lang="en-US" b="1" dirty="0">
                <a:hlinkClick r:id="rId7" action="ppaction://hlinkpres?slideindex=1&amp;slidetitle="/>
              </a:rPr>
              <a:t>Nhà máy xi m</a:t>
            </a:r>
            <a:r>
              <a:rPr lang="vi-VN" b="1" dirty="0">
                <a:hlinkClick r:id="rId7" action="ppaction://hlinkpres?slideindex=1&amp;slidetitle="/>
              </a:rPr>
              <a:t>ă</a:t>
            </a:r>
            <a:r>
              <a:rPr lang="en-US" b="1" dirty="0">
                <a:hlinkClick r:id="rId7" action="ppaction://hlinkpres?slideindex=1&amp;slidetitle="/>
              </a:rPr>
              <a:t>ng Hà Giang</a:t>
            </a:r>
            <a:r>
              <a:rPr lang="en-US" sz="2400" b="1" dirty="0">
                <a:hlinkClick r:id="rId7" action="ppaction://hlinkpres?slideindex=1&amp;slidetitle="/>
              </a:rPr>
              <a:t> </a:t>
            </a:r>
            <a:endParaRPr lang="en-US" sz="2400" b="1" dirty="0"/>
          </a:p>
        </p:txBody>
      </p:sp>
      <p:sp>
        <p:nvSpPr>
          <p:cNvPr id="41996" name="Text Box 12"/>
          <p:cNvSpPr txBox="1">
            <a:spLocks noChangeArrowheads="1"/>
          </p:cNvSpPr>
          <p:nvPr/>
        </p:nvSpPr>
        <p:spPr bwMode="auto">
          <a:xfrm>
            <a:off x="0" y="196850"/>
            <a:ext cx="2438400" cy="64135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0" hangingPunct="0">
              <a:spcBef>
                <a:spcPct val="50000"/>
              </a:spcBef>
            </a:pPr>
            <a:r>
              <a:rPr lang="en-US" b="1" dirty="0">
                <a:hlinkClick r:id="rId8" action="ppaction://hlinkpres?slideindex=1&amp;slidetitle="/>
              </a:rPr>
              <a:t>Nhà máy xi m</a:t>
            </a:r>
            <a:r>
              <a:rPr lang="vi-VN" b="1" dirty="0">
                <a:hlinkClick r:id="rId8" action="ppaction://hlinkpres?slideindex=1&amp;slidetitle="/>
              </a:rPr>
              <a:t>ă</a:t>
            </a:r>
            <a:r>
              <a:rPr lang="en-US" b="1" dirty="0">
                <a:hlinkClick r:id="rId8" action="ppaction://hlinkpres?slideindex=1&amp;slidetitle="/>
              </a:rPr>
              <a:t>ng Hoàng Thạch</a:t>
            </a:r>
            <a:endParaRPr lang="en-US" b="1" dirty="0"/>
          </a:p>
        </p:txBody>
      </p:sp>
      <p:sp>
        <p:nvSpPr>
          <p:cNvPr id="41997" name="Line 13"/>
          <p:cNvSpPr>
            <a:spLocks noChangeShapeType="1"/>
          </p:cNvSpPr>
          <p:nvPr/>
        </p:nvSpPr>
        <p:spPr bwMode="auto">
          <a:xfrm>
            <a:off x="2362200" y="381000"/>
            <a:ext cx="2286000" cy="838200"/>
          </a:xfrm>
          <a:prstGeom prst="line">
            <a:avLst/>
          </a:prstGeom>
          <a:noFill/>
          <a:ln w="38100">
            <a:solidFill>
              <a:srgbClr val="3333FF"/>
            </a:solidFill>
            <a:round/>
            <a:headEnd/>
            <a:tailEnd/>
          </a:ln>
        </p:spPr>
        <p:txBody>
          <a:bodyPr/>
          <a:lstStyle/>
          <a:p>
            <a:endParaRPr lang="en-US"/>
          </a:p>
        </p:txBody>
      </p:sp>
      <p:sp>
        <p:nvSpPr>
          <p:cNvPr id="41998" name="Line 14"/>
          <p:cNvSpPr>
            <a:spLocks noChangeShapeType="1"/>
          </p:cNvSpPr>
          <p:nvPr/>
        </p:nvSpPr>
        <p:spPr bwMode="auto">
          <a:xfrm flipV="1">
            <a:off x="4191000" y="228600"/>
            <a:ext cx="1752600" cy="14288"/>
          </a:xfrm>
          <a:prstGeom prst="line">
            <a:avLst/>
          </a:prstGeom>
          <a:noFill/>
          <a:ln w="38100">
            <a:solidFill>
              <a:srgbClr val="FF6600"/>
            </a:solidFill>
            <a:round/>
            <a:headEnd/>
            <a:tailEnd/>
          </a:ln>
        </p:spPr>
        <p:txBody>
          <a:bodyPr/>
          <a:lstStyle/>
          <a:p>
            <a:endParaRPr lang="en-US"/>
          </a:p>
        </p:txBody>
      </p:sp>
      <p:sp>
        <p:nvSpPr>
          <p:cNvPr id="41999" name="Text Box 15"/>
          <p:cNvSpPr txBox="1">
            <a:spLocks noChangeArrowheads="1"/>
          </p:cNvSpPr>
          <p:nvPr/>
        </p:nvSpPr>
        <p:spPr bwMode="auto">
          <a:xfrm>
            <a:off x="0" y="1157288"/>
            <a:ext cx="2743200" cy="64611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p>
            <a:pPr eaLnBrk="0" hangingPunct="0">
              <a:spcBef>
                <a:spcPct val="50000"/>
              </a:spcBef>
            </a:pPr>
            <a:r>
              <a:rPr lang="en-US" b="1" dirty="0">
                <a:hlinkClick r:id="rId9" action="ppaction://hlinkpres?slideindex=1&amp;slidetitle="/>
              </a:rPr>
              <a:t>Nhà máy xi m</a:t>
            </a:r>
            <a:r>
              <a:rPr lang="vi-VN" b="1" dirty="0">
                <a:hlinkClick r:id="rId9" action="ppaction://hlinkpres?slideindex=1&amp;slidetitle="/>
              </a:rPr>
              <a:t>ă</a:t>
            </a:r>
            <a:r>
              <a:rPr lang="en-US" b="1" dirty="0">
                <a:hlinkClick r:id="rId9" action="ppaction://hlinkpres?slideindex=1&amp;slidetitle="/>
              </a:rPr>
              <a:t>ng Bút S</a:t>
            </a:r>
            <a:r>
              <a:rPr lang="vi-VN" b="1" dirty="0">
                <a:hlinkClick r:id="rId9" action="ppaction://hlinkpres?slideindex=1&amp;slidetitle="/>
              </a:rPr>
              <a:t>ơ</a:t>
            </a:r>
            <a:r>
              <a:rPr lang="en-US" b="1" dirty="0">
                <a:hlinkClick r:id="rId9" action="ppaction://hlinkpres?slideindex=1&amp;slidetitle="/>
              </a:rPr>
              <a:t>n </a:t>
            </a:r>
            <a:endParaRPr lang="en-US" b="1" dirty="0"/>
          </a:p>
        </p:txBody>
      </p:sp>
      <p:sp>
        <p:nvSpPr>
          <p:cNvPr id="42000" name="Line 16"/>
          <p:cNvSpPr>
            <a:spLocks noChangeShapeType="1"/>
          </p:cNvSpPr>
          <p:nvPr/>
        </p:nvSpPr>
        <p:spPr bwMode="auto">
          <a:xfrm flipV="1">
            <a:off x="2743200" y="1371600"/>
            <a:ext cx="1676400" cy="0"/>
          </a:xfrm>
          <a:prstGeom prst="line">
            <a:avLst/>
          </a:prstGeom>
          <a:noFill/>
          <a:ln w="38100">
            <a:solidFill>
              <a:schemeClr val="tx1"/>
            </a:solidFill>
            <a:round/>
            <a:headEnd/>
            <a:tailEnd/>
          </a:ln>
        </p:spPr>
        <p:txBody>
          <a:bodyPr/>
          <a:lstStyle/>
          <a:p>
            <a:endParaRPr lang="en-US"/>
          </a:p>
        </p:txBody>
      </p:sp>
      <p:sp>
        <p:nvSpPr>
          <p:cNvPr id="42001" name="AutoShape 17"/>
          <p:cNvSpPr>
            <a:spLocks noChangeArrowheads="1"/>
          </p:cNvSpPr>
          <p:nvPr/>
        </p:nvSpPr>
        <p:spPr bwMode="auto">
          <a:xfrm>
            <a:off x="3962400" y="152400"/>
            <a:ext cx="228600" cy="228600"/>
          </a:xfrm>
          <a:prstGeom prst="flowChartAlternateProcess">
            <a:avLst/>
          </a:prstGeom>
          <a:solidFill>
            <a:srgbClr val="FF0066"/>
          </a:solidFill>
          <a:ln w="12700">
            <a:solidFill>
              <a:schemeClr val="tx1"/>
            </a:solidFill>
            <a:miter lim="800000"/>
            <a:headEnd/>
            <a:tailEnd/>
          </a:ln>
          <a:effectLst>
            <a:outerShdw dist="71842" dir="2700000" algn="ctr" rotWithShape="0">
              <a:srgbClr val="292929"/>
            </a:outerShdw>
          </a:effectLst>
        </p:spPr>
        <p:txBody>
          <a:bodyPr wrap="none" lIns="91242" tIns="45630" rIns="91242" bIns="45630" anchor="ctr"/>
          <a:lstStyle/>
          <a:p>
            <a:pPr algn="ctr" eaLnBrk="0" hangingPunct="0">
              <a:defRPr/>
            </a:pPr>
            <a:endParaRPr lang="en-US" sz="3200" b="1"/>
          </a:p>
        </p:txBody>
      </p:sp>
      <p:sp>
        <p:nvSpPr>
          <p:cNvPr id="42002" name="AutoShape 18"/>
          <p:cNvSpPr>
            <a:spLocks noChangeArrowheads="1"/>
          </p:cNvSpPr>
          <p:nvPr/>
        </p:nvSpPr>
        <p:spPr bwMode="auto">
          <a:xfrm>
            <a:off x="4724400" y="1066800"/>
            <a:ext cx="228600" cy="228600"/>
          </a:xfrm>
          <a:prstGeom prst="flowChartAlternateProcess">
            <a:avLst/>
          </a:prstGeom>
          <a:solidFill>
            <a:srgbClr val="FF0066"/>
          </a:solidFill>
          <a:ln w="12700">
            <a:solidFill>
              <a:schemeClr val="tx1"/>
            </a:solidFill>
            <a:miter lim="800000"/>
            <a:headEnd/>
            <a:tailEnd/>
          </a:ln>
          <a:effectLst>
            <a:outerShdw dist="71842" dir="2700000" algn="ctr" rotWithShape="0">
              <a:srgbClr val="292929"/>
            </a:outerShdw>
          </a:effectLst>
        </p:spPr>
        <p:txBody>
          <a:bodyPr wrap="none" lIns="91242" tIns="45630" rIns="91242" bIns="45630" anchor="ctr"/>
          <a:lstStyle/>
          <a:p>
            <a:pPr algn="ctr" eaLnBrk="0" hangingPunct="0">
              <a:defRPr/>
            </a:pPr>
            <a:endParaRPr lang="en-US" sz="3200" b="1"/>
          </a:p>
        </p:txBody>
      </p:sp>
      <p:sp>
        <p:nvSpPr>
          <p:cNvPr id="42003" name="AutoShape 19"/>
          <p:cNvSpPr>
            <a:spLocks noChangeArrowheads="1"/>
          </p:cNvSpPr>
          <p:nvPr/>
        </p:nvSpPr>
        <p:spPr bwMode="auto">
          <a:xfrm>
            <a:off x="4114800" y="1447800"/>
            <a:ext cx="228600" cy="228600"/>
          </a:xfrm>
          <a:prstGeom prst="flowChartAlternateProcess">
            <a:avLst/>
          </a:prstGeom>
          <a:solidFill>
            <a:srgbClr val="FF0066"/>
          </a:solidFill>
          <a:ln w="12700">
            <a:solidFill>
              <a:schemeClr val="tx1"/>
            </a:solidFill>
            <a:miter lim="800000"/>
            <a:headEnd/>
            <a:tailEnd/>
          </a:ln>
          <a:effectLst>
            <a:outerShdw dist="71842" dir="2700000" algn="ctr" rotWithShape="0">
              <a:srgbClr val="292929"/>
            </a:outerShdw>
          </a:effectLst>
        </p:spPr>
        <p:txBody>
          <a:bodyPr wrap="none" lIns="91242" tIns="45630" rIns="91242" bIns="45630" anchor="ctr"/>
          <a:lstStyle/>
          <a:p>
            <a:pPr algn="ctr" eaLnBrk="0" hangingPunct="0">
              <a:defRPr/>
            </a:pPr>
            <a:endParaRPr lang="en-US" sz="3200" b="1"/>
          </a:p>
        </p:txBody>
      </p:sp>
      <p:sp>
        <p:nvSpPr>
          <p:cNvPr id="42004" name="AutoShape 20"/>
          <p:cNvSpPr>
            <a:spLocks noChangeArrowheads="1"/>
          </p:cNvSpPr>
          <p:nvPr/>
        </p:nvSpPr>
        <p:spPr bwMode="auto">
          <a:xfrm>
            <a:off x="4038600" y="1752600"/>
            <a:ext cx="228600" cy="228600"/>
          </a:xfrm>
          <a:prstGeom prst="flowChartAlternateProcess">
            <a:avLst/>
          </a:prstGeom>
          <a:solidFill>
            <a:srgbClr val="FF0066"/>
          </a:solidFill>
          <a:ln w="12700">
            <a:solidFill>
              <a:schemeClr val="tx1"/>
            </a:solidFill>
            <a:miter lim="800000"/>
            <a:headEnd/>
            <a:tailEnd/>
          </a:ln>
          <a:effectLst>
            <a:outerShdw dist="71842" dir="2700000" algn="ctr" rotWithShape="0">
              <a:srgbClr val="292929"/>
            </a:outerShdw>
          </a:effectLst>
        </p:spPr>
        <p:txBody>
          <a:bodyPr wrap="none" lIns="91242" tIns="45630" rIns="91242" bIns="45630" anchor="ctr"/>
          <a:lstStyle/>
          <a:p>
            <a:pPr algn="ctr" eaLnBrk="0" hangingPunct="0">
              <a:defRPr/>
            </a:pPr>
            <a:endParaRPr lang="en-US" sz="3200" b="1"/>
          </a:p>
        </p:txBody>
      </p:sp>
      <p:sp>
        <p:nvSpPr>
          <p:cNvPr id="42005" name="AutoShape 21"/>
          <p:cNvSpPr>
            <a:spLocks noChangeArrowheads="1"/>
          </p:cNvSpPr>
          <p:nvPr/>
        </p:nvSpPr>
        <p:spPr bwMode="auto">
          <a:xfrm>
            <a:off x="4191000" y="5791200"/>
            <a:ext cx="228600" cy="228600"/>
          </a:xfrm>
          <a:prstGeom prst="flowChartAlternateProcess">
            <a:avLst/>
          </a:prstGeom>
          <a:solidFill>
            <a:srgbClr val="FF0066"/>
          </a:solidFill>
          <a:ln w="12700">
            <a:solidFill>
              <a:schemeClr val="tx1"/>
            </a:solidFill>
            <a:miter lim="800000"/>
            <a:headEnd/>
            <a:tailEnd/>
          </a:ln>
          <a:effectLst>
            <a:outerShdw dist="71842" dir="2700000" algn="ctr" rotWithShape="0">
              <a:srgbClr val="292929"/>
            </a:outerShdw>
          </a:effectLst>
        </p:spPr>
        <p:txBody>
          <a:bodyPr wrap="none" lIns="91242" tIns="45630" rIns="91242" bIns="45630" anchor="ctr"/>
          <a:lstStyle/>
          <a:p>
            <a:pPr algn="ctr" eaLnBrk="0" hangingPunct="0">
              <a:defRPr/>
            </a:pPr>
            <a:endParaRPr lang="en-US" sz="3200" b="1"/>
          </a:p>
        </p:txBody>
      </p:sp>
      <p:sp>
        <p:nvSpPr>
          <p:cNvPr id="42006" name="AutoShape 22"/>
          <p:cNvSpPr>
            <a:spLocks noChangeArrowheads="1"/>
          </p:cNvSpPr>
          <p:nvPr/>
        </p:nvSpPr>
        <p:spPr bwMode="auto">
          <a:xfrm>
            <a:off x="4343400" y="1295400"/>
            <a:ext cx="228600" cy="228600"/>
          </a:xfrm>
          <a:prstGeom prst="flowChartAlternateProcess">
            <a:avLst/>
          </a:prstGeom>
          <a:solidFill>
            <a:srgbClr val="FF0066"/>
          </a:solidFill>
          <a:ln w="12700">
            <a:solidFill>
              <a:schemeClr val="tx1"/>
            </a:solidFill>
            <a:miter lim="800000"/>
            <a:headEnd/>
            <a:tailEnd/>
          </a:ln>
          <a:effectLst>
            <a:outerShdw dist="71842" dir="2700000" algn="ctr" rotWithShape="0">
              <a:srgbClr val="292929"/>
            </a:outerShdw>
          </a:effectLst>
        </p:spPr>
        <p:txBody>
          <a:bodyPr wrap="none" lIns="91242" tIns="45630" rIns="91242" bIns="45630" anchor="ctr"/>
          <a:lstStyle/>
          <a:p>
            <a:pPr algn="ctr" eaLnBrk="0" hangingPunct="0">
              <a:defRPr/>
            </a:pPr>
            <a:endParaRPr lang="en-US" sz="3200" b="1"/>
          </a:p>
        </p:txBody>
      </p:sp>
      <p:sp>
        <p:nvSpPr>
          <p:cNvPr id="42007" name="AutoShape 23"/>
          <p:cNvSpPr>
            <a:spLocks noChangeArrowheads="1"/>
          </p:cNvSpPr>
          <p:nvPr/>
        </p:nvSpPr>
        <p:spPr bwMode="auto">
          <a:xfrm>
            <a:off x="4419600" y="1066800"/>
            <a:ext cx="228600" cy="228600"/>
          </a:xfrm>
          <a:prstGeom prst="flowChartAlternateProcess">
            <a:avLst/>
          </a:prstGeom>
          <a:solidFill>
            <a:srgbClr val="FF0066"/>
          </a:solidFill>
          <a:ln w="12700">
            <a:solidFill>
              <a:schemeClr val="tx1"/>
            </a:solidFill>
            <a:miter lim="800000"/>
            <a:headEnd/>
            <a:tailEnd/>
          </a:ln>
          <a:effectLst>
            <a:outerShdw dist="71842" dir="2700000" algn="ctr" rotWithShape="0">
              <a:srgbClr val="292929"/>
            </a:outerShdw>
          </a:effectLst>
        </p:spPr>
        <p:txBody>
          <a:bodyPr wrap="none" lIns="91242" tIns="45630" rIns="91242" bIns="45630" anchor="ctr"/>
          <a:lstStyle/>
          <a:p>
            <a:pPr algn="ctr" eaLnBrk="0" hangingPunct="0">
              <a:defRPr/>
            </a:pPr>
            <a:endParaRPr lang="en-US" sz="3200" b="1"/>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2001"/>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1000" fill="hold"/>
                                        <p:tgtEl>
                                          <p:spTgt spid="42001"/>
                                        </p:tgtEl>
                                        <p:attrNameLst>
                                          <p:attrName>fillcolor</p:attrName>
                                        </p:attrNameLst>
                                      </p:cBhvr>
                                      <p:to>
                                        <a:srgbClr val="00FF00"/>
                                      </p:to>
                                    </p:animClr>
                                    <p:set>
                                      <p:cBhvr>
                                        <p:cTn id="7" dur="1000" fill="hold"/>
                                        <p:tgtEl>
                                          <p:spTgt spid="42001"/>
                                        </p:tgtEl>
                                        <p:attrNameLst>
                                          <p:attrName>fill.type</p:attrName>
                                        </p:attrNameLst>
                                      </p:cBhvr>
                                      <p:to>
                                        <p:strVal val="solid"/>
                                      </p:to>
                                    </p:set>
                                    <p:set>
                                      <p:cBhvr>
                                        <p:cTn id="8" dur="1000" fill="hold"/>
                                        <p:tgtEl>
                                          <p:spTgt spid="42001"/>
                                        </p:tgtEl>
                                        <p:attrNameLst>
                                          <p:attrName>fill.on</p:attrName>
                                        </p:attrNameLst>
                                      </p:cBhvr>
                                      <p:to>
                                        <p:strVal val="true"/>
                                      </p:to>
                                    </p:set>
                                  </p:childTnLst>
                                </p:cTn>
                              </p:par>
                              <p:par>
                                <p:cTn id="9" presetID="18" presetClass="entr" presetSubtype="6" fill="hold" grpId="0" nodeType="withEffect">
                                  <p:stCondLst>
                                    <p:cond delay="0"/>
                                  </p:stCondLst>
                                  <p:childTnLst>
                                    <p:set>
                                      <p:cBhvr>
                                        <p:cTn id="10" dur="1" fill="hold">
                                          <p:stCondLst>
                                            <p:cond delay="0"/>
                                          </p:stCondLst>
                                        </p:cTn>
                                        <p:tgtEl>
                                          <p:spTgt spid="41998"/>
                                        </p:tgtEl>
                                        <p:attrNameLst>
                                          <p:attrName>style.visibility</p:attrName>
                                        </p:attrNameLst>
                                      </p:cBhvr>
                                      <p:to>
                                        <p:strVal val="visible"/>
                                      </p:to>
                                    </p:set>
                                    <p:animEffect transition="in" filter="strips(downRight)">
                                      <p:cBhvr>
                                        <p:cTn id="11" dur="500"/>
                                        <p:tgtEl>
                                          <p:spTgt spid="41998"/>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1995"/>
                                        </p:tgtEl>
                                        <p:attrNameLst>
                                          <p:attrName>style.visibility</p:attrName>
                                        </p:attrNameLst>
                                      </p:cBhvr>
                                      <p:to>
                                        <p:strVal val="visible"/>
                                      </p:to>
                                    </p:set>
                                    <p:animEffect transition="in" filter="box(in)">
                                      <p:cBhvr>
                                        <p:cTn id="15" dur="500"/>
                                        <p:tgtEl>
                                          <p:spTgt spid="4199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mph" presetSubtype="2" fill="hold" nodeType="clickEffect">
                                  <p:stCondLst>
                                    <p:cond delay="0"/>
                                  </p:stCondLst>
                                  <p:childTnLst>
                                    <p:animClr clrSpc="rgb" dir="cw">
                                      <p:cBhvr>
                                        <p:cTn id="19" dur="500" fill="hold"/>
                                        <p:tgtEl>
                                          <p:spTgt spid="42001"/>
                                        </p:tgtEl>
                                        <p:attrNameLst>
                                          <p:attrName>fillcolor</p:attrName>
                                        </p:attrNameLst>
                                      </p:cBhvr>
                                      <p:to>
                                        <a:srgbClr val="00CCFF"/>
                                      </p:to>
                                    </p:animClr>
                                    <p:set>
                                      <p:cBhvr>
                                        <p:cTn id="20" dur="500" fill="hold"/>
                                        <p:tgtEl>
                                          <p:spTgt spid="42001"/>
                                        </p:tgtEl>
                                        <p:attrNameLst>
                                          <p:attrName>fill.type</p:attrName>
                                        </p:attrNameLst>
                                      </p:cBhvr>
                                      <p:to>
                                        <p:strVal val="solid"/>
                                      </p:to>
                                    </p:set>
                                    <p:set>
                                      <p:cBhvr>
                                        <p:cTn id="21" dur="500" fill="hold"/>
                                        <p:tgtEl>
                                          <p:spTgt spid="42001"/>
                                        </p:tgtEl>
                                        <p:attrNameLst>
                                          <p:attrName>fill.on</p:attrName>
                                        </p:attrNameLst>
                                      </p:cBhvr>
                                      <p:to>
                                        <p:strVal val="true"/>
                                      </p:to>
                                    </p:set>
                                  </p:childTnLst>
                                </p:cTn>
                              </p:par>
                              <p:par>
                                <p:cTn id="22" presetID="3" presetClass="exit" presetSubtype="10" fill="hold" grpId="1" nodeType="withEffect">
                                  <p:stCondLst>
                                    <p:cond delay="0"/>
                                  </p:stCondLst>
                                  <p:childTnLst>
                                    <p:animEffect transition="out" filter="blinds(horizontal)">
                                      <p:cBhvr>
                                        <p:cTn id="23" dur="500"/>
                                        <p:tgtEl>
                                          <p:spTgt spid="41998"/>
                                        </p:tgtEl>
                                      </p:cBhvr>
                                    </p:animEffect>
                                    <p:set>
                                      <p:cBhvr>
                                        <p:cTn id="24" dur="1" fill="hold">
                                          <p:stCondLst>
                                            <p:cond delay="499"/>
                                          </p:stCondLst>
                                        </p:cTn>
                                        <p:tgtEl>
                                          <p:spTgt spid="41998"/>
                                        </p:tgtEl>
                                        <p:attrNameLst>
                                          <p:attrName>style.visibility</p:attrName>
                                        </p:attrNameLst>
                                      </p:cBhvr>
                                      <p:to>
                                        <p:strVal val="hidden"/>
                                      </p:to>
                                    </p:set>
                                  </p:childTnLst>
                                </p:cTn>
                              </p:par>
                            </p:childTnLst>
                          </p:cTn>
                        </p:par>
                        <p:par>
                          <p:cTn id="25" fill="hold" nodeType="afterGroup">
                            <p:stCondLst>
                              <p:cond delay="500"/>
                            </p:stCondLst>
                            <p:childTnLst>
                              <p:par>
                                <p:cTn id="26" presetID="4" presetClass="exit" presetSubtype="16" fill="hold" grpId="1" nodeType="afterEffect">
                                  <p:stCondLst>
                                    <p:cond delay="0"/>
                                  </p:stCondLst>
                                  <p:childTnLst>
                                    <p:animEffect transition="out" filter="box(in)">
                                      <p:cBhvr>
                                        <p:cTn id="27" dur="500"/>
                                        <p:tgtEl>
                                          <p:spTgt spid="41995"/>
                                        </p:tgtEl>
                                      </p:cBhvr>
                                    </p:animEffect>
                                    <p:set>
                                      <p:cBhvr>
                                        <p:cTn id="28" dur="1" fill="hold">
                                          <p:stCondLst>
                                            <p:cond delay="499"/>
                                          </p:stCondLst>
                                        </p:cTn>
                                        <p:tgtEl>
                                          <p:spTgt spid="41995"/>
                                        </p:tgtEl>
                                        <p:attrNameLst>
                                          <p:attrName>style.visibility</p:attrName>
                                        </p:attrNameLst>
                                      </p:cBhvr>
                                      <p:to>
                                        <p:strVal val="hidden"/>
                                      </p:to>
                                    </p:set>
                                  </p:childTnLst>
                                </p:cTn>
                              </p:par>
                            </p:childTnLst>
                          </p:cTn>
                        </p:par>
                      </p:childTnLst>
                    </p:cTn>
                  </p:par>
                </p:childTnLst>
              </p:cTn>
              <p:nextCondLst>
                <p:cond evt="onClick" delay="0">
                  <p:tgtEl>
                    <p:spTgt spid="42001"/>
                  </p:tgtEl>
                </p:cond>
              </p:nextCondLst>
            </p:seq>
            <p:seq concurrent="1" nextAc="seek">
              <p:cTn id="29" restart="whenNotActive" fill="hold" evtFilter="cancelBubble" nodeType="interactiveSeq">
                <p:stCondLst>
                  <p:cond evt="onClick" delay="0">
                    <p:tgtEl>
                      <p:spTgt spid="42002"/>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 presetClass="emph" presetSubtype="2" fill="hold" nodeType="clickEffect">
                                  <p:stCondLst>
                                    <p:cond delay="0"/>
                                  </p:stCondLst>
                                  <p:childTnLst>
                                    <p:animClr clrSpc="rgb" dir="cw">
                                      <p:cBhvr>
                                        <p:cTn id="33" dur="1000" fill="hold"/>
                                        <p:tgtEl>
                                          <p:spTgt spid="42002"/>
                                        </p:tgtEl>
                                        <p:attrNameLst>
                                          <p:attrName>fillcolor</p:attrName>
                                        </p:attrNameLst>
                                      </p:cBhvr>
                                      <p:to>
                                        <a:srgbClr val="00FF00"/>
                                      </p:to>
                                    </p:animClr>
                                    <p:set>
                                      <p:cBhvr>
                                        <p:cTn id="34" dur="1000" fill="hold"/>
                                        <p:tgtEl>
                                          <p:spTgt spid="42002"/>
                                        </p:tgtEl>
                                        <p:attrNameLst>
                                          <p:attrName>fill.type</p:attrName>
                                        </p:attrNameLst>
                                      </p:cBhvr>
                                      <p:to>
                                        <p:strVal val="solid"/>
                                      </p:to>
                                    </p:set>
                                    <p:set>
                                      <p:cBhvr>
                                        <p:cTn id="35" dur="1000" fill="hold"/>
                                        <p:tgtEl>
                                          <p:spTgt spid="42002"/>
                                        </p:tgtEl>
                                        <p:attrNameLst>
                                          <p:attrName>fill.on</p:attrName>
                                        </p:attrNameLst>
                                      </p:cBhvr>
                                      <p:to>
                                        <p:strVal val="true"/>
                                      </p:to>
                                    </p:set>
                                  </p:childTnLst>
                                </p:cTn>
                              </p:par>
                              <p:par>
                                <p:cTn id="36" presetID="18" presetClass="entr" presetSubtype="12" fill="hold" grpId="0" nodeType="withEffect">
                                  <p:stCondLst>
                                    <p:cond delay="0"/>
                                  </p:stCondLst>
                                  <p:childTnLst>
                                    <p:set>
                                      <p:cBhvr>
                                        <p:cTn id="37" dur="1" fill="hold">
                                          <p:stCondLst>
                                            <p:cond delay="0"/>
                                          </p:stCondLst>
                                        </p:cTn>
                                        <p:tgtEl>
                                          <p:spTgt spid="41994"/>
                                        </p:tgtEl>
                                        <p:attrNameLst>
                                          <p:attrName>style.visibility</p:attrName>
                                        </p:attrNameLst>
                                      </p:cBhvr>
                                      <p:to>
                                        <p:strVal val="visible"/>
                                      </p:to>
                                    </p:set>
                                    <p:animEffect transition="in" filter="strips(downLeft)">
                                      <p:cBhvr>
                                        <p:cTn id="38" dur="500"/>
                                        <p:tgtEl>
                                          <p:spTgt spid="41994"/>
                                        </p:tgtEl>
                                      </p:cBhvr>
                                    </p:animEffect>
                                  </p:childTnLst>
                                </p:cTn>
                              </p:par>
                            </p:childTnLst>
                          </p:cTn>
                        </p:par>
                        <p:par>
                          <p:cTn id="39" fill="hold" nodeType="afterGroup">
                            <p:stCondLst>
                              <p:cond delay="1000"/>
                            </p:stCondLst>
                            <p:childTnLst>
                              <p:par>
                                <p:cTn id="40" presetID="4" presetClass="entr" presetSubtype="16" fill="hold" grpId="0" nodeType="afterEffect">
                                  <p:stCondLst>
                                    <p:cond delay="0"/>
                                  </p:stCondLst>
                                  <p:childTnLst>
                                    <p:set>
                                      <p:cBhvr>
                                        <p:cTn id="41" dur="1" fill="hold">
                                          <p:stCondLst>
                                            <p:cond delay="0"/>
                                          </p:stCondLst>
                                        </p:cTn>
                                        <p:tgtEl>
                                          <p:spTgt spid="41993"/>
                                        </p:tgtEl>
                                        <p:attrNameLst>
                                          <p:attrName>style.visibility</p:attrName>
                                        </p:attrNameLst>
                                      </p:cBhvr>
                                      <p:to>
                                        <p:strVal val="visible"/>
                                      </p:to>
                                    </p:set>
                                    <p:animEffect transition="in" filter="box(in)">
                                      <p:cBhvr>
                                        <p:cTn id="42" dur="500"/>
                                        <p:tgtEl>
                                          <p:spTgt spid="4199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mph" presetSubtype="2" fill="hold" nodeType="clickEffect">
                                  <p:stCondLst>
                                    <p:cond delay="0"/>
                                  </p:stCondLst>
                                  <p:childTnLst>
                                    <p:animClr clrSpc="rgb" dir="cw">
                                      <p:cBhvr>
                                        <p:cTn id="46" dur="500" fill="hold"/>
                                        <p:tgtEl>
                                          <p:spTgt spid="42002"/>
                                        </p:tgtEl>
                                        <p:attrNameLst>
                                          <p:attrName>fillcolor</p:attrName>
                                        </p:attrNameLst>
                                      </p:cBhvr>
                                      <p:to>
                                        <a:srgbClr val="00CCFF"/>
                                      </p:to>
                                    </p:animClr>
                                    <p:set>
                                      <p:cBhvr>
                                        <p:cTn id="47" dur="500" fill="hold"/>
                                        <p:tgtEl>
                                          <p:spTgt spid="42002"/>
                                        </p:tgtEl>
                                        <p:attrNameLst>
                                          <p:attrName>fill.type</p:attrName>
                                        </p:attrNameLst>
                                      </p:cBhvr>
                                      <p:to>
                                        <p:strVal val="solid"/>
                                      </p:to>
                                    </p:set>
                                    <p:set>
                                      <p:cBhvr>
                                        <p:cTn id="48" dur="500" fill="hold"/>
                                        <p:tgtEl>
                                          <p:spTgt spid="42002"/>
                                        </p:tgtEl>
                                        <p:attrNameLst>
                                          <p:attrName>fill.on</p:attrName>
                                        </p:attrNameLst>
                                      </p:cBhvr>
                                      <p:to>
                                        <p:strVal val="true"/>
                                      </p:to>
                                    </p:set>
                                  </p:childTnLst>
                                </p:cTn>
                              </p:par>
                              <p:par>
                                <p:cTn id="49" presetID="3" presetClass="exit" presetSubtype="10" fill="hold" grpId="1" nodeType="withEffect">
                                  <p:stCondLst>
                                    <p:cond delay="0"/>
                                  </p:stCondLst>
                                  <p:childTnLst>
                                    <p:animEffect transition="out" filter="blinds(horizontal)">
                                      <p:cBhvr>
                                        <p:cTn id="50" dur="500"/>
                                        <p:tgtEl>
                                          <p:spTgt spid="41994"/>
                                        </p:tgtEl>
                                      </p:cBhvr>
                                    </p:animEffect>
                                    <p:set>
                                      <p:cBhvr>
                                        <p:cTn id="51" dur="1" fill="hold">
                                          <p:stCondLst>
                                            <p:cond delay="499"/>
                                          </p:stCondLst>
                                        </p:cTn>
                                        <p:tgtEl>
                                          <p:spTgt spid="41994"/>
                                        </p:tgtEl>
                                        <p:attrNameLst>
                                          <p:attrName>style.visibility</p:attrName>
                                        </p:attrNameLst>
                                      </p:cBhvr>
                                      <p:to>
                                        <p:strVal val="hidden"/>
                                      </p:to>
                                    </p:set>
                                  </p:childTnLst>
                                </p:cTn>
                              </p:par>
                            </p:childTnLst>
                          </p:cTn>
                        </p:par>
                        <p:par>
                          <p:cTn id="52" fill="hold" nodeType="afterGroup">
                            <p:stCondLst>
                              <p:cond delay="500"/>
                            </p:stCondLst>
                            <p:childTnLst>
                              <p:par>
                                <p:cTn id="53" presetID="4" presetClass="exit" presetSubtype="16" fill="hold" grpId="1" nodeType="afterEffect">
                                  <p:stCondLst>
                                    <p:cond delay="0"/>
                                  </p:stCondLst>
                                  <p:childTnLst>
                                    <p:animEffect transition="out" filter="box(in)">
                                      <p:cBhvr>
                                        <p:cTn id="54" dur="500"/>
                                        <p:tgtEl>
                                          <p:spTgt spid="41993"/>
                                        </p:tgtEl>
                                      </p:cBhvr>
                                    </p:animEffect>
                                    <p:set>
                                      <p:cBhvr>
                                        <p:cTn id="55" dur="1" fill="hold">
                                          <p:stCondLst>
                                            <p:cond delay="499"/>
                                          </p:stCondLst>
                                        </p:cTn>
                                        <p:tgtEl>
                                          <p:spTgt spid="41993"/>
                                        </p:tgtEl>
                                        <p:attrNameLst>
                                          <p:attrName>style.visibility</p:attrName>
                                        </p:attrNameLst>
                                      </p:cBhvr>
                                      <p:to>
                                        <p:strVal val="hidden"/>
                                      </p:to>
                                    </p:set>
                                  </p:childTnLst>
                                </p:cTn>
                              </p:par>
                            </p:childTnLst>
                          </p:cTn>
                        </p:par>
                      </p:childTnLst>
                    </p:cTn>
                  </p:par>
                </p:childTnLst>
              </p:cTn>
              <p:nextCondLst>
                <p:cond evt="onClick" delay="0">
                  <p:tgtEl>
                    <p:spTgt spid="42002"/>
                  </p:tgtEl>
                </p:cond>
              </p:nextCondLst>
            </p:seq>
            <p:seq concurrent="1" nextAc="seek">
              <p:cTn id="56" restart="whenNotActive" fill="hold" evtFilter="cancelBubble" nodeType="interactiveSeq">
                <p:stCondLst>
                  <p:cond evt="onClick" delay="0">
                    <p:tgtEl>
                      <p:spTgt spid="42003"/>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 presetClass="emph" presetSubtype="2" fill="hold" nodeType="clickEffect">
                                  <p:stCondLst>
                                    <p:cond delay="0"/>
                                  </p:stCondLst>
                                  <p:childTnLst>
                                    <p:animClr clrSpc="rgb" dir="cw">
                                      <p:cBhvr>
                                        <p:cTn id="60" dur="1000" fill="hold"/>
                                        <p:tgtEl>
                                          <p:spTgt spid="42003"/>
                                        </p:tgtEl>
                                        <p:attrNameLst>
                                          <p:attrName>fillcolor</p:attrName>
                                        </p:attrNameLst>
                                      </p:cBhvr>
                                      <p:to>
                                        <a:srgbClr val="00FF00"/>
                                      </p:to>
                                    </p:animClr>
                                    <p:set>
                                      <p:cBhvr>
                                        <p:cTn id="61" dur="1000" fill="hold"/>
                                        <p:tgtEl>
                                          <p:spTgt spid="42003"/>
                                        </p:tgtEl>
                                        <p:attrNameLst>
                                          <p:attrName>fill.type</p:attrName>
                                        </p:attrNameLst>
                                      </p:cBhvr>
                                      <p:to>
                                        <p:strVal val="solid"/>
                                      </p:to>
                                    </p:set>
                                    <p:set>
                                      <p:cBhvr>
                                        <p:cTn id="62" dur="1000" fill="hold"/>
                                        <p:tgtEl>
                                          <p:spTgt spid="42003"/>
                                        </p:tgtEl>
                                        <p:attrNameLst>
                                          <p:attrName>fill.on</p:attrName>
                                        </p:attrNameLst>
                                      </p:cBhvr>
                                      <p:to>
                                        <p:strVal val="true"/>
                                      </p:to>
                                    </p:set>
                                  </p:childTnLst>
                                </p:cTn>
                              </p:par>
                              <p:par>
                                <p:cTn id="63" presetID="18" presetClass="entr" presetSubtype="12" fill="hold" grpId="0" nodeType="withEffect">
                                  <p:stCondLst>
                                    <p:cond delay="0"/>
                                  </p:stCondLst>
                                  <p:childTnLst>
                                    <p:set>
                                      <p:cBhvr>
                                        <p:cTn id="64" dur="1" fill="hold">
                                          <p:stCondLst>
                                            <p:cond delay="0"/>
                                          </p:stCondLst>
                                        </p:cTn>
                                        <p:tgtEl>
                                          <p:spTgt spid="41992"/>
                                        </p:tgtEl>
                                        <p:attrNameLst>
                                          <p:attrName>style.visibility</p:attrName>
                                        </p:attrNameLst>
                                      </p:cBhvr>
                                      <p:to>
                                        <p:strVal val="visible"/>
                                      </p:to>
                                    </p:set>
                                    <p:animEffect transition="in" filter="strips(downLeft)">
                                      <p:cBhvr>
                                        <p:cTn id="65" dur="500"/>
                                        <p:tgtEl>
                                          <p:spTgt spid="41992"/>
                                        </p:tgtEl>
                                      </p:cBhvr>
                                    </p:animEffect>
                                  </p:childTnLst>
                                </p:cTn>
                              </p:par>
                            </p:childTnLst>
                          </p:cTn>
                        </p:par>
                        <p:par>
                          <p:cTn id="66" fill="hold" nodeType="afterGroup">
                            <p:stCondLst>
                              <p:cond delay="1000"/>
                            </p:stCondLst>
                            <p:childTnLst>
                              <p:par>
                                <p:cTn id="67" presetID="4" presetClass="entr" presetSubtype="16" fill="hold" grpId="1" nodeType="afterEffect">
                                  <p:stCondLst>
                                    <p:cond delay="0"/>
                                  </p:stCondLst>
                                  <p:childTnLst>
                                    <p:set>
                                      <p:cBhvr>
                                        <p:cTn id="68" dur="1" fill="hold">
                                          <p:stCondLst>
                                            <p:cond delay="0"/>
                                          </p:stCondLst>
                                        </p:cTn>
                                        <p:tgtEl>
                                          <p:spTgt spid="41991"/>
                                        </p:tgtEl>
                                        <p:attrNameLst>
                                          <p:attrName>style.visibility</p:attrName>
                                        </p:attrNameLst>
                                      </p:cBhvr>
                                      <p:to>
                                        <p:strVal val="visible"/>
                                      </p:to>
                                    </p:set>
                                    <p:animEffect transition="in" filter="box(in)">
                                      <p:cBhvr>
                                        <p:cTn id="69" dur="500"/>
                                        <p:tgtEl>
                                          <p:spTgt spid="41991"/>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 presetClass="emph" presetSubtype="2" fill="hold" nodeType="clickEffect">
                                  <p:stCondLst>
                                    <p:cond delay="0"/>
                                  </p:stCondLst>
                                  <p:childTnLst>
                                    <p:animClr clrSpc="rgb" dir="cw">
                                      <p:cBhvr>
                                        <p:cTn id="73" dur="500" fill="hold"/>
                                        <p:tgtEl>
                                          <p:spTgt spid="42003"/>
                                        </p:tgtEl>
                                        <p:attrNameLst>
                                          <p:attrName>fillcolor</p:attrName>
                                        </p:attrNameLst>
                                      </p:cBhvr>
                                      <p:to>
                                        <a:srgbClr val="00CCFF"/>
                                      </p:to>
                                    </p:animClr>
                                    <p:set>
                                      <p:cBhvr>
                                        <p:cTn id="74" dur="500" fill="hold"/>
                                        <p:tgtEl>
                                          <p:spTgt spid="42003"/>
                                        </p:tgtEl>
                                        <p:attrNameLst>
                                          <p:attrName>fill.type</p:attrName>
                                        </p:attrNameLst>
                                      </p:cBhvr>
                                      <p:to>
                                        <p:strVal val="solid"/>
                                      </p:to>
                                    </p:set>
                                    <p:set>
                                      <p:cBhvr>
                                        <p:cTn id="75" dur="500" fill="hold"/>
                                        <p:tgtEl>
                                          <p:spTgt spid="42003"/>
                                        </p:tgtEl>
                                        <p:attrNameLst>
                                          <p:attrName>fill.on</p:attrName>
                                        </p:attrNameLst>
                                      </p:cBhvr>
                                      <p:to>
                                        <p:strVal val="true"/>
                                      </p:to>
                                    </p:set>
                                  </p:childTnLst>
                                </p:cTn>
                              </p:par>
                              <p:par>
                                <p:cTn id="76" presetID="8" presetClass="exit" presetSubtype="16" fill="hold" grpId="1" nodeType="withEffect">
                                  <p:stCondLst>
                                    <p:cond delay="0"/>
                                  </p:stCondLst>
                                  <p:childTnLst>
                                    <p:animEffect transition="out" filter="diamond(in)">
                                      <p:cBhvr>
                                        <p:cTn id="77" dur="2000"/>
                                        <p:tgtEl>
                                          <p:spTgt spid="41992"/>
                                        </p:tgtEl>
                                      </p:cBhvr>
                                    </p:animEffect>
                                    <p:set>
                                      <p:cBhvr>
                                        <p:cTn id="78" dur="1" fill="hold">
                                          <p:stCondLst>
                                            <p:cond delay="1999"/>
                                          </p:stCondLst>
                                        </p:cTn>
                                        <p:tgtEl>
                                          <p:spTgt spid="41992"/>
                                        </p:tgtEl>
                                        <p:attrNameLst>
                                          <p:attrName>style.visibility</p:attrName>
                                        </p:attrNameLst>
                                      </p:cBhvr>
                                      <p:to>
                                        <p:strVal val="hidden"/>
                                      </p:to>
                                    </p:set>
                                  </p:childTnLst>
                                </p:cTn>
                              </p:par>
                            </p:childTnLst>
                          </p:cTn>
                        </p:par>
                        <p:par>
                          <p:cTn id="79" fill="hold" nodeType="afterGroup">
                            <p:stCondLst>
                              <p:cond delay="2000"/>
                            </p:stCondLst>
                            <p:childTnLst>
                              <p:par>
                                <p:cTn id="80" presetID="5" presetClass="exit" presetSubtype="10" fill="hold" grpId="0" nodeType="afterEffect">
                                  <p:stCondLst>
                                    <p:cond delay="0"/>
                                  </p:stCondLst>
                                  <p:childTnLst>
                                    <p:animEffect transition="out" filter="checkerboard(across)">
                                      <p:cBhvr>
                                        <p:cTn id="81" dur="500"/>
                                        <p:tgtEl>
                                          <p:spTgt spid="41991"/>
                                        </p:tgtEl>
                                      </p:cBhvr>
                                    </p:animEffect>
                                    <p:set>
                                      <p:cBhvr>
                                        <p:cTn id="82" dur="1" fill="hold">
                                          <p:stCondLst>
                                            <p:cond delay="499"/>
                                          </p:stCondLst>
                                        </p:cTn>
                                        <p:tgtEl>
                                          <p:spTgt spid="41991"/>
                                        </p:tgtEl>
                                        <p:attrNameLst>
                                          <p:attrName>style.visibility</p:attrName>
                                        </p:attrNameLst>
                                      </p:cBhvr>
                                      <p:to>
                                        <p:strVal val="hidden"/>
                                      </p:to>
                                    </p:set>
                                  </p:childTnLst>
                                </p:cTn>
                              </p:par>
                            </p:childTnLst>
                          </p:cTn>
                        </p:par>
                      </p:childTnLst>
                    </p:cTn>
                  </p:par>
                </p:childTnLst>
              </p:cTn>
              <p:nextCondLst>
                <p:cond evt="onClick" delay="0">
                  <p:tgtEl>
                    <p:spTgt spid="42003"/>
                  </p:tgtEl>
                </p:cond>
              </p:nextCondLst>
            </p:seq>
            <p:seq concurrent="1" nextAc="seek">
              <p:cTn id="83" restart="whenNotActive" fill="hold" evtFilter="cancelBubble" nodeType="interactiveSeq">
                <p:stCondLst>
                  <p:cond evt="onClick" delay="0">
                    <p:tgtEl>
                      <p:spTgt spid="42004"/>
                    </p:tgtEl>
                  </p:cond>
                </p:stCondLst>
                <p:endSync evt="end" delay="0">
                  <p:rtn val="all"/>
                </p:endSync>
                <p:childTnLst>
                  <p:par>
                    <p:cTn id="84" fill="hold" nodeType="clickPar">
                      <p:stCondLst>
                        <p:cond delay="0"/>
                      </p:stCondLst>
                      <p:childTnLst>
                        <p:par>
                          <p:cTn id="85" fill="hold" nodeType="withGroup">
                            <p:stCondLst>
                              <p:cond delay="0"/>
                            </p:stCondLst>
                            <p:childTnLst>
                              <p:par>
                                <p:cTn id="86" presetID="1" presetClass="emph" presetSubtype="2" fill="hold" nodeType="clickEffect">
                                  <p:stCondLst>
                                    <p:cond delay="0"/>
                                  </p:stCondLst>
                                  <p:childTnLst>
                                    <p:animClr clrSpc="rgb" dir="cw">
                                      <p:cBhvr>
                                        <p:cTn id="87" dur="1000" fill="hold"/>
                                        <p:tgtEl>
                                          <p:spTgt spid="42004"/>
                                        </p:tgtEl>
                                        <p:attrNameLst>
                                          <p:attrName>fillcolor</p:attrName>
                                        </p:attrNameLst>
                                      </p:cBhvr>
                                      <p:to>
                                        <a:srgbClr val="00FF00"/>
                                      </p:to>
                                    </p:animClr>
                                    <p:set>
                                      <p:cBhvr>
                                        <p:cTn id="88" dur="1000" fill="hold"/>
                                        <p:tgtEl>
                                          <p:spTgt spid="42004"/>
                                        </p:tgtEl>
                                        <p:attrNameLst>
                                          <p:attrName>fill.type</p:attrName>
                                        </p:attrNameLst>
                                      </p:cBhvr>
                                      <p:to>
                                        <p:strVal val="solid"/>
                                      </p:to>
                                    </p:set>
                                    <p:set>
                                      <p:cBhvr>
                                        <p:cTn id="89" dur="1000" fill="hold"/>
                                        <p:tgtEl>
                                          <p:spTgt spid="42004"/>
                                        </p:tgtEl>
                                        <p:attrNameLst>
                                          <p:attrName>fill.on</p:attrName>
                                        </p:attrNameLst>
                                      </p:cBhvr>
                                      <p:to>
                                        <p:strVal val="true"/>
                                      </p:to>
                                    </p:set>
                                  </p:childTnLst>
                                </p:cTn>
                              </p:par>
                              <p:par>
                                <p:cTn id="90" presetID="18" presetClass="entr" presetSubtype="12" fill="hold" grpId="0" nodeType="withEffect">
                                  <p:stCondLst>
                                    <p:cond delay="0"/>
                                  </p:stCondLst>
                                  <p:childTnLst>
                                    <p:set>
                                      <p:cBhvr>
                                        <p:cTn id="91" dur="1" fill="hold">
                                          <p:stCondLst>
                                            <p:cond delay="0"/>
                                          </p:stCondLst>
                                        </p:cTn>
                                        <p:tgtEl>
                                          <p:spTgt spid="41990"/>
                                        </p:tgtEl>
                                        <p:attrNameLst>
                                          <p:attrName>style.visibility</p:attrName>
                                        </p:attrNameLst>
                                      </p:cBhvr>
                                      <p:to>
                                        <p:strVal val="visible"/>
                                      </p:to>
                                    </p:set>
                                    <p:animEffect transition="in" filter="strips(downLeft)">
                                      <p:cBhvr>
                                        <p:cTn id="92" dur="500"/>
                                        <p:tgtEl>
                                          <p:spTgt spid="41990"/>
                                        </p:tgtEl>
                                      </p:cBhvr>
                                    </p:animEffect>
                                  </p:childTnLst>
                                </p:cTn>
                              </p:par>
                              <p:par>
                                <p:cTn id="93" presetID="4" presetClass="entr" presetSubtype="16" fill="hold" grpId="1" nodeType="withEffect">
                                  <p:stCondLst>
                                    <p:cond delay="0"/>
                                  </p:stCondLst>
                                  <p:childTnLst>
                                    <p:set>
                                      <p:cBhvr>
                                        <p:cTn id="94" dur="1" fill="hold">
                                          <p:stCondLst>
                                            <p:cond delay="0"/>
                                          </p:stCondLst>
                                        </p:cTn>
                                        <p:tgtEl>
                                          <p:spTgt spid="41989"/>
                                        </p:tgtEl>
                                        <p:attrNameLst>
                                          <p:attrName>style.visibility</p:attrName>
                                        </p:attrNameLst>
                                      </p:cBhvr>
                                      <p:to>
                                        <p:strVal val="visible"/>
                                      </p:to>
                                    </p:set>
                                    <p:animEffect transition="in" filter="box(in)">
                                      <p:cBhvr>
                                        <p:cTn id="95" dur="500"/>
                                        <p:tgtEl>
                                          <p:spTgt spid="41989"/>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 presetClass="emph" presetSubtype="2" fill="hold" nodeType="clickEffect">
                                  <p:stCondLst>
                                    <p:cond delay="0"/>
                                  </p:stCondLst>
                                  <p:childTnLst>
                                    <p:animClr clrSpc="rgb" dir="cw">
                                      <p:cBhvr>
                                        <p:cTn id="99" dur="500" fill="hold"/>
                                        <p:tgtEl>
                                          <p:spTgt spid="42004"/>
                                        </p:tgtEl>
                                        <p:attrNameLst>
                                          <p:attrName>fillcolor</p:attrName>
                                        </p:attrNameLst>
                                      </p:cBhvr>
                                      <p:to>
                                        <a:srgbClr val="00CCFF"/>
                                      </p:to>
                                    </p:animClr>
                                    <p:set>
                                      <p:cBhvr>
                                        <p:cTn id="100" dur="500" fill="hold"/>
                                        <p:tgtEl>
                                          <p:spTgt spid="42004"/>
                                        </p:tgtEl>
                                        <p:attrNameLst>
                                          <p:attrName>fill.type</p:attrName>
                                        </p:attrNameLst>
                                      </p:cBhvr>
                                      <p:to>
                                        <p:strVal val="solid"/>
                                      </p:to>
                                    </p:set>
                                    <p:set>
                                      <p:cBhvr>
                                        <p:cTn id="101" dur="500" fill="hold"/>
                                        <p:tgtEl>
                                          <p:spTgt spid="42004"/>
                                        </p:tgtEl>
                                        <p:attrNameLst>
                                          <p:attrName>fill.on</p:attrName>
                                        </p:attrNameLst>
                                      </p:cBhvr>
                                      <p:to>
                                        <p:strVal val="true"/>
                                      </p:to>
                                    </p:set>
                                  </p:childTnLst>
                                </p:cTn>
                              </p:par>
                              <p:par>
                                <p:cTn id="102" presetID="4" presetClass="exit" presetSubtype="16" fill="hold" grpId="1" nodeType="withEffect">
                                  <p:stCondLst>
                                    <p:cond delay="0"/>
                                  </p:stCondLst>
                                  <p:childTnLst>
                                    <p:animEffect transition="out" filter="box(in)">
                                      <p:cBhvr>
                                        <p:cTn id="103" dur="500"/>
                                        <p:tgtEl>
                                          <p:spTgt spid="41990"/>
                                        </p:tgtEl>
                                      </p:cBhvr>
                                    </p:animEffect>
                                    <p:set>
                                      <p:cBhvr>
                                        <p:cTn id="104" dur="1" fill="hold">
                                          <p:stCondLst>
                                            <p:cond delay="499"/>
                                          </p:stCondLst>
                                        </p:cTn>
                                        <p:tgtEl>
                                          <p:spTgt spid="41990"/>
                                        </p:tgtEl>
                                        <p:attrNameLst>
                                          <p:attrName>style.visibility</p:attrName>
                                        </p:attrNameLst>
                                      </p:cBhvr>
                                      <p:to>
                                        <p:strVal val="hidden"/>
                                      </p:to>
                                    </p:set>
                                  </p:childTnLst>
                                </p:cTn>
                              </p:par>
                            </p:childTnLst>
                          </p:cTn>
                        </p:par>
                        <p:par>
                          <p:cTn id="105" fill="hold" nodeType="afterGroup">
                            <p:stCondLst>
                              <p:cond delay="500"/>
                            </p:stCondLst>
                            <p:childTnLst>
                              <p:par>
                                <p:cTn id="106" presetID="4" presetClass="exit" presetSubtype="16" fill="hold" grpId="0" nodeType="afterEffect">
                                  <p:stCondLst>
                                    <p:cond delay="0"/>
                                  </p:stCondLst>
                                  <p:childTnLst>
                                    <p:animEffect transition="out" filter="box(in)">
                                      <p:cBhvr>
                                        <p:cTn id="107" dur="500"/>
                                        <p:tgtEl>
                                          <p:spTgt spid="41989"/>
                                        </p:tgtEl>
                                      </p:cBhvr>
                                    </p:animEffect>
                                    <p:set>
                                      <p:cBhvr>
                                        <p:cTn id="108" dur="1" fill="hold">
                                          <p:stCondLst>
                                            <p:cond delay="499"/>
                                          </p:stCondLst>
                                        </p:cTn>
                                        <p:tgtEl>
                                          <p:spTgt spid="41989"/>
                                        </p:tgtEl>
                                        <p:attrNameLst>
                                          <p:attrName>style.visibility</p:attrName>
                                        </p:attrNameLst>
                                      </p:cBhvr>
                                      <p:to>
                                        <p:strVal val="hidden"/>
                                      </p:to>
                                    </p:set>
                                  </p:childTnLst>
                                </p:cTn>
                              </p:par>
                            </p:childTnLst>
                          </p:cTn>
                        </p:par>
                      </p:childTnLst>
                    </p:cTn>
                  </p:par>
                </p:childTnLst>
              </p:cTn>
              <p:nextCondLst>
                <p:cond evt="onClick" delay="0">
                  <p:tgtEl>
                    <p:spTgt spid="42004"/>
                  </p:tgtEl>
                </p:cond>
              </p:nextCondLst>
            </p:seq>
            <p:seq concurrent="1" nextAc="seek">
              <p:cTn id="109" restart="whenNotActive" fill="hold" evtFilter="cancelBubble" nodeType="interactiveSeq">
                <p:stCondLst>
                  <p:cond evt="onClick" delay="0">
                    <p:tgtEl>
                      <p:spTgt spid="42005"/>
                    </p:tgtEl>
                  </p:cond>
                </p:stCondLst>
                <p:endSync evt="end" delay="0">
                  <p:rtn val="all"/>
                </p:endSync>
                <p:childTnLst>
                  <p:par>
                    <p:cTn id="110" fill="hold" nodeType="clickPar">
                      <p:stCondLst>
                        <p:cond delay="0"/>
                      </p:stCondLst>
                      <p:childTnLst>
                        <p:par>
                          <p:cTn id="111" fill="hold" nodeType="withGroup">
                            <p:stCondLst>
                              <p:cond delay="0"/>
                            </p:stCondLst>
                            <p:childTnLst>
                              <p:par>
                                <p:cTn id="112" presetID="1" presetClass="emph" presetSubtype="2" fill="hold" nodeType="clickEffect">
                                  <p:stCondLst>
                                    <p:cond delay="0"/>
                                  </p:stCondLst>
                                  <p:childTnLst>
                                    <p:animClr clrSpc="rgb" dir="cw">
                                      <p:cBhvr>
                                        <p:cTn id="113" dur="1000" fill="hold"/>
                                        <p:tgtEl>
                                          <p:spTgt spid="42005"/>
                                        </p:tgtEl>
                                        <p:attrNameLst>
                                          <p:attrName>fillcolor</p:attrName>
                                        </p:attrNameLst>
                                      </p:cBhvr>
                                      <p:to>
                                        <a:srgbClr val="00FF00"/>
                                      </p:to>
                                    </p:animClr>
                                    <p:set>
                                      <p:cBhvr>
                                        <p:cTn id="114" dur="1000" fill="hold"/>
                                        <p:tgtEl>
                                          <p:spTgt spid="42005"/>
                                        </p:tgtEl>
                                        <p:attrNameLst>
                                          <p:attrName>fill.type</p:attrName>
                                        </p:attrNameLst>
                                      </p:cBhvr>
                                      <p:to>
                                        <p:strVal val="solid"/>
                                      </p:to>
                                    </p:set>
                                    <p:set>
                                      <p:cBhvr>
                                        <p:cTn id="115" dur="1000" fill="hold"/>
                                        <p:tgtEl>
                                          <p:spTgt spid="42005"/>
                                        </p:tgtEl>
                                        <p:attrNameLst>
                                          <p:attrName>fill.on</p:attrName>
                                        </p:attrNameLst>
                                      </p:cBhvr>
                                      <p:to>
                                        <p:strVal val="true"/>
                                      </p:to>
                                    </p:set>
                                  </p:childTnLst>
                                </p:cTn>
                              </p:par>
                              <p:par>
                                <p:cTn id="116" presetID="18" presetClass="entr" presetSubtype="12" fill="hold" grpId="0" nodeType="withEffect">
                                  <p:stCondLst>
                                    <p:cond delay="0"/>
                                  </p:stCondLst>
                                  <p:childTnLst>
                                    <p:set>
                                      <p:cBhvr>
                                        <p:cTn id="117" dur="1" fill="hold">
                                          <p:stCondLst>
                                            <p:cond delay="0"/>
                                          </p:stCondLst>
                                        </p:cTn>
                                        <p:tgtEl>
                                          <p:spTgt spid="41988"/>
                                        </p:tgtEl>
                                        <p:attrNameLst>
                                          <p:attrName>style.visibility</p:attrName>
                                        </p:attrNameLst>
                                      </p:cBhvr>
                                      <p:to>
                                        <p:strVal val="visible"/>
                                      </p:to>
                                    </p:set>
                                    <p:animEffect transition="in" filter="strips(downLeft)">
                                      <p:cBhvr>
                                        <p:cTn id="118" dur="500"/>
                                        <p:tgtEl>
                                          <p:spTgt spid="41988"/>
                                        </p:tgtEl>
                                      </p:cBhvr>
                                    </p:animEffect>
                                  </p:childTnLst>
                                </p:cTn>
                              </p:par>
                            </p:childTnLst>
                          </p:cTn>
                        </p:par>
                        <p:par>
                          <p:cTn id="119" fill="hold" nodeType="afterGroup">
                            <p:stCondLst>
                              <p:cond delay="1000"/>
                            </p:stCondLst>
                            <p:childTnLst>
                              <p:par>
                                <p:cTn id="120" presetID="4" presetClass="entr" presetSubtype="16" fill="hold" grpId="0" nodeType="afterEffect">
                                  <p:stCondLst>
                                    <p:cond delay="0"/>
                                  </p:stCondLst>
                                  <p:childTnLst>
                                    <p:set>
                                      <p:cBhvr>
                                        <p:cTn id="121" dur="1" fill="hold">
                                          <p:stCondLst>
                                            <p:cond delay="0"/>
                                          </p:stCondLst>
                                        </p:cTn>
                                        <p:tgtEl>
                                          <p:spTgt spid="41987"/>
                                        </p:tgtEl>
                                        <p:attrNameLst>
                                          <p:attrName>style.visibility</p:attrName>
                                        </p:attrNameLst>
                                      </p:cBhvr>
                                      <p:to>
                                        <p:strVal val="visible"/>
                                      </p:to>
                                    </p:set>
                                    <p:animEffect transition="in" filter="box(in)">
                                      <p:cBhvr>
                                        <p:cTn id="122" dur="500"/>
                                        <p:tgtEl>
                                          <p:spTgt spid="41987"/>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 presetClass="emph" presetSubtype="2" fill="hold" nodeType="clickEffect">
                                  <p:stCondLst>
                                    <p:cond delay="0"/>
                                  </p:stCondLst>
                                  <p:childTnLst>
                                    <p:animClr clrSpc="rgb" dir="cw">
                                      <p:cBhvr>
                                        <p:cTn id="126" dur="500" fill="hold"/>
                                        <p:tgtEl>
                                          <p:spTgt spid="42005"/>
                                        </p:tgtEl>
                                        <p:attrNameLst>
                                          <p:attrName>fillcolor</p:attrName>
                                        </p:attrNameLst>
                                      </p:cBhvr>
                                      <p:to>
                                        <a:srgbClr val="00CCFF"/>
                                      </p:to>
                                    </p:animClr>
                                    <p:set>
                                      <p:cBhvr>
                                        <p:cTn id="127" dur="500" fill="hold"/>
                                        <p:tgtEl>
                                          <p:spTgt spid="42005"/>
                                        </p:tgtEl>
                                        <p:attrNameLst>
                                          <p:attrName>fill.type</p:attrName>
                                        </p:attrNameLst>
                                      </p:cBhvr>
                                      <p:to>
                                        <p:strVal val="solid"/>
                                      </p:to>
                                    </p:set>
                                    <p:set>
                                      <p:cBhvr>
                                        <p:cTn id="128" dur="500" fill="hold"/>
                                        <p:tgtEl>
                                          <p:spTgt spid="42005"/>
                                        </p:tgtEl>
                                        <p:attrNameLst>
                                          <p:attrName>fill.on</p:attrName>
                                        </p:attrNameLst>
                                      </p:cBhvr>
                                      <p:to>
                                        <p:strVal val="true"/>
                                      </p:to>
                                    </p:set>
                                  </p:childTnLst>
                                </p:cTn>
                              </p:par>
                              <p:par>
                                <p:cTn id="129" presetID="8" presetClass="exit" presetSubtype="16" fill="hold" grpId="1" nodeType="withEffect">
                                  <p:stCondLst>
                                    <p:cond delay="0"/>
                                  </p:stCondLst>
                                  <p:childTnLst>
                                    <p:animEffect transition="out" filter="diamond(in)">
                                      <p:cBhvr>
                                        <p:cTn id="130" dur="2000"/>
                                        <p:tgtEl>
                                          <p:spTgt spid="41988"/>
                                        </p:tgtEl>
                                      </p:cBhvr>
                                    </p:animEffect>
                                    <p:set>
                                      <p:cBhvr>
                                        <p:cTn id="131" dur="1" fill="hold">
                                          <p:stCondLst>
                                            <p:cond delay="1999"/>
                                          </p:stCondLst>
                                        </p:cTn>
                                        <p:tgtEl>
                                          <p:spTgt spid="41988"/>
                                        </p:tgtEl>
                                        <p:attrNameLst>
                                          <p:attrName>style.visibility</p:attrName>
                                        </p:attrNameLst>
                                      </p:cBhvr>
                                      <p:to>
                                        <p:strVal val="hidden"/>
                                      </p:to>
                                    </p:set>
                                  </p:childTnLst>
                                </p:cTn>
                              </p:par>
                            </p:childTnLst>
                          </p:cTn>
                        </p:par>
                        <p:par>
                          <p:cTn id="132" fill="hold" nodeType="afterGroup">
                            <p:stCondLst>
                              <p:cond delay="2000"/>
                            </p:stCondLst>
                            <p:childTnLst>
                              <p:par>
                                <p:cTn id="133" presetID="2" presetClass="exit" presetSubtype="4" fill="hold" grpId="1" nodeType="afterEffect">
                                  <p:stCondLst>
                                    <p:cond delay="0"/>
                                  </p:stCondLst>
                                  <p:childTnLst>
                                    <p:anim calcmode="lin" valueType="num">
                                      <p:cBhvr additive="base">
                                        <p:cTn id="134" dur="500"/>
                                        <p:tgtEl>
                                          <p:spTgt spid="41987"/>
                                        </p:tgtEl>
                                        <p:attrNameLst>
                                          <p:attrName>ppt_x</p:attrName>
                                        </p:attrNameLst>
                                      </p:cBhvr>
                                      <p:tavLst>
                                        <p:tav tm="0">
                                          <p:val>
                                            <p:strVal val="ppt_x"/>
                                          </p:val>
                                        </p:tav>
                                        <p:tav tm="100000">
                                          <p:val>
                                            <p:strVal val="ppt_x"/>
                                          </p:val>
                                        </p:tav>
                                      </p:tavLst>
                                    </p:anim>
                                    <p:anim calcmode="lin" valueType="num">
                                      <p:cBhvr additive="base">
                                        <p:cTn id="135" dur="500"/>
                                        <p:tgtEl>
                                          <p:spTgt spid="41987"/>
                                        </p:tgtEl>
                                        <p:attrNameLst>
                                          <p:attrName>ppt_y</p:attrName>
                                        </p:attrNameLst>
                                      </p:cBhvr>
                                      <p:tavLst>
                                        <p:tav tm="0">
                                          <p:val>
                                            <p:strVal val="ppt_y"/>
                                          </p:val>
                                        </p:tav>
                                        <p:tav tm="100000">
                                          <p:val>
                                            <p:strVal val="1+ppt_h/2"/>
                                          </p:val>
                                        </p:tav>
                                      </p:tavLst>
                                    </p:anim>
                                    <p:set>
                                      <p:cBhvr>
                                        <p:cTn id="136" dur="1" fill="hold">
                                          <p:stCondLst>
                                            <p:cond delay="499"/>
                                          </p:stCondLst>
                                        </p:cTn>
                                        <p:tgtEl>
                                          <p:spTgt spid="41987"/>
                                        </p:tgtEl>
                                        <p:attrNameLst>
                                          <p:attrName>style.visibility</p:attrName>
                                        </p:attrNameLst>
                                      </p:cBhvr>
                                      <p:to>
                                        <p:strVal val="hidden"/>
                                      </p:to>
                                    </p:set>
                                  </p:childTnLst>
                                </p:cTn>
                              </p:par>
                            </p:childTnLst>
                          </p:cTn>
                        </p:par>
                      </p:childTnLst>
                    </p:cTn>
                  </p:par>
                </p:childTnLst>
              </p:cTn>
              <p:nextCondLst>
                <p:cond evt="onClick" delay="0">
                  <p:tgtEl>
                    <p:spTgt spid="42005"/>
                  </p:tgtEl>
                </p:cond>
              </p:nextCondLst>
            </p:seq>
            <p:seq concurrent="1" nextAc="seek">
              <p:cTn id="137" restart="whenNotActive" fill="hold" evtFilter="cancelBubble" nodeType="interactiveSeq">
                <p:stCondLst>
                  <p:cond evt="onClick" delay="0">
                    <p:tgtEl>
                      <p:spTgt spid="42006"/>
                    </p:tgtEl>
                  </p:cond>
                </p:stCondLst>
                <p:endSync evt="end" delay="0">
                  <p:rtn val="all"/>
                </p:endSync>
                <p:childTnLst>
                  <p:par>
                    <p:cTn id="138" fill="hold" nodeType="clickPar">
                      <p:stCondLst>
                        <p:cond delay="0"/>
                      </p:stCondLst>
                      <p:childTnLst>
                        <p:par>
                          <p:cTn id="139" fill="hold" nodeType="withGroup">
                            <p:stCondLst>
                              <p:cond delay="0"/>
                            </p:stCondLst>
                            <p:childTnLst>
                              <p:par>
                                <p:cTn id="140" presetID="1" presetClass="emph" presetSubtype="2" fill="hold" nodeType="clickEffect">
                                  <p:stCondLst>
                                    <p:cond delay="0"/>
                                  </p:stCondLst>
                                  <p:childTnLst>
                                    <p:animClr clrSpc="rgb" dir="cw">
                                      <p:cBhvr>
                                        <p:cTn id="141" dur="1000" fill="hold"/>
                                        <p:tgtEl>
                                          <p:spTgt spid="42006"/>
                                        </p:tgtEl>
                                        <p:attrNameLst>
                                          <p:attrName>fillcolor</p:attrName>
                                        </p:attrNameLst>
                                      </p:cBhvr>
                                      <p:to>
                                        <a:srgbClr val="00FF00"/>
                                      </p:to>
                                    </p:animClr>
                                    <p:set>
                                      <p:cBhvr>
                                        <p:cTn id="142" dur="1000" fill="hold"/>
                                        <p:tgtEl>
                                          <p:spTgt spid="42006"/>
                                        </p:tgtEl>
                                        <p:attrNameLst>
                                          <p:attrName>fill.type</p:attrName>
                                        </p:attrNameLst>
                                      </p:cBhvr>
                                      <p:to>
                                        <p:strVal val="solid"/>
                                      </p:to>
                                    </p:set>
                                    <p:set>
                                      <p:cBhvr>
                                        <p:cTn id="143" dur="1000" fill="hold"/>
                                        <p:tgtEl>
                                          <p:spTgt spid="42006"/>
                                        </p:tgtEl>
                                        <p:attrNameLst>
                                          <p:attrName>fill.on</p:attrName>
                                        </p:attrNameLst>
                                      </p:cBhvr>
                                      <p:to>
                                        <p:strVal val="true"/>
                                      </p:to>
                                    </p:set>
                                  </p:childTnLst>
                                </p:cTn>
                              </p:par>
                              <p:par>
                                <p:cTn id="144" presetID="18" presetClass="entr" presetSubtype="12" fill="hold" grpId="0" nodeType="withEffect">
                                  <p:stCondLst>
                                    <p:cond delay="0"/>
                                  </p:stCondLst>
                                  <p:childTnLst>
                                    <p:set>
                                      <p:cBhvr>
                                        <p:cTn id="145" dur="1" fill="hold">
                                          <p:stCondLst>
                                            <p:cond delay="0"/>
                                          </p:stCondLst>
                                        </p:cTn>
                                        <p:tgtEl>
                                          <p:spTgt spid="42000"/>
                                        </p:tgtEl>
                                        <p:attrNameLst>
                                          <p:attrName>style.visibility</p:attrName>
                                        </p:attrNameLst>
                                      </p:cBhvr>
                                      <p:to>
                                        <p:strVal val="visible"/>
                                      </p:to>
                                    </p:set>
                                    <p:animEffect transition="in" filter="strips(downLeft)">
                                      <p:cBhvr>
                                        <p:cTn id="146" dur="500"/>
                                        <p:tgtEl>
                                          <p:spTgt spid="42000"/>
                                        </p:tgtEl>
                                      </p:cBhvr>
                                    </p:animEffect>
                                  </p:childTnLst>
                                </p:cTn>
                              </p:par>
                            </p:childTnLst>
                          </p:cTn>
                        </p:par>
                        <p:par>
                          <p:cTn id="147" fill="hold" nodeType="afterGroup">
                            <p:stCondLst>
                              <p:cond delay="1000"/>
                            </p:stCondLst>
                            <p:childTnLst>
                              <p:par>
                                <p:cTn id="148" presetID="4" presetClass="entr" presetSubtype="16" fill="hold" grpId="0" nodeType="afterEffect">
                                  <p:stCondLst>
                                    <p:cond delay="0"/>
                                  </p:stCondLst>
                                  <p:childTnLst>
                                    <p:set>
                                      <p:cBhvr>
                                        <p:cTn id="149" dur="1" fill="hold">
                                          <p:stCondLst>
                                            <p:cond delay="0"/>
                                          </p:stCondLst>
                                        </p:cTn>
                                        <p:tgtEl>
                                          <p:spTgt spid="41999"/>
                                        </p:tgtEl>
                                        <p:attrNameLst>
                                          <p:attrName>style.visibility</p:attrName>
                                        </p:attrNameLst>
                                      </p:cBhvr>
                                      <p:to>
                                        <p:strVal val="visible"/>
                                      </p:to>
                                    </p:set>
                                    <p:animEffect transition="in" filter="box(in)">
                                      <p:cBhvr>
                                        <p:cTn id="150" dur="500"/>
                                        <p:tgtEl>
                                          <p:spTgt spid="41999"/>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1" presetClass="emph" presetSubtype="2" fill="hold" nodeType="clickEffect">
                                  <p:stCondLst>
                                    <p:cond delay="0"/>
                                  </p:stCondLst>
                                  <p:childTnLst>
                                    <p:animClr clrSpc="rgb" dir="cw">
                                      <p:cBhvr>
                                        <p:cTn id="154" dur="500" fill="hold"/>
                                        <p:tgtEl>
                                          <p:spTgt spid="42006"/>
                                        </p:tgtEl>
                                        <p:attrNameLst>
                                          <p:attrName>fillcolor</p:attrName>
                                        </p:attrNameLst>
                                      </p:cBhvr>
                                      <p:to>
                                        <a:srgbClr val="00CCFF"/>
                                      </p:to>
                                    </p:animClr>
                                    <p:set>
                                      <p:cBhvr>
                                        <p:cTn id="155" dur="500" fill="hold"/>
                                        <p:tgtEl>
                                          <p:spTgt spid="42006"/>
                                        </p:tgtEl>
                                        <p:attrNameLst>
                                          <p:attrName>fill.type</p:attrName>
                                        </p:attrNameLst>
                                      </p:cBhvr>
                                      <p:to>
                                        <p:strVal val="solid"/>
                                      </p:to>
                                    </p:set>
                                    <p:set>
                                      <p:cBhvr>
                                        <p:cTn id="156" dur="500" fill="hold"/>
                                        <p:tgtEl>
                                          <p:spTgt spid="42006"/>
                                        </p:tgtEl>
                                        <p:attrNameLst>
                                          <p:attrName>fill.on</p:attrName>
                                        </p:attrNameLst>
                                      </p:cBhvr>
                                      <p:to>
                                        <p:strVal val="true"/>
                                      </p:to>
                                    </p:set>
                                  </p:childTnLst>
                                </p:cTn>
                              </p:par>
                              <p:par>
                                <p:cTn id="157" presetID="26" presetClass="exit" presetSubtype="0" fill="hold" grpId="1" nodeType="withEffect">
                                  <p:stCondLst>
                                    <p:cond delay="0"/>
                                  </p:stCondLst>
                                  <p:childTnLst>
                                    <p:animEffect transition="out" filter="wipe(down)">
                                      <p:cBhvr>
                                        <p:cTn id="158" dur="180" accel="50000">
                                          <p:stCondLst>
                                            <p:cond delay="1820"/>
                                          </p:stCondLst>
                                        </p:cTn>
                                        <p:tgtEl>
                                          <p:spTgt spid="42000"/>
                                        </p:tgtEl>
                                      </p:cBhvr>
                                    </p:animEffect>
                                    <p:anim calcmode="lin" valueType="num">
                                      <p:cBhvr>
                                        <p:cTn id="159" dur="1822" tmFilter="0,0; 0.14,0.31; 0.43,0.73; 0.71,0.91; 1.0,1.0">
                                          <p:stCondLst>
                                            <p:cond delay="0"/>
                                          </p:stCondLst>
                                        </p:cTn>
                                        <p:tgtEl>
                                          <p:spTgt spid="42000"/>
                                        </p:tgtEl>
                                        <p:attrNameLst>
                                          <p:attrName>ppt_x</p:attrName>
                                        </p:attrNameLst>
                                      </p:cBhvr>
                                      <p:tavLst>
                                        <p:tav tm="0">
                                          <p:val>
                                            <p:strVal val="ppt_x"/>
                                          </p:val>
                                        </p:tav>
                                        <p:tav tm="100000">
                                          <p:val>
                                            <p:strVal val="#ppt_x+0.25"/>
                                          </p:val>
                                        </p:tav>
                                      </p:tavLst>
                                    </p:anim>
                                    <p:anim calcmode="lin" valueType="num">
                                      <p:cBhvr>
                                        <p:cTn id="160" dur="178">
                                          <p:stCondLst>
                                            <p:cond delay="1822"/>
                                          </p:stCondLst>
                                        </p:cTn>
                                        <p:tgtEl>
                                          <p:spTgt spid="42000"/>
                                        </p:tgtEl>
                                        <p:attrNameLst>
                                          <p:attrName>ppt_x</p:attrName>
                                        </p:attrNameLst>
                                      </p:cBhvr>
                                      <p:tavLst>
                                        <p:tav tm="0">
                                          <p:val>
                                            <p:strVal val="ppt_x"/>
                                          </p:val>
                                        </p:tav>
                                        <p:tav tm="100000">
                                          <p:val>
                                            <p:strVal val="ppt_x"/>
                                          </p:val>
                                        </p:tav>
                                      </p:tavLst>
                                    </p:anim>
                                    <p:anim calcmode="lin" valueType="num">
                                      <p:cBhvr>
                                        <p:cTn id="161" dur="664" tmFilter="0.0,0.0;0.25,0.07;0.50,0.2;0.75,0.467;1.0,1.0">
                                          <p:stCondLst>
                                            <p:cond delay="0"/>
                                          </p:stCondLst>
                                        </p:cTn>
                                        <p:tgtEl>
                                          <p:spTgt spid="42000"/>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62" dur="664" tmFilter="0, 0; 0.125,0.2665; 0.25,0.4; 0.375,0.465; 0.5,0.5;  0.625,0.535; 0.75,0.6; 0.875,0.7335; 1,1">
                                          <p:stCondLst>
                                            <p:cond delay="664"/>
                                          </p:stCondLst>
                                        </p:cTn>
                                        <p:tgtEl>
                                          <p:spTgt spid="42000"/>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63" dur="332" tmFilter="0, 0; 0.125,0.2665; 0.25,0.4; 0.375,0.465; 0.5,0.5;  0.625,0.535; 0.75,0.6; 0.875,0.7335; 1,1">
                                          <p:stCondLst>
                                            <p:cond delay="1324"/>
                                          </p:stCondLst>
                                        </p:cTn>
                                        <p:tgtEl>
                                          <p:spTgt spid="42000"/>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64" dur="164" tmFilter="0, 0; 0.125,0.2665; 0.25,0.4; 0.375,0.465; 0.5,0.5;  0.625,0.535; 0.75,0.6; 0.875,0.7335; 1,1">
                                          <p:stCondLst>
                                            <p:cond delay="1656"/>
                                          </p:stCondLst>
                                        </p:cTn>
                                        <p:tgtEl>
                                          <p:spTgt spid="42000"/>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65" dur="180" accel="50000">
                                          <p:stCondLst>
                                            <p:cond delay="1820"/>
                                          </p:stCondLst>
                                        </p:cTn>
                                        <p:tgtEl>
                                          <p:spTgt spid="42000"/>
                                        </p:tgtEl>
                                        <p:attrNameLst>
                                          <p:attrName>ppt_y</p:attrName>
                                        </p:attrNameLst>
                                      </p:cBhvr>
                                      <p:tavLst>
                                        <p:tav tm="0">
                                          <p:val>
                                            <p:strVal val="ppt_y"/>
                                          </p:val>
                                        </p:tav>
                                        <p:tav tm="100000">
                                          <p:val>
                                            <p:strVal val="ppt_y+ppt_h"/>
                                          </p:val>
                                        </p:tav>
                                      </p:tavLst>
                                    </p:anim>
                                    <p:animScale>
                                      <p:cBhvr>
                                        <p:cTn id="166" dur="26">
                                          <p:stCondLst>
                                            <p:cond delay="620"/>
                                          </p:stCondLst>
                                        </p:cTn>
                                        <p:tgtEl>
                                          <p:spTgt spid="42000"/>
                                        </p:tgtEl>
                                      </p:cBhvr>
                                      <p:to x="100000" y="60000"/>
                                    </p:animScale>
                                    <p:animScale>
                                      <p:cBhvr>
                                        <p:cTn id="167" dur="166" decel="50000">
                                          <p:stCondLst>
                                            <p:cond delay="646"/>
                                          </p:stCondLst>
                                        </p:cTn>
                                        <p:tgtEl>
                                          <p:spTgt spid="42000"/>
                                        </p:tgtEl>
                                      </p:cBhvr>
                                      <p:to x="100000" y="100000"/>
                                    </p:animScale>
                                    <p:animScale>
                                      <p:cBhvr>
                                        <p:cTn id="168" dur="26">
                                          <p:stCondLst>
                                            <p:cond delay="1312"/>
                                          </p:stCondLst>
                                        </p:cTn>
                                        <p:tgtEl>
                                          <p:spTgt spid="42000"/>
                                        </p:tgtEl>
                                      </p:cBhvr>
                                      <p:to x="100000" y="80000"/>
                                    </p:animScale>
                                    <p:animScale>
                                      <p:cBhvr>
                                        <p:cTn id="169" dur="166" decel="50000">
                                          <p:stCondLst>
                                            <p:cond delay="1338"/>
                                          </p:stCondLst>
                                        </p:cTn>
                                        <p:tgtEl>
                                          <p:spTgt spid="42000"/>
                                        </p:tgtEl>
                                      </p:cBhvr>
                                      <p:to x="100000" y="100000"/>
                                    </p:animScale>
                                    <p:animScale>
                                      <p:cBhvr>
                                        <p:cTn id="170" dur="26">
                                          <p:stCondLst>
                                            <p:cond delay="1642"/>
                                          </p:stCondLst>
                                        </p:cTn>
                                        <p:tgtEl>
                                          <p:spTgt spid="42000"/>
                                        </p:tgtEl>
                                      </p:cBhvr>
                                      <p:to x="100000" y="90000"/>
                                    </p:animScale>
                                    <p:animScale>
                                      <p:cBhvr>
                                        <p:cTn id="171" dur="166" decel="50000">
                                          <p:stCondLst>
                                            <p:cond delay="1668"/>
                                          </p:stCondLst>
                                        </p:cTn>
                                        <p:tgtEl>
                                          <p:spTgt spid="42000"/>
                                        </p:tgtEl>
                                      </p:cBhvr>
                                      <p:to x="100000" y="100000"/>
                                    </p:animScale>
                                    <p:animScale>
                                      <p:cBhvr>
                                        <p:cTn id="172" dur="26">
                                          <p:stCondLst>
                                            <p:cond delay="1808"/>
                                          </p:stCondLst>
                                        </p:cTn>
                                        <p:tgtEl>
                                          <p:spTgt spid="42000"/>
                                        </p:tgtEl>
                                      </p:cBhvr>
                                      <p:to x="100000" y="95000"/>
                                    </p:animScale>
                                    <p:animScale>
                                      <p:cBhvr>
                                        <p:cTn id="173" dur="166" decel="50000">
                                          <p:stCondLst>
                                            <p:cond delay="1834"/>
                                          </p:stCondLst>
                                        </p:cTn>
                                        <p:tgtEl>
                                          <p:spTgt spid="42000"/>
                                        </p:tgtEl>
                                      </p:cBhvr>
                                      <p:to x="100000" y="100000"/>
                                    </p:animScale>
                                    <p:set>
                                      <p:cBhvr>
                                        <p:cTn id="174" dur="1" fill="hold">
                                          <p:stCondLst>
                                            <p:cond delay="1999"/>
                                          </p:stCondLst>
                                        </p:cTn>
                                        <p:tgtEl>
                                          <p:spTgt spid="42000"/>
                                        </p:tgtEl>
                                        <p:attrNameLst>
                                          <p:attrName>style.visibility</p:attrName>
                                        </p:attrNameLst>
                                      </p:cBhvr>
                                      <p:to>
                                        <p:strVal val="hidden"/>
                                      </p:to>
                                    </p:set>
                                  </p:childTnLst>
                                </p:cTn>
                              </p:par>
                              <p:par>
                                <p:cTn id="175" presetID="2" presetClass="exit" presetSubtype="4" fill="hold" grpId="1" nodeType="withEffect">
                                  <p:stCondLst>
                                    <p:cond delay="0"/>
                                  </p:stCondLst>
                                  <p:childTnLst>
                                    <p:anim calcmode="lin" valueType="num">
                                      <p:cBhvr additive="base">
                                        <p:cTn id="176" dur="500"/>
                                        <p:tgtEl>
                                          <p:spTgt spid="41999"/>
                                        </p:tgtEl>
                                        <p:attrNameLst>
                                          <p:attrName>ppt_x</p:attrName>
                                        </p:attrNameLst>
                                      </p:cBhvr>
                                      <p:tavLst>
                                        <p:tav tm="0">
                                          <p:val>
                                            <p:strVal val="ppt_x"/>
                                          </p:val>
                                        </p:tav>
                                        <p:tav tm="100000">
                                          <p:val>
                                            <p:strVal val="ppt_x"/>
                                          </p:val>
                                        </p:tav>
                                      </p:tavLst>
                                    </p:anim>
                                    <p:anim calcmode="lin" valueType="num">
                                      <p:cBhvr additive="base">
                                        <p:cTn id="177" dur="500"/>
                                        <p:tgtEl>
                                          <p:spTgt spid="41999"/>
                                        </p:tgtEl>
                                        <p:attrNameLst>
                                          <p:attrName>ppt_y</p:attrName>
                                        </p:attrNameLst>
                                      </p:cBhvr>
                                      <p:tavLst>
                                        <p:tav tm="0">
                                          <p:val>
                                            <p:strVal val="ppt_y"/>
                                          </p:val>
                                        </p:tav>
                                        <p:tav tm="100000">
                                          <p:val>
                                            <p:strVal val="1+ppt_h/2"/>
                                          </p:val>
                                        </p:tav>
                                      </p:tavLst>
                                    </p:anim>
                                    <p:set>
                                      <p:cBhvr>
                                        <p:cTn id="178" dur="1" fill="hold">
                                          <p:stCondLst>
                                            <p:cond delay="499"/>
                                          </p:stCondLst>
                                        </p:cTn>
                                        <p:tgtEl>
                                          <p:spTgt spid="41999"/>
                                        </p:tgtEl>
                                        <p:attrNameLst>
                                          <p:attrName>style.visibility</p:attrName>
                                        </p:attrNameLst>
                                      </p:cBhvr>
                                      <p:to>
                                        <p:strVal val="hidden"/>
                                      </p:to>
                                    </p:set>
                                  </p:childTnLst>
                                </p:cTn>
                              </p:par>
                            </p:childTnLst>
                          </p:cTn>
                        </p:par>
                      </p:childTnLst>
                    </p:cTn>
                  </p:par>
                </p:childTnLst>
              </p:cTn>
              <p:nextCondLst>
                <p:cond evt="onClick" delay="0">
                  <p:tgtEl>
                    <p:spTgt spid="42006"/>
                  </p:tgtEl>
                </p:cond>
              </p:nextCondLst>
            </p:seq>
            <p:seq concurrent="1" nextAc="seek">
              <p:cTn id="179" restart="whenNotActive" fill="hold" evtFilter="cancelBubble" nodeType="interactiveSeq">
                <p:stCondLst>
                  <p:cond evt="onClick" delay="0">
                    <p:tgtEl>
                      <p:spTgt spid="42007"/>
                    </p:tgtEl>
                  </p:cond>
                </p:stCondLst>
                <p:endSync evt="end" delay="0">
                  <p:rtn val="all"/>
                </p:endSync>
                <p:childTnLst>
                  <p:par>
                    <p:cTn id="180" fill="hold" nodeType="clickPar">
                      <p:stCondLst>
                        <p:cond delay="0"/>
                      </p:stCondLst>
                      <p:childTnLst>
                        <p:par>
                          <p:cTn id="181" fill="hold" nodeType="withGroup">
                            <p:stCondLst>
                              <p:cond delay="0"/>
                            </p:stCondLst>
                            <p:childTnLst>
                              <p:par>
                                <p:cTn id="182" presetID="1" presetClass="emph" presetSubtype="2" fill="hold" nodeType="clickEffect">
                                  <p:stCondLst>
                                    <p:cond delay="0"/>
                                  </p:stCondLst>
                                  <p:childTnLst>
                                    <p:animClr clrSpc="rgb" dir="cw">
                                      <p:cBhvr>
                                        <p:cTn id="183" dur="1000" fill="hold"/>
                                        <p:tgtEl>
                                          <p:spTgt spid="42007"/>
                                        </p:tgtEl>
                                        <p:attrNameLst>
                                          <p:attrName>fillcolor</p:attrName>
                                        </p:attrNameLst>
                                      </p:cBhvr>
                                      <p:to>
                                        <a:srgbClr val="00FF00"/>
                                      </p:to>
                                    </p:animClr>
                                    <p:set>
                                      <p:cBhvr>
                                        <p:cTn id="184" dur="1000" fill="hold"/>
                                        <p:tgtEl>
                                          <p:spTgt spid="42007"/>
                                        </p:tgtEl>
                                        <p:attrNameLst>
                                          <p:attrName>fill.type</p:attrName>
                                        </p:attrNameLst>
                                      </p:cBhvr>
                                      <p:to>
                                        <p:strVal val="solid"/>
                                      </p:to>
                                    </p:set>
                                    <p:set>
                                      <p:cBhvr>
                                        <p:cTn id="185" dur="1000" fill="hold"/>
                                        <p:tgtEl>
                                          <p:spTgt spid="42007"/>
                                        </p:tgtEl>
                                        <p:attrNameLst>
                                          <p:attrName>fill.on</p:attrName>
                                        </p:attrNameLst>
                                      </p:cBhvr>
                                      <p:to>
                                        <p:strVal val="true"/>
                                      </p:to>
                                    </p:set>
                                  </p:childTnLst>
                                </p:cTn>
                              </p:par>
                              <p:par>
                                <p:cTn id="186" presetID="18" presetClass="entr" presetSubtype="12" fill="hold" grpId="0" nodeType="withEffect">
                                  <p:stCondLst>
                                    <p:cond delay="0"/>
                                  </p:stCondLst>
                                  <p:childTnLst>
                                    <p:set>
                                      <p:cBhvr>
                                        <p:cTn id="187" dur="1" fill="hold">
                                          <p:stCondLst>
                                            <p:cond delay="0"/>
                                          </p:stCondLst>
                                        </p:cTn>
                                        <p:tgtEl>
                                          <p:spTgt spid="41997"/>
                                        </p:tgtEl>
                                        <p:attrNameLst>
                                          <p:attrName>style.visibility</p:attrName>
                                        </p:attrNameLst>
                                      </p:cBhvr>
                                      <p:to>
                                        <p:strVal val="visible"/>
                                      </p:to>
                                    </p:set>
                                    <p:animEffect transition="in" filter="strips(downLeft)">
                                      <p:cBhvr>
                                        <p:cTn id="188" dur="500"/>
                                        <p:tgtEl>
                                          <p:spTgt spid="41997"/>
                                        </p:tgtEl>
                                      </p:cBhvr>
                                    </p:animEffect>
                                  </p:childTnLst>
                                </p:cTn>
                              </p:par>
                            </p:childTnLst>
                          </p:cTn>
                        </p:par>
                        <p:par>
                          <p:cTn id="189" fill="hold" nodeType="afterGroup">
                            <p:stCondLst>
                              <p:cond delay="1000"/>
                            </p:stCondLst>
                            <p:childTnLst>
                              <p:par>
                                <p:cTn id="190" presetID="5" presetClass="entr" presetSubtype="10" fill="hold" grpId="0" nodeType="afterEffect">
                                  <p:stCondLst>
                                    <p:cond delay="0"/>
                                  </p:stCondLst>
                                  <p:childTnLst>
                                    <p:set>
                                      <p:cBhvr>
                                        <p:cTn id="191" dur="1" fill="hold">
                                          <p:stCondLst>
                                            <p:cond delay="0"/>
                                          </p:stCondLst>
                                        </p:cTn>
                                        <p:tgtEl>
                                          <p:spTgt spid="41996"/>
                                        </p:tgtEl>
                                        <p:attrNameLst>
                                          <p:attrName>style.visibility</p:attrName>
                                        </p:attrNameLst>
                                      </p:cBhvr>
                                      <p:to>
                                        <p:strVal val="visible"/>
                                      </p:to>
                                    </p:set>
                                    <p:animEffect transition="in" filter="checkerboard(across)">
                                      <p:cBhvr>
                                        <p:cTn id="192" dur="500"/>
                                        <p:tgtEl>
                                          <p:spTgt spid="41996"/>
                                        </p:tgtEl>
                                      </p:cBhvr>
                                    </p:animEffect>
                                  </p:childTnLst>
                                </p:cTn>
                              </p:par>
                            </p:childTnLst>
                          </p:cTn>
                        </p:par>
                      </p:childTnLst>
                    </p:cTn>
                  </p:par>
                  <p:par>
                    <p:cTn id="193" fill="hold" nodeType="clickPar">
                      <p:stCondLst>
                        <p:cond delay="indefinite"/>
                      </p:stCondLst>
                      <p:childTnLst>
                        <p:par>
                          <p:cTn id="194" fill="hold" nodeType="withGroup">
                            <p:stCondLst>
                              <p:cond delay="0"/>
                            </p:stCondLst>
                            <p:childTnLst>
                              <p:par>
                                <p:cTn id="195" presetID="1" presetClass="emph" presetSubtype="2" fill="hold" nodeType="clickEffect">
                                  <p:stCondLst>
                                    <p:cond delay="0"/>
                                  </p:stCondLst>
                                  <p:childTnLst>
                                    <p:animClr clrSpc="rgb" dir="cw">
                                      <p:cBhvr>
                                        <p:cTn id="196" dur="500" fill="hold"/>
                                        <p:tgtEl>
                                          <p:spTgt spid="42007"/>
                                        </p:tgtEl>
                                        <p:attrNameLst>
                                          <p:attrName>fillcolor</p:attrName>
                                        </p:attrNameLst>
                                      </p:cBhvr>
                                      <p:to>
                                        <a:srgbClr val="00CCFF"/>
                                      </p:to>
                                    </p:animClr>
                                    <p:set>
                                      <p:cBhvr>
                                        <p:cTn id="197" dur="500" fill="hold"/>
                                        <p:tgtEl>
                                          <p:spTgt spid="42007"/>
                                        </p:tgtEl>
                                        <p:attrNameLst>
                                          <p:attrName>fill.type</p:attrName>
                                        </p:attrNameLst>
                                      </p:cBhvr>
                                      <p:to>
                                        <p:strVal val="solid"/>
                                      </p:to>
                                    </p:set>
                                    <p:set>
                                      <p:cBhvr>
                                        <p:cTn id="198" dur="500" fill="hold"/>
                                        <p:tgtEl>
                                          <p:spTgt spid="42007"/>
                                        </p:tgtEl>
                                        <p:attrNameLst>
                                          <p:attrName>fill.on</p:attrName>
                                        </p:attrNameLst>
                                      </p:cBhvr>
                                      <p:to>
                                        <p:strVal val="true"/>
                                      </p:to>
                                    </p:set>
                                  </p:childTnLst>
                                </p:cTn>
                              </p:par>
                              <p:par>
                                <p:cTn id="199" presetID="8" presetClass="exit" presetSubtype="16" fill="hold" grpId="1" nodeType="withEffect">
                                  <p:stCondLst>
                                    <p:cond delay="0"/>
                                  </p:stCondLst>
                                  <p:childTnLst>
                                    <p:animEffect transition="out" filter="diamond(in)">
                                      <p:cBhvr>
                                        <p:cTn id="200" dur="2000"/>
                                        <p:tgtEl>
                                          <p:spTgt spid="41996"/>
                                        </p:tgtEl>
                                      </p:cBhvr>
                                    </p:animEffect>
                                    <p:set>
                                      <p:cBhvr>
                                        <p:cTn id="201" dur="1" fill="hold">
                                          <p:stCondLst>
                                            <p:cond delay="1999"/>
                                          </p:stCondLst>
                                        </p:cTn>
                                        <p:tgtEl>
                                          <p:spTgt spid="41996"/>
                                        </p:tgtEl>
                                        <p:attrNameLst>
                                          <p:attrName>style.visibility</p:attrName>
                                        </p:attrNameLst>
                                      </p:cBhvr>
                                      <p:to>
                                        <p:strVal val="hidden"/>
                                      </p:to>
                                    </p:set>
                                  </p:childTnLst>
                                </p:cTn>
                              </p:par>
                              <p:par>
                                <p:cTn id="202" presetID="3" presetClass="exit" presetSubtype="10" fill="hold" grpId="1" nodeType="withEffect">
                                  <p:stCondLst>
                                    <p:cond delay="0"/>
                                  </p:stCondLst>
                                  <p:childTnLst>
                                    <p:animEffect transition="out" filter="blinds(horizontal)">
                                      <p:cBhvr>
                                        <p:cTn id="203" dur="500"/>
                                        <p:tgtEl>
                                          <p:spTgt spid="41997"/>
                                        </p:tgtEl>
                                      </p:cBhvr>
                                    </p:animEffect>
                                    <p:set>
                                      <p:cBhvr>
                                        <p:cTn id="204" dur="1" fill="hold">
                                          <p:stCondLst>
                                            <p:cond delay="499"/>
                                          </p:stCondLst>
                                        </p:cTn>
                                        <p:tgtEl>
                                          <p:spTgt spid="41997"/>
                                        </p:tgtEl>
                                        <p:attrNameLst>
                                          <p:attrName>style.visibility</p:attrName>
                                        </p:attrNameLst>
                                      </p:cBhvr>
                                      <p:to>
                                        <p:strVal val="hidden"/>
                                      </p:to>
                                    </p:set>
                                  </p:childTnLst>
                                </p:cTn>
                              </p:par>
                            </p:childTnLst>
                          </p:cTn>
                        </p:par>
                      </p:childTnLst>
                    </p:cTn>
                  </p:par>
                </p:childTnLst>
              </p:cTn>
              <p:nextCondLst>
                <p:cond evt="onClick" delay="0">
                  <p:tgtEl>
                    <p:spTgt spid="42007"/>
                  </p:tgtEl>
                </p:cond>
              </p:nextCondLst>
            </p:seq>
          </p:childTnLst>
        </p:cTn>
      </p:par>
    </p:tnLst>
    <p:bldLst>
      <p:bldP spid="41987" grpId="0" animBg="1"/>
      <p:bldP spid="41987" grpId="1" animBg="1"/>
      <p:bldP spid="41988" grpId="0" animBg="1"/>
      <p:bldP spid="41988" grpId="1" animBg="1"/>
      <p:bldP spid="41989" grpId="0" animBg="1"/>
      <p:bldP spid="41989" grpId="1" animBg="1"/>
      <p:bldP spid="41990" grpId="0" animBg="1"/>
      <p:bldP spid="41990" grpId="1" animBg="1"/>
      <p:bldP spid="41991" grpId="0" animBg="1"/>
      <p:bldP spid="41991" grpId="1" animBg="1"/>
      <p:bldP spid="41992" grpId="0" animBg="1"/>
      <p:bldP spid="41992" grpId="1" animBg="1"/>
      <p:bldP spid="41993" grpId="0" animBg="1"/>
      <p:bldP spid="41993" grpId="1" animBg="1"/>
      <p:bldP spid="41994" grpId="0" animBg="1"/>
      <p:bldP spid="41994" grpId="1" animBg="1"/>
      <p:bldP spid="41995" grpId="0" animBg="1"/>
      <p:bldP spid="41995" grpId="1" animBg="1"/>
      <p:bldP spid="41996" grpId="0" animBg="1"/>
      <p:bldP spid="41996" grpId="1" animBg="1"/>
      <p:bldP spid="41997" grpId="0" animBg="1"/>
      <p:bldP spid="41997" grpId="1" animBg="1"/>
      <p:bldP spid="41998" grpId="0" animBg="1"/>
      <p:bldP spid="41998" grpId="1" animBg="1"/>
      <p:bldP spid="41999" grpId="0" animBg="1"/>
      <p:bldP spid="41999" grpId="1" animBg="1"/>
      <p:bldP spid="42000" grpId="0" animBg="1"/>
      <p:bldP spid="4200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3"/>
          <p:cNvSpPr txBox="1">
            <a:spLocks noChangeArrowheads="1"/>
          </p:cNvSpPr>
          <p:nvPr/>
        </p:nvSpPr>
        <p:spPr bwMode="auto">
          <a:xfrm>
            <a:off x="762000" y="381000"/>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spcBef>
                <a:spcPct val="50000"/>
              </a:spcBef>
            </a:pPr>
            <a:r>
              <a:rPr lang="en-US" altLang="en-US" sz="2800">
                <a:solidFill>
                  <a:srgbClr val="6600CC"/>
                </a:solidFill>
              </a:rPr>
              <a:t>Nhà máy xi măng Sài Sơn- Thành phố Hà Nội</a:t>
            </a:r>
          </a:p>
        </p:txBody>
      </p:sp>
      <p:pic>
        <p:nvPicPr>
          <p:cNvPr id="256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3754438"/>
            <a:ext cx="3657600"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vi-VN" altLang="en-US" sz="1400"/>
              <a:t>Thứ 6, 28/11/2014</a:t>
            </a:r>
            <a:endParaRPr lang="en-US" altLang="en-US" sz="1400"/>
          </a:p>
        </p:txBody>
      </p:sp>
      <p:sp>
        <p:nvSpPr>
          <p:cNvPr id="1741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23792467-1457-49B7-BF11-4BCBED7BC7D2}" type="slidenum">
              <a:rPr lang="en-US" altLang="en-US" sz="1400"/>
              <a:pPr/>
              <a:t>15</a:t>
            </a:fld>
            <a:endParaRPr lang="en-US" altLang="en-US" sz="1400"/>
          </a:p>
        </p:txBody>
      </p:sp>
    </p:spTree>
    <p:extLst>
      <p:ext uri="{BB962C8B-B14F-4D97-AF65-F5344CB8AC3E}">
        <p14:creationId xmlns:p14="http://schemas.microsoft.com/office/powerpoint/2010/main" val="2482178925"/>
      </p:ext>
    </p:extLst>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box(in)">
                                      <p:cBhvr>
                                        <p:cTn id="7"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du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8600"/>
            <a:ext cx="85344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3"/>
          <p:cNvSpPr txBox="1">
            <a:spLocks noChangeArrowheads="1"/>
          </p:cNvSpPr>
          <p:nvPr/>
        </p:nvSpPr>
        <p:spPr bwMode="auto">
          <a:xfrm>
            <a:off x="1600200" y="228600"/>
            <a:ext cx="6867525" cy="519113"/>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r>
              <a:rPr lang="en-US" altLang="en-US" sz="2800" b="1">
                <a:solidFill>
                  <a:srgbClr val="FF0066"/>
                </a:solidFill>
                <a:latin typeface="Times New Roman" pitchFamily="18" charset="0"/>
              </a:rPr>
              <a:t>Nhà Máy xi măng Thạnh Mỹ ( Quảng Nam)</a:t>
            </a:r>
          </a:p>
        </p:txBody>
      </p:sp>
      <p:grpSp>
        <p:nvGrpSpPr>
          <p:cNvPr id="21508" name="Group 4"/>
          <p:cNvGrpSpPr>
            <a:grpSpLocks/>
          </p:cNvGrpSpPr>
          <p:nvPr/>
        </p:nvGrpSpPr>
        <p:grpSpPr bwMode="auto">
          <a:xfrm flipH="1" flipV="1">
            <a:off x="0" y="0"/>
            <a:ext cx="1800225" cy="1565275"/>
            <a:chOff x="4368" y="2880"/>
            <a:chExt cx="1200" cy="1289"/>
          </a:xfrm>
        </p:grpSpPr>
        <p:sp>
          <p:nvSpPr>
            <p:cNvPr id="21528" name="Freeform 5"/>
            <p:cNvSpPr>
              <a:spLocks/>
            </p:cNvSpPr>
            <p:nvPr/>
          </p:nvSpPr>
          <p:spPr bwMode="auto">
            <a:xfrm>
              <a:off x="4819" y="3639"/>
              <a:ext cx="669" cy="393"/>
            </a:xfrm>
            <a:custGeom>
              <a:avLst/>
              <a:gdLst>
                <a:gd name="T0" fmla="*/ 0 w 1337"/>
                <a:gd name="T1" fmla="*/ 0 h 1572"/>
                <a:gd name="T2" fmla="*/ 1 w 1337"/>
                <a:gd name="T3" fmla="*/ 0 h 1572"/>
                <a:gd name="T4" fmla="*/ 1 w 1337"/>
                <a:gd name="T5" fmla="*/ 0 h 1572"/>
                <a:gd name="T6" fmla="*/ 1 w 1337"/>
                <a:gd name="T7" fmla="*/ 0 h 1572"/>
                <a:gd name="T8" fmla="*/ 2 w 1337"/>
                <a:gd name="T9" fmla="*/ 0 h 1572"/>
                <a:gd name="T10" fmla="*/ 2 w 1337"/>
                <a:gd name="T11" fmla="*/ 0 h 1572"/>
                <a:gd name="T12" fmla="*/ 2 w 1337"/>
                <a:gd name="T13" fmla="*/ 0 h 1572"/>
                <a:gd name="T14" fmla="*/ 2 w 1337"/>
                <a:gd name="T15" fmla="*/ 0 h 1572"/>
                <a:gd name="T16" fmla="*/ 2 w 1337"/>
                <a:gd name="T17" fmla="*/ 0 h 1572"/>
                <a:gd name="T18" fmla="*/ 3 w 1337"/>
                <a:gd name="T19" fmla="*/ 0 h 1572"/>
                <a:gd name="T20" fmla="*/ 3 w 1337"/>
                <a:gd name="T21" fmla="*/ 0 h 1572"/>
                <a:gd name="T22" fmla="*/ 3 w 1337"/>
                <a:gd name="T23" fmla="*/ 0 h 1572"/>
                <a:gd name="T24" fmla="*/ 3 w 1337"/>
                <a:gd name="T25" fmla="*/ 0 h 1572"/>
                <a:gd name="T26" fmla="*/ 3 w 1337"/>
                <a:gd name="T27" fmla="*/ 0 h 1572"/>
                <a:gd name="T28" fmla="*/ 3 w 1337"/>
                <a:gd name="T29" fmla="*/ 0 h 1572"/>
                <a:gd name="T30" fmla="*/ 3 w 1337"/>
                <a:gd name="T31" fmla="*/ 0 h 1572"/>
                <a:gd name="T32" fmla="*/ 3 w 1337"/>
                <a:gd name="T33" fmla="*/ 0 h 1572"/>
                <a:gd name="T34" fmla="*/ 3 w 1337"/>
                <a:gd name="T35" fmla="*/ 0 h 1572"/>
                <a:gd name="T36" fmla="*/ 3 w 1337"/>
                <a:gd name="T37" fmla="*/ 0 h 1572"/>
                <a:gd name="T38" fmla="*/ 3 w 1337"/>
                <a:gd name="T39" fmla="*/ 0 h 1572"/>
                <a:gd name="T40" fmla="*/ 3 w 1337"/>
                <a:gd name="T41" fmla="*/ 0 h 1572"/>
                <a:gd name="T42" fmla="*/ 3 w 1337"/>
                <a:gd name="T43" fmla="*/ 0 h 1572"/>
                <a:gd name="T44" fmla="*/ 3 w 1337"/>
                <a:gd name="T45" fmla="*/ 0 h 1572"/>
                <a:gd name="T46" fmla="*/ 3 w 1337"/>
                <a:gd name="T47" fmla="*/ 0 h 1572"/>
                <a:gd name="T48" fmla="*/ 2 w 1337"/>
                <a:gd name="T49" fmla="*/ 0 h 1572"/>
                <a:gd name="T50" fmla="*/ 2 w 1337"/>
                <a:gd name="T51" fmla="*/ 0 h 1572"/>
                <a:gd name="T52" fmla="*/ 2 w 1337"/>
                <a:gd name="T53" fmla="*/ 0 h 1572"/>
                <a:gd name="T54" fmla="*/ 2 w 1337"/>
                <a:gd name="T55" fmla="*/ 0 h 1572"/>
                <a:gd name="T56" fmla="*/ 2 w 1337"/>
                <a:gd name="T57" fmla="*/ 0 h 1572"/>
                <a:gd name="T58" fmla="*/ 1 w 1337"/>
                <a:gd name="T59" fmla="*/ 0 h 1572"/>
                <a:gd name="T60" fmla="*/ 1 w 1337"/>
                <a:gd name="T61" fmla="*/ 0 h 1572"/>
                <a:gd name="T62" fmla="*/ 1 w 1337"/>
                <a:gd name="T63" fmla="*/ 0 h 1572"/>
                <a:gd name="T64" fmla="*/ 1 w 1337"/>
                <a:gd name="T65" fmla="*/ 0 h 1572"/>
                <a:gd name="T66" fmla="*/ 0 w 1337"/>
                <a:gd name="T67" fmla="*/ 0 h 1572"/>
                <a:gd name="T68" fmla="*/ 0 w 1337"/>
                <a:gd name="T69" fmla="*/ 0 h 15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37"/>
                <a:gd name="T106" fmla="*/ 0 h 1572"/>
                <a:gd name="T107" fmla="*/ 1337 w 1337"/>
                <a:gd name="T108" fmla="*/ 1572 h 15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37" h="1572">
                  <a:moveTo>
                    <a:pt x="0" y="1572"/>
                  </a:moveTo>
                  <a:lnTo>
                    <a:pt x="136" y="1565"/>
                  </a:lnTo>
                  <a:lnTo>
                    <a:pt x="269" y="1541"/>
                  </a:lnTo>
                  <a:lnTo>
                    <a:pt x="398" y="1500"/>
                  </a:lnTo>
                  <a:lnTo>
                    <a:pt x="521" y="1447"/>
                  </a:lnTo>
                  <a:lnTo>
                    <a:pt x="637" y="1382"/>
                  </a:lnTo>
                  <a:lnTo>
                    <a:pt x="748" y="1304"/>
                  </a:lnTo>
                  <a:lnTo>
                    <a:pt x="850" y="1213"/>
                  </a:lnTo>
                  <a:lnTo>
                    <a:pt x="946" y="1112"/>
                  </a:lnTo>
                  <a:lnTo>
                    <a:pt x="1032" y="999"/>
                  </a:lnTo>
                  <a:lnTo>
                    <a:pt x="1109" y="879"/>
                  </a:lnTo>
                  <a:lnTo>
                    <a:pt x="1176" y="749"/>
                  </a:lnTo>
                  <a:lnTo>
                    <a:pt x="1231" y="612"/>
                  </a:lnTo>
                  <a:lnTo>
                    <a:pt x="1276" y="468"/>
                  </a:lnTo>
                  <a:lnTo>
                    <a:pt x="1311" y="316"/>
                  </a:lnTo>
                  <a:lnTo>
                    <a:pt x="1331" y="160"/>
                  </a:lnTo>
                  <a:lnTo>
                    <a:pt x="1337" y="0"/>
                  </a:lnTo>
                  <a:lnTo>
                    <a:pt x="1245" y="0"/>
                  </a:lnTo>
                  <a:lnTo>
                    <a:pt x="1238" y="149"/>
                  </a:lnTo>
                  <a:lnTo>
                    <a:pt x="1221" y="297"/>
                  </a:lnTo>
                  <a:lnTo>
                    <a:pt x="1189" y="436"/>
                  </a:lnTo>
                  <a:lnTo>
                    <a:pt x="1148" y="570"/>
                  </a:lnTo>
                  <a:lnTo>
                    <a:pt x="1094" y="698"/>
                  </a:lnTo>
                  <a:lnTo>
                    <a:pt x="1033" y="817"/>
                  </a:lnTo>
                  <a:lnTo>
                    <a:pt x="961" y="931"/>
                  </a:lnTo>
                  <a:lnTo>
                    <a:pt x="881" y="1035"/>
                  </a:lnTo>
                  <a:lnTo>
                    <a:pt x="793" y="1130"/>
                  </a:lnTo>
                  <a:lnTo>
                    <a:pt x="696" y="1214"/>
                  </a:lnTo>
                  <a:lnTo>
                    <a:pt x="594" y="1286"/>
                  </a:lnTo>
                  <a:lnTo>
                    <a:pt x="485" y="1348"/>
                  </a:lnTo>
                  <a:lnTo>
                    <a:pt x="372" y="1398"/>
                  </a:lnTo>
                  <a:lnTo>
                    <a:pt x="253" y="1435"/>
                  </a:lnTo>
                  <a:lnTo>
                    <a:pt x="128" y="1455"/>
                  </a:lnTo>
                  <a:lnTo>
                    <a:pt x="0" y="1464"/>
                  </a:lnTo>
                  <a:lnTo>
                    <a:pt x="0" y="157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29" name="Freeform 6"/>
            <p:cNvSpPr>
              <a:spLocks/>
            </p:cNvSpPr>
            <p:nvPr/>
          </p:nvSpPr>
          <p:spPr bwMode="auto">
            <a:xfrm>
              <a:off x="4819" y="3639"/>
              <a:ext cx="588" cy="346"/>
            </a:xfrm>
            <a:custGeom>
              <a:avLst/>
              <a:gdLst>
                <a:gd name="T0" fmla="*/ 3 w 1176"/>
                <a:gd name="T1" fmla="*/ 0 h 1382"/>
                <a:gd name="T2" fmla="*/ 3 w 1176"/>
                <a:gd name="T3" fmla="*/ 0 h 1382"/>
                <a:gd name="T4" fmla="*/ 3 w 1176"/>
                <a:gd name="T5" fmla="*/ 0 h 1382"/>
                <a:gd name="T6" fmla="*/ 3 w 1176"/>
                <a:gd name="T7" fmla="*/ 0 h 1382"/>
                <a:gd name="T8" fmla="*/ 2 w 1176"/>
                <a:gd name="T9" fmla="*/ 0 h 1382"/>
                <a:gd name="T10" fmla="*/ 2 w 1176"/>
                <a:gd name="T11" fmla="*/ 0 h 1382"/>
                <a:gd name="T12" fmla="*/ 2 w 1176"/>
                <a:gd name="T13" fmla="*/ 0 h 1382"/>
                <a:gd name="T14" fmla="*/ 2 w 1176"/>
                <a:gd name="T15" fmla="*/ 0 h 1382"/>
                <a:gd name="T16" fmla="*/ 2 w 1176"/>
                <a:gd name="T17" fmla="*/ 0 h 1382"/>
                <a:gd name="T18" fmla="*/ 2 w 1176"/>
                <a:gd name="T19" fmla="*/ 0 h 1382"/>
                <a:gd name="T20" fmla="*/ 2 w 1176"/>
                <a:gd name="T21" fmla="*/ 0 h 1382"/>
                <a:gd name="T22" fmla="*/ 2 w 1176"/>
                <a:gd name="T23" fmla="*/ 0 h 1382"/>
                <a:gd name="T24" fmla="*/ 1 w 1176"/>
                <a:gd name="T25" fmla="*/ 0 h 1382"/>
                <a:gd name="T26" fmla="*/ 1 w 1176"/>
                <a:gd name="T27" fmla="*/ 0 h 1382"/>
                <a:gd name="T28" fmla="*/ 1 w 1176"/>
                <a:gd name="T29" fmla="*/ 0 h 1382"/>
                <a:gd name="T30" fmla="*/ 1 w 1176"/>
                <a:gd name="T31" fmla="*/ 0 h 1382"/>
                <a:gd name="T32" fmla="*/ 0 w 1176"/>
                <a:gd name="T33" fmla="*/ 0 h 1382"/>
                <a:gd name="T34" fmla="*/ 0 w 1176"/>
                <a:gd name="T35" fmla="*/ 0 h 1382"/>
                <a:gd name="T36" fmla="*/ 1 w 1176"/>
                <a:gd name="T37" fmla="*/ 0 h 1382"/>
                <a:gd name="T38" fmla="*/ 1 w 1176"/>
                <a:gd name="T39" fmla="*/ 0 h 1382"/>
                <a:gd name="T40" fmla="*/ 1 w 1176"/>
                <a:gd name="T41" fmla="*/ 0 h 1382"/>
                <a:gd name="T42" fmla="*/ 1 w 1176"/>
                <a:gd name="T43" fmla="*/ 0 h 1382"/>
                <a:gd name="T44" fmla="*/ 2 w 1176"/>
                <a:gd name="T45" fmla="*/ 0 h 1382"/>
                <a:gd name="T46" fmla="*/ 2 w 1176"/>
                <a:gd name="T47" fmla="*/ 0 h 1382"/>
                <a:gd name="T48" fmla="*/ 2 w 1176"/>
                <a:gd name="T49" fmla="*/ 0 h 1382"/>
                <a:gd name="T50" fmla="*/ 2 w 1176"/>
                <a:gd name="T51" fmla="*/ 0 h 1382"/>
                <a:gd name="T52" fmla="*/ 2 w 1176"/>
                <a:gd name="T53" fmla="*/ 0 h 1382"/>
                <a:gd name="T54" fmla="*/ 2 w 1176"/>
                <a:gd name="T55" fmla="*/ 0 h 1382"/>
                <a:gd name="T56" fmla="*/ 3 w 1176"/>
                <a:gd name="T57" fmla="*/ 0 h 1382"/>
                <a:gd name="T58" fmla="*/ 3 w 1176"/>
                <a:gd name="T59" fmla="*/ 0 h 1382"/>
                <a:gd name="T60" fmla="*/ 3 w 1176"/>
                <a:gd name="T61" fmla="*/ 0 h 1382"/>
                <a:gd name="T62" fmla="*/ 3 w 1176"/>
                <a:gd name="T63" fmla="*/ 0 h 1382"/>
                <a:gd name="T64" fmla="*/ 3 w 1176"/>
                <a:gd name="T65" fmla="*/ 0 h 1382"/>
                <a:gd name="T66" fmla="*/ 3 w 1176"/>
                <a:gd name="T67" fmla="*/ 0 h 1382"/>
                <a:gd name="T68" fmla="*/ 3 w 1176"/>
                <a:gd name="T69" fmla="*/ 0 h 13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76"/>
                <a:gd name="T106" fmla="*/ 0 h 1382"/>
                <a:gd name="T107" fmla="*/ 1176 w 1176"/>
                <a:gd name="T108" fmla="*/ 1382 h 138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76" h="1382">
                  <a:moveTo>
                    <a:pt x="1083" y="0"/>
                  </a:moveTo>
                  <a:lnTo>
                    <a:pt x="1078" y="131"/>
                  </a:lnTo>
                  <a:lnTo>
                    <a:pt x="1062" y="257"/>
                  </a:lnTo>
                  <a:lnTo>
                    <a:pt x="1036" y="379"/>
                  </a:lnTo>
                  <a:lnTo>
                    <a:pt x="999" y="495"/>
                  </a:lnTo>
                  <a:lnTo>
                    <a:pt x="953" y="607"/>
                  </a:lnTo>
                  <a:lnTo>
                    <a:pt x="898" y="713"/>
                  </a:lnTo>
                  <a:lnTo>
                    <a:pt x="836" y="811"/>
                  </a:lnTo>
                  <a:lnTo>
                    <a:pt x="767" y="901"/>
                  </a:lnTo>
                  <a:lnTo>
                    <a:pt x="691" y="982"/>
                  </a:lnTo>
                  <a:lnTo>
                    <a:pt x="606" y="1056"/>
                  </a:lnTo>
                  <a:lnTo>
                    <a:pt x="516" y="1120"/>
                  </a:lnTo>
                  <a:lnTo>
                    <a:pt x="421" y="1174"/>
                  </a:lnTo>
                  <a:lnTo>
                    <a:pt x="322" y="1217"/>
                  </a:lnTo>
                  <a:lnTo>
                    <a:pt x="219" y="1248"/>
                  </a:lnTo>
                  <a:lnTo>
                    <a:pt x="111" y="1267"/>
                  </a:lnTo>
                  <a:lnTo>
                    <a:pt x="0" y="1274"/>
                  </a:lnTo>
                  <a:lnTo>
                    <a:pt x="0" y="1382"/>
                  </a:lnTo>
                  <a:lnTo>
                    <a:pt x="120" y="1376"/>
                  </a:lnTo>
                  <a:lnTo>
                    <a:pt x="236" y="1353"/>
                  </a:lnTo>
                  <a:lnTo>
                    <a:pt x="349" y="1320"/>
                  </a:lnTo>
                  <a:lnTo>
                    <a:pt x="456" y="1274"/>
                  </a:lnTo>
                  <a:lnTo>
                    <a:pt x="560" y="1216"/>
                  </a:lnTo>
                  <a:lnTo>
                    <a:pt x="658" y="1145"/>
                  </a:lnTo>
                  <a:lnTo>
                    <a:pt x="748" y="1066"/>
                  </a:lnTo>
                  <a:lnTo>
                    <a:pt x="831" y="977"/>
                  </a:lnTo>
                  <a:lnTo>
                    <a:pt x="907" y="879"/>
                  </a:lnTo>
                  <a:lnTo>
                    <a:pt x="975" y="773"/>
                  </a:lnTo>
                  <a:lnTo>
                    <a:pt x="1034" y="659"/>
                  </a:lnTo>
                  <a:lnTo>
                    <a:pt x="1083" y="536"/>
                  </a:lnTo>
                  <a:lnTo>
                    <a:pt x="1123" y="410"/>
                  </a:lnTo>
                  <a:lnTo>
                    <a:pt x="1151" y="277"/>
                  </a:lnTo>
                  <a:lnTo>
                    <a:pt x="1170" y="141"/>
                  </a:lnTo>
                  <a:lnTo>
                    <a:pt x="1176" y="0"/>
                  </a:lnTo>
                  <a:lnTo>
                    <a:pt x="1083"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30" name="Freeform 7"/>
            <p:cNvSpPr>
              <a:spLocks/>
            </p:cNvSpPr>
            <p:nvPr/>
          </p:nvSpPr>
          <p:spPr bwMode="auto">
            <a:xfrm>
              <a:off x="4819" y="3639"/>
              <a:ext cx="507" cy="298"/>
            </a:xfrm>
            <a:custGeom>
              <a:avLst/>
              <a:gdLst>
                <a:gd name="T0" fmla="*/ 2 w 1014"/>
                <a:gd name="T1" fmla="*/ 0 h 1193"/>
                <a:gd name="T2" fmla="*/ 2 w 1014"/>
                <a:gd name="T3" fmla="*/ 0 h 1193"/>
                <a:gd name="T4" fmla="*/ 2 w 1014"/>
                <a:gd name="T5" fmla="*/ 0 h 1193"/>
                <a:gd name="T6" fmla="*/ 2 w 1014"/>
                <a:gd name="T7" fmla="*/ 0 h 1193"/>
                <a:gd name="T8" fmla="*/ 2 w 1014"/>
                <a:gd name="T9" fmla="*/ 0 h 1193"/>
                <a:gd name="T10" fmla="*/ 2 w 1014"/>
                <a:gd name="T11" fmla="*/ 0 h 1193"/>
                <a:gd name="T12" fmla="*/ 2 w 1014"/>
                <a:gd name="T13" fmla="*/ 0 h 1193"/>
                <a:gd name="T14" fmla="*/ 2 w 1014"/>
                <a:gd name="T15" fmla="*/ 0 h 1193"/>
                <a:gd name="T16" fmla="*/ 2 w 1014"/>
                <a:gd name="T17" fmla="*/ 0 h 1193"/>
                <a:gd name="T18" fmla="*/ 2 w 1014"/>
                <a:gd name="T19" fmla="*/ 0 h 1193"/>
                <a:gd name="T20" fmla="*/ 2 w 1014"/>
                <a:gd name="T21" fmla="*/ 0 h 1193"/>
                <a:gd name="T22" fmla="*/ 1 w 1014"/>
                <a:gd name="T23" fmla="*/ 0 h 1193"/>
                <a:gd name="T24" fmla="*/ 1 w 1014"/>
                <a:gd name="T25" fmla="*/ 0 h 1193"/>
                <a:gd name="T26" fmla="*/ 1 w 1014"/>
                <a:gd name="T27" fmla="*/ 0 h 1193"/>
                <a:gd name="T28" fmla="*/ 1 w 1014"/>
                <a:gd name="T29" fmla="*/ 0 h 1193"/>
                <a:gd name="T30" fmla="*/ 1 w 1014"/>
                <a:gd name="T31" fmla="*/ 0 h 1193"/>
                <a:gd name="T32" fmla="*/ 0 w 1014"/>
                <a:gd name="T33" fmla="*/ 0 h 1193"/>
                <a:gd name="T34" fmla="*/ 0 w 1014"/>
                <a:gd name="T35" fmla="*/ 0 h 1193"/>
                <a:gd name="T36" fmla="*/ 1 w 1014"/>
                <a:gd name="T37" fmla="*/ 0 h 1193"/>
                <a:gd name="T38" fmla="*/ 1 w 1014"/>
                <a:gd name="T39" fmla="*/ 0 h 1193"/>
                <a:gd name="T40" fmla="*/ 1 w 1014"/>
                <a:gd name="T41" fmla="*/ 0 h 1193"/>
                <a:gd name="T42" fmla="*/ 1 w 1014"/>
                <a:gd name="T43" fmla="*/ 0 h 1193"/>
                <a:gd name="T44" fmla="*/ 1 w 1014"/>
                <a:gd name="T45" fmla="*/ 0 h 1193"/>
                <a:gd name="T46" fmla="*/ 2 w 1014"/>
                <a:gd name="T47" fmla="*/ 0 h 1193"/>
                <a:gd name="T48" fmla="*/ 2 w 1014"/>
                <a:gd name="T49" fmla="*/ 0 h 1193"/>
                <a:gd name="T50" fmla="*/ 2 w 1014"/>
                <a:gd name="T51" fmla="*/ 0 h 1193"/>
                <a:gd name="T52" fmla="*/ 2 w 1014"/>
                <a:gd name="T53" fmla="*/ 0 h 1193"/>
                <a:gd name="T54" fmla="*/ 2 w 1014"/>
                <a:gd name="T55" fmla="*/ 0 h 1193"/>
                <a:gd name="T56" fmla="*/ 2 w 1014"/>
                <a:gd name="T57" fmla="*/ 0 h 1193"/>
                <a:gd name="T58" fmla="*/ 2 w 1014"/>
                <a:gd name="T59" fmla="*/ 0 h 1193"/>
                <a:gd name="T60" fmla="*/ 2 w 1014"/>
                <a:gd name="T61" fmla="*/ 0 h 1193"/>
                <a:gd name="T62" fmla="*/ 2 w 1014"/>
                <a:gd name="T63" fmla="*/ 0 h 1193"/>
                <a:gd name="T64" fmla="*/ 2 w 1014"/>
                <a:gd name="T65" fmla="*/ 0 h 1193"/>
                <a:gd name="T66" fmla="*/ 2 w 1014"/>
                <a:gd name="T67" fmla="*/ 0 h 1193"/>
                <a:gd name="T68" fmla="*/ 2 w 1014"/>
                <a:gd name="T69" fmla="*/ 0 h 11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4"/>
                <a:gd name="T106" fmla="*/ 0 h 1193"/>
                <a:gd name="T107" fmla="*/ 1014 w 1014"/>
                <a:gd name="T108" fmla="*/ 1193 h 119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4" h="1193">
                  <a:moveTo>
                    <a:pt x="922" y="0"/>
                  </a:moveTo>
                  <a:lnTo>
                    <a:pt x="916" y="112"/>
                  </a:lnTo>
                  <a:lnTo>
                    <a:pt x="904" y="220"/>
                  </a:lnTo>
                  <a:lnTo>
                    <a:pt x="881" y="322"/>
                  </a:lnTo>
                  <a:lnTo>
                    <a:pt x="850" y="423"/>
                  </a:lnTo>
                  <a:lnTo>
                    <a:pt x="810" y="517"/>
                  </a:lnTo>
                  <a:lnTo>
                    <a:pt x="764" y="607"/>
                  </a:lnTo>
                  <a:lnTo>
                    <a:pt x="711" y="691"/>
                  </a:lnTo>
                  <a:lnTo>
                    <a:pt x="651" y="767"/>
                  </a:lnTo>
                  <a:lnTo>
                    <a:pt x="587" y="838"/>
                  </a:lnTo>
                  <a:lnTo>
                    <a:pt x="515" y="899"/>
                  </a:lnTo>
                  <a:lnTo>
                    <a:pt x="439" y="953"/>
                  </a:lnTo>
                  <a:lnTo>
                    <a:pt x="359" y="1000"/>
                  </a:lnTo>
                  <a:lnTo>
                    <a:pt x="275" y="1037"/>
                  </a:lnTo>
                  <a:lnTo>
                    <a:pt x="186" y="1064"/>
                  </a:lnTo>
                  <a:lnTo>
                    <a:pt x="95" y="1078"/>
                  </a:lnTo>
                  <a:lnTo>
                    <a:pt x="0" y="1085"/>
                  </a:lnTo>
                  <a:lnTo>
                    <a:pt x="0" y="1193"/>
                  </a:lnTo>
                  <a:lnTo>
                    <a:pt x="104" y="1187"/>
                  </a:lnTo>
                  <a:lnTo>
                    <a:pt x="202" y="1169"/>
                  </a:lnTo>
                  <a:lnTo>
                    <a:pt x="302" y="1139"/>
                  </a:lnTo>
                  <a:lnTo>
                    <a:pt x="394" y="1100"/>
                  </a:lnTo>
                  <a:lnTo>
                    <a:pt x="483" y="1049"/>
                  </a:lnTo>
                  <a:lnTo>
                    <a:pt x="567" y="989"/>
                  </a:lnTo>
                  <a:lnTo>
                    <a:pt x="644" y="921"/>
                  </a:lnTo>
                  <a:lnTo>
                    <a:pt x="717" y="844"/>
                  </a:lnTo>
                  <a:lnTo>
                    <a:pt x="781" y="759"/>
                  </a:lnTo>
                  <a:lnTo>
                    <a:pt x="840" y="667"/>
                  </a:lnTo>
                  <a:lnTo>
                    <a:pt x="892" y="569"/>
                  </a:lnTo>
                  <a:lnTo>
                    <a:pt x="933" y="465"/>
                  </a:lnTo>
                  <a:lnTo>
                    <a:pt x="968" y="355"/>
                  </a:lnTo>
                  <a:lnTo>
                    <a:pt x="993" y="239"/>
                  </a:lnTo>
                  <a:lnTo>
                    <a:pt x="1008" y="122"/>
                  </a:lnTo>
                  <a:lnTo>
                    <a:pt x="1014" y="0"/>
                  </a:lnTo>
                  <a:lnTo>
                    <a:pt x="922"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31" name="Freeform 8"/>
            <p:cNvSpPr>
              <a:spLocks/>
            </p:cNvSpPr>
            <p:nvPr/>
          </p:nvSpPr>
          <p:spPr bwMode="auto">
            <a:xfrm>
              <a:off x="4586" y="3776"/>
              <a:ext cx="635" cy="374"/>
            </a:xfrm>
            <a:custGeom>
              <a:avLst/>
              <a:gdLst>
                <a:gd name="T0" fmla="*/ 1 w 1272"/>
                <a:gd name="T1" fmla="*/ 0 h 1495"/>
                <a:gd name="T2" fmla="*/ 1 w 1272"/>
                <a:gd name="T3" fmla="*/ 0 h 1495"/>
                <a:gd name="T4" fmla="*/ 1 w 1272"/>
                <a:gd name="T5" fmla="*/ 0 h 1495"/>
                <a:gd name="T6" fmla="*/ 1 w 1272"/>
                <a:gd name="T7" fmla="*/ 0 h 1495"/>
                <a:gd name="T8" fmla="*/ 1 w 1272"/>
                <a:gd name="T9" fmla="*/ 0 h 1495"/>
                <a:gd name="T10" fmla="*/ 1 w 1272"/>
                <a:gd name="T11" fmla="*/ 0 h 1495"/>
                <a:gd name="T12" fmla="*/ 1 w 1272"/>
                <a:gd name="T13" fmla="*/ 0 h 1495"/>
                <a:gd name="T14" fmla="*/ 1 w 1272"/>
                <a:gd name="T15" fmla="*/ 0 h 1495"/>
                <a:gd name="T16" fmla="*/ 1 w 1272"/>
                <a:gd name="T17" fmla="*/ 0 h 1495"/>
                <a:gd name="T18" fmla="*/ 1 w 1272"/>
                <a:gd name="T19" fmla="*/ 0 h 1495"/>
                <a:gd name="T20" fmla="*/ 1 w 1272"/>
                <a:gd name="T21" fmla="*/ 0 h 1495"/>
                <a:gd name="T22" fmla="*/ 0 w 1272"/>
                <a:gd name="T23" fmla="*/ 0 h 1495"/>
                <a:gd name="T24" fmla="*/ 0 w 1272"/>
                <a:gd name="T25" fmla="*/ 0 h 1495"/>
                <a:gd name="T26" fmla="*/ 0 w 1272"/>
                <a:gd name="T27" fmla="*/ 0 h 1495"/>
                <a:gd name="T28" fmla="*/ 0 w 1272"/>
                <a:gd name="T29" fmla="*/ 0 h 1495"/>
                <a:gd name="T30" fmla="*/ 0 w 1272"/>
                <a:gd name="T31" fmla="*/ 0 h 1495"/>
                <a:gd name="T32" fmla="*/ 0 w 1272"/>
                <a:gd name="T33" fmla="*/ 0 h 1495"/>
                <a:gd name="T34" fmla="*/ 0 w 1272"/>
                <a:gd name="T35" fmla="*/ 0 h 1495"/>
                <a:gd name="T36" fmla="*/ 0 w 1272"/>
                <a:gd name="T37" fmla="*/ 0 h 1495"/>
                <a:gd name="T38" fmla="*/ 0 w 1272"/>
                <a:gd name="T39" fmla="*/ 0 h 1495"/>
                <a:gd name="T40" fmla="*/ 0 w 1272"/>
                <a:gd name="T41" fmla="*/ 0 h 1495"/>
                <a:gd name="T42" fmla="*/ 0 w 1272"/>
                <a:gd name="T43" fmla="*/ 0 h 1495"/>
                <a:gd name="T44" fmla="*/ 1 w 1272"/>
                <a:gd name="T45" fmla="*/ 0 h 1495"/>
                <a:gd name="T46" fmla="*/ 1 w 1272"/>
                <a:gd name="T47" fmla="*/ 0 h 1495"/>
                <a:gd name="T48" fmla="*/ 1 w 1272"/>
                <a:gd name="T49" fmla="*/ 0 h 1495"/>
                <a:gd name="T50" fmla="*/ 1 w 1272"/>
                <a:gd name="T51" fmla="*/ 0 h 1495"/>
                <a:gd name="T52" fmla="*/ 1 w 1272"/>
                <a:gd name="T53" fmla="*/ 0 h 1495"/>
                <a:gd name="T54" fmla="*/ 2 w 1272"/>
                <a:gd name="T55" fmla="*/ 0 h 1495"/>
                <a:gd name="T56" fmla="*/ 2 w 1272"/>
                <a:gd name="T57" fmla="*/ 0 h 1495"/>
                <a:gd name="T58" fmla="*/ 2 w 1272"/>
                <a:gd name="T59" fmla="*/ 0 h 1495"/>
                <a:gd name="T60" fmla="*/ 2 w 1272"/>
                <a:gd name="T61" fmla="*/ 0 h 1495"/>
                <a:gd name="T62" fmla="*/ 2 w 1272"/>
                <a:gd name="T63" fmla="*/ 0 h 1495"/>
                <a:gd name="T64" fmla="*/ 2 w 1272"/>
                <a:gd name="T65" fmla="*/ 0 h 1495"/>
                <a:gd name="T66" fmla="*/ 2 w 1272"/>
                <a:gd name="T67" fmla="*/ 0 h 1495"/>
                <a:gd name="T68" fmla="*/ 1 w 1272"/>
                <a:gd name="T69" fmla="*/ 0 h 14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72"/>
                <a:gd name="T106" fmla="*/ 0 h 1495"/>
                <a:gd name="T107" fmla="*/ 1272 w 1272"/>
                <a:gd name="T108" fmla="*/ 1495 h 149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72" h="1495">
                  <a:moveTo>
                    <a:pt x="989" y="0"/>
                  </a:moveTo>
                  <a:lnTo>
                    <a:pt x="984" y="121"/>
                  </a:lnTo>
                  <a:lnTo>
                    <a:pt x="969" y="236"/>
                  </a:lnTo>
                  <a:lnTo>
                    <a:pt x="945" y="348"/>
                  </a:lnTo>
                  <a:lnTo>
                    <a:pt x="913" y="452"/>
                  </a:lnTo>
                  <a:lnTo>
                    <a:pt x="871" y="554"/>
                  </a:lnTo>
                  <a:lnTo>
                    <a:pt x="820" y="650"/>
                  </a:lnTo>
                  <a:lnTo>
                    <a:pt x="764" y="742"/>
                  </a:lnTo>
                  <a:lnTo>
                    <a:pt x="700" y="823"/>
                  </a:lnTo>
                  <a:lnTo>
                    <a:pt x="632" y="897"/>
                  </a:lnTo>
                  <a:lnTo>
                    <a:pt x="553" y="964"/>
                  </a:lnTo>
                  <a:lnTo>
                    <a:pt x="472" y="1023"/>
                  </a:lnTo>
                  <a:lnTo>
                    <a:pt x="385" y="1072"/>
                  </a:lnTo>
                  <a:lnTo>
                    <a:pt x="295" y="1111"/>
                  </a:lnTo>
                  <a:lnTo>
                    <a:pt x="201" y="1139"/>
                  </a:lnTo>
                  <a:lnTo>
                    <a:pt x="102" y="1157"/>
                  </a:lnTo>
                  <a:lnTo>
                    <a:pt x="0" y="1162"/>
                  </a:lnTo>
                  <a:lnTo>
                    <a:pt x="0" y="1495"/>
                  </a:lnTo>
                  <a:lnTo>
                    <a:pt x="130" y="1487"/>
                  </a:lnTo>
                  <a:lnTo>
                    <a:pt x="254" y="1463"/>
                  </a:lnTo>
                  <a:lnTo>
                    <a:pt x="377" y="1428"/>
                  </a:lnTo>
                  <a:lnTo>
                    <a:pt x="493" y="1376"/>
                  </a:lnTo>
                  <a:lnTo>
                    <a:pt x="605" y="1314"/>
                  </a:lnTo>
                  <a:lnTo>
                    <a:pt x="711" y="1239"/>
                  </a:lnTo>
                  <a:lnTo>
                    <a:pt x="807" y="1153"/>
                  </a:lnTo>
                  <a:lnTo>
                    <a:pt x="899" y="1057"/>
                  </a:lnTo>
                  <a:lnTo>
                    <a:pt x="980" y="950"/>
                  </a:lnTo>
                  <a:lnTo>
                    <a:pt x="1054" y="837"/>
                  </a:lnTo>
                  <a:lnTo>
                    <a:pt x="1117" y="712"/>
                  </a:lnTo>
                  <a:lnTo>
                    <a:pt x="1171" y="581"/>
                  </a:lnTo>
                  <a:lnTo>
                    <a:pt x="1214" y="444"/>
                  </a:lnTo>
                  <a:lnTo>
                    <a:pt x="1244" y="300"/>
                  </a:lnTo>
                  <a:lnTo>
                    <a:pt x="1264" y="152"/>
                  </a:lnTo>
                  <a:lnTo>
                    <a:pt x="1272" y="0"/>
                  </a:lnTo>
                  <a:lnTo>
                    <a:pt x="989"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32" name="Freeform 9"/>
            <p:cNvSpPr>
              <a:spLocks/>
            </p:cNvSpPr>
            <p:nvPr/>
          </p:nvSpPr>
          <p:spPr bwMode="auto">
            <a:xfrm>
              <a:off x="4586" y="3776"/>
              <a:ext cx="669" cy="393"/>
            </a:xfrm>
            <a:custGeom>
              <a:avLst/>
              <a:gdLst>
                <a:gd name="T0" fmla="*/ 0 w 1338"/>
                <a:gd name="T1" fmla="*/ 0 h 1572"/>
                <a:gd name="T2" fmla="*/ 1 w 1338"/>
                <a:gd name="T3" fmla="*/ 0 h 1572"/>
                <a:gd name="T4" fmla="*/ 1 w 1338"/>
                <a:gd name="T5" fmla="*/ 0 h 1572"/>
                <a:gd name="T6" fmla="*/ 1 w 1338"/>
                <a:gd name="T7" fmla="*/ 0 h 1572"/>
                <a:gd name="T8" fmla="*/ 2 w 1338"/>
                <a:gd name="T9" fmla="*/ 0 h 1572"/>
                <a:gd name="T10" fmla="*/ 2 w 1338"/>
                <a:gd name="T11" fmla="*/ 0 h 1572"/>
                <a:gd name="T12" fmla="*/ 2 w 1338"/>
                <a:gd name="T13" fmla="*/ 0 h 1572"/>
                <a:gd name="T14" fmla="*/ 2 w 1338"/>
                <a:gd name="T15" fmla="*/ 0 h 1572"/>
                <a:gd name="T16" fmla="*/ 2 w 1338"/>
                <a:gd name="T17" fmla="*/ 0 h 1572"/>
                <a:gd name="T18" fmla="*/ 3 w 1338"/>
                <a:gd name="T19" fmla="*/ 0 h 1572"/>
                <a:gd name="T20" fmla="*/ 3 w 1338"/>
                <a:gd name="T21" fmla="*/ 0 h 1572"/>
                <a:gd name="T22" fmla="*/ 3 w 1338"/>
                <a:gd name="T23" fmla="*/ 0 h 1572"/>
                <a:gd name="T24" fmla="*/ 3 w 1338"/>
                <a:gd name="T25" fmla="*/ 0 h 1572"/>
                <a:gd name="T26" fmla="*/ 3 w 1338"/>
                <a:gd name="T27" fmla="*/ 0 h 1572"/>
                <a:gd name="T28" fmla="*/ 3 w 1338"/>
                <a:gd name="T29" fmla="*/ 0 h 1572"/>
                <a:gd name="T30" fmla="*/ 3 w 1338"/>
                <a:gd name="T31" fmla="*/ 0 h 1572"/>
                <a:gd name="T32" fmla="*/ 3 w 1338"/>
                <a:gd name="T33" fmla="*/ 0 h 1572"/>
                <a:gd name="T34" fmla="*/ 3 w 1338"/>
                <a:gd name="T35" fmla="*/ 0 h 1572"/>
                <a:gd name="T36" fmla="*/ 3 w 1338"/>
                <a:gd name="T37" fmla="*/ 0 h 1572"/>
                <a:gd name="T38" fmla="*/ 3 w 1338"/>
                <a:gd name="T39" fmla="*/ 0 h 1572"/>
                <a:gd name="T40" fmla="*/ 3 w 1338"/>
                <a:gd name="T41" fmla="*/ 0 h 1572"/>
                <a:gd name="T42" fmla="*/ 3 w 1338"/>
                <a:gd name="T43" fmla="*/ 0 h 1572"/>
                <a:gd name="T44" fmla="*/ 3 w 1338"/>
                <a:gd name="T45" fmla="*/ 0 h 1572"/>
                <a:gd name="T46" fmla="*/ 3 w 1338"/>
                <a:gd name="T47" fmla="*/ 0 h 1572"/>
                <a:gd name="T48" fmla="*/ 2 w 1338"/>
                <a:gd name="T49" fmla="*/ 0 h 1572"/>
                <a:gd name="T50" fmla="*/ 2 w 1338"/>
                <a:gd name="T51" fmla="*/ 0 h 1572"/>
                <a:gd name="T52" fmla="*/ 2 w 1338"/>
                <a:gd name="T53" fmla="*/ 0 h 1572"/>
                <a:gd name="T54" fmla="*/ 2 w 1338"/>
                <a:gd name="T55" fmla="*/ 0 h 1572"/>
                <a:gd name="T56" fmla="*/ 2 w 1338"/>
                <a:gd name="T57" fmla="*/ 0 h 1572"/>
                <a:gd name="T58" fmla="*/ 1 w 1338"/>
                <a:gd name="T59" fmla="*/ 0 h 1572"/>
                <a:gd name="T60" fmla="*/ 1 w 1338"/>
                <a:gd name="T61" fmla="*/ 0 h 1572"/>
                <a:gd name="T62" fmla="*/ 1 w 1338"/>
                <a:gd name="T63" fmla="*/ 0 h 1572"/>
                <a:gd name="T64" fmla="*/ 1 w 1338"/>
                <a:gd name="T65" fmla="*/ 0 h 1572"/>
                <a:gd name="T66" fmla="*/ 0 w 1338"/>
                <a:gd name="T67" fmla="*/ 0 h 1572"/>
                <a:gd name="T68" fmla="*/ 0 w 1338"/>
                <a:gd name="T69" fmla="*/ 0 h 15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38"/>
                <a:gd name="T106" fmla="*/ 0 h 1572"/>
                <a:gd name="T107" fmla="*/ 1338 w 1338"/>
                <a:gd name="T108" fmla="*/ 1572 h 15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38" h="1572">
                  <a:moveTo>
                    <a:pt x="0" y="1572"/>
                  </a:moveTo>
                  <a:lnTo>
                    <a:pt x="137" y="1564"/>
                  </a:lnTo>
                  <a:lnTo>
                    <a:pt x="271" y="1540"/>
                  </a:lnTo>
                  <a:lnTo>
                    <a:pt x="399" y="1501"/>
                  </a:lnTo>
                  <a:lnTo>
                    <a:pt x="521" y="1448"/>
                  </a:lnTo>
                  <a:lnTo>
                    <a:pt x="638" y="1382"/>
                  </a:lnTo>
                  <a:lnTo>
                    <a:pt x="749" y="1304"/>
                  </a:lnTo>
                  <a:lnTo>
                    <a:pt x="850" y="1213"/>
                  </a:lnTo>
                  <a:lnTo>
                    <a:pt x="947" y="1112"/>
                  </a:lnTo>
                  <a:lnTo>
                    <a:pt x="1033" y="999"/>
                  </a:lnTo>
                  <a:lnTo>
                    <a:pt x="1110" y="879"/>
                  </a:lnTo>
                  <a:lnTo>
                    <a:pt x="1176" y="749"/>
                  </a:lnTo>
                  <a:lnTo>
                    <a:pt x="1232" y="612"/>
                  </a:lnTo>
                  <a:lnTo>
                    <a:pt x="1277" y="468"/>
                  </a:lnTo>
                  <a:lnTo>
                    <a:pt x="1311" y="316"/>
                  </a:lnTo>
                  <a:lnTo>
                    <a:pt x="1332" y="160"/>
                  </a:lnTo>
                  <a:lnTo>
                    <a:pt x="1338" y="0"/>
                  </a:lnTo>
                  <a:lnTo>
                    <a:pt x="1246" y="0"/>
                  </a:lnTo>
                  <a:lnTo>
                    <a:pt x="1240" y="150"/>
                  </a:lnTo>
                  <a:lnTo>
                    <a:pt x="1221" y="297"/>
                  </a:lnTo>
                  <a:lnTo>
                    <a:pt x="1190" y="436"/>
                  </a:lnTo>
                  <a:lnTo>
                    <a:pt x="1148" y="571"/>
                  </a:lnTo>
                  <a:lnTo>
                    <a:pt x="1095" y="698"/>
                  </a:lnTo>
                  <a:lnTo>
                    <a:pt x="1034" y="818"/>
                  </a:lnTo>
                  <a:lnTo>
                    <a:pt x="962" y="931"/>
                  </a:lnTo>
                  <a:lnTo>
                    <a:pt x="882" y="1036"/>
                  </a:lnTo>
                  <a:lnTo>
                    <a:pt x="794" y="1130"/>
                  </a:lnTo>
                  <a:lnTo>
                    <a:pt x="697" y="1215"/>
                  </a:lnTo>
                  <a:lnTo>
                    <a:pt x="595" y="1286"/>
                  </a:lnTo>
                  <a:lnTo>
                    <a:pt x="486" y="1348"/>
                  </a:lnTo>
                  <a:lnTo>
                    <a:pt x="372" y="1398"/>
                  </a:lnTo>
                  <a:lnTo>
                    <a:pt x="253" y="1435"/>
                  </a:lnTo>
                  <a:lnTo>
                    <a:pt x="129" y="1455"/>
                  </a:lnTo>
                  <a:lnTo>
                    <a:pt x="0" y="1464"/>
                  </a:lnTo>
                  <a:lnTo>
                    <a:pt x="0" y="157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33" name="Freeform 10"/>
            <p:cNvSpPr>
              <a:spLocks/>
            </p:cNvSpPr>
            <p:nvPr/>
          </p:nvSpPr>
          <p:spPr bwMode="auto">
            <a:xfrm>
              <a:off x="4586" y="3776"/>
              <a:ext cx="588" cy="346"/>
            </a:xfrm>
            <a:custGeom>
              <a:avLst/>
              <a:gdLst>
                <a:gd name="T0" fmla="*/ 3 w 1176"/>
                <a:gd name="T1" fmla="*/ 0 h 1383"/>
                <a:gd name="T2" fmla="*/ 3 w 1176"/>
                <a:gd name="T3" fmla="*/ 0 h 1383"/>
                <a:gd name="T4" fmla="*/ 3 w 1176"/>
                <a:gd name="T5" fmla="*/ 0 h 1383"/>
                <a:gd name="T6" fmla="*/ 3 w 1176"/>
                <a:gd name="T7" fmla="*/ 0 h 1383"/>
                <a:gd name="T8" fmla="*/ 2 w 1176"/>
                <a:gd name="T9" fmla="*/ 0 h 1383"/>
                <a:gd name="T10" fmla="*/ 2 w 1176"/>
                <a:gd name="T11" fmla="*/ 0 h 1383"/>
                <a:gd name="T12" fmla="*/ 2 w 1176"/>
                <a:gd name="T13" fmla="*/ 0 h 1383"/>
                <a:gd name="T14" fmla="*/ 2 w 1176"/>
                <a:gd name="T15" fmla="*/ 0 h 1383"/>
                <a:gd name="T16" fmla="*/ 2 w 1176"/>
                <a:gd name="T17" fmla="*/ 0 h 1383"/>
                <a:gd name="T18" fmla="*/ 2 w 1176"/>
                <a:gd name="T19" fmla="*/ 0 h 1383"/>
                <a:gd name="T20" fmla="*/ 2 w 1176"/>
                <a:gd name="T21" fmla="*/ 0 h 1383"/>
                <a:gd name="T22" fmla="*/ 2 w 1176"/>
                <a:gd name="T23" fmla="*/ 0 h 1383"/>
                <a:gd name="T24" fmla="*/ 1 w 1176"/>
                <a:gd name="T25" fmla="*/ 0 h 1383"/>
                <a:gd name="T26" fmla="*/ 1 w 1176"/>
                <a:gd name="T27" fmla="*/ 0 h 1383"/>
                <a:gd name="T28" fmla="*/ 1 w 1176"/>
                <a:gd name="T29" fmla="*/ 0 h 1383"/>
                <a:gd name="T30" fmla="*/ 1 w 1176"/>
                <a:gd name="T31" fmla="*/ 0 h 1383"/>
                <a:gd name="T32" fmla="*/ 0 w 1176"/>
                <a:gd name="T33" fmla="*/ 0 h 1383"/>
                <a:gd name="T34" fmla="*/ 0 w 1176"/>
                <a:gd name="T35" fmla="*/ 0 h 1383"/>
                <a:gd name="T36" fmla="*/ 1 w 1176"/>
                <a:gd name="T37" fmla="*/ 0 h 1383"/>
                <a:gd name="T38" fmla="*/ 1 w 1176"/>
                <a:gd name="T39" fmla="*/ 0 h 1383"/>
                <a:gd name="T40" fmla="*/ 1 w 1176"/>
                <a:gd name="T41" fmla="*/ 0 h 1383"/>
                <a:gd name="T42" fmla="*/ 1 w 1176"/>
                <a:gd name="T43" fmla="*/ 0 h 1383"/>
                <a:gd name="T44" fmla="*/ 2 w 1176"/>
                <a:gd name="T45" fmla="*/ 0 h 1383"/>
                <a:gd name="T46" fmla="*/ 2 w 1176"/>
                <a:gd name="T47" fmla="*/ 0 h 1383"/>
                <a:gd name="T48" fmla="*/ 2 w 1176"/>
                <a:gd name="T49" fmla="*/ 0 h 1383"/>
                <a:gd name="T50" fmla="*/ 2 w 1176"/>
                <a:gd name="T51" fmla="*/ 0 h 1383"/>
                <a:gd name="T52" fmla="*/ 2 w 1176"/>
                <a:gd name="T53" fmla="*/ 0 h 1383"/>
                <a:gd name="T54" fmla="*/ 2 w 1176"/>
                <a:gd name="T55" fmla="*/ 0 h 1383"/>
                <a:gd name="T56" fmla="*/ 3 w 1176"/>
                <a:gd name="T57" fmla="*/ 0 h 1383"/>
                <a:gd name="T58" fmla="*/ 3 w 1176"/>
                <a:gd name="T59" fmla="*/ 0 h 1383"/>
                <a:gd name="T60" fmla="*/ 3 w 1176"/>
                <a:gd name="T61" fmla="*/ 0 h 1383"/>
                <a:gd name="T62" fmla="*/ 3 w 1176"/>
                <a:gd name="T63" fmla="*/ 0 h 1383"/>
                <a:gd name="T64" fmla="*/ 3 w 1176"/>
                <a:gd name="T65" fmla="*/ 0 h 1383"/>
                <a:gd name="T66" fmla="*/ 3 w 1176"/>
                <a:gd name="T67" fmla="*/ 0 h 1383"/>
                <a:gd name="T68" fmla="*/ 3 w 1176"/>
                <a:gd name="T69" fmla="*/ 0 h 13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76"/>
                <a:gd name="T106" fmla="*/ 0 h 1383"/>
                <a:gd name="T107" fmla="*/ 1176 w 1176"/>
                <a:gd name="T108" fmla="*/ 1383 h 138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76" h="1383">
                  <a:moveTo>
                    <a:pt x="1084" y="0"/>
                  </a:moveTo>
                  <a:lnTo>
                    <a:pt x="1079" y="131"/>
                  </a:lnTo>
                  <a:lnTo>
                    <a:pt x="1063" y="259"/>
                  </a:lnTo>
                  <a:lnTo>
                    <a:pt x="1037" y="379"/>
                  </a:lnTo>
                  <a:lnTo>
                    <a:pt x="999" y="496"/>
                  </a:lnTo>
                  <a:lnTo>
                    <a:pt x="953" y="607"/>
                  </a:lnTo>
                  <a:lnTo>
                    <a:pt x="900" y="713"/>
                  </a:lnTo>
                  <a:lnTo>
                    <a:pt x="837" y="811"/>
                  </a:lnTo>
                  <a:lnTo>
                    <a:pt x="768" y="901"/>
                  </a:lnTo>
                  <a:lnTo>
                    <a:pt x="692" y="984"/>
                  </a:lnTo>
                  <a:lnTo>
                    <a:pt x="607" y="1058"/>
                  </a:lnTo>
                  <a:lnTo>
                    <a:pt x="517" y="1120"/>
                  </a:lnTo>
                  <a:lnTo>
                    <a:pt x="423" y="1175"/>
                  </a:lnTo>
                  <a:lnTo>
                    <a:pt x="323" y="1220"/>
                  </a:lnTo>
                  <a:lnTo>
                    <a:pt x="220" y="1250"/>
                  </a:lnTo>
                  <a:lnTo>
                    <a:pt x="112" y="1269"/>
                  </a:lnTo>
                  <a:lnTo>
                    <a:pt x="0" y="1275"/>
                  </a:lnTo>
                  <a:lnTo>
                    <a:pt x="0" y="1383"/>
                  </a:lnTo>
                  <a:lnTo>
                    <a:pt x="120" y="1377"/>
                  </a:lnTo>
                  <a:lnTo>
                    <a:pt x="236" y="1354"/>
                  </a:lnTo>
                  <a:lnTo>
                    <a:pt x="350" y="1322"/>
                  </a:lnTo>
                  <a:lnTo>
                    <a:pt x="457" y="1275"/>
                  </a:lnTo>
                  <a:lnTo>
                    <a:pt x="561" y="1216"/>
                  </a:lnTo>
                  <a:lnTo>
                    <a:pt x="659" y="1148"/>
                  </a:lnTo>
                  <a:lnTo>
                    <a:pt x="749" y="1067"/>
                  </a:lnTo>
                  <a:lnTo>
                    <a:pt x="832" y="978"/>
                  </a:lnTo>
                  <a:lnTo>
                    <a:pt x="907" y="879"/>
                  </a:lnTo>
                  <a:lnTo>
                    <a:pt x="976" y="773"/>
                  </a:lnTo>
                  <a:lnTo>
                    <a:pt x="1035" y="659"/>
                  </a:lnTo>
                  <a:lnTo>
                    <a:pt x="1084" y="538"/>
                  </a:lnTo>
                  <a:lnTo>
                    <a:pt x="1124" y="411"/>
                  </a:lnTo>
                  <a:lnTo>
                    <a:pt x="1152" y="278"/>
                  </a:lnTo>
                  <a:lnTo>
                    <a:pt x="1171" y="141"/>
                  </a:lnTo>
                  <a:lnTo>
                    <a:pt x="1176" y="0"/>
                  </a:lnTo>
                  <a:lnTo>
                    <a:pt x="1084"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34" name="Freeform 11"/>
            <p:cNvSpPr>
              <a:spLocks/>
            </p:cNvSpPr>
            <p:nvPr/>
          </p:nvSpPr>
          <p:spPr bwMode="auto">
            <a:xfrm>
              <a:off x="4587" y="3771"/>
              <a:ext cx="506" cy="306"/>
            </a:xfrm>
            <a:custGeom>
              <a:avLst/>
              <a:gdLst>
                <a:gd name="T0" fmla="*/ 2 w 1011"/>
                <a:gd name="T1" fmla="*/ 0 h 1223"/>
                <a:gd name="T2" fmla="*/ 2 w 1011"/>
                <a:gd name="T3" fmla="*/ 0 h 1223"/>
                <a:gd name="T4" fmla="*/ 2 w 1011"/>
                <a:gd name="T5" fmla="*/ 0 h 1223"/>
                <a:gd name="T6" fmla="*/ 2 w 1011"/>
                <a:gd name="T7" fmla="*/ 0 h 1223"/>
                <a:gd name="T8" fmla="*/ 2 w 1011"/>
                <a:gd name="T9" fmla="*/ 0 h 1223"/>
                <a:gd name="T10" fmla="*/ 2 w 1011"/>
                <a:gd name="T11" fmla="*/ 0 h 1223"/>
                <a:gd name="T12" fmla="*/ 2 w 1011"/>
                <a:gd name="T13" fmla="*/ 0 h 1223"/>
                <a:gd name="T14" fmla="*/ 2 w 1011"/>
                <a:gd name="T15" fmla="*/ 0 h 1223"/>
                <a:gd name="T16" fmla="*/ 2 w 1011"/>
                <a:gd name="T17" fmla="*/ 0 h 1223"/>
                <a:gd name="T18" fmla="*/ 2 w 1011"/>
                <a:gd name="T19" fmla="*/ 0 h 1223"/>
                <a:gd name="T20" fmla="*/ 2 w 1011"/>
                <a:gd name="T21" fmla="*/ 0 h 1223"/>
                <a:gd name="T22" fmla="*/ 1 w 1011"/>
                <a:gd name="T23" fmla="*/ 0 h 1223"/>
                <a:gd name="T24" fmla="*/ 1 w 1011"/>
                <a:gd name="T25" fmla="*/ 0 h 1223"/>
                <a:gd name="T26" fmla="*/ 1 w 1011"/>
                <a:gd name="T27" fmla="*/ 0 h 1223"/>
                <a:gd name="T28" fmla="*/ 1 w 1011"/>
                <a:gd name="T29" fmla="*/ 0 h 1223"/>
                <a:gd name="T30" fmla="*/ 1 w 1011"/>
                <a:gd name="T31" fmla="*/ 0 h 1223"/>
                <a:gd name="T32" fmla="*/ 0 w 1011"/>
                <a:gd name="T33" fmla="*/ 0 h 1223"/>
                <a:gd name="T34" fmla="*/ 0 w 1011"/>
                <a:gd name="T35" fmla="*/ 0 h 1223"/>
                <a:gd name="T36" fmla="*/ 1 w 1011"/>
                <a:gd name="T37" fmla="*/ 0 h 1223"/>
                <a:gd name="T38" fmla="*/ 1 w 1011"/>
                <a:gd name="T39" fmla="*/ 0 h 1223"/>
                <a:gd name="T40" fmla="*/ 1 w 1011"/>
                <a:gd name="T41" fmla="*/ 0 h 1223"/>
                <a:gd name="T42" fmla="*/ 1 w 1011"/>
                <a:gd name="T43" fmla="*/ 0 h 1223"/>
                <a:gd name="T44" fmla="*/ 1 w 1011"/>
                <a:gd name="T45" fmla="*/ 0 h 1223"/>
                <a:gd name="T46" fmla="*/ 2 w 1011"/>
                <a:gd name="T47" fmla="*/ 0 h 1223"/>
                <a:gd name="T48" fmla="*/ 2 w 1011"/>
                <a:gd name="T49" fmla="*/ 0 h 1223"/>
                <a:gd name="T50" fmla="*/ 2 w 1011"/>
                <a:gd name="T51" fmla="*/ 0 h 1223"/>
                <a:gd name="T52" fmla="*/ 2 w 1011"/>
                <a:gd name="T53" fmla="*/ 0 h 1223"/>
                <a:gd name="T54" fmla="*/ 2 w 1011"/>
                <a:gd name="T55" fmla="*/ 0 h 1223"/>
                <a:gd name="T56" fmla="*/ 2 w 1011"/>
                <a:gd name="T57" fmla="*/ 0 h 1223"/>
                <a:gd name="T58" fmla="*/ 2 w 1011"/>
                <a:gd name="T59" fmla="*/ 0 h 1223"/>
                <a:gd name="T60" fmla="*/ 2 w 1011"/>
                <a:gd name="T61" fmla="*/ 0 h 1223"/>
                <a:gd name="T62" fmla="*/ 2 w 1011"/>
                <a:gd name="T63" fmla="*/ 0 h 1223"/>
                <a:gd name="T64" fmla="*/ 2 w 1011"/>
                <a:gd name="T65" fmla="*/ 0 h 1223"/>
                <a:gd name="T66" fmla="*/ 2 w 1011"/>
                <a:gd name="T67" fmla="*/ 0 h 1223"/>
                <a:gd name="T68" fmla="*/ 2 w 1011"/>
                <a:gd name="T69" fmla="*/ 0 h 1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1"/>
                <a:gd name="T106" fmla="*/ 0 h 1223"/>
                <a:gd name="T107" fmla="*/ 1011 w 1011"/>
                <a:gd name="T108" fmla="*/ 1223 h 1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1" h="1223">
                  <a:moveTo>
                    <a:pt x="919" y="0"/>
                  </a:moveTo>
                  <a:lnTo>
                    <a:pt x="914" y="112"/>
                  </a:lnTo>
                  <a:lnTo>
                    <a:pt x="902" y="222"/>
                  </a:lnTo>
                  <a:lnTo>
                    <a:pt x="879" y="326"/>
                  </a:lnTo>
                  <a:lnTo>
                    <a:pt x="847" y="428"/>
                  </a:lnTo>
                  <a:lnTo>
                    <a:pt x="808" y="525"/>
                  </a:lnTo>
                  <a:lnTo>
                    <a:pt x="763" y="619"/>
                  </a:lnTo>
                  <a:lnTo>
                    <a:pt x="710" y="703"/>
                  </a:lnTo>
                  <a:lnTo>
                    <a:pt x="650" y="785"/>
                  </a:lnTo>
                  <a:lnTo>
                    <a:pt x="585" y="857"/>
                  </a:lnTo>
                  <a:lnTo>
                    <a:pt x="514" y="920"/>
                  </a:lnTo>
                  <a:lnTo>
                    <a:pt x="438" y="979"/>
                  </a:lnTo>
                  <a:lnTo>
                    <a:pt x="358" y="1026"/>
                  </a:lnTo>
                  <a:lnTo>
                    <a:pt x="274" y="1063"/>
                  </a:lnTo>
                  <a:lnTo>
                    <a:pt x="185" y="1092"/>
                  </a:lnTo>
                  <a:lnTo>
                    <a:pt x="94" y="1109"/>
                  </a:lnTo>
                  <a:lnTo>
                    <a:pt x="0" y="1115"/>
                  </a:lnTo>
                  <a:lnTo>
                    <a:pt x="0" y="1223"/>
                  </a:lnTo>
                  <a:lnTo>
                    <a:pt x="102" y="1217"/>
                  </a:lnTo>
                  <a:lnTo>
                    <a:pt x="204" y="1198"/>
                  </a:lnTo>
                  <a:lnTo>
                    <a:pt x="301" y="1167"/>
                  </a:lnTo>
                  <a:lnTo>
                    <a:pt x="393" y="1125"/>
                  </a:lnTo>
                  <a:lnTo>
                    <a:pt x="482" y="1072"/>
                  </a:lnTo>
                  <a:lnTo>
                    <a:pt x="566" y="1009"/>
                  </a:lnTo>
                  <a:lnTo>
                    <a:pt x="645" y="939"/>
                  </a:lnTo>
                  <a:lnTo>
                    <a:pt x="716" y="858"/>
                  </a:lnTo>
                  <a:lnTo>
                    <a:pt x="781" y="770"/>
                  </a:lnTo>
                  <a:lnTo>
                    <a:pt x="839" y="675"/>
                  </a:lnTo>
                  <a:lnTo>
                    <a:pt x="889" y="573"/>
                  </a:lnTo>
                  <a:lnTo>
                    <a:pt x="932" y="470"/>
                  </a:lnTo>
                  <a:lnTo>
                    <a:pt x="965" y="358"/>
                  </a:lnTo>
                  <a:lnTo>
                    <a:pt x="991" y="240"/>
                  </a:lnTo>
                  <a:lnTo>
                    <a:pt x="1006" y="121"/>
                  </a:lnTo>
                  <a:lnTo>
                    <a:pt x="1011" y="0"/>
                  </a:lnTo>
                  <a:lnTo>
                    <a:pt x="919"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grpSp>
          <p:nvGrpSpPr>
            <p:cNvPr id="21535" name="Group 12"/>
            <p:cNvGrpSpPr>
              <a:grpSpLocks/>
            </p:cNvGrpSpPr>
            <p:nvPr/>
          </p:nvGrpSpPr>
          <p:grpSpPr bwMode="auto">
            <a:xfrm>
              <a:off x="4368" y="2880"/>
              <a:ext cx="1200" cy="1264"/>
              <a:chOff x="3120" y="1632"/>
              <a:chExt cx="2640" cy="2704"/>
            </a:xfrm>
          </p:grpSpPr>
          <p:pic>
            <p:nvPicPr>
              <p:cNvPr id="21536" name="Picture 13"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08" y="3296"/>
                <a:ext cx="1152"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37" name="Picture 14"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0" y="2352"/>
                <a:ext cx="576"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38" name="Picture 15"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80" y="3696"/>
                <a:ext cx="720"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39" name="Picture 16"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4" y="2784"/>
                <a:ext cx="768" cy="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40" name="Picture 17"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52" y="3808"/>
                <a:ext cx="576"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41" name="Picture 18"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20" y="3888"/>
                <a:ext cx="43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42" name="Picture 19"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6" y="1979"/>
                <a:ext cx="43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43" name="Picture 20"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32" y="1632"/>
                <a:ext cx="336"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44" name="Picture 21"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68" y="3141"/>
                <a:ext cx="912"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grpSp>
      </p:grpSp>
      <p:grpSp>
        <p:nvGrpSpPr>
          <p:cNvPr id="21509" name="Group 22"/>
          <p:cNvGrpSpPr>
            <a:grpSpLocks/>
          </p:cNvGrpSpPr>
          <p:nvPr/>
        </p:nvGrpSpPr>
        <p:grpSpPr bwMode="auto">
          <a:xfrm>
            <a:off x="7562850" y="5070475"/>
            <a:ext cx="1581150" cy="1787525"/>
            <a:chOff x="4368" y="2880"/>
            <a:chExt cx="1200" cy="1289"/>
          </a:xfrm>
        </p:grpSpPr>
        <p:sp>
          <p:nvSpPr>
            <p:cNvPr id="21511" name="Freeform 23"/>
            <p:cNvSpPr>
              <a:spLocks/>
            </p:cNvSpPr>
            <p:nvPr/>
          </p:nvSpPr>
          <p:spPr bwMode="auto">
            <a:xfrm>
              <a:off x="4819" y="3639"/>
              <a:ext cx="669" cy="393"/>
            </a:xfrm>
            <a:custGeom>
              <a:avLst/>
              <a:gdLst>
                <a:gd name="T0" fmla="*/ 0 w 1337"/>
                <a:gd name="T1" fmla="*/ 0 h 1572"/>
                <a:gd name="T2" fmla="*/ 1 w 1337"/>
                <a:gd name="T3" fmla="*/ 0 h 1572"/>
                <a:gd name="T4" fmla="*/ 1 w 1337"/>
                <a:gd name="T5" fmla="*/ 0 h 1572"/>
                <a:gd name="T6" fmla="*/ 1 w 1337"/>
                <a:gd name="T7" fmla="*/ 0 h 1572"/>
                <a:gd name="T8" fmla="*/ 2 w 1337"/>
                <a:gd name="T9" fmla="*/ 0 h 1572"/>
                <a:gd name="T10" fmla="*/ 2 w 1337"/>
                <a:gd name="T11" fmla="*/ 0 h 1572"/>
                <a:gd name="T12" fmla="*/ 2 w 1337"/>
                <a:gd name="T13" fmla="*/ 0 h 1572"/>
                <a:gd name="T14" fmla="*/ 2 w 1337"/>
                <a:gd name="T15" fmla="*/ 0 h 1572"/>
                <a:gd name="T16" fmla="*/ 2 w 1337"/>
                <a:gd name="T17" fmla="*/ 0 h 1572"/>
                <a:gd name="T18" fmla="*/ 3 w 1337"/>
                <a:gd name="T19" fmla="*/ 0 h 1572"/>
                <a:gd name="T20" fmla="*/ 3 w 1337"/>
                <a:gd name="T21" fmla="*/ 0 h 1572"/>
                <a:gd name="T22" fmla="*/ 3 w 1337"/>
                <a:gd name="T23" fmla="*/ 0 h 1572"/>
                <a:gd name="T24" fmla="*/ 3 w 1337"/>
                <a:gd name="T25" fmla="*/ 0 h 1572"/>
                <a:gd name="T26" fmla="*/ 3 w 1337"/>
                <a:gd name="T27" fmla="*/ 0 h 1572"/>
                <a:gd name="T28" fmla="*/ 3 w 1337"/>
                <a:gd name="T29" fmla="*/ 0 h 1572"/>
                <a:gd name="T30" fmla="*/ 3 w 1337"/>
                <a:gd name="T31" fmla="*/ 0 h 1572"/>
                <a:gd name="T32" fmla="*/ 3 w 1337"/>
                <a:gd name="T33" fmla="*/ 0 h 1572"/>
                <a:gd name="T34" fmla="*/ 3 w 1337"/>
                <a:gd name="T35" fmla="*/ 0 h 1572"/>
                <a:gd name="T36" fmla="*/ 3 w 1337"/>
                <a:gd name="T37" fmla="*/ 0 h 1572"/>
                <a:gd name="T38" fmla="*/ 3 w 1337"/>
                <a:gd name="T39" fmla="*/ 0 h 1572"/>
                <a:gd name="T40" fmla="*/ 3 w 1337"/>
                <a:gd name="T41" fmla="*/ 0 h 1572"/>
                <a:gd name="T42" fmla="*/ 3 w 1337"/>
                <a:gd name="T43" fmla="*/ 0 h 1572"/>
                <a:gd name="T44" fmla="*/ 3 w 1337"/>
                <a:gd name="T45" fmla="*/ 0 h 1572"/>
                <a:gd name="T46" fmla="*/ 3 w 1337"/>
                <a:gd name="T47" fmla="*/ 0 h 1572"/>
                <a:gd name="T48" fmla="*/ 2 w 1337"/>
                <a:gd name="T49" fmla="*/ 0 h 1572"/>
                <a:gd name="T50" fmla="*/ 2 w 1337"/>
                <a:gd name="T51" fmla="*/ 0 h 1572"/>
                <a:gd name="T52" fmla="*/ 2 w 1337"/>
                <a:gd name="T53" fmla="*/ 0 h 1572"/>
                <a:gd name="T54" fmla="*/ 2 w 1337"/>
                <a:gd name="T55" fmla="*/ 0 h 1572"/>
                <a:gd name="T56" fmla="*/ 2 w 1337"/>
                <a:gd name="T57" fmla="*/ 0 h 1572"/>
                <a:gd name="T58" fmla="*/ 1 w 1337"/>
                <a:gd name="T59" fmla="*/ 0 h 1572"/>
                <a:gd name="T60" fmla="*/ 1 w 1337"/>
                <a:gd name="T61" fmla="*/ 0 h 1572"/>
                <a:gd name="T62" fmla="*/ 1 w 1337"/>
                <a:gd name="T63" fmla="*/ 0 h 1572"/>
                <a:gd name="T64" fmla="*/ 1 w 1337"/>
                <a:gd name="T65" fmla="*/ 0 h 1572"/>
                <a:gd name="T66" fmla="*/ 0 w 1337"/>
                <a:gd name="T67" fmla="*/ 0 h 1572"/>
                <a:gd name="T68" fmla="*/ 0 w 1337"/>
                <a:gd name="T69" fmla="*/ 0 h 15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37"/>
                <a:gd name="T106" fmla="*/ 0 h 1572"/>
                <a:gd name="T107" fmla="*/ 1337 w 1337"/>
                <a:gd name="T108" fmla="*/ 1572 h 15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37" h="1572">
                  <a:moveTo>
                    <a:pt x="0" y="1572"/>
                  </a:moveTo>
                  <a:lnTo>
                    <a:pt x="136" y="1565"/>
                  </a:lnTo>
                  <a:lnTo>
                    <a:pt x="269" y="1541"/>
                  </a:lnTo>
                  <a:lnTo>
                    <a:pt x="398" y="1500"/>
                  </a:lnTo>
                  <a:lnTo>
                    <a:pt x="521" y="1447"/>
                  </a:lnTo>
                  <a:lnTo>
                    <a:pt x="637" y="1382"/>
                  </a:lnTo>
                  <a:lnTo>
                    <a:pt x="748" y="1304"/>
                  </a:lnTo>
                  <a:lnTo>
                    <a:pt x="850" y="1213"/>
                  </a:lnTo>
                  <a:lnTo>
                    <a:pt x="946" y="1112"/>
                  </a:lnTo>
                  <a:lnTo>
                    <a:pt x="1032" y="999"/>
                  </a:lnTo>
                  <a:lnTo>
                    <a:pt x="1109" y="879"/>
                  </a:lnTo>
                  <a:lnTo>
                    <a:pt x="1176" y="749"/>
                  </a:lnTo>
                  <a:lnTo>
                    <a:pt x="1231" y="612"/>
                  </a:lnTo>
                  <a:lnTo>
                    <a:pt x="1276" y="468"/>
                  </a:lnTo>
                  <a:lnTo>
                    <a:pt x="1311" y="316"/>
                  </a:lnTo>
                  <a:lnTo>
                    <a:pt x="1331" y="160"/>
                  </a:lnTo>
                  <a:lnTo>
                    <a:pt x="1337" y="0"/>
                  </a:lnTo>
                  <a:lnTo>
                    <a:pt x="1245" y="0"/>
                  </a:lnTo>
                  <a:lnTo>
                    <a:pt x="1238" y="149"/>
                  </a:lnTo>
                  <a:lnTo>
                    <a:pt x="1221" y="297"/>
                  </a:lnTo>
                  <a:lnTo>
                    <a:pt x="1189" y="436"/>
                  </a:lnTo>
                  <a:lnTo>
                    <a:pt x="1148" y="570"/>
                  </a:lnTo>
                  <a:lnTo>
                    <a:pt x="1094" y="698"/>
                  </a:lnTo>
                  <a:lnTo>
                    <a:pt x="1033" y="817"/>
                  </a:lnTo>
                  <a:lnTo>
                    <a:pt x="961" y="931"/>
                  </a:lnTo>
                  <a:lnTo>
                    <a:pt x="881" y="1035"/>
                  </a:lnTo>
                  <a:lnTo>
                    <a:pt x="793" y="1130"/>
                  </a:lnTo>
                  <a:lnTo>
                    <a:pt x="696" y="1214"/>
                  </a:lnTo>
                  <a:lnTo>
                    <a:pt x="594" y="1286"/>
                  </a:lnTo>
                  <a:lnTo>
                    <a:pt x="485" y="1348"/>
                  </a:lnTo>
                  <a:lnTo>
                    <a:pt x="372" y="1398"/>
                  </a:lnTo>
                  <a:lnTo>
                    <a:pt x="253" y="1435"/>
                  </a:lnTo>
                  <a:lnTo>
                    <a:pt x="128" y="1455"/>
                  </a:lnTo>
                  <a:lnTo>
                    <a:pt x="0" y="1464"/>
                  </a:lnTo>
                  <a:lnTo>
                    <a:pt x="0" y="157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12" name="Freeform 24"/>
            <p:cNvSpPr>
              <a:spLocks/>
            </p:cNvSpPr>
            <p:nvPr/>
          </p:nvSpPr>
          <p:spPr bwMode="auto">
            <a:xfrm>
              <a:off x="4819" y="3639"/>
              <a:ext cx="588" cy="346"/>
            </a:xfrm>
            <a:custGeom>
              <a:avLst/>
              <a:gdLst>
                <a:gd name="T0" fmla="*/ 3 w 1176"/>
                <a:gd name="T1" fmla="*/ 0 h 1382"/>
                <a:gd name="T2" fmla="*/ 3 w 1176"/>
                <a:gd name="T3" fmla="*/ 0 h 1382"/>
                <a:gd name="T4" fmla="*/ 3 w 1176"/>
                <a:gd name="T5" fmla="*/ 0 h 1382"/>
                <a:gd name="T6" fmla="*/ 3 w 1176"/>
                <a:gd name="T7" fmla="*/ 0 h 1382"/>
                <a:gd name="T8" fmla="*/ 2 w 1176"/>
                <a:gd name="T9" fmla="*/ 0 h 1382"/>
                <a:gd name="T10" fmla="*/ 2 w 1176"/>
                <a:gd name="T11" fmla="*/ 0 h 1382"/>
                <a:gd name="T12" fmla="*/ 2 w 1176"/>
                <a:gd name="T13" fmla="*/ 0 h 1382"/>
                <a:gd name="T14" fmla="*/ 2 w 1176"/>
                <a:gd name="T15" fmla="*/ 0 h 1382"/>
                <a:gd name="T16" fmla="*/ 2 w 1176"/>
                <a:gd name="T17" fmla="*/ 0 h 1382"/>
                <a:gd name="T18" fmla="*/ 2 w 1176"/>
                <a:gd name="T19" fmla="*/ 0 h 1382"/>
                <a:gd name="T20" fmla="*/ 2 w 1176"/>
                <a:gd name="T21" fmla="*/ 0 h 1382"/>
                <a:gd name="T22" fmla="*/ 2 w 1176"/>
                <a:gd name="T23" fmla="*/ 0 h 1382"/>
                <a:gd name="T24" fmla="*/ 1 w 1176"/>
                <a:gd name="T25" fmla="*/ 0 h 1382"/>
                <a:gd name="T26" fmla="*/ 1 w 1176"/>
                <a:gd name="T27" fmla="*/ 0 h 1382"/>
                <a:gd name="T28" fmla="*/ 1 w 1176"/>
                <a:gd name="T29" fmla="*/ 0 h 1382"/>
                <a:gd name="T30" fmla="*/ 1 w 1176"/>
                <a:gd name="T31" fmla="*/ 0 h 1382"/>
                <a:gd name="T32" fmla="*/ 0 w 1176"/>
                <a:gd name="T33" fmla="*/ 0 h 1382"/>
                <a:gd name="T34" fmla="*/ 0 w 1176"/>
                <a:gd name="T35" fmla="*/ 0 h 1382"/>
                <a:gd name="T36" fmla="*/ 1 w 1176"/>
                <a:gd name="T37" fmla="*/ 0 h 1382"/>
                <a:gd name="T38" fmla="*/ 1 w 1176"/>
                <a:gd name="T39" fmla="*/ 0 h 1382"/>
                <a:gd name="T40" fmla="*/ 1 w 1176"/>
                <a:gd name="T41" fmla="*/ 0 h 1382"/>
                <a:gd name="T42" fmla="*/ 1 w 1176"/>
                <a:gd name="T43" fmla="*/ 0 h 1382"/>
                <a:gd name="T44" fmla="*/ 2 w 1176"/>
                <a:gd name="T45" fmla="*/ 0 h 1382"/>
                <a:gd name="T46" fmla="*/ 2 w 1176"/>
                <a:gd name="T47" fmla="*/ 0 h 1382"/>
                <a:gd name="T48" fmla="*/ 2 w 1176"/>
                <a:gd name="T49" fmla="*/ 0 h 1382"/>
                <a:gd name="T50" fmla="*/ 2 w 1176"/>
                <a:gd name="T51" fmla="*/ 0 h 1382"/>
                <a:gd name="T52" fmla="*/ 2 w 1176"/>
                <a:gd name="T53" fmla="*/ 0 h 1382"/>
                <a:gd name="T54" fmla="*/ 2 w 1176"/>
                <a:gd name="T55" fmla="*/ 0 h 1382"/>
                <a:gd name="T56" fmla="*/ 3 w 1176"/>
                <a:gd name="T57" fmla="*/ 0 h 1382"/>
                <a:gd name="T58" fmla="*/ 3 w 1176"/>
                <a:gd name="T59" fmla="*/ 0 h 1382"/>
                <a:gd name="T60" fmla="*/ 3 w 1176"/>
                <a:gd name="T61" fmla="*/ 0 h 1382"/>
                <a:gd name="T62" fmla="*/ 3 w 1176"/>
                <a:gd name="T63" fmla="*/ 0 h 1382"/>
                <a:gd name="T64" fmla="*/ 3 w 1176"/>
                <a:gd name="T65" fmla="*/ 0 h 1382"/>
                <a:gd name="T66" fmla="*/ 3 w 1176"/>
                <a:gd name="T67" fmla="*/ 0 h 1382"/>
                <a:gd name="T68" fmla="*/ 3 w 1176"/>
                <a:gd name="T69" fmla="*/ 0 h 13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76"/>
                <a:gd name="T106" fmla="*/ 0 h 1382"/>
                <a:gd name="T107" fmla="*/ 1176 w 1176"/>
                <a:gd name="T108" fmla="*/ 1382 h 138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76" h="1382">
                  <a:moveTo>
                    <a:pt x="1083" y="0"/>
                  </a:moveTo>
                  <a:lnTo>
                    <a:pt x="1078" y="131"/>
                  </a:lnTo>
                  <a:lnTo>
                    <a:pt x="1062" y="257"/>
                  </a:lnTo>
                  <a:lnTo>
                    <a:pt x="1036" y="379"/>
                  </a:lnTo>
                  <a:lnTo>
                    <a:pt x="999" y="495"/>
                  </a:lnTo>
                  <a:lnTo>
                    <a:pt x="953" y="607"/>
                  </a:lnTo>
                  <a:lnTo>
                    <a:pt x="898" y="713"/>
                  </a:lnTo>
                  <a:lnTo>
                    <a:pt x="836" y="811"/>
                  </a:lnTo>
                  <a:lnTo>
                    <a:pt x="767" y="901"/>
                  </a:lnTo>
                  <a:lnTo>
                    <a:pt x="691" y="982"/>
                  </a:lnTo>
                  <a:lnTo>
                    <a:pt x="606" y="1056"/>
                  </a:lnTo>
                  <a:lnTo>
                    <a:pt x="516" y="1120"/>
                  </a:lnTo>
                  <a:lnTo>
                    <a:pt x="421" y="1174"/>
                  </a:lnTo>
                  <a:lnTo>
                    <a:pt x="322" y="1217"/>
                  </a:lnTo>
                  <a:lnTo>
                    <a:pt x="219" y="1248"/>
                  </a:lnTo>
                  <a:lnTo>
                    <a:pt x="111" y="1267"/>
                  </a:lnTo>
                  <a:lnTo>
                    <a:pt x="0" y="1274"/>
                  </a:lnTo>
                  <a:lnTo>
                    <a:pt x="0" y="1382"/>
                  </a:lnTo>
                  <a:lnTo>
                    <a:pt x="120" y="1376"/>
                  </a:lnTo>
                  <a:lnTo>
                    <a:pt x="236" y="1353"/>
                  </a:lnTo>
                  <a:lnTo>
                    <a:pt x="349" y="1320"/>
                  </a:lnTo>
                  <a:lnTo>
                    <a:pt x="456" y="1274"/>
                  </a:lnTo>
                  <a:lnTo>
                    <a:pt x="560" y="1216"/>
                  </a:lnTo>
                  <a:lnTo>
                    <a:pt x="658" y="1145"/>
                  </a:lnTo>
                  <a:lnTo>
                    <a:pt x="748" y="1066"/>
                  </a:lnTo>
                  <a:lnTo>
                    <a:pt x="831" y="977"/>
                  </a:lnTo>
                  <a:lnTo>
                    <a:pt x="907" y="879"/>
                  </a:lnTo>
                  <a:lnTo>
                    <a:pt x="975" y="773"/>
                  </a:lnTo>
                  <a:lnTo>
                    <a:pt x="1034" y="659"/>
                  </a:lnTo>
                  <a:lnTo>
                    <a:pt x="1083" y="536"/>
                  </a:lnTo>
                  <a:lnTo>
                    <a:pt x="1123" y="410"/>
                  </a:lnTo>
                  <a:lnTo>
                    <a:pt x="1151" y="277"/>
                  </a:lnTo>
                  <a:lnTo>
                    <a:pt x="1170" y="141"/>
                  </a:lnTo>
                  <a:lnTo>
                    <a:pt x="1176" y="0"/>
                  </a:lnTo>
                  <a:lnTo>
                    <a:pt x="1083"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13" name="Freeform 25"/>
            <p:cNvSpPr>
              <a:spLocks/>
            </p:cNvSpPr>
            <p:nvPr/>
          </p:nvSpPr>
          <p:spPr bwMode="auto">
            <a:xfrm>
              <a:off x="4819" y="3639"/>
              <a:ext cx="507" cy="298"/>
            </a:xfrm>
            <a:custGeom>
              <a:avLst/>
              <a:gdLst>
                <a:gd name="T0" fmla="*/ 2 w 1014"/>
                <a:gd name="T1" fmla="*/ 0 h 1193"/>
                <a:gd name="T2" fmla="*/ 2 w 1014"/>
                <a:gd name="T3" fmla="*/ 0 h 1193"/>
                <a:gd name="T4" fmla="*/ 2 w 1014"/>
                <a:gd name="T5" fmla="*/ 0 h 1193"/>
                <a:gd name="T6" fmla="*/ 2 w 1014"/>
                <a:gd name="T7" fmla="*/ 0 h 1193"/>
                <a:gd name="T8" fmla="*/ 2 w 1014"/>
                <a:gd name="T9" fmla="*/ 0 h 1193"/>
                <a:gd name="T10" fmla="*/ 2 w 1014"/>
                <a:gd name="T11" fmla="*/ 0 h 1193"/>
                <a:gd name="T12" fmla="*/ 2 w 1014"/>
                <a:gd name="T13" fmla="*/ 0 h 1193"/>
                <a:gd name="T14" fmla="*/ 2 w 1014"/>
                <a:gd name="T15" fmla="*/ 0 h 1193"/>
                <a:gd name="T16" fmla="*/ 2 w 1014"/>
                <a:gd name="T17" fmla="*/ 0 h 1193"/>
                <a:gd name="T18" fmla="*/ 2 w 1014"/>
                <a:gd name="T19" fmla="*/ 0 h 1193"/>
                <a:gd name="T20" fmla="*/ 2 w 1014"/>
                <a:gd name="T21" fmla="*/ 0 h 1193"/>
                <a:gd name="T22" fmla="*/ 1 w 1014"/>
                <a:gd name="T23" fmla="*/ 0 h 1193"/>
                <a:gd name="T24" fmla="*/ 1 w 1014"/>
                <a:gd name="T25" fmla="*/ 0 h 1193"/>
                <a:gd name="T26" fmla="*/ 1 w 1014"/>
                <a:gd name="T27" fmla="*/ 0 h 1193"/>
                <a:gd name="T28" fmla="*/ 1 w 1014"/>
                <a:gd name="T29" fmla="*/ 0 h 1193"/>
                <a:gd name="T30" fmla="*/ 1 w 1014"/>
                <a:gd name="T31" fmla="*/ 0 h 1193"/>
                <a:gd name="T32" fmla="*/ 0 w 1014"/>
                <a:gd name="T33" fmla="*/ 0 h 1193"/>
                <a:gd name="T34" fmla="*/ 0 w 1014"/>
                <a:gd name="T35" fmla="*/ 0 h 1193"/>
                <a:gd name="T36" fmla="*/ 1 w 1014"/>
                <a:gd name="T37" fmla="*/ 0 h 1193"/>
                <a:gd name="T38" fmla="*/ 1 w 1014"/>
                <a:gd name="T39" fmla="*/ 0 h 1193"/>
                <a:gd name="T40" fmla="*/ 1 w 1014"/>
                <a:gd name="T41" fmla="*/ 0 h 1193"/>
                <a:gd name="T42" fmla="*/ 1 w 1014"/>
                <a:gd name="T43" fmla="*/ 0 h 1193"/>
                <a:gd name="T44" fmla="*/ 1 w 1014"/>
                <a:gd name="T45" fmla="*/ 0 h 1193"/>
                <a:gd name="T46" fmla="*/ 2 w 1014"/>
                <a:gd name="T47" fmla="*/ 0 h 1193"/>
                <a:gd name="T48" fmla="*/ 2 w 1014"/>
                <a:gd name="T49" fmla="*/ 0 h 1193"/>
                <a:gd name="T50" fmla="*/ 2 w 1014"/>
                <a:gd name="T51" fmla="*/ 0 h 1193"/>
                <a:gd name="T52" fmla="*/ 2 w 1014"/>
                <a:gd name="T53" fmla="*/ 0 h 1193"/>
                <a:gd name="T54" fmla="*/ 2 w 1014"/>
                <a:gd name="T55" fmla="*/ 0 h 1193"/>
                <a:gd name="T56" fmla="*/ 2 w 1014"/>
                <a:gd name="T57" fmla="*/ 0 h 1193"/>
                <a:gd name="T58" fmla="*/ 2 w 1014"/>
                <a:gd name="T59" fmla="*/ 0 h 1193"/>
                <a:gd name="T60" fmla="*/ 2 w 1014"/>
                <a:gd name="T61" fmla="*/ 0 h 1193"/>
                <a:gd name="T62" fmla="*/ 2 w 1014"/>
                <a:gd name="T63" fmla="*/ 0 h 1193"/>
                <a:gd name="T64" fmla="*/ 2 w 1014"/>
                <a:gd name="T65" fmla="*/ 0 h 1193"/>
                <a:gd name="T66" fmla="*/ 2 w 1014"/>
                <a:gd name="T67" fmla="*/ 0 h 1193"/>
                <a:gd name="T68" fmla="*/ 2 w 1014"/>
                <a:gd name="T69" fmla="*/ 0 h 11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4"/>
                <a:gd name="T106" fmla="*/ 0 h 1193"/>
                <a:gd name="T107" fmla="*/ 1014 w 1014"/>
                <a:gd name="T108" fmla="*/ 1193 h 119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4" h="1193">
                  <a:moveTo>
                    <a:pt x="922" y="0"/>
                  </a:moveTo>
                  <a:lnTo>
                    <a:pt x="916" y="112"/>
                  </a:lnTo>
                  <a:lnTo>
                    <a:pt x="904" y="220"/>
                  </a:lnTo>
                  <a:lnTo>
                    <a:pt x="881" y="322"/>
                  </a:lnTo>
                  <a:lnTo>
                    <a:pt x="850" y="423"/>
                  </a:lnTo>
                  <a:lnTo>
                    <a:pt x="810" y="517"/>
                  </a:lnTo>
                  <a:lnTo>
                    <a:pt x="764" y="607"/>
                  </a:lnTo>
                  <a:lnTo>
                    <a:pt x="711" y="691"/>
                  </a:lnTo>
                  <a:lnTo>
                    <a:pt x="651" y="767"/>
                  </a:lnTo>
                  <a:lnTo>
                    <a:pt x="587" y="838"/>
                  </a:lnTo>
                  <a:lnTo>
                    <a:pt x="515" y="899"/>
                  </a:lnTo>
                  <a:lnTo>
                    <a:pt x="439" y="953"/>
                  </a:lnTo>
                  <a:lnTo>
                    <a:pt x="359" y="1000"/>
                  </a:lnTo>
                  <a:lnTo>
                    <a:pt x="275" y="1037"/>
                  </a:lnTo>
                  <a:lnTo>
                    <a:pt x="186" y="1064"/>
                  </a:lnTo>
                  <a:lnTo>
                    <a:pt x="95" y="1078"/>
                  </a:lnTo>
                  <a:lnTo>
                    <a:pt x="0" y="1085"/>
                  </a:lnTo>
                  <a:lnTo>
                    <a:pt x="0" y="1193"/>
                  </a:lnTo>
                  <a:lnTo>
                    <a:pt x="104" y="1187"/>
                  </a:lnTo>
                  <a:lnTo>
                    <a:pt x="202" y="1169"/>
                  </a:lnTo>
                  <a:lnTo>
                    <a:pt x="302" y="1139"/>
                  </a:lnTo>
                  <a:lnTo>
                    <a:pt x="394" y="1100"/>
                  </a:lnTo>
                  <a:lnTo>
                    <a:pt x="483" y="1049"/>
                  </a:lnTo>
                  <a:lnTo>
                    <a:pt x="567" y="989"/>
                  </a:lnTo>
                  <a:lnTo>
                    <a:pt x="644" y="921"/>
                  </a:lnTo>
                  <a:lnTo>
                    <a:pt x="717" y="844"/>
                  </a:lnTo>
                  <a:lnTo>
                    <a:pt x="781" y="759"/>
                  </a:lnTo>
                  <a:lnTo>
                    <a:pt x="840" y="667"/>
                  </a:lnTo>
                  <a:lnTo>
                    <a:pt x="892" y="569"/>
                  </a:lnTo>
                  <a:lnTo>
                    <a:pt x="933" y="465"/>
                  </a:lnTo>
                  <a:lnTo>
                    <a:pt x="968" y="355"/>
                  </a:lnTo>
                  <a:lnTo>
                    <a:pt x="993" y="239"/>
                  </a:lnTo>
                  <a:lnTo>
                    <a:pt x="1008" y="122"/>
                  </a:lnTo>
                  <a:lnTo>
                    <a:pt x="1014" y="0"/>
                  </a:lnTo>
                  <a:lnTo>
                    <a:pt x="922"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14" name="Freeform 26"/>
            <p:cNvSpPr>
              <a:spLocks/>
            </p:cNvSpPr>
            <p:nvPr/>
          </p:nvSpPr>
          <p:spPr bwMode="auto">
            <a:xfrm>
              <a:off x="4586" y="3776"/>
              <a:ext cx="635" cy="374"/>
            </a:xfrm>
            <a:custGeom>
              <a:avLst/>
              <a:gdLst>
                <a:gd name="T0" fmla="*/ 1 w 1272"/>
                <a:gd name="T1" fmla="*/ 0 h 1495"/>
                <a:gd name="T2" fmla="*/ 1 w 1272"/>
                <a:gd name="T3" fmla="*/ 0 h 1495"/>
                <a:gd name="T4" fmla="*/ 1 w 1272"/>
                <a:gd name="T5" fmla="*/ 0 h 1495"/>
                <a:gd name="T6" fmla="*/ 1 w 1272"/>
                <a:gd name="T7" fmla="*/ 0 h 1495"/>
                <a:gd name="T8" fmla="*/ 1 w 1272"/>
                <a:gd name="T9" fmla="*/ 0 h 1495"/>
                <a:gd name="T10" fmla="*/ 1 w 1272"/>
                <a:gd name="T11" fmla="*/ 0 h 1495"/>
                <a:gd name="T12" fmla="*/ 1 w 1272"/>
                <a:gd name="T13" fmla="*/ 0 h 1495"/>
                <a:gd name="T14" fmla="*/ 1 w 1272"/>
                <a:gd name="T15" fmla="*/ 0 h 1495"/>
                <a:gd name="T16" fmla="*/ 1 w 1272"/>
                <a:gd name="T17" fmla="*/ 0 h 1495"/>
                <a:gd name="T18" fmla="*/ 1 w 1272"/>
                <a:gd name="T19" fmla="*/ 0 h 1495"/>
                <a:gd name="T20" fmla="*/ 1 w 1272"/>
                <a:gd name="T21" fmla="*/ 0 h 1495"/>
                <a:gd name="T22" fmla="*/ 0 w 1272"/>
                <a:gd name="T23" fmla="*/ 0 h 1495"/>
                <a:gd name="T24" fmla="*/ 0 w 1272"/>
                <a:gd name="T25" fmla="*/ 0 h 1495"/>
                <a:gd name="T26" fmla="*/ 0 w 1272"/>
                <a:gd name="T27" fmla="*/ 0 h 1495"/>
                <a:gd name="T28" fmla="*/ 0 w 1272"/>
                <a:gd name="T29" fmla="*/ 0 h 1495"/>
                <a:gd name="T30" fmla="*/ 0 w 1272"/>
                <a:gd name="T31" fmla="*/ 0 h 1495"/>
                <a:gd name="T32" fmla="*/ 0 w 1272"/>
                <a:gd name="T33" fmla="*/ 0 h 1495"/>
                <a:gd name="T34" fmla="*/ 0 w 1272"/>
                <a:gd name="T35" fmla="*/ 0 h 1495"/>
                <a:gd name="T36" fmla="*/ 0 w 1272"/>
                <a:gd name="T37" fmla="*/ 0 h 1495"/>
                <a:gd name="T38" fmla="*/ 0 w 1272"/>
                <a:gd name="T39" fmla="*/ 0 h 1495"/>
                <a:gd name="T40" fmla="*/ 0 w 1272"/>
                <a:gd name="T41" fmla="*/ 0 h 1495"/>
                <a:gd name="T42" fmla="*/ 0 w 1272"/>
                <a:gd name="T43" fmla="*/ 0 h 1495"/>
                <a:gd name="T44" fmla="*/ 1 w 1272"/>
                <a:gd name="T45" fmla="*/ 0 h 1495"/>
                <a:gd name="T46" fmla="*/ 1 w 1272"/>
                <a:gd name="T47" fmla="*/ 0 h 1495"/>
                <a:gd name="T48" fmla="*/ 1 w 1272"/>
                <a:gd name="T49" fmla="*/ 0 h 1495"/>
                <a:gd name="T50" fmla="*/ 1 w 1272"/>
                <a:gd name="T51" fmla="*/ 0 h 1495"/>
                <a:gd name="T52" fmla="*/ 1 w 1272"/>
                <a:gd name="T53" fmla="*/ 0 h 1495"/>
                <a:gd name="T54" fmla="*/ 2 w 1272"/>
                <a:gd name="T55" fmla="*/ 0 h 1495"/>
                <a:gd name="T56" fmla="*/ 2 w 1272"/>
                <a:gd name="T57" fmla="*/ 0 h 1495"/>
                <a:gd name="T58" fmla="*/ 2 w 1272"/>
                <a:gd name="T59" fmla="*/ 0 h 1495"/>
                <a:gd name="T60" fmla="*/ 2 w 1272"/>
                <a:gd name="T61" fmla="*/ 0 h 1495"/>
                <a:gd name="T62" fmla="*/ 2 w 1272"/>
                <a:gd name="T63" fmla="*/ 0 h 1495"/>
                <a:gd name="T64" fmla="*/ 2 w 1272"/>
                <a:gd name="T65" fmla="*/ 0 h 1495"/>
                <a:gd name="T66" fmla="*/ 2 w 1272"/>
                <a:gd name="T67" fmla="*/ 0 h 1495"/>
                <a:gd name="T68" fmla="*/ 1 w 1272"/>
                <a:gd name="T69" fmla="*/ 0 h 14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72"/>
                <a:gd name="T106" fmla="*/ 0 h 1495"/>
                <a:gd name="T107" fmla="*/ 1272 w 1272"/>
                <a:gd name="T108" fmla="*/ 1495 h 149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72" h="1495">
                  <a:moveTo>
                    <a:pt x="989" y="0"/>
                  </a:moveTo>
                  <a:lnTo>
                    <a:pt x="984" y="121"/>
                  </a:lnTo>
                  <a:lnTo>
                    <a:pt x="969" y="236"/>
                  </a:lnTo>
                  <a:lnTo>
                    <a:pt x="945" y="348"/>
                  </a:lnTo>
                  <a:lnTo>
                    <a:pt x="913" y="452"/>
                  </a:lnTo>
                  <a:lnTo>
                    <a:pt x="871" y="554"/>
                  </a:lnTo>
                  <a:lnTo>
                    <a:pt x="820" y="650"/>
                  </a:lnTo>
                  <a:lnTo>
                    <a:pt x="764" y="742"/>
                  </a:lnTo>
                  <a:lnTo>
                    <a:pt x="700" y="823"/>
                  </a:lnTo>
                  <a:lnTo>
                    <a:pt x="632" y="897"/>
                  </a:lnTo>
                  <a:lnTo>
                    <a:pt x="553" y="964"/>
                  </a:lnTo>
                  <a:lnTo>
                    <a:pt x="472" y="1023"/>
                  </a:lnTo>
                  <a:lnTo>
                    <a:pt x="385" y="1072"/>
                  </a:lnTo>
                  <a:lnTo>
                    <a:pt x="295" y="1111"/>
                  </a:lnTo>
                  <a:lnTo>
                    <a:pt x="201" y="1139"/>
                  </a:lnTo>
                  <a:lnTo>
                    <a:pt x="102" y="1157"/>
                  </a:lnTo>
                  <a:lnTo>
                    <a:pt x="0" y="1162"/>
                  </a:lnTo>
                  <a:lnTo>
                    <a:pt x="0" y="1495"/>
                  </a:lnTo>
                  <a:lnTo>
                    <a:pt x="130" y="1487"/>
                  </a:lnTo>
                  <a:lnTo>
                    <a:pt x="254" y="1463"/>
                  </a:lnTo>
                  <a:lnTo>
                    <a:pt x="377" y="1428"/>
                  </a:lnTo>
                  <a:lnTo>
                    <a:pt x="493" y="1376"/>
                  </a:lnTo>
                  <a:lnTo>
                    <a:pt x="605" y="1314"/>
                  </a:lnTo>
                  <a:lnTo>
                    <a:pt x="711" y="1239"/>
                  </a:lnTo>
                  <a:lnTo>
                    <a:pt x="807" y="1153"/>
                  </a:lnTo>
                  <a:lnTo>
                    <a:pt x="899" y="1057"/>
                  </a:lnTo>
                  <a:lnTo>
                    <a:pt x="980" y="950"/>
                  </a:lnTo>
                  <a:lnTo>
                    <a:pt x="1054" y="837"/>
                  </a:lnTo>
                  <a:lnTo>
                    <a:pt x="1117" y="712"/>
                  </a:lnTo>
                  <a:lnTo>
                    <a:pt x="1171" y="581"/>
                  </a:lnTo>
                  <a:lnTo>
                    <a:pt x="1214" y="444"/>
                  </a:lnTo>
                  <a:lnTo>
                    <a:pt x="1244" y="300"/>
                  </a:lnTo>
                  <a:lnTo>
                    <a:pt x="1264" y="152"/>
                  </a:lnTo>
                  <a:lnTo>
                    <a:pt x="1272" y="0"/>
                  </a:lnTo>
                  <a:lnTo>
                    <a:pt x="989"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15" name="Freeform 27"/>
            <p:cNvSpPr>
              <a:spLocks/>
            </p:cNvSpPr>
            <p:nvPr/>
          </p:nvSpPr>
          <p:spPr bwMode="auto">
            <a:xfrm>
              <a:off x="4586" y="3776"/>
              <a:ext cx="669" cy="393"/>
            </a:xfrm>
            <a:custGeom>
              <a:avLst/>
              <a:gdLst>
                <a:gd name="T0" fmla="*/ 0 w 1338"/>
                <a:gd name="T1" fmla="*/ 0 h 1572"/>
                <a:gd name="T2" fmla="*/ 1 w 1338"/>
                <a:gd name="T3" fmla="*/ 0 h 1572"/>
                <a:gd name="T4" fmla="*/ 1 w 1338"/>
                <a:gd name="T5" fmla="*/ 0 h 1572"/>
                <a:gd name="T6" fmla="*/ 1 w 1338"/>
                <a:gd name="T7" fmla="*/ 0 h 1572"/>
                <a:gd name="T8" fmla="*/ 2 w 1338"/>
                <a:gd name="T9" fmla="*/ 0 h 1572"/>
                <a:gd name="T10" fmla="*/ 2 w 1338"/>
                <a:gd name="T11" fmla="*/ 0 h 1572"/>
                <a:gd name="T12" fmla="*/ 2 w 1338"/>
                <a:gd name="T13" fmla="*/ 0 h 1572"/>
                <a:gd name="T14" fmla="*/ 2 w 1338"/>
                <a:gd name="T15" fmla="*/ 0 h 1572"/>
                <a:gd name="T16" fmla="*/ 2 w 1338"/>
                <a:gd name="T17" fmla="*/ 0 h 1572"/>
                <a:gd name="T18" fmla="*/ 3 w 1338"/>
                <a:gd name="T19" fmla="*/ 0 h 1572"/>
                <a:gd name="T20" fmla="*/ 3 w 1338"/>
                <a:gd name="T21" fmla="*/ 0 h 1572"/>
                <a:gd name="T22" fmla="*/ 3 w 1338"/>
                <a:gd name="T23" fmla="*/ 0 h 1572"/>
                <a:gd name="T24" fmla="*/ 3 w 1338"/>
                <a:gd name="T25" fmla="*/ 0 h 1572"/>
                <a:gd name="T26" fmla="*/ 3 w 1338"/>
                <a:gd name="T27" fmla="*/ 0 h 1572"/>
                <a:gd name="T28" fmla="*/ 3 w 1338"/>
                <a:gd name="T29" fmla="*/ 0 h 1572"/>
                <a:gd name="T30" fmla="*/ 3 w 1338"/>
                <a:gd name="T31" fmla="*/ 0 h 1572"/>
                <a:gd name="T32" fmla="*/ 3 w 1338"/>
                <a:gd name="T33" fmla="*/ 0 h 1572"/>
                <a:gd name="T34" fmla="*/ 3 w 1338"/>
                <a:gd name="T35" fmla="*/ 0 h 1572"/>
                <a:gd name="T36" fmla="*/ 3 w 1338"/>
                <a:gd name="T37" fmla="*/ 0 h 1572"/>
                <a:gd name="T38" fmla="*/ 3 w 1338"/>
                <a:gd name="T39" fmla="*/ 0 h 1572"/>
                <a:gd name="T40" fmla="*/ 3 w 1338"/>
                <a:gd name="T41" fmla="*/ 0 h 1572"/>
                <a:gd name="T42" fmla="*/ 3 w 1338"/>
                <a:gd name="T43" fmla="*/ 0 h 1572"/>
                <a:gd name="T44" fmla="*/ 3 w 1338"/>
                <a:gd name="T45" fmla="*/ 0 h 1572"/>
                <a:gd name="T46" fmla="*/ 3 w 1338"/>
                <a:gd name="T47" fmla="*/ 0 h 1572"/>
                <a:gd name="T48" fmla="*/ 2 w 1338"/>
                <a:gd name="T49" fmla="*/ 0 h 1572"/>
                <a:gd name="T50" fmla="*/ 2 w 1338"/>
                <a:gd name="T51" fmla="*/ 0 h 1572"/>
                <a:gd name="T52" fmla="*/ 2 w 1338"/>
                <a:gd name="T53" fmla="*/ 0 h 1572"/>
                <a:gd name="T54" fmla="*/ 2 w 1338"/>
                <a:gd name="T55" fmla="*/ 0 h 1572"/>
                <a:gd name="T56" fmla="*/ 2 w 1338"/>
                <a:gd name="T57" fmla="*/ 0 h 1572"/>
                <a:gd name="T58" fmla="*/ 1 w 1338"/>
                <a:gd name="T59" fmla="*/ 0 h 1572"/>
                <a:gd name="T60" fmla="*/ 1 w 1338"/>
                <a:gd name="T61" fmla="*/ 0 h 1572"/>
                <a:gd name="T62" fmla="*/ 1 w 1338"/>
                <a:gd name="T63" fmla="*/ 0 h 1572"/>
                <a:gd name="T64" fmla="*/ 1 w 1338"/>
                <a:gd name="T65" fmla="*/ 0 h 1572"/>
                <a:gd name="T66" fmla="*/ 0 w 1338"/>
                <a:gd name="T67" fmla="*/ 0 h 1572"/>
                <a:gd name="T68" fmla="*/ 0 w 1338"/>
                <a:gd name="T69" fmla="*/ 0 h 15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38"/>
                <a:gd name="T106" fmla="*/ 0 h 1572"/>
                <a:gd name="T107" fmla="*/ 1338 w 1338"/>
                <a:gd name="T108" fmla="*/ 1572 h 15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38" h="1572">
                  <a:moveTo>
                    <a:pt x="0" y="1572"/>
                  </a:moveTo>
                  <a:lnTo>
                    <a:pt x="137" y="1564"/>
                  </a:lnTo>
                  <a:lnTo>
                    <a:pt x="271" y="1540"/>
                  </a:lnTo>
                  <a:lnTo>
                    <a:pt x="399" y="1501"/>
                  </a:lnTo>
                  <a:lnTo>
                    <a:pt x="521" y="1448"/>
                  </a:lnTo>
                  <a:lnTo>
                    <a:pt x="638" y="1382"/>
                  </a:lnTo>
                  <a:lnTo>
                    <a:pt x="749" y="1304"/>
                  </a:lnTo>
                  <a:lnTo>
                    <a:pt x="850" y="1213"/>
                  </a:lnTo>
                  <a:lnTo>
                    <a:pt x="947" y="1112"/>
                  </a:lnTo>
                  <a:lnTo>
                    <a:pt x="1033" y="999"/>
                  </a:lnTo>
                  <a:lnTo>
                    <a:pt x="1110" y="879"/>
                  </a:lnTo>
                  <a:lnTo>
                    <a:pt x="1176" y="749"/>
                  </a:lnTo>
                  <a:lnTo>
                    <a:pt x="1232" y="612"/>
                  </a:lnTo>
                  <a:lnTo>
                    <a:pt x="1277" y="468"/>
                  </a:lnTo>
                  <a:lnTo>
                    <a:pt x="1311" y="316"/>
                  </a:lnTo>
                  <a:lnTo>
                    <a:pt x="1332" y="160"/>
                  </a:lnTo>
                  <a:lnTo>
                    <a:pt x="1338" y="0"/>
                  </a:lnTo>
                  <a:lnTo>
                    <a:pt x="1246" y="0"/>
                  </a:lnTo>
                  <a:lnTo>
                    <a:pt x="1240" y="150"/>
                  </a:lnTo>
                  <a:lnTo>
                    <a:pt x="1221" y="297"/>
                  </a:lnTo>
                  <a:lnTo>
                    <a:pt x="1190" y="436"/>
                  </a:lnTo>
                  <a:lnTo>
                    <a:pt x="1148" y="571"/>
                  </a:lnTo>
                  <a:lnTo>
                    <a:pt x="1095" y="698"/>
                  </a:lnTo>
                  <a:lnTo>
                    <a:pt x="1034" y="818"/>
                  </a:lnTo>
                  <a:lnTo>
                    <a:pt x="962" y="931"/>
                  </a:lnTo>
                  <a:lnTo>
                    <a:pt x="882" y="1036"/>
                  </a:lnTo>
                  <a:lnTo>
                    <a:pt x="794" y="1130"/>
                  </a:lnTo>
                  <a:lnTo>
                    <a:pt x="697" y="1215"/>
                  </a:lnTo>
                  <a:lnTo>
                    <a:pt x="595" y="1286"/>
                  </a:lnTo>
                  <a:lnTo>
                    <a:pt x="486" y="1348"/>
                  </a:lnTo>
                  <a:lnTo>
                    <a:pt x="372" y="1398"/>
                  </a:lnTo>
                  <a:lnTo>
                    <a:pt x="253" y="1435"/>
                  </a:lnTo>
                  <a:lnTo>
                    <a:pt x="129" y="1455"/>
                  </a:lnTo>
                  <a:lnTo>
                    <a:pt x="0" y="1464"/>
                  </a:lnTo>
                  <a:lnTo>
                    <a:pt x="0" y="157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16" name="Freeform 28"/>
            <p:cNvSpPr>
              <a:spLocks/>
            </p:cNvSpPr>
            <p:nvPr/>
          </p:nvSpPr>
          <p:spPr bwMode="auto">
            <a:xfrm>
              <a:off x="4586" y="3776"/>
              <a:ext cx="588" cy="346"/>
            </a:xfrm>
            <a:custGeom>
              <a:avLst/>
              <a:gdLst>
                <a:gd name="T0" fmla="*/ 3 w 1176"/>
                <a:gd name="T1" fmla="*/ 0 h 1383"/>
                <a:gd name="T2" fmla="*/ 3 w 1176"/>
                <a:gd name="T3" fmla="*/ 0 h 1383"/>
                <a:gd name="T4" fmla="*/ 3 w 1176"/>
                <a:gd name="T5" fmla="*/ 0 h 1383"/>
                <a:gd name="T6" fmla="*/ 3 w 1176"/>
                <a:gd name="T7" fmla="*/ 0 h 1383"/>
                <a:gd name="T8" fmla="*/ 2 w 1176"/>
                <a:gd name="T9" fmla="*/ 0 h 1383"/>
                <a:gd name="T10" fmla="*/ 2 w 1176"/>
                <a:gd name="T11" fmla="*/ 0 h 1383"/>
                <a:gd name="T12" fmla="*/ 2 w 1176"/>
                <a:gd name="T13" fmla="*/ 0 h 1383"/>
                <a:gd name="T14" fmla="*/ 2 w 1176"/>
                <a:gd name="T15" fmla="*/ 0 h 1383"/>
                <a:gd name="T16" fmla="*/ 2 w 1176"/>
                <a:gd name="T17" fmla="*/ 0 h 1383"/>
                <a:gd name="T18" fmla="*/ 2 w 1176"/>
                <a:gd name="T19" fmla="*/ 0 h 1383"/>
                <a:gd name="T20" fmla="*/ 2 w 1176"/>
                <a:gd name="T21" fmla="*/ 0 h 1383"/>
                <a:gd name="T22" fmla="*/ 2 w 1176"/>
                <a:gd name="T23" fmla="*/ 0 h 1383"/>
                <a:gd name="T24" fmla="*/ 1 w 1176"/>
                <a:gd name="T25" fmla="*/ 0 h 1383"/>
                <a:gd name="T26" fmla="*/ 1 w 1176"/>
                <a:gd name="T27" fmla="*/ 0 h 1383"/>
                <a:gd name="T28" fmla="*/ 1 w 1176"/>
                <a:gd name="T29" fmla="*/ 0 h 1383"/>
                <a:gd name="T30" fmla="*/ 1 w 1176"/>
                <a:gd name="T31" fmla="*/ 0 h 1383"/>
                <a:gd name="T32" fmla="*/ 0 w 1176"/>
                <a:gd name="T33" fmla="*/ 0 h 1383"/>
                <a:gd name="T34" fmla="*/ 0 w 1176"/>
                <a:gd name="T35" fmla="*/ 0 h 1383"/>
                <a:gd name="T36" fmla="*/ 1 w 1176"/>
                <a:gd name="T37" fmla="*/ 0 h 1383"/>
                <a:gd name="T38" fmla="*/ 1 w 1176"/>
                <a:gd name="T39" fmla="*/ 0 h 1383"/>
                <a:gd name="T40" fmla="*/ 1 w 1176"/>
                <a:gd name="T41" fmla="*/ 0 h 1383"/>
                <a:gd name="T42" fmla="*/ 1 w 1176"/>
                <a:gd name="T43" fmla="*/ 0 h 1383"/>
                <a:gd name="T44" fmla="*/ 2 w 1176"/>
                <a:gd name="T45" fmla="*/ 0 h 1383"/>
                <a:gd name="T46" fmla="*/ 2 w 1176"/>
                <a:gd name="T47" fmla="*/ 0 h 1383"/>
                <a:gd name="T48" fmla="*/ 2 w 1176"/>
                <a:gd name="T49" fmla="*/ 0 h 1383"/>
                <a:gd name="T50" fmla="*/ 2 w 1176"/>
                <a:gd name="T51" fmla="*/ 0 h 1383"/>
                <a:gd name="T52" fmla="*/ 2 w 1176"/>
                <a:gd name="T53" fmla="*/ 0 h 1383"/>
                <a:gd name="T54" fmla="*/ 2 w 1176"/>
                <a:gd name="T55" fmla="*/ 0 h 1383"/>
                <a:gd name="T56" fmla="*/ 3 w 1176"/>
                <a:gd name="T57" fmla="*/ 0 h 1383"/>
                <a:gd name="T58" fmla="*/ 3 w 1176"/>
                <a:gd name="T59" fmla="*/ 0 h 1383"/>
                <a:gd name="T60" fmla="*/ 3 w 1176"/>
                <a:gd name="T61" fmla="*/ 0 h 1383"/>
                <a:gd name="T62" fmla="*/ 3 w 1176"/>
                <a:gd name="T63" fmla="*/ 0 h 1383"/>
                <a:gd name="T64" fmla="*/ 3 w 1176"/>
                <a:gd name="T65" fmla="*/ 0 h 1383"/>
                <a:gd name="T66" fmla="*/ 3 w 1176"/>
                <a:gd name="T67" fmla="*/ 0 h 1383"/>
                <a:gd name="T68" fmla="*/ 3 w 1176"/>
                <a:gd name="T69" fmla="*/ 0 h 13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76"/>
                <a:gd name="T106" fmla="*/ 0 h 1383"/>
                <a:gd name="T107" fmla="*/ 1176 w 1176"/>
                <a:gd name="T108" fmla="*/ 1383 h 138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76" h="1383">
                  <a:moveTo>
                    <a:pt x="1084" y="0"/>
                  </a:moveTo>
                  <a:lnTo>
                    <a:pt x="1079" y="131"/>
                  </a:lnTo>
                  <a:lnTo>
                    <a:pt x="1063" y="259"/>
                  </a:lnTo>
                  <a:lnTo>
                    <a:pt x="1037" y="379"/>
                  </a:lnTo>
                  <a:lnTo>
                    <a:pt x="999" y="496"/>
                  </a:lnTo>
                  <a:lnTo>
                    <a:pt x="953" y="607"/>
                  </a:lnTo>
                  <a:lnTo>
                    <a:pt x="900" y="713"/>
                  </a:lnTo>
                  <a:lnTo>
                    <a:pt x="837" y="811"/>
                  </a:lnTo>
                  <a:lnTo>
                    <a:pt x="768" y="901"/>
                  </a:lnTo>
                  <a:lnTo>
                    <a:pt x="692" y="984"/>
                  </a:lnTo>
                  <a:lnTo>
                    <a:pt x="607" y="1058"/>
                  </a:lnTo>
                  <a:lnTo>
                    <a:pt x="517" y="1120"/>
                  </a:lnTo>
                  <a:lnTo>
                    <a:pt x="423" y="1175"/>
                  </a:lnTo>
                  <a:lnTo>
                    <a:pt x="323" y="1220"/>
                  </a:lnTo>
                  <a:lnTo>
                    <a:pt x="220" y="1250"/>
                  </a:lnTo>
                  <a:lnTo>
                    <a:pt x="112" y="1269"/>
                  </a:lnTo>
                  <a:lnTo>
                    <a:pt x="0" y="1275"/>
                  </a:lnTo>
                  <a:lnTo>
                    <a:pt x="0" y="1383"/>
                  </a:lnTo>
                  <a:lnTo>
                    <a:pt x="120" y="1377"/>
                  </a:lnTo>
                  <a:lnTo>
                    <a:pt x="236" y="1354"/>
                  </a:lnTo>
                  <a:lnTo>
                    <a:pt x="350" y="1322"/>
                  </a:lnTo>
                  <a:lnTo>
                    <a:pt x="457" y="1275"/>
                  </a:lnTo>
                  <a:lnTo>
                    <a:pt x="561" y="1216"/>
                  </a:lnTo>
                  <a:lnTo>
                    <a:pt x="659" y="1148"/>
                  </a:lnTo>
                  <a:lnTo>
                    <a:pt x="749" y="1067"/>
                  </a:lnTo>
                  <a:lnTo>
                    <a:pt x="832" y="978"/>
                  </a:lnTo>
                  <a:lnTo>
                    <a:pt x="907" y="879"/>
                  </a:lnTo>
                  <a:lnTo>
                    <a:pt x="976" y="773"/>
                  </a:lnTo>
                  <a:lnTo>
                    <a:pt x="1035" y="659"/>
                  </a:lnTo>
                  <a:lnTo>
                    <a:pt x="1084" y="538"/>
                  </a:lnTo>
                  <a:lnTo>
                    <a:pt x="1124" y="411"/>
                  </a:lnTo>
                  <a:lnTo>
                    <a:pt x="1152" y="278"/>
                  </a:lnTo>
                  <a:lnTo>
                    <a:pt x="1171" y="141"/>
                  </a:lnTo>
                  <a:lnTo>
                    <a:pt x="1176" y="0"/>
                  </a:lnTo>
                  <a:lnTo>
                    <a:pt x="1084"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sp>
          <p:nvSpPr>
            <p:cNvPr id="21517" name="Freeform 29"/>
            <p:cNvSpPr>
              <a:spLocks/>
            </p:cNvSpPr>
            <p:nvPr/>
          </p:nvSpPr>
          <p:spPr bwMode="auto">
            <a:xfrm>
              <a:off x="4587" y="3771"/>
              <a:ext cx="506" cy="306"/>
            </a:xfrm>
            <a:custGeom>
              <a:avLst/>
              <a:gdLst>
                <a:gd name="T0" fmla="*/ 2 w 1011"/>
                <a:gd name="T1" fmla="*/ 0 h 1223"/>
                <a:gd name="T2" fmla="*/ 2 w 1011"/>
                <a:gd name="T3" fmla="*/ 0 h 1223"/>
                <a:gd name="T4" fmla="*/ 2 w 1011"/>
                <a:gd name="T5" fmla="*/ 0 h 1223"/>
                <a:gd name="T6" fmla="*/ 2 w 1011"/>
                <a:gd name="T7" fmla="*/ 0 h 1223"/>
                <a:gd name="T8" fmla="*/ 2 w 1011"/>
                <a:gd name="T9" fmla="*/ 0 h 1223"/>
                <a:gd name="T10" fmla="*/ 2 w 1011"/>
                <a:gd name="T11" fmla="*/ 0 h 1223"/>
                <a:gd name="T12" fmla="*/ 2 w 1011"/>
                <a:gd name="T13" fmla="*/ 0 h 1223"/>
                <a:gd name="T14" fmla="*/ 2 w 1011"/>
                <a:gd name="T15" fmla="*/ 0 h 1223"/>
                <a:gd name="T16" fmla="*/ 2 w 1011"/>
                <a:gd name="T17" fmla="*/ 0 h 1223"/>
                <a:gd name="T18" fmla="*/ 2 w 1011"/>
                <a:gd name="T19" fmla="*/ 0 h 1223"/>
                <a:gd name="T20" fmla="*/ 2 w 1011"/>
                <a:gd name="T21" fmla="*/ 0 h 1223"/>
                <a:gd name="T22" fmla="*/ 1 w 1011"/>
                <a:gd name="T23" fmla="*/ 0 h 1223"/>
                <a:gd name="T24" fmla="*/ 1 w 1011"/>
                <a:gd name="T25" fmla="*/ 0 h 1223"/>
                <a:gd name="T26" fmla="*/ 1 w 1011"/>
                <a:gd name="T27" fmla="*/ 0 h 1223"/>
                <a:gd name="T28" fmla="*/ 1 w 1011"/>
                <a:gd name="T29" fmla="*/ 0 h 1223"/>
                <a:gd name="T30" fmla="*/ 1 w 1011"/>
                <a:gd name="T31" fmla="*/ 0 h 1223"/>
                <a:gd name="T32" fmla="*/ 0 w 1011"/>
                <a:gd name="T33" fmla="*/ 0 h 1223"/>
                <a:gd name="T34" fmla="*/ 0 w 1011"/>
                <a:gd name="T35" fmla="*/ 0 h 1223"/>
                <a:gd name="T36" fmla="*/ 1 w 1011"/>
                <a:gd name="T37" fmla="*/ 0 h 1223"/>
                <a:gd name="T38" fmla="*/ 1 w 1011"/>
                <a:gd name="T39" fmla="*/ 0 h 1223"/>
                <a:gd name="T40" fmla="*/ 1 w 1011"/>
                <a:gd name="T41" fmla="*/ 0 h 1223"/>
                <a:gd name="T42" fmla="*/ 1 w 1011"/>
                <a:gd name="T43" fmla="*/ 0 h 1223"/>
                <a:gd name="T44" fmla="*/ 1 w 1011"/>
                <a:gd name="T45" fmla="*/ 0 h 1223"/>
                <a:gd name="T46" fmla="*/ 2 w 1011"/>
                <a:gd name="T47" fmla="*/ 0 h 1223"/>
                <a:gd name="T48" fmla="*/ 2 w 1011"/>
                <a:gd name="T49" fmla="*/ 0 h 1223"/>
                <a:gd name="T50" fmla="*/ 2 w 1011"/>
                <a:gd name="T51" fmla="*/ 0 h 1223"/>
                <a:gd name="T52" fmla="*/ 2 w 1011"/>
                <a:gd name="T53" fmla="*/ 0 h 1223"/>
                <a:gd name="T54" fmla="*/ 2 w 1011"/>
                <a:gd name="T55" fmla="*/ 0 h 1223"/>
                <a:gd name="T56" fmla="*/ 2 w 1011"/>
                <a:gd name="T57" fmla="*/ 0 h 1223"/>
                <a:gd name="T58" fmla="*/ 2 w 1011"/>
                <a:gd name="T59" fmla="*/ 0 h 1223"/>
                <a:gd name="T60" fmla="*/ 2 w 1011"/>
                <a:gd name="T61" fmla="*/ 0 h 1223"/>
                <a:gd name="T62" fmla="*/ 2 w 1011"/>
                <a:gd name="T63" fmla="*/ 0 h 1223"/>
                <a:gd name="T64" fmla="*/ 2 w 1011"/>
                <a:gd name="T65" fmla="*/ 0 h 1223"/>
                <a:gd name="T66" fmla="*/ 2 w 1011"/>
                <a:gd name="T67" fmla="*/ 0 h 1223"/>
                <a:gd name="T68" fmla="*/ 2 w 1011"/>
                <a:gd name="T69" fmla="*/ 0 h 1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1"/>
                <a:gd name="T106" fmla="*/ 0 h 1223"/>
                <a:gd name="T107" fmla="*/ 1011 w 1011"/>
                <a:gd name="T108" fmla="*/ 1223 h 1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1" h="1223">
                  <a:moveTo>
                    <a:pt x="919" y="0"/>
                  </a:moveTo>
                  <a:lnTo>
                    <a:pt x="914" y="112"/>
                  </a:lnTo>
                  <a:lnTo>
                    <a:pt x="902" y="222"/>
                  </a:lnTo>
                  <a:lnTo>
                    <a:pt x="879" y="326"/>
                  </a:lnTo>
                  <a:lnTo>
                    <a:pt x="847" y="428"/>
                  </a:lnTo>
                  <a:lnTo>
                    <a:pt x="808" y="525"/>
                  </a:lnTo>
                  <a:lnTo>
                    <a:pt x="763" y="619"/>
                  </a:lnTo>
                  <a:lnTo>
                    <a:pt x="710" y="703"/>
                  </a:lnTo>
                  <a:lnTo>
                    <a:pt x="650" y="785"/>
                  </a:lnTo>
                  <a:lnTo>
                    <a:pt x="585" y="857"/>
                  </a:lnTo>
                  <a:lnTo>
                    <a:pt x="514" y="920"/>
                  </a:lnTo>
                  <a:lnTo>
                    <a:pt x="438" y="979"/>
                  </a:lnTo>
                  <a:lnTo>
                    <a:pt x="358" y="1026"/>
                  </a:lnTo>
                  <a:lnTo>
                    <a:pt x="274" y="1063"/>
                  </a:lnTo>
                  <a:lnTo>
                    <a:pt x="185" y="1092"/>
                  </a:lnTo>
                  <a:lnTo>
                    <a:pt x="94" y="1109"/>
                  </a:lnTo>
                  <a:lnTo>
                    <a:pt x="0" y="1115"/>
                  </a:lnTo>
                  <a:lnTo>
                    <a:pt x="0" y="1223"/>
                  </a:lnTo>
                  <a:lnTo>
                    <a:pt x="102" y="1217"/>
                  </a:lnTo>
                  <a:lnTo>
                    <a:pt x="204" y="1198"/>
                  </a:lnTo>
                  <a:lnTo>
                    <a:pt x="301" y="1167"/>
                  </a:lnTo>
                  <a:lnTo>
                    <a:pt x="393" y="1125"/>
                  </a:lnTo>
                  <a:lnTo>
                    <a:pt x="482" y="1072"/>
                  </a:lnTo>
                  <a:lnTo>
                    <a:pt x="566" y="1009"/>
                  </a:lnTo>
                  <a:lnTo>
                    <a:pt x="645" y="939"/>
                  </a:lnTo>
                  <a:lnTo>
                    <a:pt x="716" y="858"/>
                  </a:lnTo>
                  <a:lnTo>
                    <a:pt x="781" y="770"/>
                  </a:lnTo>
                  <a:lnTo>
                    <a:pt x="839" y="675"/>
                  </a:lnTo>
                  <a:lnTo>
                    <a:pt x="889" y="573"/>
                  </a:lnTo>
                  <a:lnTo>
                    <a:pt x="932" y="470"/>
                  </a:lnTo>
                  <a:lnTo>
                    <a:pt x="965" y="358"/>
                  </a:lnTo>
                  <a:lnTo>
                    <a:pt x="991" y="240"/>
                  </a:lnTo>
                  <a:lnTo>
                    <a:pt x="1006" y="121"/>
                  </a:lnTo>
                  <a:lnTo>
                    <a:pt x="1011" y="0"/>
                  </a:lnTo>
                  <a:lnTo>
                    <a:pt x="919"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txBody>
            <a:bodyPr/>
            <a:lstStyle/>
            <a:p>
              <a:endParaRPr lang="en-US"/>
            </a:p>
          </p:txBody>
        </p:sp>
        <p:grpSp>
          <p:nvGrpSpPr>
            <p:cNvPr id="21518" name="Group 30"/>
            <p:cNvGrpSpPr>
              <a:grpSpLocks/>
            </p:cNvGrpSpPr>
            <p:nvPr/>
          </p:nvGrpSpPr>
          <p:grpSpPr bwMode="auto">
            <a:xfrm>
              <a:off x="4368" y="2880"/>
              <a:ext cx="1200" cy="1264"/>
              <a:chOff x="3120" y="1632"/>
              <a:chExt cx="2640" cy="2704"/>
            </a:xfrm>
          </p:grpSpPr>
          <p:pic>
            <p:nvPicPr>
              <p:cNvPr id="21519" name="Picture 31"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08" y="3296"/>
                <a:ext cx="1152"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20" name="Picture 32"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0" y="2352"/>
                <a:ext cx="576"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21" name="Picture 33"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80" y="3696"/>
                <a:ext cx="720"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22" name="Picture 34"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4" y="2784"/>
                <a:ext cx="768" cy="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23" name="Picture 35"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52" y="3808"/>
                <a:ext cx="576"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24" name="Picture 36"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20" y="3888"/>
                <a:ext cx="43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25" name="Picture 37"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6" y="1979"/>
                <a:ext cx="43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26" name="Picture 38"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32" y="1632"/>
                <a:ext cx="336"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1527" name="Picture 39" descr="POINTSTA"/>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68" y="3141"/>
                <a:ext cx="912"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grpSp>
      </p:grpSp>
      <p:sp>
        <p:nvSpPr>
          <p:cNvPr id="2151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3742D043-5AB8-4E5A-9C1A-55DB875878A5}" type="slidenum">
              <a:rPr lang="en-US" altLang="en-US" sz="1400"/>
              <a:pPr/>
              <a:t>16</a:t>
            </a:fld>
            <a:endParaRPr lang="en-US" altLang="en-US" sz="1400"/>
          </a:p>
        </p:txBody>
      </p:sp>
    </p:spTree>
    <p:extLst>
      <p:ext uri="{BB962C8B-B14F-4D97-AF65-F5344CB8AC3E}">
        <p14:creationId xmlns:p14="http://schemas.microsoft.com/office/powerpoint/2010/main" val="2190925976"/>
      </p:ext>
    </p:extLst>
  </p:cSld>
  <p:clrMapOvr>
    <a:masterClrMapping/>
  </p:clrMapOvr>
  <p:transition spd="med" advClick="0" advTm="3000">
    <p:circle/>
    <p:sndAc>
      <p:stSnd>
        <p:snd r:embed="rId3" name="arrow.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0"/>
            <a:ext cx="9144000" cy="6858000"/>
            <a:chOff x="0" y="0"/>
            <a:chExt cx="5760" cy="4320"/>
          </a:xfrm>
        </p:grpSpPr>
        <p:pic>
          <p:nvPicPr>
            <p:cNvPr id="23560" name="Picture 3" descr="Nhà máy xi măng Bỉm Sơ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Text Box 4"/>
            <p:cNvSpPr txBox="1">
              <a:spLocks noChangeArrowheads="1"/>
            </p:cNvSpPr>
            <p:nvPr/>
          </p:nvSpPr>
          <p:spPr bwMode="auto">
            <a:xfrm>
              <a:off x="528" y="153"/>
              <a:ext cx="481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eaLnBrk="1" hangingPunct="1"/>
              <a:r>
                <a:rPr lang="en-US" altLang="en-US" sz="2800" b="1">
                  <a:solidFill>
                    <a:srgbClr val="FFFFFF"/>
                  </a:solidFill>
                </a:rPr>
                <a:t>NHÀ MÁY XI MĂNG BỈM SƠN, THANH HOÁ</a:t>
              </a:r>
            </a:p>
          </p:txBody>
        </p:sp>
      </p:grpSp>
      <p:grpSp>
        <p:nvGrpSpPr>
          <p:cNvPr id="23555" name="Group 5"/>
          <p:cNvGrpSpPr>
            <a:grpSpLocks/>
          </p:cNvGrpSpPr>
          <p:nvPr/>
        </p:nvGrpSpPr>
        <p:grpSpPr bwMode="auto">
          <a:xfrm>
            <a:off x="152400" y="6019800"/>
            <a:ext cx="4724400" cy="990600"/>
            <a:chOff x="3312" y="3792"/>
            <a:chExt cx="3408" cy="624"/>
          </a:xfrm>
        </p:grpSpPr>
        <p:sp>
          <p:nvSpPr>
            <p:cNvPr id="23557" name="Text Box 6"/>
            <p:cNvSpPr txBox="1">
              <a:spLocks noChangeArrowheads="1"/>
            </p:cNvSpPr>
            <p:nvPr/>
          </p:nvSpPr>
          <p:spPr bwMode="auto">
            <a:xfrm>
              <a:off x="3936" y="3888"/>
              <a:ext cx="278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spcBef>
                  <a:spcPct val="50000"/>
                </a:spcBef>
              </a:pPr>
              <a:endParaRPr lang="en-US" altLang="en-US" sz="2000">
                <a:solidFill>
                  <a:srgbClr val="FF0000"/>
                </a:solidFill>
              </a:endParaRPr>
            </a:p>
          </p:txBody>
        </p:sp>
        <p:pic>
          <p:nvPicPr>
            <p:cNvPr id="23558" name="Picture 7" descr="BAR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360" y="4218"/>
              <a:ext cx="2352" cy="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8" descr="48"/>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312" y="3792"/>
              <a:ext cx="768"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5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58727B29-9EE8-4A58-96F6-39A5599CD954}" type="slidenum">
              <a:rPr lang="en-US" altLang="en-US" sz="1400"/>
              <a:pPr/>
              <a:t>17</a:t>
            </a:fld>
            <a:endParaRPr lang="en-US" altLang="en-US" sz="1400"/>
          </a:p>
        </p:txBody>
      </p:sp>
    </p:spTree>
    <p:extLst>
      <p:ext uri="{BB962C8B-B14F-4D97-AF65-F5344CB8AC3E}">
        <p14:creationId xmlns:p14="http://schemas.microsoft.com/office/powerpoint/2010/main" val="2446964663"/>
      </p:ext>
    </p:extLst>
  </p:cSld>
  <p:clrMapOvr>
    <a:masterClrMapping/>
  </p:clrMapOvr>
  <p:transition spd="med" advClick="0" advTm="2000">
    <p:circle/>
    <p:sndAc>
      <p:stSnd>
        <p:snd r:embed="rId3" name="arrow.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2"/>
          <p:cNvGrpSpPr>
            <a:grpSpLocks/>
          </p:cNvGrpSpPr>
          <p:nvPr/>
        </p:nvGrpSpPr>
        <p:grpSpPr bwMode="auto">
          <a:xfrm>
            <a:off x="0" y="0"/>
            <a:ext cx="9144000" cy="6858000"/>
            <a:chOff x="0" y="0"/>
            <a:chExt cx="5760" cy="4320"/>
          </a:xfrm>
        </p:grpSpPr>
        <p:pic>
          <p:nvPicPr>
            <p:cNvPr id="25604" name="Picture 3" descr="Hai Phong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 Box 4"/>
            <p:cNvSpPr txBox="1">
              <a:spLocks noChangeArrowheads="1"/>
            </p:cNvSpPr>
            <p:nvPr/>
          </p:nvSpPr>
          <p:spPr bwMode="auto">
            <a:xfrm>
              <a:off x="480" y="0"/>
              <a:ext cx="4817"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eaLnBrk="1" hangingPunct="1"/>
              <a:r>
                <a:rPr lang="en-US" altLang="en-US" sz="2400" b="1">
                  <a:solidFill>
                    <a:srgbClr val="6600CC"/>
                  </a:solidFill>
                </a:rPr>
                <a:t>NHÀ MÁY XI MĂNG HẢI PHÒNG-THÀNH PHỐ HẢI PHÒNG</a:t>
              </a:r>
            </a:p>
          </p:txBody>
        </p:sp>
      </p:grpSp>
      <p:sp>
        <p:nvSpPr>
          <p:cNvPr id="2560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34BEFF25-8BEE-4027-BC55-4E16C1929248}" type="slidenum">
              <a:rPr lang="en-US" altLang="en-US" sz="1400"/>
              <a:pPr/>
              <a:t>18</a:t>
            </a:fld>
            <a:endParaRPr lang="en-US" altLang="en-US" sz="1400"/>
          </a:p>
        </p:txBody>
      </p:sp>
    </p:spTree>
    <p:extLst>
      <p:ext uri="{BB962C8B-B14F-4D97-AF65-F5344CB8AC3E}">
        <p14:creationId xmlns:p14="http://schemas.microsoft.com/office/powerpoint/2010/main" val="3260685113"/>
      </p:ext>
    </p:extLst>
  </p:cSld>
  <p:clrMapOvr>
    <a:masterClrMapping/>
  </p:clrMapOvr>
  <p:transition spd="med" advClick="0" advTm="2000">
    <p:wheel/>
    <p:sndAc>
      <p:stSnd>
        <p:snd r:embed="rId3" name="chimes.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0"/>
            <a:ext cx="9144000" cy="6858000"/>
            <a:chOff x="0" y="0"/>
            <a:chExt cx="5760" cy="4320"/>
          </a:xfrm>
        </p:grpSpPr>
        <p:pic>
          <p:nvPicPr>
            <p:cNvPr id="27652" name="Picture 3" descr="But s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4"/>
            <p:cNvSpPr txBox="1">
              <a:spLocks noChangeArrowheads="1"/>
            </p:cNvSpPr>
            <p:nvPr/>
          </p:nvSpPr>
          <p:spPr bwMode="auto">
            <a:xfrm>
              <a:off x="432" y="192"/>
              <a:ext cx="50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eaLnBrk="1" hangingPunct="1"/>
              <a:r>
                <a:rPr lang="en-US" altLang="en-US" sz="2800" b="1">
                  <a:solidFill>
                    <a:srgbClr val="6600CC"/>
                  </a:solidFill>
                </a:rPr>
                <a:t>NHÀ MÁY XI MĂNG BÚT SƠN -TỈNH HÀ NAM</a:t>
              </a:r>
            </a:p>
          </p:txBody>
        </p:sp>
      </p:grpSp>
      <p:sp>
        <p:nvSpPr>
          <p:cNvPr id="2765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30E8F414-3D93-49A8-93BF-7BF8FACD9475}" type="slidenum">
              <a:rPr lang="en-US" altLang="en-US" sz="1400"/>
              <a:pPr/>
              <a:t>19</a:t>
            </a:fld>
            <a:endParaRPr lang="en-US" altLang="en-US" sz="1400"/>
          </a:p>
        </p:txBody>
      </p:sp>
    </p:spTree>
    <p:extLst>
      <p:ext uri="{BB962C8B-B14F-4D97-AF65-F5344CB8AC3E}">
        <p14:creationId xmlns:p14="http://schemas.microsoft.com/office/powerpoint/2010/main" val="141295376"/>
      </p:ext>
    </p:extLst>
  </p:cSld>
  <p:clrMapOvr>
    <a:masterClrMapping/>
  </p:clrMapOvr>
  <p:transition spd="med" advClick="0" advTm="2000">
    <p:wheel spokes="8"/>
    <p:sndAc>
      <p:stSnd>
        <p:snd r:embed="rId3" name="arrow.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endParaRPr lang="en-US" smtClean="0"/>
          </a:p>
        </p:txBody>
      </p:sp>
      <p:sp>
        <p:nvSpPr>
          <p:cNvPr id="3075" name="Content Placeholder 2"/>
          <p:cNvSpPr>
            <a:spLocks noGrp="1"/>
          </p:cNvSpPr>
          <p:nvPr>
            <p:ph idx="1"/>
          </p:nvPr>
        </p:nvSpPr>
        <p:spPr/>
        <p:txBody>
          <a:bodyPr/>
          <a:lstStyle/>
          <a:p>
            <a:endParaRPr lang="en-US" smtClean="0"/>
          </a:p>
        </p:txBody>
      </p:sp>
      <p:pic>
        <p:nvPicPr>
          <p:cNvPr id="3076" name="Picture 2" descr="C:\Users\Administrator\Downloads\caro xanh.jpg"/>
          <p:cNvPicPr>
            <a:picLocks noChangeAspect="1" noChangeArrowheads="1"/>
          </p:cNvPicPr>
          <p:nvPr/>
        </p:nvPicPr>
        <p:blipFill>
          <a:blip r:embed="rId2"/>
          <a:srcRect/>
          <a:stretch>
            <a:fillRect/>
          </a:stretch>
        </p:blipFill>
        <p:spPr bwMode="auto">
          <a:xfrm>
            <a:off x="-254000" y="-249238"/>
            <a:ext cx="9842500" cy="7391401"/>
          </a:xfrm>
          <a:prstGeom prst="rect">
            <a:avLst/>
          </a:prstGeom>
          <a:noFill/>
          <a:ln w="9525">
            <a:noFill/>
            <a:miter lim="800000"/>
            <a:headEnd/>
            <a:tailEnd/>
          </a:ln>
        </p:spPr>
      </p:pic>
      <p:sp>
        <p:nvSpPr>
          <p:cNvPr id="5" name="Rectangle 4"/>
          <p:cNvSpPr/>
          <p:nvPr/>
        </p:nvSpPr>
        <p:spPr>
          <a:xfrm>
            <a:off x="0" y="2362200"/>
            <a:ext cx="9144000" cy="830997"/>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4800" dirty="0" smtClean="0">
                <a:ln w="11430"/>
                <a:solidFill>
                  <a:srgbClr val="FFFF00"/>
                </a:solidFill>
                <a:effectLst>
                  <a:outerShdw blurRad="50800" dist="39000" dir="5460000" algn="tl">
                    <a:srgbClr val="000000">
                      <a:alpha val="38000"/>
                    </a:srgbClr>
                  </a:outerShdw>
                </a:effectLst>
                <a:latin typeface="HP001 5 hàng" pitchFamily="34" charset="0"/>
                <a:cs typeface="Arial" panose="020B0604020202020204" pitchFamily="34" charset="0"/>
              </a:rPr>
              <a:t>Xi </a:t>
            </a:r>
            <a:r>
              <a:rPr lang="en-US" sz="4800" dirty="0" err="1" smtClean="0">
                <a:ln w="11430"/>
                <a:solidFill>
                  <a:srgbClr val="FFFF00"/>
                </a:solidFill>
                <a:effectLst>
                  <a:outerShdw blurRad="50800" dist="39000" dir="5460000" algn="tl">
                    <a:srgbClr val="000000">
                      <a:alpha val="38000"/>
                    </a:srgbClr>
                  </a:outerShdw>
                </a:effectLst>
                <a:latin typeface="HP001 5 hàng" pitchFamily="34" charset="0"/>
                <a:cs typeface="Arial" panose="020B0604020202020204" pitchFamily="34" charset="0"/>
              </a:rPr>
              <a:t>măng</a:t>
            </a:r>
            <a:endParaRPr lang="vi-VN" sz="4800" dirty="0">
              <a:ln w="11430"/>
              <a:solidFill>
                <a:srgbClr val="FFFF00"/>
              </a:solidFill>
              <a:effectLst>
                <a:outerShdw blurRad="50800" dist="39000" dir="5460000" algn="tl">
                  <a:srgbClr val="000000">
                    <a:alpha val="38000"/>
                  </a:srgbClr>
                </a:outerShdw>
              </a:effectLst>
              <a:latin typeface="HP001 5 hàng" pitchFamily="34" charset="0"/>
              <a:cs typeface="Arial" panose="020B0604020202020204" pitchFamily="34" charset="0"/>
            </a:endParaRPr>
          </a:p>
        </p:txBody>
      </p:sp>
      <p:sp>
        <p:nvSpPr>
          <p:cNvPr id="3078" name="Rectangle 9"/>
          <p:cNvSpPr>
            <a:spLocks noChangeArrowheads="1"/>
          </p:cNvSpPr>
          <p:nvPr/>
        </p:nvSpPr>
        <p:spPr bwMode="auto">
          <a:xfrm>
            <a:off x="-76200" y="820738"/>
            <a:ext cx="9296400" cy="707886"/>
          </a:xfrm>
          <a:prstGeom prst="rect">
            <a:avLst/>
          </a:prstGeom>
          <a:noFill/>
          <a:ln w="9525">
            <a:noFill/>
            <a:miter lim="800000"/>
            <a:headEnd/>
            <a:tailEnd/>
          </a:ln>
        </p:spPr>
        <p:txBody>
          <a:bodyPr>
            <a:spAutoFit/>
          </a:bodyPr>
          <a:lstStyle/>
          <a:p>
            <a:pPr algn="ctr">
              <a:spcBef>
                <a:spcPct val="50000"/>
              </a:spcBef>
            </a:pPr>
            <a:r>
              <a:rPr lang="en-US" altLang="en-US" sz="4000" dirty="0" err="1">
                <a:solidFill>
                  <a:schemeClr val="bg1"/>
                </a:solidFill>
                <a:latin typeface="HP001 5 hàng" pitchFamily="34" charset="0"/>
                <a:cs typeface="Times New Roman" pitchFamily="18" charset="0"/>
              </a:rPr>
              <a:t>Thứ</a:t>
            </a:r>
            <a:r>
              <a:rPr lang="en-US" altLang="en-US" sz="4000" dirty="0">
                <a:solidFill>
                  <a:schemeClr val="bg1"/>
                </a:solidFill>
                <a:latin typeface="HP001 5 hàng" pitchFamily="34" charset="0"/>
                <a:cs typeface="Times New Roman" pitchFamily="18" charset="0"/>
              </a:rPr>
              <a:t> </a:t>
            </a:r>
            <a:r>
              <a:rPr lang="en-US" altLang="en-US" sz="4000" dirty="0" err="1" smtClean="0">
                <a:solidFill>
                  <a:schemeClr val="bg1"/>
                </a:solidFill>
                <a:latin typeface="HP001 5 hàng" pitchFamily="34" charset="0"/>
                <a:cs typeface="Times New Roman" pitchFamily="18" charset="0"/>
              </a:rPr>
              <a:t>năm</a:t>
            </a:r>
            <a:r>
              <a:rPr lang="en-US" altLang="en-US" sz="4000" dirty="0" smtClean="0">
                <a:solidFill>
                  <a:schemeClr val="bg1"/>
                </a:solidFill>
                <a:latin typeface="HP001 5 hàng" pitchFamily="34" charset="0"/>
                <a:cs typeface="Times New Roman" pitchFamily="18" charset="0"/>
              </a:rPr>
              <a:t> </a:t>
            </a:r>
            <a:r>
              <a:rPr lang="en-US" altLang="en-US" sz="4000" dirty="0" err="1">
                <a:solidFill>
                  <a:schemeClr val="bg1"/>
                </a:solidFill>
                <a:latin typeface="HP001 5 hàng" pitchFamily="34" charset="0"/>
                <a:cs typeface="Times New Roman" pitchFamily="18" charset="0"/>
              </a:rPr>
              <a:t>ngày</a:t>
            </a:r>
            <a:r>
              <a:rPr lang="en-US" altLang="en-US" sz="4000" dirty="0">
                <a:solidFill>
                  <a:schemeClr val="bg1"/>
                </a:solidFill>
                <a:latin typeface="HP001 5 hàng" pitchFamily="34" charset="0"/>
                <a:cs typeface="Times New Roman" pitchFamily="18" charset="0"/>
              </a:rPr>
              <a:t> </a:t>
            </a:r>
            <a:r>
              <a:rPr lang="en-US" altLang="en-US" sz="4000" dirty="0" smtClean="0">
                <a:solidFill>
                  <a:schemeClr val="bg1"/>
                </a:solidFill>
                <a:latin typeface="HP001 5 hàng" pitchFamily="34" charset="0"/>
                <a:cs typeface="Times New Roman" pitchFamily="18" charset="0"/>
              </a:rPr>
              <a:t>9 </a:t>
            </a:r>
            <a:r>
              <a:rPr lang="en-US" altLang="en-US" sz="4000" dirty="0" err="1">
                <a:solidFill>
                  <a:schemeClr val="bg1"/>
                </a:solidFill>
                <a:latin typeface="HP001 5 hàng" pitchFamily="34" charset="0"/>
                <a:cs typeface="Times New Roman" pitchFamily="18" charset="0"/>
              </a:rPr>
              <a:t>tháng</a:t>
            </a:r>
            <a:r>
              <a:rPr lang="en-US" altLang="en-US" sz="4000" dirty="0">
                <a:solidFill>
                  <a:schemeClr val="bg1"/>
                </a:solidFill>
                <a:latin typeface="HP001 5 hàng" pitchFamily="34" charset="0"/>
                <a:cs typeface="Times New Roman" pitchFamily="18" charset="0"/>
              </a:rPr>
              <a:t> </a:t>
            </a:r>
            <a:r>
              <a:rPr lang="en-US" altLang="en-US" sz="4000" dirty="0" smtClean="0">
                <a:solidFill>
                  <a:schemeClr val="bg1"/>
                </a:solidFill>
                <a:latin typeface="HP001 5 hàng" pitchFamily="34" charset="0"/>
                <a:cs typeface="Times New Roman" pitchFamily="18" charset="0"/>
              </a:rPr>
              <a:t>12 </a:t>
            </a:r>
            <a:r>
              <a:rPr lang="en-US" altLang="en-US" sz="4000" dirty="0" err="1">
                <a:solidFill>
                  <a:schemeClr val="bg1"/>
                </a:solidFill>
                <a:latin typeface="HP001 5 hàng" pitchFamily="34" charset="0"/>
                <a:cs typeface="Times New Roman" pitchFamily="18" charset="0"/>
              </a:rPr>
              <a:t>năm</a:t>
            </a:r>
            <a:r>
              <a:rPr lang="en-US" altLang="en-US" sz="4000" dirty="0">
                <a:solidFill>
                  <a:schemeClr val="bg1"/>
                </a:solidFill>
                <a:latin typeface="HP001 5 hàng" pitchFamily="34" charset="0"/>
                <a:cs typeface="Times New Roman" pitchFamily="18" charset="0"/>
              </a:rPr>
              <a:t> 20</a:t>
            </a:r>
            <a:r>
              <a:rPr lang="vi-VN" altLang="en-US" sz="4000" dirty="0">
                <a:solidFill>
                  <a:schemeClr val="bg1"/>
                </a:solidFill>
                <a:latin typeface="HP001 5 hàng" pitchFamily="34" charset="0"/>
                <a:cs typeface="Times New Roman" pitchFamily="18" charset="0"/>
              </a:rPr>
              <a:t>2</a:t>
            </a:r>
            <a:r>
              <a:rPr lang="en-US" altLang="en-US" sz="4000" dirty="0">
                <a:solidFill>
                  <a:schemeClr val="bg1"/>
                </a:solidFill>
                <a:latin typeface="HP001 5 hàng" pitchFamily="34" charset="0"/>
                <a:cs typeface="Times New Roman" pitchFamily="18" charset="0"/>
              </a:rPr>
              <a:t>1</a:t>
            </a:r>
          </a:p>
        </p:txBody>
      </p:sp>
      <p:sp>
        <p:nvSpPr>
          <p:cNvPr id="7" name="Text Box 15"/>
          <p:cNvSpPr txBox="1">
            <a:spLocks noChangeArrowheads="1"/>
          </p:cNvSpPr>
          <p:nvPr/>
        </p:nvSpPr>
        <p:spPr bwMode="auto">
          <a:xfrm>
            <a:off x="3435350" y="1665288"/>
            <a:ext cx="2494594" cy="707886"/>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sz="4000" u="sng" kern="0" dirty="0" err="1" smtClean="0">
                <a:solidFill>
                  <a:schemeClr val="bg1"/>
                </a:solidFill>
                <a:latin typeface="HP001 5 hàng" pitchFamily="34" charset="0"/>
                <a:cs typeface="Times New Roman" pitchFamily="18" charset="0"/>
              </a:rPr>
              <a:t>Khoa</a:t>
            </a:r>
            <a:r>
              <a:rPr lang="en-US" sz="4000" u="sng" kern="0" dirty="0" smtClean="0">
                <a:solidFill>
                  <a:schemeClr val="bg1"/>
                </a:solidFill>
                <a:latin typeface="HP001 5 hàng" pitchFamily="34" charset="0"/>
                <a:cs typeface="Times New Roman" pitchFamily="18" charset="0"/>
              </a:rPr>
              <a:t> </a:t>
            </a:r>
            <a:r>
              <a:rPr lang="en-US" sz="4000" u="sng" kern="0" dirty="0" err="1" smtClean="0">
                <a:solidFill>
                  <a:schemeClr val="bg1"/>
                </a:solidFill>
                <a:latin typeface="HP001 5 hàng" pitchFamily="34" charset="0"/>
                <a:cs typeface="Times New Roman" pitchFamily="18" charset="0"/>
              </a:rPr>
              <a:t>học</a:t>
            </a:r>
            <a:r>
              <a:rPr lang="en-US" sz="4000" u="sng" kern="0" dirty="0" smtClean="0">
                <a:solidFill>
                  <a:schemeClr val="bg1"/>
                </a:solidFill>
                <a:latin typeface="HP001 5 hàng" pitchFamily="34" charset="0"/>
                <a:cs typeface="Times New Roman" pitchFamily="18" charset="0"/>
              </a:rPr>
              <a:t>:</a:t>
            </a:r>
            <a:endParaRPr lang="en-US" sz="4000" u="sng" kern="0" dirty="0">
              <a:solidFill>
                <a:schemeClr val="bg1"/>
              </a:solidFill>
              <a:latin typeface="HP001 5 hàng"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81000" y="228600"/>
            <a:ext cx="8458200" cy="6324600"/>
          </a:xfrm>
          <a:prstGeom prst="rect">
            <a:avLst/>
          </a:prstGeom>
          <a:noFill/>
          <a:ln w="889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a:p>
        </p:txBody>
      </p:sp>
      <p:grpSp>
        <p:nvGrpSpPr>
          <p:cNvPr id="31747" name="Group 3"/>
          <p:cNvGrpSpPr>
            <a:grpSpLocks/>
          </p:cNvGrpSpPr>
          <p:nvPr/>
        </p:nvGrpSpPr>
        <p:grpSpPr bwMode="auto">
          <a:xfrm>
            <a:off x="533400" y="304800"/>
            <a:ext cx="8382000" cy="6096000"/>
            <a:chOff x="288" y="192"/>
            <a:chExt cx="5280" cy="3840"/>
          </a:xfrm>
        </p:grpSpPr>
        <p:pic>
          <p:nvPicPr>
            <p:cNvPr id="31749" name="Picture 4" descr="Nhà máy Xi măng Hoàng Mai">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192"/>
              <a:ext cx="5232" cy="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5"/>
            <p:cNvSpPr txBox="1">
              <a:spLocks noChangeArrowheads="1"/>
            </p:cNvSpPr>
            <p:nvPr/>
          </p:nvSpPr>
          <p:spPr bwMode="auto">
            <a:xfrm>
              <a:off x="432" y="336"/>
              <a:ext cx="513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spcBef>
                  <a:spcPct val="50000"/>
                </a:spcBef>
              </a:pPr>
              <a:r>
                <a:rPr lang="en-US" altLang="en-US" sz="2800" b="1">
                  <a:solidFill>
                    <a:srgbClr val="FF0000"/>
                  </a:solidFill>
                  <a:latin typeface=".VnArial" pitchFamily="34" charset="0"/>
                </a:rPr>
                <a:t>Nhµ m¸y xi</a:t>
              </a:r>
              <a:r>
                <a:rPr lang="en-US" altLang="en-US" sz="2800" b="1">
                  <a:solidFill>
                    <a:srgbClr val="FF0066"/>
                  </a:solidFill>
                  <a:latin typeface=".VnArial" pitchFamily="34" charset="0"/>
                </a:rPr>
                <a:t> m</a:t>
              </a:r>
              <a:r>
                <a:rPr lang="en-US" altLang="en-US" sz="2800" b="1">
                  <a:solidFill>
                    <a:srgbClr val="FF0066"/>
                  </a:solidFill>
                </a:rPr>
                <a:t>ă</a:t>
              </a:r>
              <a:r>
                <a:rPr lang="en-US" altLang="en-US" sz="2800" b="1">
                  <a:solidFill>
                    <a:srgbClr val="FF0066"/>
                  </a:solidFill>
                  <a:latin typeface=".VnArial" pitchFamily="34" charset="0"/>
                </a:rPr>
                <a:t>ng</a:t>
              </a:r>
              <a:r>
                <a:rPr lang="en-US" altLang="en-US" sz="2800" b="1">
                  <a:solidFill>
                    <a:srgbClr val="FF0000"/>
                  </a:solidFill>
                  <a:latin typeface=".VnArial" pitchFamily="34" charset="0"/>
                </a:rPr>
                <a:t> Hoµng Mai - tØnh NghÖ An</a:t>
              </a:r>
            </a:p>
          </p:txBody>
        </p:sp>
      </p:grpSp>
      <p:sp>
        <p:nvSpPr>
          <p:cNvPr id="3174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ECFD67D3-DA9D-433A-A643-CD984FC1B63F}" type="slidenum">
              <a:rPr lang="en-US" altLang="en-US" sz="1400"/>
              <a:pPr/>
              <a:t>20</a:t>
            </a:fld>
            <a:endParaRPr lang="en-US" altLang="en-US" sz="1400"/>
          </a:p>
        </p:txBody>
      </p:sp>
    </p:spTree>
    <p:extLst>
      <p:ext uri="{BB962C8B-B14F-4D97-AF65-F5344CB8AC3E}">
        <p14:creationId xmlns:p14="http://schemas.microsoft.com/office/powerpoint/2010/main" val="3022397430"/>
      </p:ext>
    </p:extLst>
  </p:cSld>
  <p:clrMapOvr>
    <a:masterClrMapping/>
  </p:clrMapOvr>
  <p:transition spd="slow" advClick="0" advTm="2000">
    <p:wheel spokes="2"/>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2193925" y="56038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endParaRPr lang="en-US" altLang="en-US" sz="2400">
              <a:latin typeface="Times New Roman" pitchFamily="18" charset="0"/>
            </a:endParaRPr>
          </a:p>
        </p:txBody>
      </p:sp>
      <p:grpSp>
        <p:nvGrpSpPr>
          <p:cNvPr id="33795" name="Group 3"/>
          <p:cNvGrpSpPr>
            <a:grpSpLocks/>
          </p:cNvGrpSpPr>
          <p:nvPr/>
        </p:nvGrpSpPr>
        <p:grpSpPr bwMode="auto">
          <a:xfrm>
            <a:off x="0" y="152400"/>
            <a:ext cx="9144000" cy="6705600"/>
            <a:chOff x="0" y="96"/>
            <a:chExt cx="5760" cy="4224"/>
          </a:xfrm>
        </p:grpSpPr>
        <p:pic>
          <p:nvPicPr>
            <p:cNvPr id="33797" name="Picture 4" descr="c992a561705244f2aa9285ede1b4e3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2"/>
              <a:ext cx="5760" cy="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0" y="96"/>
              <a:ext cx="5760" cy="327"/>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r>
                <a:rPr lang="en-US" altLang="en-US" sz="2800" b="1">
                  <a:solidFill>
                    <a:srgbClr val="FF0066"/>
                  </a:solidFill>
                  <a:latin typeface="Times New Roman" pitchFamily="18" charset="0"/>
                </a:rPr>
                <a:t>NHÀ MÁY XI MĂNG THĂNG LONG- TP </a:t>
              </a:r>
              <a:r>
                <a:rPr lang="en-US" altLang="en-US" sz="2400" b="1">
                  <a:solidFill>
                    <a:srgbClr val="FF0066"/>
                  </a:solidFill>
                  <a:latin typeface="Times New Roman" pitchFamily="18" charset="0"/>
                </a:rPr>
                <a:t>H</a:t>
              </a:r>
              <a:r>
                <a:rPr lang="en-US" altLang="en-US" sz="2400" b="1">
                  <a:solidFill>
                    <a:srgbClr val="FF0066"/>
                  </a:solidFill>
                </a:rPr>
                <a:t>Ồ CHÍ MINH</a:t>
              </a:r>
            </a:p>
          </p:txBody>
        </p:sp>
      </p:grpSp>
      <p:sp>
        <p:nvSpPr>
          <p:cNvPr id="3379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21E33B7A-C7AC-46BF-9D3D-7BE34FCB4F91}" type="slidenum">
              <a:rPr lang="en-US" altLang="en-US" sz="1400"/>
              <a:pPr/>
              <a:t>21</a:t>
            </a:fld>
            <a:endParaRPr lang="en-US" altLang="en-US" sz="1400"/>
          </a:p>
        </p:txBody>
      </p:sp>
      <p:sp>
        <p:nvSpPr>
          <p:cNvPr id="2" name="AutoShape 2" descr="Niềm tin từ Chi nhánh Quảng Trị"/>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Niềm tin từ Chi nhánh Quảng Trị"/>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25660193"/>
      </p:ext>
    </p:extLst>
  </p:cSld>
  <p:clrMapOvr>
    <a:masterClrMapping/>
  </p:clrMapOvr>
  <p:transition spd="slow" advClick="0" advTm="2000">
    <p:wheel spokes="3"/>
    <p:sndAc>
      <p:stSnd>
        <p:snd r:embed="rId3" name="bomb.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2371725"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https://encrypted-tbn3.gstatic.com/images?q=tbn:ANd9GcTsW902b1N23SfceOkeM4AXhFQZpRnsDF5GfPiBXPXr760i90vX6g"/>
          <p:cNvPicPr>
            <a:picLocks noChangeAspect="1" noChangeArrowheads="1"/>
          </p:cNvPicPr>
          <p:nvPr/>
        </p:nvPicPr>
        <p:blipFill rotWithShape="1">
          <a:blip r:embed="rId3"/>
          <a:srcRect b="38133"/>
          <a:stretch/>
        </p:blipFill>
        <p:spPr bwMode="auto">
          <a:xfrm>
            <a:off x="3009900" y="104775"/>
            <a:ext cx="2228850" cy="1266825"/>
          </a:xfrm>
          <a:prstGeom prst="rect">
            <a:avLst/>
          </a:prstGeom>
          <a:ln>
            <a:noFill/>
          </a:ln>
          <a:effectLst>
            <a:outerShdw blurRad="292100" dist="139700" dir="2700000" algn="tl" rotWithShape="0">
              <a:srgbClr val="333333">
                <a:alpha val="65000"/>
              </a:srgbClr>
            </a:outerShdw>
          </a:effectLst>
        </p:spPr>
      </p:pic>
      <p:pic>
        <p:nvPicPr>
          <p:cNvPr id="3079" name="Picture 7" descr="https://encrypted-tbn2.gstatic.com/images?q=tbn:ANd9GcSA9lqVjHKxvdrFuA01PeyOkrYWMfHo0AKtcPHk_hpb9M5zSXmv"/>
          <p:cNvPicPr>
            <a:picLocks noChangeAspect="1" noChangeArrowheads="1"/>
          </p:cNvPicPr>
          <p:nvPr/>
        </p:nvPicPr>
        <p:blipFill>
          <a:blip r:embed="rId4">
            <a:extLst>
              <a:ext uri="{28A0092B-C50C-407E-A947-70E740481C1C}">
                <a14:useLocalDpi xmlns:a14="http://schemas.microsoft.com/office/drawing/2010/main" val="0"/>
              </a:ext>
            </a:extLst>
          </a:blip>
          <a:srcRect l="14590" r="22592"/>
          <a:stretch>
            <a:fillRect/>
          </a:stretch>
        </p:blipFill>
        <p:spPr bwMode="auto">
          <a:xfrm>
            <a:off x="2235200" y="1905000"/>
            <a:ext cx="15494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7" name="Picture 15" descr="https://encrypted-tbn1.gstatic.com/images?q=tbn:ANd9GcS-wAv4Z5MWPoQ-jceTPgKXeIsnUFcwT6R-r6Nv4iTs6xqv3XpFzg"/>
          <p:cNvPicPr>
            <a:picLocks noChangeAspect="1" noChangeArrowheads="1"/>
          </p:cNvPicPr>
          <p:nvPr/>
        </p:nvPicPr>
        <p:blipFill>
          <a:blip r:embed="rId5">
            <a:extLst>
              <a:ext uri="{28A0092B-C50C-407E-A947-70E740481C1C}">
                <a14:useLocalDpi xmlns:a14="http://schemas.microsoft.com/office/drawing/2010/main" val="0"/>
              </a:ext>
            </a:extLst>
          </a:blip>
          <a:srcRect l="13899" t="5557" r="10988" b="4503"/>
          <a:stretch>
            <a:fillRect/>
          </a:stretch>
        </p:blipFill>
        <p:spPr bwMode="auto">
          <a:xfrm>
            <a:off x="3946525" y="1831975"/>
            <a:ext cx="1450975"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1" name="Picture 29" descr="https://encrypted-tbn2.gstatic.com/images?q=tbn:ANd9GcQCQ64ljvo2HTZvzMkerfgJP6--Ju2M4go15WMjwTL2XZLD0yq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4318000"/>
            <a:ext cx="142875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s://encrypted-tbn3.gstatic.com/images?q=tbn:ANd9GcQCRRu2VEcnQabuzb02Jc8ebO9QXyOq4-LJGXsq2pHoM9Tc0QCD"/>
          <p:cNvPicPr>
            <a:picLocks noChangeAspect="1" noChangeArrowheads="1"/>
          </p:cNvPicPr>
          <p:nvPr/>
        </p:nvPicPr>
        <p:blipFill>
          <a:blip r:embed="rId7">
            <a:extLst>
              <a:ext uri="{28A0092B-C50C-407E-A947-70E740481C1C}">
                <a14:useLocalDpi xmlns:a14="http://schemas.microsoft.com/office/drawing/2010/main" val="0"/>
              </a:ext>
            </a:extLst>
          </a:blip>
          <a:srcRect l="10191" r="12454"/>
          <a:stretch>
            <a:fillRect/>
          </a:stretch>
        </p:blipFill>
        <p:spPr bwMode="auto">
          <a:xfrm>
            <a:off x="3973513" y="4157663"/>
            <a:ext cx="1458912"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s://encrypted-tbn3.gstatic.com/images?q=tbn:ANd9GcSwazHktrd1j_YRm3FolxJizJyTjUL0m6E1MvvWY1iTo2nh3WSb"/>
          <p:cNvPicPr>
            <a:picLocks noChangeAspect="1" noChangeArrowheads="1"/>
          </p:cNvPicPr>
          <p:nvPr/>
        </p:nvPicPr>
        <p:blipFill>
          <a:blip r:embed="rId8">
            <a:extLst>
              <a:ext uri="{28A0092B-C50C-407E-A947-70E740481C1C}">
                <a14:useLocalDpi xmlns:a14="http://schemas.microsoft.com/office/drawing/2010/main" val="0"/>
              </a:ext>
            </a:extLst>
          </a:blip>
          <a:srcRect l="13556" r="16394"/>
          <a:stretch>
            <a:fillRect/>
          </a:stretch>
        </p:blipFill>
        <p:spPr bwMode="auto">
          <a:xfrm>
            <a:off x="2206625" y="4514850"/>
            <a:ext cx="150177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https://encrypted-tbn0.gstatic.com/images?q=tbn:ANd9GcSmJVX10gPqJ9yroGIRyhnZepXLBKQNbMJM5ZRtxsaXUS8kxuF6"/>
          <p:cNvPicPr>
            <a:picLocks noChangeAspect="1" noChangeArrowheads="1"/>
          </p:cNvPicPr>
          <p:nvPr/>
        </p:nvPicPr>
        <p:blipFill>
          <a:blip r:embed="rId9">
            <a:extLst>
              <a:ext uri="{28A0092B-C50C-407E-A947-70E740481C1C}">
                <a14:useLocalDpi xmlns:a14="http://schemas.microsoft.com/office/drawing/2010/main" val="0"/>
              </a:ext>
            </a:extLst>
          </a:blip>
          <a:srcRect l="6712" t="8711" r="9030" b="7748"/>
          <a:stretch>
            <a:fillRect/>
          </a:stretch>
        </p:blipFill>
        <p:spPr bwMode="auto">
          <a:xfrm>
            <a:off x="6978650" y="166688"/>
            <a:ext cx="18780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https://encrypted-tbn3.gstatic.com/images?q=tbn:ANd9GcQ9RIVV3XzVOlH9uFNsHb8inERa21DPshor_1lk3FMn49EJc9UYWg"/>
          <p:cNvPicPr>
            <a:picLocks noChangeAspect="1" noChangeArrowheads="1"/>
          </p:cNvPicPr>
          <p:nvPr/>
        </p:nvPicPr>
        <p:blipFill>
          <a:blip r:embed="rId10">
            <a:extLst>
              <a:ext uri="{28A0092B-C50C-407E-A947-70E740481C1C}">
                <a14:useLocalDpi xmlns:a14="http://schemas.microsoft.com/office/drawing/2010/main" val="0"/>
              </a:ext>
            </a:extLst>
          </a:blip>
          <a:srcRect l="12856" r="12820"/>
          <a:stretch>
            <a:fillRect/>
          </a:stretch>
        </p:blipFill>
        <p:spPr bwMode="auto">
          <a:xfrm>
            <a:off x="6946900" y="1989138"/>
            <a:ext cx="19462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https://encrypted-tbn3.gstatic.com/images?q=tbn:ANd9GcSyi1MMQS-kcrNZpX0jVwb3_JxRwpFbVB3CRcERsYZp5vLbTaRfrg"/>
          <p:cNvPicPr>
            <a:picLocks noChangeAspect="1" noChangeArrowheads="1"/>
          </p:cNvPicPr>
          <p:nvPr/>
        </p:nvPicPr>
        <p:blipFill>
          <a:blip r:embed="rId11">
            <a:extLst>
              <a:ext uri="{28A0092B-C50C-407E-A947-70E740481C1C}">
                <a14:useLocalDpi xmlns:a14="http://schemas.microsoft.com/office/drawing/2010/main" val="0"/>
              </a:ext>
            </a:extLst>
          </a:blip>
          <a:srcRect l="10216" r="13171"/>
          <a:stretch>
            <a:fillRect/>
          </a:stretch>
        </p:blipFill>
        <p:spPr bwMode="auto">
          <a:xfrm>
            <a:off x="5359400" y="1949450"/>
            <a:ext cx="1401763"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descr="https://encrypted-tbn2.gstatic.com/images?q=tbn:ANd9GcQOSUan91XB0gYgQ7CjERdRuyU60ttTjPzsC8EovL9UStSol4y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2819400"/>
            <a:ext cx="241935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descr="https://encrypted-tbn0.gstatic.com/images?q=tbn:ANd9GcQz3ftoTwC3AjpM86VAGK9FtKG-HjGT_r6KzRHrc8KtVpiZ-UsJWA"/>
          <p:cNvPicPr>
            <a:picLocks noChangeAspect="1" noChangeArrowheads="1"/>
          </p:cNvPicPr>
          <p:nvPr/>
        </p:nvPicPr>
        <p:blipFill>
          <a:blip r:embed="rId13">
            <a:extLst>
              <a:ext uri="{28A0092B-C50C-407E-A947-70E740481C1C}">
                <a14:useLocalDpi xmlns:a14="http://schemas.microsoft.com/office/drawing/2010/main" val="0"/>
              </a:ext>
            </a:extLst>
          </a:blip>
          <a:srcRect l="11896" r="12289"/>
          <a:stretch>
            <a:fillRect/>
          </a:stretch>
        </p:blipFill>
        <p:spPr bwMode="auto">
          <a:xfrm>
            <a:off x="7493000" y="3954463"/>
            <a:ext cx="14224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descr="https://encrypted-tbn3.gstatic.com/images?q=tbn:ANd9GcRFNmIJM1IesHfd2l6PDq0tFP0L7USSJJZJHI_Q8AotOZ9M9QphNw"/>
          <p:cNvPicPr>
            <a:picLocks noChangeAspect="1" noChangeArrowheads="1"/>
          </p:cNvPicPr>
          <p:nvPr/>
        </p:nvPicPr>
        <p:blipFill>
          <a:blip r:embed="rId14">
            <a:extLst>
              <a:ext uri="{28A0092B-C50C-407E-A947-70E740481C1C}">
                <a14:useLocalDpi xmlns:a14="http://schemas.microsoft.com/office/drawing/2010/main" val="0"/>
              </a:ext>
            </a:extLst>
          </a:blip>
          <a:srcRect l="14709" t="7201" r="23685" b="11861"/>
          <a:stretch>
            <a:fillRect/>
          </a:stretch>
        </p:blipFill>
        <p:spPr bwMode="auto">
          <a:xfrm>
            <a:off x="5359400" y="157163"/>
            <a:ext cx="13208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5" name="Picture 27" descr="https://encrypted-tbn2.gstatic.com/images?q=tbn:ANd9GcTZNeaXKhDOpk6yqpqNOVMp5pOoS9jQU2HwEajVJ1rmI1kBSrlLsw"/>
          <p:cNvPicPr>
            <a:picLocks noChangeAspect="1" noChangeArrowheads="1"/>
          </p:cNvPicPr>
          <p:nvPr/>
        </p:nvPicPr>
        <p:blipFill>
          <a:blip r:embed="rId15">
            <a:extLst>
              <a:ext uri="{28A0092B-C50C-407E-A947-70E740481C1C}">
                <a14:useLocalDpi xmlns:a14="http://schemas.microsoft.com/office/drawing/2010/main" val="0"/>
              </a:ext>
            </a:extLst>
          </a:blip>
          <a:srcRect t="8905"/>
          <a:stretch>
            <a:fillRect/>
          </a:stretch>
        </p:blipFill>
        <p:spPr bwMode="auto">
          <a:xfrm>
            <a:off x="244475" y="1595438"/>
            <a:ext cx="1704975"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Picture 17" descr="https://encrypted-tbn3.gstatic.com/images?q=tbn:ANd9GcSbT2hgu0d39cELq7DW02EW0nKrJL_nKMzhYt9_5TIfSAxbFyTkC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25463" y="4662488"/>
            <a:ext cx="1227137"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26925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2000" fill="hold"/>
                                        <p:tgtEl>
                                          <p:spTgt spid="3074"/>
                                        </p:tgtEl>
                                        <p:attrNameLst>
                                          <p:attrName>ppt_w</p:attrName>
                                        </p:attrNameLst>
                                      </p:cBhvr>
                                      <p:tavLst>
                                        <p:tav tm="0">
                                          <p:val>
                                            <p:fltVal val="0"/>
                                          </p:val>
                                        </p:tav>
                                        <p:tav tm="100000">
                                          <p:val>
                                            <p:strVal val="#ppt_w"/>
                                          </p:val>
                                        </p:tav>
                                      </p:tavLst>
                                    </p:anim>
                                    <p:anim calcmode="lin" valueType="num">
                                      <p:cBhvr>
                                        <p:cTn id="8" dur="2000" fill="hold"/>
                                        <p:tgtEl>
                                          <p:spTgt spid="3074"/>
                                        </p:tgtEl>
                                        <p:attrNameLst>
                                          <p:attrName>ppt_h</p:attrName>
                                        </p:attrNameLst>
                                      </p:cBhvr>
                                      <p:tavLst>
                                        <p:tav tm="0">
                                          <p:val>
                                            <p:fltVal val="0"/>
                                          </p:val>
                                        </p:tav>
                                        <p:tav tm="100000">
                                          <p:val>
                                            <p:strVal val="#ppt_h"/>
                                          </p:val>
                                        </p:tav>
                                      </p:tavLst>
                                    </p:anim>
                                    <p:animEffect transition="in" filter="fade">
                                      <p:cBhvr>
                                        <p:cTn id="9" dur="2000"/>
                                        <p:tgtEl>
                                          <p:spTgt spid="3074"/>
                                        </p:tgtEl>
                                      </p:cBhvr>
                                    </p:animEffect>
                                  </p:childTnLst>
                                </p:cTn>
                              </p:par>
                              <p:par>
                                <p:cTn id="10" presetID="53" presetClass="entr" presetSubtype="16" fill="hold" nodeType="withEffect">
                                  <p:stCondLst>
                                    <p:cond delay="0"/>
                                  </p:stCondLst>
                                  <p:childTnLst>
                                    <p:set>
                                      <p:cBhvr>
                                        <p:cTn id="11" dur="1" fill="hold">
                                          <p:stCondLst>
                                            <p:cond delay="0"/>
                                          </p:stCondLst>
                                        </p:cTn>
                                        <p:tgtEl>
                                          <p:spTgt spid="3077"/>
                                        </p:tgtEl>
                                        <p:attrNameLst>
                                          <p:attrName>style.visibility</p:attrName>
                                        </p:attrNameLst>
                                      </p:cBhvr>
                                      <p:to>
                                        <p:strVal val="visible"/>
                                      </p:to>
                                    </p:set>
                                    <p:anim calcmode="lin" valueType="num">
                                      <p:cBhvr>
                                        <p:cTn id="12" dur="2000" fill="hold"/>
                                        <p:tgtEl>
                                          <p:spTgt spid="3077"/>
                                        </p:tgtEl>
                                        <p:attrNameLst>
                                          <p:attrName>ppt_w</p:attrName>
                                        </p:attrNameLst>
                                      </p:cBhvr>
                                      <p:tavLst>
                                        <p:tav tm="0">
                                          <p:val>
                                            <p:fltVal val="0"/>
                                          </p:val>
                                        </p:tav>
                                        <p:tav tm="100000">
                                          <p:val>
                                            <p:strVal val="#ppt_w"/>
                                          </p:val>
                                        </p:tav>
                                      </p:tavLst>
                                    </p:anim>
                                    <p:anim calcmode="lin" valueType="num">
                                      <p:cBhvr>
                                        <p:cTn id="13" dur="2000" fill="hold"/>
                                        <p:tgtEl>
                                          <p:spTgt spid="3077"/>
                                        </p:tgtEl>
                                        <p:attrNameLst>
                                          <p:attrName>ppt_h</p:attrName>
                                        </p:attrNameLst>
                                      </p:cBhvr>
                                      <p:tavLst>
                                        <p:tav tm="0">
                                          <p:val>
                                            <p:fltVal val="0"/>
                                          </p:val>
                                        </p:tav>
                                        <p:tav tm="100000">
                                          <p:val>
                                            <p:strVal val="#ppt_h"/>
                                          </p:val>
                                        </p:tav>
                                      </p:tavLst>
                                    </p:anim>
                                    <p:animEffect transition="in" filter="fade">
                                      <p:cBhvr>
                                        <p:cTn id="14" dur="2000"/>
                                        <p:tgtEl>
                                          <p:spTgt spid="3077"/>
                                        </p:tgtEl>
                                      </p:cBhvr>
                                    </p:animEffect>
                                  </p:childTnLst>
                                </p:cTn>
                              </p:par>
                              <p:par>
                                <p:cTn id="15" presetID="53" presetClass="entr" presetSubtype="16" fill="hold" nodeType="withEffect">
                                  <p:stCondLst>
                                    <p:cond delay="0"/>
                                  </p:stCondLst>
                                  <p:childTnLst>
                                    <p:set>
                                      <p:cBhvr>
                                        <p:cTn id="16" dur="1" fill="hold">
                                          <p:stCondLst>
                                            <p:cond delay="0"/>
                                          </p:stCondLst>
                                        </p:cTn>
                                        <p:tgtEl>
                                          <p:spTgt spid="1044"/>
                                        </p:tgtEl>
                                        <p:attrNameLst>
                                          <p:attrName>style.visibility</p:attrName>
                                        </p:attrNameLst>
                                      </p:cBhvr>
                                      <p:to>
                                        <p:strVal val="visible"/>
                                      </p:to>
                                    </p:set>
                                    <p:anim calcmode="lin" valueType="num">
                                      <p:cBhvr>
                                        <p:cTn id="17" dur="2000" fill="hold"/>
                                        <p:tgtEl>
                                          <p:spTgt spid="1044"/>
                                        </p:tgtEl>
                                        <p:attrNameLst>
                                          <p:attrName>ppt_w</p:attrName>
                                        </p:attrNameLst>
                                      </p:cBhvr>
                                      <p:tavLst>
                                        <p:tav tm="0">
                                          <p:val>
                                            <p:fltVal val="0"/>
                                          </p:val>
                                        </p:tav>
                                        <p:tav tm="100000">
                                          <p:val>
                                            <p:strVal val="#ppt_w"/>
                                          </p:val>
                                        </p:tav>
                                      </p:tavLst>
                                    </p:anim>
                                    <p:anim calcmode="lin" valueType="num">
                                      <p:cBhvr>
                                        <p:cTn id="18" dur="2000" fill="hold"/>
                                        <p:tgtEl>
                                          <p:spTgt spid="1044"/>
                                        </p:tgtEl>
                                        <p:attrNameLst>
                                          <p:attrName>ppt_h</p:attrName>
                                        </p:attrNameLst>
                                      </p:cBhvr>
                                      <p:tavLst>
                                        <p:tav tm="0">
                                          <p:val>
                                            <p:fltVal val="0"/>
                                          </p:val>
                                        </p:tav>
                                        <p:tav tm="100000">
                                          <p:val>
                                            <p:strVal val="#ppt_h"/>
                                          </p:val>
                                        </p:tav>
                                      </p:tavLst>
                                    </p:anim>
                                    <p:animEffect transition="in" filter="fade">
                                      <p:cBhvr>
                                        <p:cTn id="19" dur="2000"/>
                                        <p:tgtEl>
                                          <p:spTgt spid="1044"/>
                                        </p:tgtEl>
                                      </p:cBhvr>
                                    </p:animEffect>
                                  </p:childTnLst>
                                </p:cTn>
                              </p:par>
                              <p:par>
                                <p:cTn id="20" presetID="53" presetClass="entr" presetSubtype="16" fill="hold" nodeType="withEffect">
                                  <p:stCondLst>
                                    <p:cond delay="0"/>
                                  </p:stCondLst>
                                  <p:childTnLst>
                                    <p:set>
                                      <p:cBhvr>
                                        <p:cTn id="21" dur="1" fill="hold">
                                          <p:stCondLst>
                                            <p:cond delay="0"/>
                                          </p:stCondLst>
                                        </p:cTn>
                                        <p:tgtEl>
                                          <p:spTgt spid="3079"/>
                                        </p:tgtEl>
                                        <p:attrNameLst>
                                          <p:attrName>style.visibility</p:attrName>
                                        </p:attrNameLst>
                                      </p:cBhvr>
                                      <p:to>
                                        <p:strVal val="visible"/>
                                      </p:to>
                                    </p:set>
                                    <p:anim calcmode="lin" valueType="num">
                                      <p:cBhvr>
                                        <p:cTn id="22" dur="2000" fill="hold"/>
                                        <p:tgtEl>
                                          <p:spTgt spid="3079"/>
                                        </p:tgtEl>
                                        <p:attrNameLst>
                                          <p:attrName>ppt_w</p:attrName>
                                        </p:attrNameLst>
                                      </p:cBhvr>
                                      <p:tavLst>
                                        <p:tav tm="0">
                                          <p:val>
                                            <p:fltVal val="0"/>
                                          </p:val>
                                        </p:tav>
                                        <p:tav tm="100000">
                                          <p:val>
                                            <p:strVal val="#ppt_w"/>
                                          </p:val>
                                        </p:tav>
                                      </p:tavLst>
                                    </p:anim>
                                    <p:anim calcmode="lin" valueType="num">
                                      <p:cBhvr>
                                        <p:cTn id="23" dur="2000" fill="hold"/>
                                        <p:tgtEl>
                                          <p:spTgt spid="3079"/>
                                        </p:tgtEl>
                                        <p:attrNameLst>
                                          <p:attrName>ppt_h</p:attrName>
                                        </p:attrNameLst>
                                      </p:cBhvr>
                                      <p:tavLst>
                                        <p:tav tm="0">
                                          <p:val>
                                            <p:fltVal val="0"/>
                                          </p:val>
                                        </p:tav>
                                        <p:tav tm="100000">
                                          <p:val>
                                            <p:strVal val="#ppt_h"/>
                                          </p:val>
                                        </p:tav>
                                      </p:tavLst>
                                    </p:anim>
                                    <p:animEffect transition="in" filter="fade">
                                      <p:cBhvr>
                                        <p:cTn id="24" dur="2000"/>
                                        <p:tgtEl>
                                          <p:spTgt spid="3079"/>
                                        </p:tgtEl>
                                      </p:cBhvr>
                                    </p:animEffect>
                                  </p:childTnLst>
                                </p:cTn>
                              </p:par>
                              <p:par>
                                <p:cTn id="25" presetID="53" presetClass="entr" presetSubtype="16" fill="hold" nodeType="withEffect">
                                  <p:stCondLst>
                                    <p:cond delay="0"/>
                                  </p:stCondLst>
                                  <p:childTnLst>
                                    <p:set>
                                      <p:cBhvr>
                                        <p:cTn id="26" dur="1" fill="hold">
                                          <p:stCondLst>
                                            <p:cond delay="0"/>
                                          </p:stCondLst>
                                        </p:cTn>
                                        <p:tgtEl>
                                          <p:spTgt spid="1032"/>
                                        </p:tgtEl>
                                        <p:attrNameLst>
                                          <p:attrName>style.visibility</p:attrName>
                                        </p:attrNameLst>
                                      </p:cBhvr>
                                      <p:to>
                                        <p:strVal val="visible"/>
                                      </p:to>
                                    </p:set>
                                    <p:anim calcmode="lin" valueType="num">
                                      <p:cBhvr>
                                        <p:cTn id="27" dur="2000" fill="hold"/>
                                        <p:tgtEl>
                                          <p:spTgt spid="1032"/>
                                        </p:tgtEl>
                                        <p:attrNameLst>
                                          <p:attrName>ppt_w</p:attrName>
                                        </p:attrNameLst>
                                      </p:cBhvr>
                                      <p:tavLst>
                                        <p:tav tm="0">
                                          <p:val>
                                            <p:fltVal val="0"/>
                                          </p:val>
                                        </p:tav>
                                        <p:tav tm="100000">
                                          <p:val>
                                            <p:strVal val="#ppt_w"/>
                                          </p:val>
                                        </p:tav>
                                      </p:tavLst>
                                    </p:anim>
                                    <p:anim calcmode="lin" valueType="num">
                                      <p:cBhvr>
                                        <p:cTn id="28" dur="2000" fill="hold"/>
                                        <p:tgtEl>
                                          <p:spTgt spid="1032"/>
                                        </p:tgtEl>
                                        <p:attrNameLst>
                                          <p:attrName>ppt_h</p:attrName>
                                        </p:attrNameLst>
                                      </p:cBhvr>
                                      <p:tavLst>
                                        <p:tav tm="0">
                                          <p:val>
                                            <p:fltVal val="0"/>
                                          </p:val>
                                        </p:tav>
                                        <p:tav tm="100000">
                                          <p:val>
                                            <p:strVal val="#ppt_h"/>
                                          </p:val>
                                        </p:tav>
                                      </p:tavLst>
                                    </p:anim>
                                    <p:animEffect transition="in" filter="fade">
                                      <p:cBhvr>
                                        <p:cTn id="29" dur="2000"/>
                                        <p:tgtEl>
                                          <p:spTgt spid="1032"/>
                                        </p:tgtEl>
                                      </p:cBhvr>
                                    </p:animEffect>
                                  </p:childTnLst>
                                </p:cTn>
                              </p:par>
                              <p:par>
                                <p:cTn id="30" presetID="53" presetClass="entr" presetSubtype="16" fill="hold" nodeType="withEffect">
                                  <p:stCondLst>
                                    <p:cond delay="0"/>
                                  </p:stCondLst>
                                  <p:childTnLst>
                                    <p:set>
                                      <p:cBhvr>
                                        <p:cTn id="31" dur="1" fill="hold">
                                          <p:stCondLst>
                                            <p:cond delay="0"/>
                                          </p:stCondLst>
                                        </p:cTn>
                                        <p:tgtEl>
                                          <p:spTgt spid="1034"/>
                                        </p:tgtEl>
                                        <p:attrNameLst>
                                          <p:attrName>style.visibility</p:attrName>
                                        </p:attrNameLst>
                                      </p:cBhvr>
                                      <p:to>
                                        <p:strVal val="visible"/>
                                      </p:to>
                                    </p:set>
                                    <p:anim calcmode="lin" valueType="num">
                                      <p:cBhvr>
                                        <p:cTn id="32" dur="2000" fill="hold"/>
                                        <p:tgtEl>
                                          <p:spTgt spid="1034"/>
                                        </p:tgtEl>
                                        <p:attrNameLst>
                                          <p:attrName>ppt_w</p:attrName>
                                        </p:attrNameLst>
                                      </p:cBhvr>
                                      <p:tavLst>
                                        <p:tav tm="0">
                                          <p:val>
                                            <p:fltVal val="0"/>
                                          </p:val>
                                        </p:tav>
                                        <p:tav tm="100000">
                                          <p:val>
                                            <p:strVal val="#ppt_w"/>
                                          </p:val>
                                        </p:tav>
                                      </p:tavLst>
                                    </p:anim>
                                    <p:anim calcmode="lin" valueType="num">
                                      <p:cBhvr>
                                        <p:cTn id="33" dur="2000" fill="hold"/>
                                        <p:tgtEl>
                                          <p:spTgt spid="1034"/>
                                        </p:tgtEl>
                                        <p:attrNameLst>
                                          <p:attrName>ppt_h</p:attrName>
                                        </p:attrNameLst>
                                      </p:cBhvr>
                                      <p:tavLst>
                                        <p:tav tm="0">
                                          <p:val>
                                            <p:fltVal val="0"/>
                                          </p:val>
                                        </p:tav>
                                        <p:tav tm="100000">
                                          <p:val>
                                            <p:strVal val="#ppt_h"/>
                                          </p:val>
                                        </p:tav>
                                      </p:tavLst>
                                    </p:anim>
                                    <p:animEffect transition="in" filter="fade">
                                      <p:cBhvr>
                                        <p:cTn id="34" dur="2000"/>
                                        <p:tgtEl>
                                          <p:spTgt spid="1034"/>
                                        </p:tgtEl>
                                      </p:cBhvr>
                                    </p:animEffect>
                                  </p:childTnLst>
                                </p:cTn>
                              </p:par>
                              <p:par>
                                <p:cTn id="35" presetID="53" presetClass="entr" presetSubtype="16" fill="hold" nodeType="withEffect">
                                  <p:stCondLst>
                                    <p:cond delay="0"/>
                                  </p:stCondLst>
                                  <p:childTnLst>
                                    <p:set>
                                      <p:cBhvr>
                                        <p:cTn id="36" dur="1" fill="hold">
                                          <p:stCondLst>
                                            <p:cond delay="0"/>
                                          </p:stCondLst>
                                        </p:cTn>
                                        <p:tgtEl>
                                          <p:spTgt spid="3087"/>
                                        </p:tgtEl>
                                        <p:attrNameLst>
                                          <p:attrName>style.visibility</p:attrName>
                                        </p:attrNameLst>
                                      </p:cBhvr>
                                      <p:to>
                                        <p:strVal val="visible"/>
                                      </p:to>
                                    </p:set>
                                    <p:anim calcmode="lin" valueType="num">
                                      <p:cBhvr>
                                        <p:cTn id="37" dur="2000" fill="hold"/>
                                        <p:tgtEl>
                                          <p:spTgt spid="3087"/>
                                        </p:tgtEl>
                                        <p:attrNameLst>
                                          <p:attrName>ppt_w</p:attrName>
                                        </p:attrNameLst>
                                      </p:cBhvr>
                                      <p:tavLst>
                                        <p:tav tm="0">
                                          <p:val>
                                            <p:fltVal val="0"/>
                                          </p:val>
                                        </p:tav>
                                        <p:tav tm="100000">
                                          <p:val>
                                            <p:strVal val="#ppt_w"/>
                                          </p:val>
                                        </p:tav>
                                      </p:tavLst>
                                    </p:anim>
                                    <p:anim calcmode="lin" valueType="num">
                                      <p:cBhvr>
                                        <p:cTn id="38" dur="2000" fill="hold"/>
                                        <p:tgtEl>
                                          <p:spTgt spid="3087"/>
                                        </p:tgtEl>
                                        <p:attrNameLst>
                                          <p:attrName>ppt_h</p:attrName>
                                        </p:attrNameLst>
                                      </p:cBhvr>
                                      <p:tavLst>
                                        <p:tav tm="0">
                                          <p:val>
                                            <p:fltVal val="0"/>
                                          </p:val>
                                        </p:tav>
                                        <p:tav tm="100000">
                                          <p:val>
                                            <p:strVal val="#ppt_h"/>
                                          </p:val>
                                        </p:tav>
                                      </p:tavLst>
                                    </p:anim>
                                    <p:animEffect transition="in" filter="fade">
                                      <p:cBhvr>
                                        <p:cTn id="39" dur="2000"/>
                                        <p:tgtEl>
                                          <p:spTgt spid="3087"/>
                                        </p:tgtEl>
                                      </p:cBhvr>
                                    </p:animEffect>
                                  </p:childTnLst>
                                </p:cTn>
                              </p:par>
                              <p:par>
                                <p:cTn id="40" presetID="53" presetClass="entr" presetSubtype="16" fill="hold" nodeType="withEffect">
                                  <p:stCondLst>
                                    <p:cond delay="0"/>
                                  </p:stCondLst>
                                  <p:childTnLst>
                                    <p:set>
                                      <p:cBhvr>
                                        <p:cTn id="41" dur="1" fill="hold">
                                          <p:stCondLst>
                                            <p:cond delay="0"/>
                                          </p:stCondLst>
                                        </p:cTn>
                                        <p:tgtEl>
                                          <p:spTgt spid="1030"/>
                                        </p:tgtEl>
                                        <p:attrNameLst>
                                          <p:attrName>style.visibility</p:attrName>
                                        </p:attrNameLst>
                                      </p:cBhvr>
                                      <p:to>
                                        <p:strVal val="visible"/>
                                      </p:to>
                                    </p:set>
                                    <p:anim calcmode="lin" valueType="num">
                                      <p:cBhvr>
                                        <p:cTn id="42" dur="2000" fill="hold"/>
                                        <p:tgtEl>
                                          <p:spTgt spid="1030"/>
                                        </p:tgtEl>
                                        <p:attrNameLst>
                                          <p:attrName>ppt_w</p:attrName>
                                        </p:attrNameLst>
                                      </p:cBhvr>
                                      <p:tavLst>
                                        <p:tav tm="0">
                                          <p:val>
                                            <p:fltVal val="0"/>
                                          </p:val>
                                        </p:tav>
                                        <p:tav tm="100000">
                                          <p:val>
                                            <p:strVal val="#ppt_w"/>
                                          </p:val>
                                        </p:tav>
                                      </p:tavLst>
                                    </p:anim>
                                    <p:anim calcmode="lin" valueType="num">
                                      <p:cBhvr>
                                        <p:cTn id="43" dur="2000" fill="hold"/>
                                        <p:tgtEl>
                                          <p:spTgt spid="1030"/>
                                        </p:tgtEl>
                                        <p:attrNameLst>
                                          <p:attrName>ppt_h</p:attrName>
                                        </p:attrNameLst>
                                      </p:cBhvr>
                                      <p:tavLst>
                                        <p:tav tm="0">
                                          <p:val>
                                            <p:fltVal val="0"/>
                                          </p:val>
                                        </p:tav>
                                        <p:tav tm="100000">
                                          <p:val>
                                            <p:strVal val="#ppt_h"/>
                                          </p:val>
                                        </p:tav>
                                      </p:tavLst>
                                    </p:anim>
                                    <p:animEffect transition="in" filter="fade">
                                      <p:cBhvr>
                                        <p:cTn id="44" dur="2000"/>
                                        <p:tgtEl>
                                          <p:spTgt spid="1030"/>
                                        </p:tgtEl>
                                      </p:cBhvr>
                                    </p:animEffect>
                                  </p:childTnLst>
                                </p:cTn>
                              </p:par>
                              <p:par>
                                <p:cTn id="45" presetID="53" presetClass="entr" presetSubtype="16" fill="hold" nodeType="withEffect">
                                  <p:stCondLst>
                                    <p:cond delay="0"/>
                                  </p:stCondLst>
                                  <p:childTnLst>
                                    <p:set>
                                      <p:cBhvr>
                                        <p:cTn id="46" dur="1" fill="hold">
                                          <p:stCondLst>
                                            <p:cond delay="0"/>
                                          </p:stCondLst>
                                        </p:cTn>
                                        <p:tgtEl>
                                          <p:spTgt spid="1040"/>
                                        </p:tgtEl>
                                        <p:attrNameLst>
                                          <p:attrName>style.visibility</p:attrName>
                                        </p:attrNameLst>
                                      </p:cBhvr>
                                      <p:to>
                                        <p:strVal val="visible"/>
                                      </p:to>
                                    </p:set>
                                    <p:anim calcmode="lin" valueType="num">
                                      <p:cBhvr>
                                        <p:cTn id="47" dur="2000" fill="hold"/>
                                        <p:tgtEl>
                                          <p:spTgt spid="1040"/>
                                        </p:tgtEl>
                                        <p:attrNameLst>
                                          <p:attrName>ppt_w</p:attrName>
                                        </p:attrNameLst>
                                      </p:cBhvr>
                                      <p:tavLst>
                                        <p:tav tm="0">
                                          <p:val>
                                            <p:fltVal val="0"/>
                                          </p:val>
                                        </p:tav>
                                        <p:tav tm="100000">
                                          <p:val>
                                            <p:strVal val="#ppt_w"/>
                                          </p:val>
                                        </p:tav>
                                      </p:tavLst>
                                    </p:anim>
                                    <p:anim calcmode="lin" valueType="num">
                                      <p:cBhvr>
                                        <p:cTn id="48" dur="2000" fill="hold"/>
                                        <p:tgtEl>
                                          <p:spTgt spid="1040"/>
                                        </p:tgtEl>
                                        <p:attrNameLst>
                                          <p:attrName>ppt_h</p:attrName>
                                        </p:attrNameLst>
                                      </p:cBhvr>
                                      <p:tavLst>
                                        <p:tav tm="0">
                                          <p:val>
                                            <p:fltVal val="0"/>
                                          </p:val>
                                        </p:tav>
                                        <p:tav tm="100000">
                                          <p:val>
                                            <p:strVal val="#ppt_h"/>
                                          </p:val>
                                        </p:tav>
                                      </p:tavLst>
                                    </p:anim>
                                    <p:animEffect transition="in" filter="fade">
                                      <p:cBhvr>
                                        <p:cTn id="49" dur="2000"/>
                                        <p:tgtEl>
                                          <p:spTgt spid="1040"/>
                                        </p:tgtEl>
                                      </p:cBhvr>
                                    </p:animEffect>
                                  </p:childTnLst>
                                </p:cTn>
                              </p:par>
                              <p:par>
                                <p:cTn id="50" presetID="53" presetClass="entr" presetSubtype="16" fill="hold" nodeType="withEffect">
                                  <p:stCondLst>
                                    <p:cond delay="0"/>
                                  </p:stCondLst>
                                  <p:childTnLst>
                                    <p:set>
                                      <p:cBhvr>
                                        <p:cTn id="51" dur="1" fill="hold">
                                          <p:stCondLst>
                                            <p:cond delay="0"/>
                                          </p:stCondLst>
                                        </p:cTn>
                                        <p:tgtEl>
                                          <p:spTgt spid="1026"/>
                                        </p:tgtEl>
                                        <p:attrNameLst>
                                          <p:attrName>style.visibility</p:attrName>
                                        </p:attrNameLst>
                                      </p:cBhvr>
                                      <p:to>
                                        <p:strVal val="visible"/>
                                      </p:to>
                                    </p:set>
                                    <p:anim calcmode="lin" valueType="num">
                                      <p:cBhvr>
                                        <p:cTn id="52" dur="2000" fill="hold"/>
                                        <p:tgtEl>
                                          <p:spTgt spid="1026"/>
                                        </p:tgtEl>
                                        <p:attrNameLst>
                                          <p:attrName>ppt_w</p:attrName>
                                        </p:attrNameLst>
                                      </p:cBhvr>
                                      <p:tavLst>
                                        <p:tav tm="0">
                                          <p:val>
                                            <p:fltVal val="0"/>
                                          </p:val>
                                        </p:tav>
                                        <p:tav tm="100000">
                                          <p:val>
                                            <p:strVal val="#ppt_w"/>
                                          </p:val>
                                        </p:tav>
                                      </p:tavLst>
                                    </p:anim>
                                    <p:anim calcmode="lin" valueType="num">
                                      <p:cBhvr>
                                        <p:cTn id="53" dur="2000" fill="hold"/>
                                        <p:tgtEl>
                                          <p:spTgt spid="1026"/>
                                        </p:tgtEl>
                                        <p:attrNameLst>
                                          <p:attrName>ppt_h</p:attrName>
                                        </p:attrNameLst>
                                      </p:cBhvr>
                                      <p:tavLst>
                                        <p:tav tm="0">
                                          <p:val>
                                            <p:fltVal val="0"/>
                                          </p:val>
                                        </p:tav>
                                        <p:tav tm="100000">
                                          <p:val>
                                            <p:strVal val="#ppt_h"/>
                                          </p:val>
                                        </p:tav>
                                      </p:tavLst>
                                    </p:anim>
                                    <p:animEffect transition="in" filter="fade">
                                      <p:cBhvr>
                                        <p:cTn id="54" dur="2000"/>
                                        <p:tgtEl>
                                          <p:spTgt spid="1026"/>
                                        </p:tgtEl>
                                      </p:cBhvr>
                                    </p:animEffect>
                                  </p:childTnLst>
                                </p:cTn>
                              </p:par>
                              <p:par>
                                <p:cTn id="55" presetID="53" presetClass="entr" presetSubtype="16" fill="hold" nodeType="withEffect">
                                  <p:stCondLst>
                                    <p:cond delay="0"/>
                                  </p:stCondLst>
                                  <p:childTnLst>
                                    <p:set>
                                      <p:cBhvr>
                                        <p:cTn id="56" dur="1" fill="hold">
                                          <p:stCondLst>
                                            <p:cond delay="0"/>
                                          </p:stCondLst>
                                        </p:cTn>
                                        <p:tgtEl>
                                          <p:spTgt spid="1028"/>
                                        </p:tgtEl>
                                        <p:attrNameLst>
                                          <p:attrName>style.visibility</p:attrName>
                                        </p:attrNameLst>
                                      </p:cBhvr>
                                      <p:to>
                                        <p:strVal val="visible"/>
                                      </p:to>
                                    </p:set>
                                    <p:anim calcmode="lin" valueType="num">
                                      <p:cBhvr>
                                        <p:cTn id="57" dur="2000" fill="hold"/>
                                        <p:tgtEl>
                                          <p:spTgt spid="1028"/>
                                        </p:tgtEl>
                                        <p:attrNameLst>
                                          <p:attrName>ppt_w</p:attrName>
                                        </p:attrNameLst>
                                      </p:cBhvr>
                                      <p:tavLst>
                                        <p:tav tm="0">
                                          <p:val>
                                            <p:fltVal val="0"/>
                                          </p:val>
                                        </p:tav>
                                        <p:tav tm="100000">
                                          <p:val>
                                            <p:strVal val="#ppt_w"/>
                                          </p:val>
                                        </p:tav>
                                      </p:tavLst>
                                    </p:anim>
                                    <p:anim calcmode="lin" valueType="num">
                                      <p:cBhvr>
                                        <p:cTn id="58" dur="2000" fill="hold"/>
                                        <p:tgtEl>
                                          <p:spTgt spid="1028"/>
                                        </p:tgtEl>
                                        <p:attrNameLst>
                                          <p:attrName>ppt_h</p:attrName>
                                        </p:attrNameLst>
                                      </p:cBhvr>
                                      <p:tavLst>
                                        <p:tav tm="0">
                                          <p:val>
                                            <p:fltVal val="0"/>
                                          </p:val>
                                        </p:tav>
                                        <p:tav tm="100000">
                                          <p:val>
                                            <p:strVal val="#ppt_h"/>
                                          </p:val>
                                        </p:tav>
                                      </p:tavLst>
                                    </p:anim>
                                    <p:animEffect transition="in" filter="fade">
                                      <p:cBhvr>
                                        <p:cTn id="59" dur="2000"/>
                                        <p:tgtEl>
                                          <p:spTgt spid="1028"/>
                                        </p:tgtEl>
                                      </p:cBhvr>
                                    </p:animEffect>
                                  </p:childTnLst>
                                </p:cTn>
                              </p:par>
                              <p:par>
                                <p:cTn id="60" presetID="53" presetClass="entr" presetSubtype="16" fill="hold" nodeType="withEffect">
                                  <p:stCondLst>
                                    <p:cond delay="0"/>
                                  </p:stCondLst>
                                  <p:childTnLst>
                                    <p:set>
                                      <p:cBhvr>
                                        <p:cTn id="61" dur="1" fill="hold">
                                          <p:stCondLst>
                                            <p:cond delay="0"/>
                                          </p:stCondLst>
                                        </p:cTn>
                                        <p:tgtEl>
                                          <p:spTgt spid="3101"/>
                                        </p:tgtEl>
                                        <p:attrNameLst>
                                          <p:attrName>style.visibility</p:attrName>
                                        </p:attrNameLst>
                                      </p:cBhvr>
                                      <p:to>
                                        <p:strVal val="visible"/>
                                      </p:to>
                                    </p:set>
                                    <p:anim calcmode="lin" valueType="num">
                                      <p:cBhvr>
                                        <p:cTn id="62" dur="2000" fill="hold"/>
                                        <p:tgtEl>
                                          <p:spTgt spid="3101"/>
                                        </p:tgtEl>
                                        <p:attrNameLst>
                                          <p:attrName>ppt_w</p:attrName>
                                        </p:attrNameLst>
                                      </p:cBhvr>
                                      <p:tavLst>
                                        <p:tav tm="0">
                                          <p:val>
                                            <p:fltVal val="0"/>
                                          </p:val>
                                        </p:tav>
                                        <p:tav tm="100000">
                                          <p:val>
                                            <p:strVal val="#ppt_w"/>
                                          </p:val>
                                        </p:tav>
                                      </p:tavLst>
                                    </p:anim>
                                    <p:anim calcmode="lin" valueType="num">
                                      <p:cBhvr>
                                        <p:cTn id="63" dur="2000" fill="hold"/>
                                        <p:tgtEl>
                                          <p:spTgt spid="3101"/>
                                        </p:tgtEl>
                                        <p:attrNameLst>
                                          <p:attrName>ppt_h</p:attrName>
                                        </p:attrNameLst>
                                      </p:cBhvr>
                                      <p:tavLst>
                                        <p:tav tm="0">
                                          <p:val>
                                            <p:fltVal val="0"/>
                                          </p:val>
                                        </p:tav>
                                        <p:tav tm="100000">
                                          <p:val>
                                            <p:strVal val="#ppt_h"/>
                                          </p:val>
                                        </p:tav>
                                      </p:tavLst>
                                    </p:anim>
                                    <p:animEffect transition="in" filter="fade">
                                      <p:cBhvr>
                                        <p:cTn id="64" dur="2000"/>
                                        <p:tgtEl>
                                          <p:spTgt spid="3101"/>
                                        </p:tgtEl>
                                      </p:cBhvr>
                                    </p:animEffect>
                                  </p:childTnLst>
                                </p:cTn>
                              </p:par>
                              <p:par>
                                <p:cTn id="65" presetID="53" presetClass="entr" presetSubtype="16" fill="hold" nodeType="withEffect">
                                  <p:stCondLst>
                                    <p:cond delay="0"/>
                                  </p:stCondLst>
                                  <p:childTnLst>
                                    <p:set>
                                      <p:cBhvr>
                                        <p:cTn id="66" dur="1" fill="hold">
                                          <p:stCondLst>
                                            <p:cond delay="0"/>
                                          </p:stCondLst>
                                        </p:cTn>
                                        <p:tgtEl>
                                          <p:spTgt spid="1042"/>
                                        </p:tgtEl>
                                        <p:attrNameLst>
                                          <p:attrName>style.visibility</p:attrName>
                                        </p:attrNameLst>
                                      </p:cBhvr>
                                      <p:to>
                                        <p:strVal val="visible"/>
                                      </p:to>
                                    </p:set>
                                    <p:anim calcmode="lin" valueType="num">
                                      <p:cBhvr>
                                        <p:cTn id="67" dur="2000" fill="hold"/>
                                        <p:tgtEl>
                                          <p:spTgt spid="1042"/>
                                        </p:tgtEl>
                                        <p:attrNameLst>
                                          <p:attrName>ppt_w</p:attrName>
                                        </p:attrNameLst>
                                      </p:cBhvr>
                                      <p:tavLst>
                                        <p:tav tm="0">
                                          <p:val>
                                            <p:fltVal val="0"/>
                                          </p:val>
                                        </p:tav>
                                        <p:tav tm="100000">
                                          <p:val>
                                            <p:strVal val="#ppt_w"/>
                                          </p:val>
                                        </p:tav>
                                      </p:tavLst>
                                    </p:anim>
                                    <p:anim calcmode="lin" valueType="num">
                                      <p:cBhvr>
                                        <p:cTn id="68" dur="2000" fill="hold"/>
                                        <p:tgtEl>
                                          <p:spTgt spid="1042"/>
                                        </p:tgtEl>
                                        <p:attrNameLst>
                                          <p:attrName>ppt_h</p:attrName>
                                        </p:attrNameLst>
                                      </p:cBhvr>
                                      <p:tavLst>
                                        <p:tav tm="0">
                                          <p:val>
                                            <p:fltVal val="0"/>
                                          </p:val>
                                        </p:tav>
                                        <p:tav tm="100000">
                                          <p:val>
                                            <p:strVal val="#ppt_h"/>
                                          </p:val>
                                        </p:tav>
                                      </p:tavLst>
                                    </p:anim>
                                    <p:animEffect transition="in" filter="fade">
                                      <p:cBhvr>
                                        <p:cTn id="69" dur="2000"/>
                                        <p:tgtEl>
                                          <p:spTgt spid="1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descr="data:image/jpeg;base64,/9j/4AAQSkZJRgABAQAAAQABAAD/2wCEAAkGBhQSEBUTExQVFRUVGBgZGBYYGRocGhoaGBgaGBocHBgXGyYfHBojGRQXHy8gIycpLCwsGB8xNTAqNSYrLCkBCQoKDgwOGg8PGiwkHyQpLCwsLCwsLCwsLCwsLCwsLCwsLCwsLCwsLCwsLCwsLCwsLCwsLCwsLCwsLCwsLCwsLP/AABEIAMIBAwMBIgACEQEDEQH/xAAaAAACAwEBAAAAAAAAAAAAAAADBAACBQEG/8QAQhAAAQIEAwUGBAQDBwMFAAAAAQIRAAMhMQQSQQVRYXGBIpGhscHwEzJC0RRSYuEGcvEVIzNDgpKiJFOyRGPC0vL/xAAZAQEBAQEBAQAAAAAAAAAAAAACAQMABAX/xAAqEQACAgICAQMEAgIDAAAAAAAAAQIRITESQVEDMnETImGBQvCh4QQjUv/aAAwDAQACEQMRAD8ADhkpSSSkrQfqIqOpqUje0OzMAAHTYxPjNRoEklJHwxT8ht0OnlHy27PqLBFS3DFiOMDln4RY/IddRz+8NDEZrJY2JOn7xxcxKdHPGDrDLvQFSnq4I8+sWkFyfKLqw6iMyCz3DUPMXB4jxi6ZqbNXcfQtUQW2JHRhiBmllnun6T9jApWIGYg9lW4sO7fzhmTiKMhDjoAPvFZmCEz/ABDWrNRvU+6Rb/8AX+yfARKimoD0ufdYUmpBVnClIXvFuRFiPGDmcpIyzO0nRYuP5h6xPwhZwX3MxhIIBc4uAoAPZVSCfTkYOEtx4H7RDhyaN6gwJc0pICHWLFNS3JVuhMaVeg3WyypYNuz0oen28YpJSxANCdTUHlbx7oIPmYu/5TQ/04xSbKUvs1A1bUcT/SIvyV/guUioUM28K9AKDpFJbj5aj8pNRyV94sjBqS2UmmhOnM3698DTLZzmqLvQ90NfIQgxOhdPA3/fpEU5DUSOIBJ6GgHN+kCXNzdkhx7106RRQUkF6gWOv79Ia1gL2cCshypW36VehFRDEuaDRfZXoD8pH6dH51jNCySVAuHbSkOpSFoOYOkEc34RdkHctXcvFVYUO4oeVDzHrCMzGfCISF5k/q04Przhz8UCHBd7AXMSmipoLlH1ADQHTv8Au0c/Dg0UA3rwga5qlBiez+UO3U3Plwjq0OGt7tAx5FkAqamSWDrzHmoczY9WpDRxadbAP+0UlSK5SGOg+2hg5wwKagRG4rLKk+gEqWhdqcrd0WmYdkMoOkbvl/1C/mI4UqSKdoeP7wZGLQA5JP6RfdY26woNtkkkigWCLU7x+8Aw8rKeyrLy+X/bp0iypBWSxKGsAKnip7mCSJTH+9FPzpduoFR4jjCvoFdhzjFhNUN+u6R0+9IJJwyVFJJCxxD04MzQmqaZsw/DUUoYB3Z2/SRrDSdmhFUEpO64fkfRoTXREP8A4FqBUwDdnHqHiQmnaK9Ug8XI8GLRIFCMjCzkzHHyrF07v2i7EHL5R2XslJJJBHgeYN4Phx8M5VJFaCYLHgp6g+HlHmfHo2V9g/wiiyvlPnzAguEKX7SWavAgVcdIYnpMK4+WJchR/MyR1uf9oMSL5NI6X2qzJkbQW1FqD6A/eLnFzDcnqAYqgJAiwI3vHo5vo5enHTLDak0Mx8LfaDydrzt4o/0h98KqDxZYyy1NqwrxPDkYsZNskoRSbDjbMwgOQX4B4FL23NRQNcuMo+0DUlsrUA9+cDUGNI6ycUMzNrqUO2A3tracIIjbRDZUpDbz6NCNbGKCVWvOLZOCNSbtlUxgpKXFiLjkUs0NDbk1I+VDEbr9YxpSKtDFdzj3rELxRonb0w/QgPvHq8I47FnKlSkpLlgQWOp6iljESQA5fpHNphpUtvzpPQv+8JIjSBpxZb5GLXfxYiOrxaVPmSskC7i3s2g0yULvFFoDA2jlLBH6asWTiECoCx0BfmBDCscCmxHIN6+cUQisVWjSKpIj9P8AJZOJQDRLE3LDzjhCCbKHEAA+cRCQKNB5aOES7LxLyMQAtl5i/BuA1LxoDGyb1o9wbjrvikuSzOHdjWEJsnLMmpt2goclh273jnHFnLdGkraMk0NeDfeKjFJsFFtxBccjrCEtNjSC5A7vYMzNAUUMd+KkEdpw7O2+14ptJSEgFSSZh+UJoeb6D20NbPwomy1oa4oWqDdJB35mjNwTKBWpJKqgn6qFmY7twiUo5I23g7hZ0wAFaX5fMOY+0aEnEAh0l44gAh0l2voQeIiqpIJdiDvTQ/Y9Yqph0cXgwpyl0L/MPUWPnxiHFKByrBzAVKQSk8aVHdApvxACxBf6hccxHZRAAysfuePrGukDs6ZoNWJ5ftEgi8PLWcykpJNyQkv1aJEstEIOjdYVnFYBzZctqkCEJO01ghE0ZXFFtfg9nh6UEu7Eneanxt0jw04vJ6L5HJalJGqk9acibiF9sYkZJeoJUW32SPNUaMw6bzSMjaU4GcUu4QG7qH/k8P03bbDJaQqJj/R3k2iCYP8At/8AIjzEWViCQWtFUrcVr73xvy8ovHwy6Jw1QW5weeoFIDNUd0Lle6/pBJkx8rfMz+FPOEn2RroOAkJAINBdx94CsiwSOp9AfWCTJnluiokPVvOkRMrRVJFAUdQ/3iykIH0zKlhavjS0cWkM7uOe7ixfpFlznAcUFQ3c763hWu0GvDCJCR9K678g/wDlBHGgOju33gCju1uN49vBUYc3annB5fgtWGQEnR+oi2Kw+eWEgWUk9xb1gcnDJBNRvdx7v5wxNWMhY+7+kWzqwBULAi0DMsP8rje9d+/nDapo5++MBU5JyuzDv18h3xFLGUVxzhiqk7g3T0eKKTvBAoHI1NId+ALkO2pgM5Dgp0VcOaVej8ReFyTDxaBKmjRLc3p3QZE1LVSod7RdKGAB0pFlVoO6OUvwSjicaHueWU/aA4lQ+IhQtlIUSGFC4vzMMyyx6RTEzM+GWWOaWUzBSoSFMrwU/SFdkqgHxZQZpgrDE5aCgZVo4kkVrzfSOSxmsAeNIKZGlG3MPKDgQbZOISiYHUkppmZQfeG5EQWakJxKwn5ZnbHPWvuxgOH2OgjMEIp+gfaDYrBo/DJmSkgKlKdQGoOtOFOsSUeSpBTp2FXIB1Y6EXH7cICrEZCAsBb1dI7QHEeoeBzMWosAyEq/zHB6BwwNbnug0rCBAYZnLEru+jEm9P2jOOsle8Fk4lJqAToBQnhA17NdyTlJ0TUHm9zxDRoS9mpUkKfKq2ZJY8aWI4QOfLWiqwFJ/Oih6o+3dDU7wgOPbEwtQpkBbV28GiQZOIQQ4Wn/AHD7xI0x4DkyjhM4yqqk6QtKEyQoJV2pZsrUc41kSwat3QPErSBUmugqe4R4Iy6PU12cTPYlZskZu4E+keYmqNVG5PnXzjb2ippCiAwUQmt95twT4xjSMLQuXBq3WN4LjEz90iklRO6/WGJbxdOGDUB74YlyqNHNmiRJUsPxiq5BVOURZITSupJbuaLfDqB4xYAOtShYgCm5IA609tFjhHN20EVIGp6amBhT008PGLoGa99WgiU1YEdaRbrR1XsVUlhZ4t8rOL/S3v7Q1iV5aMH1O7lC0sjdXnfvjiBUqJDhh58q2iyUM2476sY4EvbT+scRjklwhJmHeKI/3G/R4LYqGEnlatNNYIpD9x8Q3rABLUR2l5OCBX/crziDBO5C5jgEg5quASKWuAG4wUraE3SYwgAgHeIo4BLVLmvvhGXssrmSEK+LMB507jRocSmYn6gr+ZLeKCPIw6oN2MrQw1eBgakV4a98dGLADKTl4mqf9wsOJAjrVq9ujXpuELew6IBur6cI5MYXLEW398dKbaHf+xv1i8qTUuO3v38t3KEgHMzHtsxbt2bmNOcPYWW6VS2+ZBAe1Q3dUwj+ICXctoxavDjEUCxIUtKbN+UWdj9PlytVh2dtUK7Bl9lVaUDfqBIPl5RqKTu3Qrh8L8GdNQS+YJW/8zv4pMMKLl3jsEphcPMCTqQaEDcYcwABKkaTElJ5kFu41hNBbT7wfDTWU5NmP259I5HMT2RQGUasXY/lNCOhBHSHJ2z1IGaSaXMtVUnk/wAvlyhPbDysUhRomYH77+P/AJw1iMYuY6ZbIQKGYakn9KbdT3Rnx4zfgl3EJI2qlfYIyLH0mncdYNOwri5bnCKcBLygK7T3KnJPFzXxi8zATchMiapQH0EgnkCrhyPGEmuWMBd1kXmrkpOVSpQIuCz+cdhUbUkI7K5eRQulQqDxesdjS34DjyLYNalAoWCgpPyOXI3v+XlDaEgCjCF8Th89bLFlDT9oiMRmDGivqH24cY+fJ3lHqiqwJbZndqWh7JUvqSALcjAGIDeghjEJSZswqI7JRLAJH0pc0/mUYsJ6CO0RyFY9XCVKkZxlHNsDL32jhWWoYOqbLFiOZp3RHl6lPfWJwl4NOcfIOVN7NXv6i0Vwk90sR9Sif5nL33At0O+GCUCrjewO7dFMNLGUVG/vqYuUqomG7sNISN5G6kEyjQh+NPOKg1qe5oqhQzKzGhtbV/2iJd0VvqyypKh16iJLSCC4tueOhKdFJHWKY9/hkA1LJd7ZiA/QF4tPslroCAJo1EsOAPz8T+l7DruZuVIbdyEdwyUhLBSacRbloKx1YGqk83EF2JURYcwxINaX+0DTK/Uk9REQmr5k83iZLgztkhpbCjKV4LU3WNOVxjN2fMrMDgDOWrSw8y5jRChcqT1UPvCe2FPCCJSNIVVIKCcgJSby93FD25W5Q7IKTZSTyL01tBCkC6kjrHUdYpKmOHTV7O/Wl9+6ItCjrTUBhbdcv1js9GSYCFBpjukNRSQGI5pBfikb4qUcejxdE2XMpqFn3gM4rXwY8YqiaxuGiTJYZ6dmo38fA/8AGLJkE23k338IVkoVx4KckxBzJT2dXSFfSXuAoBuB5RoS0/KeD+P7RYYFUyWZTfO4B3K+k94imyXUgEhqMQd9yO+IzkWW7sNb8Idw6MoAFnDk9CanezQOhUzgcKjWDy1DpV24VEVBZP4nwYm4YqHzI7QO7f3X6QvstIXLSpNzcGoJq/Iu9R4xp4ZQGYFspem4bjwYxibJBlTZkk6HMjiPbd8d6ifHkgLdDSZYSyZlFH5dEK5aOzULHhD6SQ0BE0KBBYgiqSHHjGFP2iUTfhS8xYdoO4B/STV+Bpa0GEeeSyfE9GMSfze++JGCqfW5HNCn6sGiR6ODMuSOqkPAZiEgpzkAgu71A16Uhf8AtRcxTS0gJ/OX8BqfDjpHcVhwiStR7SldkFVanXoI+fGH3Uz1OWLRnyFkhSzdairvJghFKkvpxgkqWAgBtB4wvMnuRwjbbZY4ii4LxRX8qWi6V0YHqYAuaGvaOKMfCcMz0qIFs9zLQeA8oJKV2F8jXpf06wLZszsBJpl/qH7/AAhUuP7Jf3foYz1qItNBBAOqS3Rv/sYpMnFP3gZKiApnILjxcd0SkS2Hkq/M7Ddx/oI5iiVIWkVJDB+FRreOrmA10Pu0dEzcAIpxWVKQtIUlCa70iK/h06pS/wDKPtFQTLU/0KLv+Un0J13njRkB2a0HJbQBeGQbJT/tEFRhZZuhHcPQQZQgSVC9vWOTZXRDhEJnLSkdlkEC4BUntMNzjzg34BH5R3QPF/4yWoDKHVlq+8MynO+Ok3ezopcdAFYGW1Up9744jZ0vQdxIHnDIlQxh8ISdw9/eO5M7ihTF7MTLTLmJBcrAubFKibnhDCJKSHYeEcxeI+JMAT8ktwOKrE9BTqYKBCluiR0GkyEhQJAIOgAN4QwGHCuypILcBWrX6eMMhQDkhwA7cq+kSUinZOmh96xzdI6rY4jAIDdhL60EYm18Ik4haA4S6VBIJAZaQre2pjZUCLEnmPbCM3bZaclSWLhCDc1IJHckRom+Loza+5WDTsMZf8SYODmnjF5X8P8A/vThuZTDrSGsMStIUSaGw1YQfCTCAaW9fOImc0Jyf4dUn5cRNB3HK1/5bN/WKYvDqlGVNVMzqCilWYJDBQpVLaAmu6NiaAQxFQ9fKu6FcdhCuQtKg5CSoH+WoGr7upjSuWLM26FdoTJrgBQloN1pDljoHFHrWGsHs5KEjLbfd+Z3xXZWI+LhwbqSGPTX1hCXOWmYRKFBcPQ9Pp117oyirXwc3TPQJQWtEjJO1GopJB1BBfyiQ+H4JyMbA43J2JhcCgWLNuJtDO25zolgVBJPcPu3fBzIQsZSARZoztpYQS1iWFEhABD6ZqseWXyjzenxcnKqNJ3SiVxGN+kXhQl6aQWallvC5AG+GkaNkC9Ktwi4VwrFAosw6mOS5ZffHHB8UP7mZVnAFOJA9RF5fYWlRoF9k87pPmOsU2kP7lrdpNepavOO4rMoEFSWVcZfbQllLJHhvHganAgftC8xBJFyN1G7oHIxqvkW5UBQiykijh92sFK2fU+7wkmFtHZaso4HwP24x1UzcX9+MBCXUxrBpmH1DFmoD7eOo6zoOZ3q+8acrQaWgppdPJzS17gN7tFJaSQz0BvY9BzMXzOR05ARaJYzIyqZlA+x3QX8LXR+YHhCktjca04CgHk8HRIJPZJBo2t+fusFpCTZTa8pp8kjVCk31SQT4EQzKFOHunvfC09GYoKiSUlhZu0KvSthF1yc134AEgPyECVNocbSYxMxCENnUAdEiqjySKwGZilzC3yI1H1F9DVgOT8xHZeHAslgdwAfVy3rF5C6kHS/Lf71i3x0jqvYWTIygAU4cPtyiyVdPe/7xXM2lPf2tEVi7BF7FRq3LeWiUzrRebK+nS5r3D3pzi6klNg9jwjqWSONT/Xug0ucFJBNNeHfFz0TBaXOahB5CvuraRnqT8bD4lSU1z5kX/y93E9oQTas8oSEgstdARoDch9a048oXwODxCQJaFy0pRoUk0dvzVrXrGyaSoyeWAwWJKUBQ+qrb35Rr4a3E77tz3V6PHm8HJyqMnM5lrKQeAO7QGN/DS2PaLlqHdGdZoT1Y4k3tSG5EwGoqz9R79YzwrfWConMQz018Y0jhgeUYOJJkzVyUdkTaoNaDcCGLhJA6RsbOwaZaQEjnAv4nlhcpM4NmlEKLBjlN+f7xXCzVJTnKSuWbkVKeYFxxiepHOOwRfkeJO4+ESKpxiDULS380dgDM6Rhe0N8ZW0p2afMIFi3UU8o3ZCw77nPcH9I8zIV8yvzFzzf7GMfT9rs0fuQKbLJ4b/vHVSwFMw56eMWVMzL4Xg81zZIA9nzhvAlkBNZmJHTSLylZqlnHdSkV+ENWEEwyhmAFRQePGI8qkVYdsW2kt1ITSi2HECrmGRIetwIWxY/6iWBuJPCpT6Qw5KmB6iNZq2vgzi2k/kBiZYI/KxdO8Hf+0WlznZKwx0NkqPkDW39IZCCVBg7coGcO4KSARx39/GCpJFcW9HRJNffukVRIBdTnLw1EFRLKQxdaBYFipt36hBUSgR2TzHv1i3gnHIE5SN0QnKwBd7nh3at4RYydCK2HXy5waTh6byak8TCTROLJJlcaQdZ7e9jz0Y+UUWrIkk6A0bUV82gUlBKR2lCmhjnVHK7GcTK14o/8h6Ew18IjQwlNwv92okkkAkOSWIBI8oJ8BCmJDnjW/OBSHbOmdlootWnI+rv3iKFTl0hT7yGBG5jUiKlCUkFIAINWDONdPbQTOx9Nfdo0eALINnDqNn7NgOep8oZSgM4ofA8Pf7QEHhuf33wymX2X0HsN0aJs46kf/k8fOJOxyZQdVSr5UjU+gD1Ld5pCitqJ+WUn4quHypO8r+3hF8HgznK5hClnXQDcH0qfbxao6y2EkLUfiLPb0AsnkN1T47zGlhpmVQ3ceMDC26x1NawdO2XeDH2vJMvFkpIIWErYcCxtzeNNE0KDp003Qj/ABFhMolrAA7WVw9lAs+lGi86WUMscAdx0qPWNJpKdgi/toeK47LmVYQA4hOhY7oqoGhEc/JaNQywuWQXYhqWePO7J2uuVKVLSCpYOUCvQnpGzIxbasd0YuPOTFBiUpmi4e9Xbz6wpx5QT8GepA0fw6pYzLUQo1Lir98SNBCFJDZiWfU74kY85l4xM8zZkuUpw4ykZhvUGD8S8L4LDf3ZKjR35DTvh/b6wnDoGqllXRCSW71CMFKuwCokF6XIIDcYiqUbYlak6NEYVJsSX4RJmzx+Zg7C1fGEpRCjV08iYuiUkq5av7vDqFdluV9DqcALF+5/WCy5aQfqDatT3WEfwRJYO3PdyhuVs9JLDNxzEseQiVCuzuUr6ExJKsUoiyUpD6DXzFucaGHkJBo77qgPyMZmUFawCQEkA6uQOMXMgZXJJ4U+0WcY92dCUlqjbTh6XgYk14axiLlJIZIUDvcw3hsCpWqh/qPoRGP04+WbfUl4HgkGz7qD7xXaicvw1J7LnKTR2J998LnClNBMVXUadYi8LRPbWWZq0BFqG0axUV7TKTk9jkqWpwr5vD+vhHJ08g1BTvOWn/EFoQMpTElUxt+c+hjow8xRYLUR/Mr7xUvJG30OLQhQYKSXIsdL+JAi8uXlYgP18+6FcRs0qZzW7XA76wMbL0ex0Snnujmovs5OS6NNBJHN/EN6xXDS+wDV2HkIQlbJORSwtYypJoptDoNaRMBgxNS6lKLE/UWoWtE40rsvJt1RozJFKsBq9vOFVY9CAAVOofldTsWB7L1Zi3OLHYsohsveSfOKTNmoGhA4GndFVMjtFRiZh+SUQPzTKDoA5PhBUbKVNH99OGQOfhpGVOtSLkPvgKdmy3saaFSgPAwb8CioyvRrqbd+aFgOymyGCVEUS5IcAHdoWHSHZc5L3D8xWF5mAR8pSCGtmLdxMc/sqWWOVmsxOsF1Y03RoCek9LEePKBypiTQKc9fYhM7DlE1JA3BSxXvMGT/AA7KZgCw/WvT/U0Wzg20pZmyFpc9kEhzRxUEdIFs2YVywTVwD318wYqNiShpNLWImL60e2vSEZZBUuWoqSUqUKKKaPQ0NeyUwZPCb6KttI0loq+kBCj9Jbf7MWVsJLVXMajdqjcyOMDXsGWQ2aaWt2zXwteE5LtBomMBIuG38eUZ+MlK+DVfykFALCoLOALcobmfw9LBcmabCsw+kXR/D0gkZ/iqG74ho3N40UuqBJXk7g8aVISqlRrfl0jkY8+UEqIBcPQ5tDUdWMSM/pTXYea8D38WLGZCdyK/6y/knxhBC1fDHEsBoGi38QYjNiDWxav6QE/eKTRUAGwv/SDVUhx7YWUnQ1fgPWGsFJQ7KcX60gIDiArLRwjRVi0gsgU84JL2oVKAy2ud7C0ZiCb6xaYsJlzFC+VVuIbTnCjdhlWzOwk4qKmuVKMPJJo53Qpg5RCAW310vGvKk0CmqeukSbyWCdE+K1gK+kETN58d3hAVA5rRaYaWtEUUVyZd698MKnJsRVmhTDwRSRekKkS2dSRZTkUtYRdK8yWBZtLeUAlluW7fF5KDZ2r3fvEKg7qBG9qkbuMdW72Z+MdlIdQYMLVNx6QdJAIcjw9ImSjGDS8lSTRwQ/AivSPPbFnFLAO2YuOY3dY9MlYUnK13rHmtkyu0oO5B8QkD0MP+IP5G2g1rHJ6dfDnA0FvfnugyFXtyjiixU1Y6vEAtpvgk1ANRCoTd4pA8xLg9fbwRBsx4QulDQSYqlIlHJhlq9vF5UwjjApCsybWNRE+KNSBEEMqnZS4jI2wMuISvRYDhrs476Q/MmFhrXy4xj/xItX92oVCS/LhzLQmrVEusm/hpoygEgkfbxi5I7ozcKsLlA27jBQ7Xbg5MGKVIr2OTEgiFFBrXgnxKCsAmynqCBz90jaKBIuZUpVVJBOpy/vEhbId47jEjWzKjzqUmZMzVd37ySfMQ7NRW33geHmqSGEuYSKE2rc3L6iGFYpQ/yiev2EeRwbd2jVTUVQJc9qZWpcwAqPKD/iXNJKgLOfHfFU4oj/JUO4v00h8fgHIGkmxgeMWRKXxAT/uUAfB4cGNu8sgbmT77oFjpqVy8oARUO+t9z2pC40FyB4FIEtIsWHHw/rG5g5IIqXI3b9IzfjISyUjQAl07tM1WfSCSdpJTTITxCkc2v4QXDkOM6Y9iT+Ua1Yj3SF1kkV/aODbNQ0ss31ZRxoH1aAp2oGsoMXygpNNzZuW+Eo0FzTGMwt3wPM9nPvjEl7SADFBNdcjs380GTjH+nK96pFHrrUtEcSqaBolk3IG8e+UOy5IDOCX3QoZrB2UeAD9LwdW3GNZM4jRsp74jgiqY5MdkhO/yinwipqa8N++FxtRbf4Myp4HVxT+sF/ErYkyZgFGcAcLlXHfEpaFyDLKkU46cuMZOzJB+NNSDqCTzKqdR5xo4nFTBeROpwDcWYnvjPw01UuYtZlTWWzJCFaby3OOdONIl07NQJ6cYGZZ4l6WhL+0Z5NMPNbqPMRaXPxB/9NM519RHYRbsZJO4vd7xACqkZ2L/ABGbtSSBuVMA8PvDEnBYpYdMtIB0+KPFhf76R1rZLQReIem7nFkrO7u4xxWCxTl5ckneVsYF+DxQrkQrgFmwuzUrHc4o4uoNvB1MRQCjSFVjFJYfBSeij4k1hczcW9JKa/oX9oanHyF2bGHlke/SO4+SFSlAsCxyk77jxaMZE7Fj/KWSAbJNTyNBygKZeKJconHVsrgnqoCM3OuzRNUa+wZoOHBLdk5b2At4EQefMADlVIxpErES5YRLkTKly6UtbQFftu4acDjVO8tYpbKgBmbRUDklpoaflGkcah/mV3erRbOL5nHv3WM5Ow8WoUSzaHKCIB/YuLUXHmm/J9++NFNeQN/g2BPMdjKTsXHANlJ/1j0XEifVXkv6NraGEJAUn5h4j0O6Js3aQUGVRQ8feo0jVVKFoyMXsspJUg3rwJ668e/fHi9Nxl9s/wBCmnH7omirEANHE4gKjL2fiAoEF3SbX689Iely2ScpY6ZuGtIsvT4ujoz5BVo6wGbMCKamyWr3Redi0yyEh5kwiiE0PMk0Ql9T4xzApUFFa1AzFUJ3DQB9POOjGsyOb6RWUtCiaCnC++u+CZRcNy/flECBVQZ63bXXhGb+K+GGWHQVABX5a68Pb6RrXPWzP270a8tSdwPdDKJo9tCKVMKAHi96cosmtxUaxnxfY8DgVvPl9oR2hjTJPxEH+ZOhfcNFcdY7jdpolIddAbakncBqYxRh14pQUsFEtNk2vx1Lai2l4cF/J6DJ9LZ6hO0QtAUDcPCUzEq0pGbKwSpX+G5T9Usk14g6GG5M1KkkJNqFJuOkJelHaJzemF/FKLVpDQxJqFBwoMRoQdGhGSKsXpSsNy5cS10I6jErkalcrvUjX/UPKGJ2P7IOZwr5W1eMvam2RIAy1WbJ9TwhTZExYBdGYEuQNHuQPQbodJ5ewawjdRi1dD5RzHbSy9hDKmEgNupcnQRjYnErJMuU5Kh8/wCUPVgdaw5hZXw05UfLyqT94MsCWRrCYQAKM1pi1l1KLcgA9g0JT8HMlHPJqNUPUcA9COF4YzEmCJm24QVJp2VxVCuF2j8UblB3SbiLqmEWLe90A2hg8xzpISsfUPI/eF5WOGYCYMswUY2L0oeO7ujTinlB5NYY4jaS03rz9IJ/abitOXu8LYk+z+8KzsqXUSw1ezCvrHcVstsYx2NypM1K8pSKneBoRrGhsvbQmMCWU1o8lKmLxfYSCmW7lShQgFxbedC1uJb0iNkyxLCdU0zWL76awpcK4tBXK7RtLmhIzP5QlP2up6BmjJOKXI7K+3K/7g+ZI/UnUDeILmAFDS4atOHCt4z+klkfOwq9qqdnYnSnpA1hT5gQFG/5VcD9x+0DPdzhHGYrIhRIalzGiVaI87NX+3kiiiEkXBFREjyUjZipiQtSlEmp7R+9okX/AKu/7/gFz6/v+T2xgg+XviRI+b0es8hMUROUxbtG3Mw/tSaRKQxIdnreJEj7C9sT53bBfw8HWt69r7xtYgViRI8XqbZ6PT0iqR2eh9YDlBSsEP2VX5RIkZo0Yl/D6jlRX6VeFo3UpDq5DziRI9X/ACfd+jD0PaePmnNtBQV2gFoABqwLUrpHsUDyiRIz9Tr4H6ffyKzLQjMpiJZ1KmPENblHIkP09hno1INOPY6xIkZrZozy+CQFTppUAo5rmtucehwdxzjsSJPZIgJ6f+oTxSXgijWORIUuvgkeywvFUnziRIIyIufesI7ZQDKcgOFJ8TXviRIcdgloDhy8hBNTlVU8CWjI2vUSAagrqOSTEiR6H7n8mP8AH9HodmD+5l8h/wCMVwKzlubnziRI8y0egYw6uweH3EYiFNiJqBRIzEJFhbS0SJG/pdmXqdD2J/wup8o89t89qQNN2lhp1iRIMdilo302iRIkZrQz/9k="/>
          <p:cNvSpPr>
            <a:spLocks noChangeAspect="1" noChangeArrowheads="1"/>
          </p:cNvSpPr>
          <p:nvPr/>
        </p:nvSpPr>
        <p:spPr bwMode="auto">
          <a:xfrm>
            <a:off x="0" y="-384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61443" name="AutoShape 4" descr="data:image/jpeg;base64,/9j/4AAQSkZJRgABAQAAAQABAAD/2wCEAAkGBhQSEBUTExQVFRUVGBgZGBYYGRocGhoaGBgaGBocHBgXGyYfHBojGRQXHy8gIycpLCwsGB8xNTAqNSYrLCkBCQoKDgwOGg8PGiwkHyQpLCwsLCwsLCwsLCwsLCwsLCwsLCwsLCwsLCwsLCwsLCwsLCwsLCwsLCwsLCwsLCwsLP/AABEIAMIBAwMBIgACEQEDEQH/xAAaAAACAwEBAAAAAAAAAAAAAAADBAACBQEG/8QAQhAAAQIEAwUGBAQDBwMFAAAAAQIRAAMhMQQSQQVRYXGBIpGhscHwEzJC0RRSYuEGcvEVIzNDgpKiJFOyRGPC0vL/xAAZAQEBAQEBAQAAAAAAAAAAAAACAQMABAX/xAAqEQACAgICAQMEAgIDAAAAAAAAAQIRITESQVEDMnETImGBQvCh4QQjUv/aAAwDAQACEQMRAD8ADhkpSSSkrQfqIqOpqUje0OzMAAHTYxPjNRoEklJHwxT8ht0OnlHy27PqLBFS3DFiOMDln4RY/IddRz+8NDEZrJY2JOn7xxcxKdHPGDrDLvQFSnq4I8+sWkFyfKLqw6iMyCz3DUPMXB4jxi6ZqbNXcfQtUQW2JHRhiBmllnun6T9jApWIGYg9lW4sO7fzhmTiKMhDjoAPvFZmCEz/ABDWrNRvU+6Rb/8AX+yfARKimoD0ufdYUmpBVnClIXvFuRFiPGDmcpIyzO0nRYuP5h6xPwhZwX3MxhIIBc4uAoAPZVSCfTkYOEtx4H7RDhyaN6gwJc0pICHWLFNS3JVuhMaVeg3WyypYNuz0oen28YpJSxANCdTUHlbx7oIPmYu/5TQ/04xSbKUvs1A1bUcT/SIvyV/guUioUM28K9AKDpFJbj5aj8pNRyV94sjBqS2UmmhOnM3698DTLZzmqLvQ90NfIQgxOhdPA3/fpEU5DUSOIBJ6GgHN+kCXNzdkhx7106RRQUkF6gWOv79Ia1gL2cCshypW36VehFRDEuaDRfZXoD8pH6dH51jNCySVAuHbSkOpSFoOYOkEc34RdkHctXcvFVYUO4oeVDzHrCMzGfCISF5k/q04Przhz8UCHBd7AXMSmipoLlH1ADQHTv8Au0c/Dg0UA3rwga5qlBiez+UO3U3Plwjq0OGt7tAx5FkAqamSWDrzHmoczY9WpDRxadbAP+0UlSK5SGOg+2hg5wwKagRG4rLKk+gEqWhdqcrd0WmYdkMoOkbvl/1C/mI4UqSKdoeP7wZGLQA5JP6RfdY26woNtkkkigWCLU7x+8Aw8rKeyrLy+X/bp0iypBWSxKGsAKnip7mCSJTH+9FPzpduoFR4jjCvoFdhzjFhNUN+u6R0+9IJJwyVFJJCxxD04MzQmqaZsw/DUUoYB3Z2/SRrDSdmhFUEpO64fkfRoTXREP8A4FqBUwDdnHqHiQmnaK9Ug8XI8GLRIFCMjCzkzHHyrF07v2i7EHL5R2XslJJJBHgeYN4Phx8M5VJFaCYLHgp6g+HlHmfHo2V9g/wiiyvlPnzAguEKX7SWavAgVcdIYnpMK4+WJchR/MyR1uf9oMSL5NI6X2qzJkbQW1FqD6A/eLnFzDcnqAYqgJAiwI3vHo5vo5enHTLDak0Mx8LfaDydrzt4o/0h98KqDxZYyy1NqwrxPDkYsZNskoRSbDjbMwgOQX4B4FL23NRQNcuMo+0DUlsrUA9+cDUGNI6ycUMzNrqUO2A3tracIIjbRDZUpDbz6NCNbGKCVWvOLZOCNSbtlUxgpKXFiLjkUs0NDbk1I+VDEbr9YxpSKtDFdzj3rELxRonb0w/QgPvHq8I47FnKlSkpLlgQWOp6iljESQA5fpHNphpUtvzpPQv+8JIjSBpxZb5GLXfxYiOrxaVPmSskC7i3s2g0yULvFFoDA2jlLBH6asWTiECoCx0BfmBDCscCmxHIN6+cUQisVWjSKpIj9P8AJZOJQDRLE3LDzjhCCbKHEAA+cRCQKNB5aOES7LxLyMQAtl5i/BuA1LxoDGyb1o9wbjrvikuSzOHdjWEJsnLMmpt2goclh273jnHFnLdGkraMk0NeDfeKjFJsFFtxBccjrCEtNjSC5A7vYMzNAUUMd+KkEdpw7O2+14ptJSEgFSSZh+UJoeb6D20NbPwomy1oa4oWqDdJB35mjNwTKBWpJKqgn6qFmY7twiUo5I23g7hZ0wAFaX5fMOY+0aEnEAh0l44gAh0l2voQeIiqpIJdiDvTQ/Y9Yqph0cXgwpyl0L/MPUWPnxiHFKByrBzAVKQSk8aVHdApvxACxBf6hccxHZRAAysfuePrGukDs6ZoNWJ5ftEgi8PLWcykpJNyQkv1aJEstEIOjdYVnFYBzZctqkCEJO01ghE0ZXFFtfg9nh6UEu7Eneanxt0jw04vJ6L5HJalJGqk9acibiF9sYkZJeoJUW32SPNUaMw6bzSMjaU4GcUu4QG7qH/k8P03bbDJaQqJj/R3k2iCYP8At/8AIjzEWViCQWtFUrcVr73xvy8ovHwy6Jw1QW5weeoFIDNUd0Lle6/pBJkx8rfMz+FPOEn2RroOAkJAINBdx94CsiwSOp9AfWCTJnluiokPVvOkRMrRVJFAUdQ/3iykIH0zKlhavjS0cWkM7uOe7ixfpFlznAcUFQ3c763hWu0GvDCJCR9K678g/wDlBHGgOju33gCju1uN49vBUYc3annB5fgtWGQEnR+oi2Kw+eWEgWUk9xb1gcnDJBNRvdx7v5wxNWMhY+7+kWzqwBULAi0DMsP8rje9d+/nDapo5++MBU5JyuzDv18h3xFLGUVxzhiqk7g3T0eKKTvBAoHI1NId+ALkO2pgM5Dgp0VcOaVej8ReFyTDxaBKmjRLc3p3QZE1LVSod7RdKGAB0pFlVoO6OUvwSjicaHueWU/aA4lQ+IhQtlIUSGFC4vzMMyyx6RTEzM+GWWOaWUzBSoSFMrwU/SFdkqgHxZQZpgrDE5aCgZVo4kkVrzfSOSxmsAeNIKZGlG3MPKDgQbZOISiYHUkppmZQfeG5EQWakJxKwn5ZnbHPWvuxgOH2OgjMEIp+gfaDYrBo/DJmSkgKlKdQGoOtOFOsSUeSpBTp2FXIB1Y6EXH7cICrEZCAsBb1dI7QHEeoeBzMWosAyEq/zHB6BwwNbnug0rCBAYZnLEru+jEm9P2jOOsle8Fk4lJqAToBQnhA17NdyTlJ0TUHm9zxDRoS9mpUkKfKq2ZJY8aWI4QOfLWiqwFJ/Oih6o+3dDU7wgOPbEwtQpkBbV28GiQZOIQQ4Wn/AHD7xI0x4DkyjhM4yqqk6QtKEyQoJV2pZsrUc41kSwat3QPErSBUmugqe4R4Iy6PU12cTPYlZskZu4E+keYmqNVG5PnXzjb2ippCiAwUQmt95twT4xjSMLQuXBq3WN4LjEz90iklRO6/WGJbxdOGDUB74YlyqNHNmiRJUsPxiq5BVOURZITSupJbuaLfDqB4xYAOtShYgCm5IA609tFjhHN20EVIGp6amBhT008PGLoGa99WgiU1YEdaRbrR1XsVUlhZ4t8rOL/S3v7Q1iV5aMH1O7lC0sjdXnfvjiBUqJDhh58q2iyUM2476sY4EvbT+scRjklwhJmHeKI/3G/R4LYqGEnlatNNYIpD9x8Q3rABLUR2l5OCBX/crziDBO5C5jgEg5quASKWuAG4wUraE3SYwgAgHeIo4BLVLmvvhGXssrmSEK+LMB507jRocSmYn6gr+ZLeKCPIw6oN2MrQw1eBgakV4a98dGLADKTl4mqf9wsOJAjrVq9ujXpuELew6IBur6cI5MYXLEW398dKbaHf+xv1i8qTUuO3v38t3KEgHMzHtsxbt2bmNOcPYWW6VS2+ZBAe1Q3dUwj+ICXctoxavDjEUCxIUtKbN+UWdj9PlytVh2dtUK7Bl9lVaUDfqBIPl5RqKTu3Qrh8L8GdNQS+YJW/8zv4pMMKLl3jsEphcPMCTqQaEDcYcwABKkaTElJ5kFu41hNBbT7wfDTWU5NmP259I5HMT2RQGUasXY/lNCOhBHSHJ2z1IGaSaXMtVUnk/wAvlyhPbDysUhRomYH77+P/AJw1iMYuY6ZbIQKGYakn9KbdT3Rnx4zfgl3EJI2qlfYIyLH0mncdYNOwri5bnCKcBLygK7T3KnJPFzXxi8zATchMiapQH0EgnkCrhyPGEmuWMBd1kXmrkpOVSpQIuCz+cdhUbUkI7K5eRQulQqDxesdjS34DjyLYNalAoWCgpPyOXI3v+XlDaEgCjCF8Th89bLFlDT9oiMRmDGivqH24cY+fJ3lHqiqwJbZndqWh7JUvqSALcjAGIDeghjEJSZswqI7JRLAJH0pc0/mUYsJ6CO0RyFY9XCVKkZxlHNsDL32jhWWoYOqbLFiOZp3RHl6lPfWJwl4NOcfIOVN7NXv6i0Vwk90sR9Sif5nL33At0O+GCUCrjewO7dFMNLGUVG/vqYuUqomG7sNISN5G6kEyjQh+NPOKg1qe5oqhQzKzGhtbV/2iJd0VvqyypKh16iJLSCC4tueOhKdFJHWKY9/hkA1LJd7ZiA/QF4tPslroCAJo1EsOAPz8T+l7DruZuVIbdyEdwyUhLBSacRbloKx1YGqk83EF2JURYcwxINaX+0DTK/Uk9REQmr5k83iZLgztkhpbCjKV4LU3WNOVxjN2fMrMDgDOWrSw8y5jRChcqT1UPvCe2FPCCJSNIVVIKCcgJSby93FD25W5Q7IKTZSTyL01tBCkC6kjrHUdYpKmOHTV7O/Wl9+6ItCjrTUBhbdcv1js9GSYCFBpjukNRSQGI5pBfikb4qUcejxdE2XMpqFn3gM4rXwY8YqiaxuGiTJYZ6dmo38fA/8AGLJkE23k338IVkoVx4KckxBzJT2dXSFfSXuAoBuB5RoS0/KeD+P7RYYFUyWZTfO4B3K+k94imyXUgEhqMQd9yO+IzkWW7sNb8Idw6MoAFnDk9CanezQOhUzgcKjWDy1DpV24VEVBZP4nwYm4YqHzI7QO7f3X6QvstIXLSpNzcGoJq/Iu9R4xp4ZQGYFspem4bjwYxibJBlTZkk6HMjiPbd8d6ifHkgLdDSZYSyZlFH5dEK5aOzULHhD6SQ0BE0KBBYgiqSHHjGFP2iUTfhS8xYdoO4B/STV+Bpa0GEeeSyfE9GMSfze++JGCqfW5HNCn6sGiR6ODMuSOqkPAZiEgpzkAgu71A16Uhf8AtRcxTS0gJ/OX8BqfDjpHcVhwiStR7SldkFVanXoI+fGH3Uz1OWLRnyFkhSzdairvJghFKkvpxgkqWAgBtB4wvMnuRwjbbZY4ii4LxRX8qWi6V0YHqYAuaGvaOKMfCcMz0qIFs9zLQeA8oJKV2F8jXpf06wLZszsBJpl/qH7/AAhUuP7Jf3foYz1qItNBBAOqS3Rv/sYpMnFP3gZKiApnILjxcd0SkS2Hkq/M7Ddx/oI5iiVIWkVJDB+FRreOrmA10Pu0dEzcAIpxWVKQtIUlCa70iK/h06pS/wDKPtFQTLU/0KLv+Un0J13njRkB2a0HJbQBeGQbJT/tEFRhZZuhHcPQQZQgSVC9vWOTZXRDhEJnLSkdlkEC4BUntMNzjzg34BH5R3QPF/4yWoDKHVlq+8MynO+Ok3ezopcdAFYGW1Up9744jZ0vQdxIHnDIlQxh8ISdw9/eO5M7ihTF7MTLTLmJBcrAubFKibnhDCJKSHYeEcxeI+JMAT8ktwOKrE9BTqYKBCluiR0GkyEhQJAIOgAN4QwGHCuypILcBWrX6eMMhQDkhwA7cq+kSUinZOmh96xzdI6rY4jAIDdhL60EYm18Ik4haA4S6VBIJAZaQre2pjZUCLEnmPbCM3bZaclSWLhCDc1IJHckRom+Loza+5WDTsMZf8SYODmnjF5X8P8A/vThuZTDrSGsMStIUSaGw1YQfCTCAaW9fOImc0Jyf4dUn5cRNB3HK1/5bN/WKYvDqlGVNVMzqCilWYJDBQpVLaAmu6NiaAQxFQ9fKu6FcdhCuQtKg5CSoH+WoGr7upjSuWLM26FdoTJrgBQloN1pDljoHFHrWGsHs5KEjLbfd+Z3xXZWI+LhwbqSGPTX1hCXOWmYRKFBcPQ9Pp117oyirXwc3TPQJQWtEjJO1GopJB1BBfyiQ+H4JyMbA43J2JhcCgWLNuJtDO25zolgVBJPcPu3fBzIQsZSARZoztpYQS1iWFEhABD6ZqseWXyjzenxcnKqNJ3SiVxGN+kXhQl6aQWallvC5AG+GkaNkC9Ktwi4VwrFAosw6mOS5ZffHHB8UP7mZVnAFOJA9RF5fYWlRoF9k87pPmOsU2kP7lrdpNepavOO4rMoEFSWVcZfbQllLJHhvHganAgftC8xBJFyN1G7oHIxqvkW5UBQiykijh92sFK2fU+7wkmFtHZaso4HwP24x1UzcX9+MBCXUxrBpmH1DFmoD7eOo6zoOZ3q+8acrQaWgppdPJzS17gN7tFJaSQz0BvY9BzMXzOR05ARaJYzIyqZlA+x3QX8LXR+YHhCktjca04CgHk8HRIJPZJBo2t+fusFpCTZTa8pp8kjVCk31SQT4EQzKFOHunvfC09GYoKiSUlhZu0KvSthF1yc134AEgPyECVNocbSYxMxCENnUAdEiqjySKwGZilzC3yI1H1F9DVgOT8xHZeHAslgdwAfVy3rF5C6kHS/Lf71i3x0jqvYWTIygAU4cPtyiyVdPe/7xXM2lPf2tEVi7BF7FRq3LeWiUzrRebK+nS5r3D3pzi6klNg9jwjqWSONT/Xug0ucFJBNNeHfFz0TBaXOahB5CvuraRnqT8bD4lSU1z5kX/y93E9oQTas8oSEgstdARoDch9a048oXwODxCQJaFy0pRoUk0dvzVrXrGyaSoyeWAwWJKUBQ+qrb35Rr4a3E77tz3V6PHm8HJyqMnM5lrKQeAO7QGN/DS2PaLlqHdGdZoT1Y4k3tSG5EwGoqz9R79YzwrfWConMQz018Y0jhgeUYOJJkzVyUdkTaoNaDcCGLhJA6RsbOwaZaQEjnAv4nlhcpM4NmlEKLBjlN+f7xXCzVJTnKSuWbkVKeYFxxiepHOOwRfkeJO4+ESKpxiDULS380dgDM6Rhe0N8ZW0p2afMIFi3UU8o3ZCw77nPcH9I8zIV8yvzFzzf7GMfT9rs0fuQKbLJ4b/vHVSwFMw56eMWVMzL4Xg81zZIA9nzhvAlkBNZmJHTSLylZqlnHdSkV+ENWEEwyhmAFRQePGI8qkVYdsW2kt1ITSi2HECrmGRIetwIWxY/6iWBuJPCpT6Qw5KmB6iNZq2vgzi2k/kBiZYI/KxdO8Hf+0WlznZKwx0NkqPkDW39IZCCVBg7coGcO4KSARx39/GCpJFcW9HRJNffukVRIBdTnLw1EFRLKQxdaBYFipt36hBUSgR2TzHv1i3gnHIE5SN0QnKwBd7nh3at4RYydCK2HXy5waTh6byak8TCTROLJJlcaQdZ7e9jz0Y+UUWrIkk6A0bUV82gUlBKR2lCmhjnVHK7GcTK14o/8h6Ew18IjQwlNwv92okkkAkOSWIBI8oJ8BCmJDnjW/OBSHbOmdlootWnI+rv3iKFTl0hT7yGBG5jUiKlCUkFIAINWDONdPbQTOx9Nfdo0eALINnDqNn7NgOep8oZSgM4ofA8Pf7QEHhuf33wymX2X0HsN0aJs46kf/k8fOJOxyZQdVSr5UjU+gD1Ld5pCitqJ+WUn4quHypO8r+3hF8HgznK5hClnXQDcH0qfbxao6y2EkLUfiLPb0AsnkN1T47zGlhpmVQ3ceMDC26x1NawdO2XeDH2vJMvFkpIIWErYcCxtzeNNE0KDp003Qj/ABFhMolrAA7WVw9lAs+lGi86WUMscAdx0qPWNJpKdgi/toeK47LmVYQA4hOhY7oqoGhEc/JaNQywuWQXYhqWePO7J2uuVKVLSCpYOUCvQnpGzIxbasd0YuPOTFBiUpmi4e9Xbz6wpx5QT8GepA0fw6pYzLUQo1Lir98SNBCFJDZiWfU74kY85l4xM8zZkuUpw4ykZhvUGD8S8L4LDf3ZKjR35DTvh/b6wnDoGqllXRCSW71CMFKuwCokF6XIIDcYiqUbYlak6NEYVJsSX4RJmzx+Zg7C1fGEpRCjV08iYuiUkq5av7vDqFdluV9DqcALF+5/WCy5aQfqDatT3WEfwRJYO3PdyhuVs9JLDNxzEseQiVCuzuUr6ExJKsUoiyUpD6DXzFucaGHkJBo77qgPyMZmUFawCQEkA6uQOMXMgZXJJ4U+0WcY92dCUlqjbTh6XgYk14axiLlJIZIUDvcw3hsCpWqh/qPoRGP04+WbfUl4HgkGz7qD7xXaicvw1J7LnKTR2J998LnClNBMVXUadYi8LRPbWWZq0BFqG0axUV7TKTk9jkqWpwr5vD+vhHJ08g1BTvOWn/EFoQMpTElUxt+c+hjow8xRYLUR/Mr7xUvJG30OLQhQYKSXIsdL+JAi8uXlYgP18+6FcRs0qZzW7XA76wMbL0ex0Snnujmovs5OS6NNBJHN/EN6xXDS+wDV2HkIQlbJORSwtYypJoptDoNaRMBgxNS6lKLE/UWoWtE40rsvJt1RozJFKsBq9vOFVY9CAAVOofldTsWB7L1Zi3OLHYsohsveSfOKTNmoGhA4GndFVMjtFRiZh+SUQPzTKDoA5PhBUbKVNH99OGQOfhpGVOtSLkPvgKdmy3saaFSgPAwb8CioyvRrqbd+aFgOymyGCVEUS5IcAHdoWHSHZc5L3D8xWF5mAR8pSCGtmLdxMc/sqWWOVmsxOsF1Y03RoCek9LEePKBypiTQKc9fYhM7DlE1JA3BSxXvMGT/AA7KZgCw/WvT/U0Wzg20pZmyFpc9kEhzRxUEdIFs2YVywTVwD318wYqNiShpNLWImL60e2vSEZZBUuWoqSUqUKKKaPQ0NeyUwZPCb6KttI0loq+kBCj9Jbf7MWVsJLVXMajdqjcyOMDXsGWQ2aaWt2zXwteE5LtBomMBIuG38eUZ+MlK+DVfykFALCoLOALcobmfw9LBcmabCsw+kXR/D0gkZ/iqG74ho3N40UuqBJXk7g8aVISqlRrfl0jkY8+UEqIBcPQ5tDUdWMSM/pTXYea8D38WLGZCdyK/6y/knxhBC1fDHEsBoGi38QYjNiDWxav6QE/eKTRUAGwv/SDVUhx7YWUnQ1fgPWGsFJQ7KcX60gIDiArLRwjRVi0gsgU84JL2oVKAy2ud7C0ZiCb6xaYsJlzFC+VVuIbTnCjdhlWzOwk4qKmuVKMPJJo53Qpg5RCAW310vGvKk0CmqeukSbyWCdE+K1gK+kETN58d3hAVA5rRaYaWtEUUVyZd698MKnJsRVmhTDwRSRekKkS2dSRZTkUtYRdK8yWBZtLeUAlluW7fF5KDZ2r3fvEKg7qBG9qkbuMdW72Z+MdlIdQYMLVNx6QdJAIcjw9ImSjGDS8lSTRwQ/AivSPPbFnFLAO2YuOY3dY9MlYUnK13rHmtkyu0oO5B8QkD0MP+IP5G2g1rHJ6dfDnA0FvfnugyFXtyjiixU1Y6vEAtpvgk1ANRCoTd4pA8xLg9fbwRBsx4QulDQSYqlIlHJhlq9vF5UwjjApCsybWNRE+KNSBEEMqnZS4jI2wMuISvRYDhrs476Q/MmFhrXy4xj/xItX92oVCS/LhzLQmrVEusm/hpoygEgkfbxi5I7ozcKsLlA27jBQ7Xbg5MGKVIr2OTEgiFFBrXgnxKCsAmynqCBz90jaKBIuZUpVVJBOpy/vEhbId47jEjWzKjzqUmZMzVd37ySfMQ7NRW33geHmqSGEuYSKE2rc3L6iGFYpQ/yiev2EeRwbd2jVTUVQJc9qZWpcwAqPKD/iXNJKgLOfHfFU4oj/JUO4v00h8fgHIGkmxgeMWRKXxAT/uUAfB4cGNu8sgbmT77oFjpqVy8oARUO+t9z2pC40FyB4FIEtIsWHHw/rG5g5IIqXI3b9IzfjISyUjQAl07tM1WfSCSdpJTTITxCkc2v4QXDkOM6Y9iT+Ua1Yj3SF1kkV/aODbNQ0ss31ZRxoH1aAp2oGsoMXygpNNzZuW+Eo0FzTGMwt3wPM9nPvjEl7SADFBNdcjs380GTjH+nK96pFHrrUtEcSqaBolk3IG8e+UOy5IDOCX3QoZrB2UeAD9LwdW3GNZM4jRsp74jgiqY5MdkhO/yinwipqa8N++FxtRbf4Myp4HVxT+sF/ErYkyZgFGcAcLlXHfEpaFyDLKkU46cuMZOzJB+NNSDqCTzKqdR5xo4nFTBeROpwDcWYnvjPw01UuYtZlTWWzJCFaby3OOdONIl07NQJ6cYGZZ4l6WhL+0Z5NMPNbqPMRaXPxB/9NM519RHYRbsZJO4vd7xACqkZ2L/ABGbtSSBuVMA8PvDEnBYpYdMtIB0+KPFhf76R1rZLQReIem7nFkrO7u4xxWCxTl5ckneVsYF+DxQrkQrgFmwuzUrHc4o4uoNvB1MRQCjSFVjFJYfBSeij4k1hczcW9JKa/oX9oanHyF2bGHlke/SO4+SFSlAsCxyk77jxaMZE7Fj/KWSAbJNTyNBygKZeKJconHVsrgnqoCM3OuzRNUa+wZoOHBLdk5b2At4EQefMADlVIxpErES5YRLkTKly6UtbQFftu4acDjVO8tYpbKgBmbRUDklpoaflGkcah/mV3erRbOL5nHv3WM5Ow8WoUSzaHKCIB/YuLUXHmm/J9++NFNeQN/g2BPMdjKTsXHANlJ/1j0XEifVXkv6NraGEJAUn5h4j0O6Js3aQUGVRQ8feo0jVVKFoyMXsspJUg3rwJ668e/fHi9Nxl9s/wBCmnH7omirEANHE4gKjL2fiAoEF3SbX689Iely2ScpY6ZuGtIsvT4ujoz5BVo6wGbMCKamyWr3Redi0yyEh5kwiiE0PMk0Ql9T4xzApUFFa1AzFUJ3DQB9POOjGsyOb6RWUtCiaCnC++u+CZRcNy/flECBVQZ63bXXhGb+K+GGWHQVABX5a68Pb6RrXPWzP270a8tSdwPdDKJo9tCKVMKAHi96cosmtxUaxnxfY8DgVvPl9oR2hjTJPxEH+ZOhfcNFcdY7jdpolIddAbakncBqYxRh14pQUsFEtNk2vx1Lai2l4cF/J6DJ9LZ6hO0QtAUDcPCUzEq0pGbKwSpX+G5T9Usk14g6GG5M1KkkJNqFJuOkJelHaJzemF/FKLVpDQxJqFBwoMRoQdGhGSKsXpSsNy5cS10I6jErkalcrvUjX/UPKGJ2P7IOZwr5W1eMvam2RIAy1WbJ9TwhTZExYBdGYEuQNHuQPQbodJ5ewawjdRi1dD5RzHbSy9hDKmEgNupcnQRjYnErJMuU5Kh8/wCUPVgdaw5hZXw05UfLyqT94MsCWRrCYQAKM1pi1l1KLcgA9g0JT8HMlHPJqNUPUcA9COF4YzEmCJm24QVJp2VxVCuF2j8UblB3SbiLqmEWLe90A2hg8xzpISsfUPI/eF5WOGYCYMswUY2L0oeO7ujTinlB5NYY4jaS03rz9IJ/abitOXu8LYk+z+8KzsqXUSw1ezCvrHcVstsYx2NypM1K8pSKneBoRrGhsvbQmMCWU1o8lKmLxfYSCmW7lShQgFxbedC1uJb0iNkyxLCdU0zWL76awpcK4tBXK7RtLmhIzP5QlP2up6BmjJOKXI7K+3K/7g+ZI/UnUDeILmAFDS4atOHCt4z+klkfOwq9qqdnYnSnpA1hT5gQFG/5VcD9x+0DPdzhHGYrIhRIalzGiVaI87NX+3kiiiEkXBFREjyUjZipiQtSlEmp7R+9okX/AKu/7/gFz6/v+T2xgg+XviRI+b0es8hMUROUxbtG3Mw/tSaRKQxIdnreJEj7C9sT53bBfw8HWt69r7xtYgViRI8XqbZ6PT0iqR2eh9YDlBSsEP2VX5RIkZo0Yl/D6jlRX6VeFo3UpDq5DziRI9X/ACfd+jD0PaePmnNtBQV2gFoABqwLUrpHsUDyiRIz9Tr4H6ffyKzLQjMpiJZ1KmPENblHIkP09hno1INOPY6xIkZrZozy+CQFTppUAo5rmtucehwdxzjsSJPZIgJ6f+oTxSXgijWORIUuvgkeywvFUnziRIIyIufesI7ZQDKcgOFJ8TXviRIcdgloDhy8hBNTlVU8CWjI2vUSAagrqOSTEiR6H7n8mP8AH9HodmD+5l8h/wCMVwKzlubnziRI8y0egYw6uweH3EYiFNiJqBRIzEJFhbS0SJG/pdmXqdD2J/wup8o89t89qQNN2lhp1iRIMdilo302iRIkZrQz/9k="/>
          <p:cNvSpPr>
            <a:spLocks noChangeAspect="1" noChangeArrowheads="1"/>
          </p:cNvSpPr>
          <p:nvPr/>
        </p:nvSpPr>
        <p:spPr bwMode="auto">
          <a:xfrm>
            <a:off x="152400" y="-2317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61444" name="AutoShape 10" descr="data:image/jpeg;base64,/9j/4AAQSkZJRgABAQAAAQABAAD/2wBDAAkGBwgHBgkIBwgKCgkLDRYPDQwMDRsUFRAWIB0iIiAdHx8kKDQsJCYxJx8fLT0tMTU3Ojo6Iys/RD84QzQ5Ojf/2wBDAQoKCg0MDRoPDxo3JR8lNzc3Nzc3Nzc3Nzc3Nzc3Nzc3Nzc3Nzc3Nzc3Nzc3Nzc3Nzc3Nzc3Nzc3Nzc3Nzc3Nzf/wAARCADhAOADASIAAhEBAxEB/8QAGwAAAgMBAQEAAAAAAAAAAAAABAUCAwYAAQf/xABAEAACAQMDAgQEAwUHAwMFAAABAgMABBEFEiExQRMiUWEGMnGBFCORFUKhscEkMzRy0eHwNUNiUoLxBxY2U3P/xAAYAQADAQEAAAAAAAAAAAAAAAAAAQIDBP/EACARAQEBAAMBAQEBAQEBAAAAAAEAEQIhMRJBUWEyAyL/2gAMAwEAAhEDEQA/APnKLk4GQaNhXbgk+UctxVaxkA8eYetWTg/hmydpfgepNZXUccKMYN3cGcAbFyExR8aDO1Vwo7+9VRW628CrGckL+tEREkqFXB70nWOiIhjIUDtVq8cV7CvBDHGDxUtuFOOSawazuHn0231BFSVVU54fHIpNLdT6YWgl/MiRyFbHvWjvXNpbQqudz8E9xSvUrUXk9tZp8zYMjjqK3/8AM3j3Zc3Hqssb+LUysMbqDjLKTipurHdtgYIQMdqsHw1ZhQoiww/7gYgmqnmvdJUiKZprYjkSc4I9D2p8eR+S5HL1qpZUtFMs5VCB5UJ5IoFY7vWJFJJitQegGOKFsymo6lJJfy5YkFQ3O45/pWmtlMTDCADlQCOgq1aQFrNN0qBFVV5x6Uz/AGbH4UmR24oeCV1Ph7Ruc4HtTSDwIIy074AOTnPpWWW31hlnn00RXBd94C47djUJ4nLMCoLuM4PUCtBeE3TiRVIiXAGe+BwKVQ/mahLbsv5nz5P6YqwzyhdlKWJt2aWIyo4Od0fB+47ijLPX41JS7QJOpHWQ4f0IpjKq+JHBgK2eSfShdesYI7Qo8aBz0yOcY4PtVbRn8mo1eCSzVgNjHnAPSs3e/EFy0hW3Lzyk7dwysaenHelNpHeXMi24uPFgXsR5cD371qbSygwGxvccl24A+gFHnsBvlndHluL/AFtLe8undVy8hJ6ewrZvFbxRqkGcdxjGDWX12xNtImqaeSk0b4YKnUd60em3ccqQ3VvIWDx5Bxx9xSf8mOdN5sbdhuMCoqhYdTz1yaYt4FwMMAHXoyihpbeSL5CH7+hqWvdqRDnA3cd/Sq2ickjqfSpm4AAABU/SiERn5JDeoFMYkurRSfhTKgxJEdwx1q1dsqpJHgh1BB9RTJrYyKQV8vPUUNouneSW2ZvDaMlo2dgAyk9vpQ9y3Gz0Fs0keWPH/qNAzSwXGtBYmJhgQcerdzUruyW4bdE7xyY6g8GlMQlsbvdNGQpGw4IOaOJLku7au3jEo6ZP8KJijEIbygUr0i5jLMscoOegJwaaOHkkVB0POay+Uax3u8dQSCaKsYjJJnO5R3PSqtheQKBk5xR06i3hWKPAJ5apTXKtyGugriSR/OoOMg9KG0mAGaS4kxz5QM5oDXJj+Rbwkl3bcwz2o7SppI/LLGdo+V+xFbchOOFlxdZuqkZBIYdc1Vc26PG8aJgsucgZovfAIWcNkAcYqmznNwXZUOEB83bHpWIO2vTZKfSY3chgqSIT5sd/pV1rNeWkBW5HixdFYHkCnV5HnzMm0nkAjqPer7YCW3JMabemO44rZ5LZfJLNPu45NSiIJG4EYJ5BxTQLNNKTIDtB2sBzt460qvtNkVmMKlWzlCvzA1baaybPdb6jE0Uxxlx8rk+vpTD+R3PrmZba32sxY8Yz/WlkFn+OuXmc+UeYtnGAPSqNU1WCGNhvWSR+QiHPHuaRBrm7mVxv2P69B9BVZSv8mF3eK0yw2hmlnLZVs849f9zRAsJJMtfOJSwywLdfqa7S1jtIj5CuT5ycZPuaPRUuY1cHA/dJ7ipWZxgzb+EEA2rGBnavQfSjYSv4dtqcHyqQeM1YsCyFFA8ycYq/y2u1fDV143Utrhbq3D2DbxgY3Hk9aQaPdnTL9rG5XbDKxZGA6E9R9+tbCNYZYn3j8sMdqDrn3rO6/ZR3QdoFK7RjJPOexpi+U8ivN0sc+3c+F4Bz0NMdNu1WRzKDI/VCx7UqsYvxNusjQkSE4ZD+63BwaLe0aJd0gRBg4Y/u1WlJrGpLFeSFJl8OQ/I3rXRxTBiMYKHDegpOdbs7U/2ZHu51+Urwn696S6lf6k/jXF1I43geSPyr7ZqXjtRzy3ctxZIIozcq8rf9uM5INJ9QtWuLgqCY4j8sYJJPufTmjNPtorKKE2yKu9FJOcljjk0d4ILZCYz1OKnas6vn0bHkEcU2s4reW1IniDhgQwK5paVOcjFEvdnT7KSTJ8SUbUAx19TVZ/JfWEmXTZLq/nWzb8iM4D9CPpTBbfW7RFkjlS5QLwrA5xRekYt7YZG6ZzubHTJpkocSecFnU5wOOKXJVyQdSqx11BH/AGuF45QSMjkD3PpTy6u7J9Na/F1FtQEFVwSTjp1oC6gtZQpdcdee5rPX+kqEMtuikljwT5qrjxPyn6fKWnSzX0sk+0vKWIAxwOB0/Wtbp0EEEKi9dC/JYH+VZf4YuorGSVLrKOPkJGKczkzlm3B0J3DjOafLuDqZ3Eluokw4ZGTCKGGFOaptbwOHCvt8+QoGAKWcw5UDcSCRkfxo23hQW0Upxyu5gDz9TUoVdsTqpZpQ0eVUgDgcV7YsioQBtyec9RVvhtdKoiHC8sR3qi4mWwmcTEpk5GR0p5ETYusb77guIQx3Ox+/B9aznxFqEeqanHDYx+Jt8q453c9T7UQouNbuPw1vujgVsnJOFHq3+lONI0+1sLmVLdCw2jdK4yf07fSmGFK7ZK4tbi2YeLaElDllHQfemlrqMU9kHUeaI4wRyPY+laEwlpnaVQwfPlxkEUjvfh8uz3Fi5jYEY9/t3o3YMr7CBbsia5w0a8CMHr7nHWmsXhISuxgD5l5zge1ItO1M27iC+hMMigjftzG5+vY04luo5PC2Da5GD7YqUmPcwjVY0EiIASce9Vui+CzsQSOmR1phNZvbsIwoby5EpySx71AadLFBJIJNhI46bce+RRlWwFus0sDeE0ZjTk+ue/8AOh5IkaB3yGK5LYHQd80s1HV0hkNvY3Mju5wx2gK3PbHJqMSXlzKFmLuqnHhgBQoPXgUPUtlWLqG+MthJNFI7cCNs7uOpHQ9qZXMc1yE/aMoZz1UOCf06CnSWJhjaTwVORg5PIzRAsxIGDIvQeYjPbjFPZZI7a2gHmaIJ6MSP51df20DW58JlYEbWA5zRz6YEhfcfEQDG1h39qrFp4YAVGMfzAfajdj5qvh4ymyjjlY/lkhM8naKf87FjzuOMr3+tLtNtXgjZpD0JIHpk/wDxRZ2TypIFIdEIBB6Z65H2qMqXqw5jxjv26Vyokt3HHKoaIfmbj29KJuAkMBaQ4BOMn/Wpx2p/DtMRiSQbv8oxwKY9Q1OxYysqg4BwB680wZx4isT5SP3etV27LIEWZckcCo3kbxvm2XOfU8ClFU1zG6mEEq/Xd2NRNsybWGfMfmzwPtQLRzFjLnJUFgB/EVOK9abiXjHvVhRErBBKrC4QFWPIxyKWXezSZf7JKcMC20nI9qcLJGWILqFAyzA9AKB+HbI6xrNzclR+HtFDYIyCWOAPr3p5ncdVNtqQLK13C0TE5LAHBprb3UMSxq0geByRux8oNOrrSPxcLB40wOgxkms1qVpLZRfkwuUzgnjj2x0qROVXyhaW6votOVzCwZmQFEPqelZvfcaveCa8YEZ4C5A+wofTGWSQRyszMRhN37ue3tWr0m0t4YXl25MTZUY6HH8hQudS/wBiFtIbG2FrZgq2A0jEcbjzVFvOYFmDDLSkqWPp/tXNcARhnLl2bPTrXt4uIcrnHf15oPIyiJSFATG7OC2eoqVrbt4bKSRhs5P8KqZ052qSW5NG2EMlwS8zAL3TOOKIuks4Gg33bDafKHxz9MdxWe1ZbnR5FKZmtQdy7RlkHt6j2rT6hZtBsmuWXwmPBLABeOCBSG4ml1LdDYQiVQeZXOFJ7804nlr8W6Ve2cRt7rfPGQvhBGVsY6nPSh9Tmm15VFxKEi/dSMYU/X1+tB6R8PQ2q+JdbZZ2OSNuEH2puIlMYUBQdwVSOgqVzyoP7Y+/0ttIuLa8jXx44ZNzKB2rV6fHb3EUV1bSeV8OjDjcDVjxwywvBMFC44IFIdGkltLttJkPl8QtbHGcjug/nQd+y5deWmSKJJfEUjcwxg1I78sA2zpwBmgVgSCUySv5ieuTgfSiA6GddkrKCCW44NUElrZx+bHCSGHB3A8Hih7oPtKRAYYZJHU81fKiluFJPRmBz0q62B3cLjaccHnFCSKhPGt43uEwQrYZD1xjnj3xULLN1bJeBR4cjFTt6q3oaZQ4kvtjRAq8ZV27+gJHtgn70ksJ00f4nbTrh4zY3gK7pJNojlHT9RTyNy+d3uq/jbm3gki8JVl3fNnIPYj7Vr7cCdSEYNx9aT6hoi6ghMjBXHytil8enatpTCWzyzd2jOc/+01DnLzqvvj7aprQIBgH2+tWx2x+ZuTjris3bfFs8UyLqdqeAQxTynOeDg05s9ctbliYZFwe2ef0qeW8ZnIau6sSlxGY22o7YcEZ4J7Uvu7CG2uigUt1AJ+tOL64BjDROrAEHp37ChHmyRNOVyoV/L6A9frV8HSjnLNRheCWHSLZR+KnI8TPv0yfYda1WiWMGlWZt7TzsSA7j99h1rPacLm4nvNbjjZmYkZ9FPU/0+1arSWje3CRSK7cSFxxwRT5+S4ken5iIwJ5FBzxJewGzIABZmPHJNGI6xBVbAXGA/YmqJreXI8IYdTuHGMisS3fLHajpTwXI2bmCdHXqPQEd6utbu7sAcgmNzgg5wfof9ac3doJ4JJMkzKc4z2Hp70P43/ZKKfLghh19K1O7JpHVILtFaFSAMb12+bP0oiRTcxJ1244zxSm+0mS2kiuLJHLk8Ih8yn/AMT/AEqenfEn4Zimpq7KpwZAOUb/AMl/qKefynye2FmtjcKZAXHQjAyD1ov8ba2IknvCg3ZKoDyB6/yrP618VWk8MUGmO1xNIwVdylQpPTrRFnpiLKk15MbmQsCd3RTz0/1ojdrolOvzNcawJorXH9nt1GAR6t3H0q6O6s4Aq28W3YSAAuMD6VPxQoGNwA7KOQfc1cU8QREAZPrzmpZhCpe+K35MTuM54FGRxvgv1B6dtvFMjDKbPxIl8N167euOlUtKj2IAXaVPOMcn1pZPfyTIAGILdDlixzSjWLaQ7bm3lZZYTuRz69iP+dKd2ULXNy5VccYGcYIHX6VTrckfjrawAghcPjGQPQn1p8ZvZXpJbanB+K3kIMZGOee1eWkwa62xxnCjgMOKTfDUuzU5NOuCBFcLujz3cDkfpz9q00OmSxTeUnYQCxY1pllsW6Hwl2ooUDJULk9aFj3wzSNKMR7d27PvVN78RWGnM1uZDcTjho4u31PQVmdW1HWdShMiRPBaKdvhwoc49C5HP2FCR9WmufiKzsJplhSSd3HCxqCxH68daSXuh6x8QN472sdtbvIHBkJ3eg465/Sm3/0u0izm05r+4HiXDSMo3dEwe3vW7ePe0aAgjBJ4/Sg8h5d3ysOobLHgDGKsSVR9PUUKyg4AzuNEW0S+C2/gDrnqKwwboOoL4mlspdNlWYIrIDtzwd3tWSj0a+e2S8VF56KDggetPviDde6hb2CjdGPOxH17/anCKqxlBx/StPr4ALPPpVsWq31piYiSNexcZVvvUrzUb2WMxnZDFJhSV5+9bFthhWFhmJfKdy9T6Uo1D4eie4lFvdCMLzhlJGPpVnLaEy0WmXFrBpUMEYCoFCkgg5oVpUsbktGB4Uh2nI6en0pFCL3TiElYPGMckcY/pV73IuY/DU+G7OfIx5z2I9RUI1HIt5Z3EN7aqFwyIMOpP8a9gLwytaSkkDzKx6lewrP6BI0E6K48hHIHQnvmns8xZ1Y5UqOCazerU7KqSEpM7xHpzj1qd3DDfwC6jGyUbVZQMduc/eueXCFyANw5HvQ9nJGLhrh5B4W7DKrcHHr70cXvqSdVemhS7maYIsY5Zx0HOTWT1O4k1PWHe3gjQBdinZnIHc+/ent3azaneOzF7e0blUU8mjY9CtbWP8tyMHO7PLVf0FDxbFX+l3MUSO671Q7lmjXG0+49KaaTr4ybe+AjPASTPlf/AHp9b2N1ukBO+InrnilerfDkF1GdiFJCcAL0J+lV9f2n5fyOS6aXhQFPTd2xTHTo5pZlaPG1iACF9O9Z/wCELmOx1D9lfEKuAciCV+iHtu9vet0rm0RzbmPcp2tuAOR2oZxxjIQBRjK4PNKLuAx5jiZINw+Zh1OastNf8OSRZYhuXkGNQRjv1qT6kt8QghV8Hhh+vNKllVmhSZlYhjg8p0yOf417d2gLb5Lcxg9yOOvJonUNX07TYZHu5Y0nXgRDzFsHtj+ZoFdRvfieWUxgW2ntxsUZLD0z39zTntm/iee3ju1isvybmMghojuKt2xjqfajoZ9f1aBIbxjbw4/NCgxtKcdT3A9qdQaBaae4lhj3ykcyP1+nt9qlcgRqzKGDqOcf609pyTw6XZ2ZQ7d0ucDjCpnuB61qNHsBcwTTSK4CkEHORQGn2rXO0vgF2yM+lbO3hFpAtsFYADADDr7mh7jyylif/t3U5IimLG8IdQDxHJ3+x4rX2R8ZQ4GCSVz60q+JNI/HaK2wZniO5T6c1b8L6gLzTozKMXMZxIuMY7VXEylb53bpubI5JOcfSry4WKVzjaqknNUW7+FKeTk9QaC+ILoQ2D2vImufy12npnqa5+KN1cuiD0GJry4nvWXBkJAA4ximLlw0iOpVWIAY9qtgtRaWSheigZx6EUPdZEaMgJVvMCecVQ/XKnwpSNIRuTPzHjoCfaqII55na4IOwn69D/vUNOu97sJ8kbuPTHtTq3v4LSGchAFYbAg71p5ZewsMpeRt6qSvY9OKXa7psK6ebtHZNsgBjxxk9x6Yo0SiSSLcqhccgGhPia+S5hj0+0jJ8/OD8x7fp1/Sj/ZvkmtNZn067jEsomiHzA/MBW2s9Ut9QiCwyKxfAPODWWh05bZQLq2HPAZo8hh9aLj+G5zDJdaahdFPmVGwVPtzWfIOVfDeNo57hLW2clvFkLbVjzyaUWWlLFf/AIyU7nIz4XOFJ/0oP4eZW1IW+oSmK5dsIJQRgfetGkQS68LO1y2N2eoqP+eq+mOtZQ7AhRkDGD3ryV0kmdF3AkZUDse1dcz29nG+8jjnPQsfSg/2o3jFFKIQAcFTk57UAsKTS1uNqOqA5c7txGRnHNHwfhWscSOjSbjuPoPakUBkSOQMDhhzt6LV6EqzMj4O3gtxV2cdqmjR6tF+HaIkJhY5Rjy/r1pNcT3+hxfs/UYfEt0O2OdOuAen+xpvBczBVfxCNrZCt0bHrQHxJ8X21qgjMUdzdk4xGgO70DDv9qolCftTRA/jPcbkKcqAQyn3FDHU77U5EtNEXZIyeZ8dB0yT0H86E0/4TlvcahrcaxNL5ktF8pUe5H8q2fw9p8MW1baGOKOONhsUAZJ4+/8AtRuQG2I1z4Mn0u3tr6aSS5h8VHvFHzrz/EZp5o+qWxtoYkbhhvBUdF9xW1uohdwfhpoC4Zdsi+x/0NfKLhm0PXZY2IaDeecgDPUjPp3qjulthJdxtFvM6hQ2DwanbNazbBHICXGB5TyefUe1Z62kN2QFyyBPEdj1wB0HbNanRhHst0t1Uq+RgDO3Awf40ZLZ1ZWf4aBleNAGHJ2EmmiIFc72JLjqRnFQSCN1XLnOOVJrolKSFVATaOfp9asMpXa9lUgoDlmzye1Ym6vk0z4rjt4fnuW2Sg8LnHatqGYHouecYNZT4/tVktre+t1xc2Uom4HzADODTZZt8z/bewlbu3lif90leCaW21+b7VfFu8eXiJR+6K0K7Z0EUyiRCeQaUazoscd0s1mpifbkqvy/WsDHq3dO20oZfDGcmNhknPb0pXdyE23huDlWwMHr7ZrPWWv3UDpAU/EI2fy8c+5zThNbsrhFR0MTej8YPSmcfmHlsXawKEC5zjB655+tUStufAPlU5PaiY0Ji/LbCt2HeuFmZX8qgADvxTpKuT8uEOQOB8o71HR7ZrvUPHk4ABY7R6Dio6o2WjtUYMF80hU/wpxo0Yjt13+VnHQ9s0uT1MNY2Zh4aYTchOQM0xsbhF06aGCNYyVO4Kcc9jQ8kH4cRh18+NwI9KEcvNJtRdpOc7hjNY92qdUtW0yzu7ZBMoEqYPiqfMrfWgUi1CwIups3drHy0qnDqM85ppeW6LIkcRdQFyxbqfarLa5eHTmCDOeGRuwzVfsvCQ6hdLqsqSWLMV4AQjv3qdo1ujmMHdIjDdIT3/pS/WLZ3vjLZhYS7bzIhKj9R0pZa6hNY3Aj1CINnJDDqw9Tjr9a1CzX9tlJeCNsbtznqw6H61GScGAmZwGU8HP36VmLzVB4JlSfcpP93GMc+ho3TNPu7giTVi0CbcrCpGSO2fSnTu05dQutVuE07TSA5fzzHOIx3+9OdF+Go7GUXazBr1H5lYbs/Y9KugFvHaqkEKwhMlVXjmjbVhcOVjYFiu5to6Z61LUF1xPdJMEkUTbgBuUYKn+tMdPkS3BdpGAkkBOF/uyB0r2xxBKjbVADc7lJ471d0nnWPb4UvmHGQD3/AIGkkbNLi4lWNpE8LBHJXv8Ac1h/jXSfFs7i8iCFwAWUrnB7H+lasnecZLcYU9j/AMzVLmPa8RVWDjYylu3erKWz9p+H/Z0MlskTwMgZSee3f360Zbag0axoxxGoOwoACntSWytv2Prcmk3Oz8PcDxIGI5Lf7gfqPemzWxjEiSoTjB6g4FDBPrbVJC/mKSqBlsDDD600tp1m3FmIzk88cDrXz3UZ7XTXJvLzwIVGSofzP7DHNJ9T+J7i4tnh06Ka2tAS24AksOwHpTFpQvoWs/FGnaXIoluk3dSFAJ461j774n1L4smks/hvTJJLfdslnlxgL3PB+1efCHwUuopaavqV1HItyiyCInfuyMgf/Jr6fZW1tBGkVrDDFjqIlwB3qtjy+MAbUBxkA5IzUdYlddNedV25UgHPQnpXNkqWXAA9KXaxem9/D2FudwDbnYdPpWQd2vJ6qNAiSESXMqbnY+RvQCjpraC7b86NQT0bHOPrUw6DZEo2jGMdxXqbyxWMlsZ6iqWiFt7SazYizmdwThY26f6ZqX7Ukt22TRsXH7mduPqO1MrKORgxDZCn5T2NSltoby5UX8O6HcM44Ye+RRs+7P2MjTXM7TLwHJYj0x/KtDp10iqsc4w5bgn+VKW0me18We3kZ8vtKtzkDpVovLaWYJOjQTYxtPAz7UpjbCDUVe6t/HXMZQoWBB2irHZfxYdm8qLgPngis0kqhcD99TnJOaJtL+OWOe3vN0bBQQw/eX2qHjWJ+zxVO1mny5kwy+3tXpWEWjRy+TJzuH/PvSuLU5woSSLC5Gwt3HqKOvLuze1bdIgjI5YHJ+hpB3Dy6gn04CSSeWTxoV5246ggeb6Vm9XlbU9QgtrJAwjPDFcc9Mk9hTK6kv8AVA1tYs624IG4nA49e5+lO9E0WCyg3xAvcZG+R+f0HpVfWU/Oli7jT77T7iG88ETwRSZcbDtYdDkfyNam2nin/tMMgKOMYPzL04xT/wDAnbHtAyyEMnVWOeazOrWSwSh9PDCYfuoMgnPT0qt2n5yPRXaFvTPmyMYqfw2SnxAAc+H4DbgPqKD03Ujdh7aZPDmTAZH4J+1GaPvgmmulHmYeFGAfuf6UkmWmu7uOFygIVOQAD39aX21+sM21gXiYHKqR83r+lByb5DvMitIoyw71O606Cdi+8FjyoDHBqspmbGWS43tjZjCqp6n0NRt4ipPihnO7HzdBQMFw2lJ41wUa3Tltx5T6Z70Hd/E02oH8PoFnLISTvmCgAZ9zwDR5FD48/DPDBGJxFcRkv4u4Dw07HPbkZFLrHV9f162WzhWIBMbtSEbKrjoDk8Z4zxV+m6PGtws+sq1xcZyImfMan6Zy33rTJc27xjLxogB8oIUYHYCiXlnLP4XginFxqUn4+4HJEnyZB6j1P1rR6xb2+qaK8hjRJiQG4A3Dj09K7UdsapsJkLdAPQ1bboj6cUI8z8KD1+v060pj+2Q+CZJdN1K40iacgAl4TvODzyMe2R+tfRbO4eJwzZ2/K2eMeh5r5t8WWtxpF/b6pZJvMD+IwA+dQRuH1xn+FfQ7SeC/s45o2IiuIwwb1BHFUeUpfG5rjxzJFGdsQGPcmlmlM34yVkwXHHPA96LvXjtbRwQVkcbRu6D/AIKjY2uxIwoTjox4LZo8qHWNjgeWVQ8hHP7g/wBabpb79rYkDDGdvc0nSM+JyW3Z6E9KdxvtHO7avJyeDUzykshQsJowmR1A715bzxR3YBJZQufvUZ5RJGrEqfoaEWZWbd8oyCCtE45yoeRIFYhm3cnpmkfxXAYjaSFkd5MgJ3xjH86exvG21p5dkaAlnUYOPSkrynV9Sa9Maqo8sanoo9aONKQenwalaRLK+H5ysW7OPuaYQahHJJnY0UirjDL2pksa7WB8rYAPPFC3VtHdRC3mIV1GEdcBh9fahKiYftG2trQT3FyMDBUL1460hu9Sm1aUAjw7UONoC8n3NCXOjvCUlAkktc43EdDx1HpTXTbe3d4iHVjuHiAnBHvj0ozqW2xs7eJYYvBRfDRAevWjLGZUZwwUgjg9Kpj8KS3VPKqPj5TjFXXsBDBdpEagbcDPHqazfbU8rNTkMdpI4zsCbuvtWMt5nkIeQfmucAc85p9d6pYNizmuGVQSCxQ7WGelKoJ7RL5YwpBRiQzdCParPKOTV6tZtfATSfl3IITepwQfU0Tod06RrpeqgRSxkGGUeVZh059/50xvpoU052ZoCzrlQOufrSnU7u0/Z6GZ1k3EgJjO0en1p09zCb+yyOHk27eMgdu1K734pgt51isIjNMMAcEqD9uT9qS2trf3bSJFdTra5xtJJwD2B7CmdhbQ295bxwIAC21nxycg96r8pkWryXWqataWt9dqEnuEDMeFRSegB6HtX0qyhXS4RbRoI0jbKkryKynxZpclxZPbhFFxCd67V83Hf+Rp78N6mde0WGeX/GW4ENyndXHcj0PUfWk99xsayF5Vk2uQD8wbFLZ7ZnmLrLwzZBIHWjLq62ZLqeDnOeg9/wCFDwNJf3Cyk7IUPlHdvce3NS1cSNFgRGss98yYUFVPJY9hTqwsUsowwVmnceZm7E1VagzXYJRAkagqHAJyfamE0ioMyOTjqfWmElJb8QaYdS06QKoZwp4PHasT8GatPY6mNBunbyAm3ZhnIzyntjPFfRzcKYnIwc5P0HvXyb40il07UrXU7cndFLlsDnGKr/IzTbG6n+KiuI1vUkQls+YcH6Y4ppb3URRTFIu/HING3MK3UAimyQDkAnpVCaDHKPy7jYegBG7ip+z9mcEiomVyZGAB9ulFQiPsCw6g+lIb6y1HTxu3s0I/eXDDHuKstNUjfAuk8Nm6OnKn6jtQG+RuezqZ32gc+Gq5OarsCrS7cjdkHJ9Krt5VlDKrBlPJr2YLZxtJJjaOhBwc0Tp63qUUFsbGEM08jhWPoKI0y1kRBCUx5fnbofXmqdBtobqGW9nHiSbtqoevuR/CtBDCsFqiv5VHOGIAx7YqXlkzjvcqa3muLuO33YydgHTHvTFdI/NSyncRNIu4FlyeOhJ+1CxrFdtK8bndHnYVbGMfzo2EXV/DBK7h/BBVHxgkZzT2MpQ2nh3SQjcQpDMWPbvih5/hWWbdLpUipcqcvHI+FbPp7+1MInZbmMyp5ZPymboQe1XwX01hcyNvVlI5Dev/AAUD+xllbLVjbzyafdh45Ub5W6r9ven73NzdWDAPnem1XB5AphqM2l6pDBDqNuH2JtSQDzrk9j7VmtYtr74Zm8e1c3emyH58Yx7H0NHtOpDiGSN1jkDFo8AluuB71e8UcjBWyoHOWzxV0WtaRdxme6uisp5Me3nHpzQkC3HxBdsLMfhrAHlz1bjoM1SypandxRKFs90s3GOdwB+9UR2UjRpJdAHfjKA5z9aa6bo4Ejw2ybgPnc85+ppxFpJZSiuD3VgP4UDOz0TvCF2NsVj8ueMUwtxHE8dy6lWXJwvPPQURLpDxqZPKVUebf1BFUxwNLEZ7lyOBggeUChlWS6n40ypIpDk53g8/pSSwvE0P4ma4dnSyucxzhRlSM5R/scj709jt0DrLHEzNg4zxml+r2hubOYXMW+UDKbTwVI8ymls2ukuhcP4twDJIencD7dKrjdXkxKzFS3Rsik+jb/w/hSPu8PgMOrDHBppLa7IlmYnGOMDOKUxnkWpwxypceOkLqCGVj5WH/pFaW31SyuLdbiORdoPIznBr5HeusjEzzqhHCRDliff3oG8t9Vto/ECzwxt0bbjI96oGS8b6R8WfF9raROFfDMMFFIyR9O1YWXV9Q+LL9LPSrKPcRuKPIMED1OOKS6RYPf3twLoFysasqnvnnJ9elfTY1c6fbyWMUFuPCx+XGFPvzT8kK+WJTDnqOmcUVHGPD3KcHqCKFh55H1q8yFUwOB2rF9to6CQyQyFlBUKQx4xjFYyxtfxESvLKyxHhQDj70316V4dN2BmDSHB56r3quxssWsQlBBwOD71XHraOXbU2ttdQOfwUom3ceGVwcfWhrq4vJbtLe9iaDLAlGUg/qetaa2jSN8AYbPXvRF0kVw8QvYluVTyjf1x7Gn9my+HITTxAkMM0BaOQ8sp4BPtRk90l5dqS7xQoNp2cjNBvpzRJnT3LIWwbeXt9DQv4hbZ5bUwtbzY88ch4Y+1LI2Zz3a21motseIXxt/eI96a6fOy2iunALNmPt25rPR20jQb4jmVhnAppbzsuloBsYo2QejY6EUOeVHUbf30CqEkY53+ZRnj0NRvr2GXxjFyzL5ZM5DfUUkldboH8QxBQ/MOoHbj0qMJMZZZJF8MHKsOhxTzKdnNoNqrIpU56YHSgtdnnvIWsLaZpFP8AeRIOKGjuZL2XwrXMaAYklJ6/StPoNvY2ZZoUzM/78jEk+tLO9hW+d3uk31qA1xbb0wDgAlSO4J7Vu9B1W1uNOiig2xvFw0PRl9zTnUViuA+wlXC8rtGCM1j9Q0+MXIlsj+GuQvUHg+tN7pOrd2gtVhZYyi+OQ/mbGWotIT+KAMTbQCBxxWF0vWi8scF2wgvIQQquMpIfUeh5p0/xPc2zlzCpVhtYK3b6Yo8mm+TG9aCISJzhuWPr7Gk9nIrmSGJ2RCdpJ5XH17Uvu9ba8uGfwXEZGGAxwa6G5jEBZcwgAgFlJ3ff1p7Gf2cm5ZwIoVTxRj97hfvVLwiV/wAwngEyOBn70rm1mC3g2RxjGcsWON1KZNevtSkNlp8RducrFjp/5HtS9jyA1Yva3RuLW6EQXuej+2KO0qz1X4hCtcK1rarjMkmVXP8A4r1Y/WjtL0Inw59XlBuVb8uBRwg9j3P2rQre2SReCw2KoK5JJ59TTWeQ+lWGkaSwkghRpVHEszbnOev0q7UNQt5RLGYShxgHGS3eq7t7VoibW5tzKvQ9iPvSq7ln58VN2R8yEbcGmZkks3qW/RtYt9StwyLkeIrkcc8jHpW4s72HUEZ7dSiZAjGOvTP8c1nNRsTqFjJbsvnRQVb+dCfD2oSWatBc5cwtswxxkdQafpSdNRnzDpk9Kk0i5GTkDnAqhTiQgkDH2ry8aJbc7X85yABWId270bRadtQuCWOY4flB7ntTMudqgDqc59qC02AbF2jzFRu4oqRtkmAeQMYpsjyviK7sg9s0SrnZkjp96WhgACOuMYpiyjw0kD7Qw5BqXjMqZJ1DgkOB3waKj/AX6GPUYWnG3CEkgr96Ee1d2BV1cH0qKg2gM77gqjOAavZJJLy7uNIv5rOF3ZP+2pGWKmnmnX8V7ZrGVKyrxsIwc0HYxyyXn7Ynw0r/AN2h5Kj/AIKetHY6lg3cCrJ/+6LyyL9xQkgl9w0MYR9wLkbWUjPFCwW8tzcK0g2xKDtUjr9qt1T4futJn/HC4Op2uASUXDKOuSOc4HU1dBeQ3zrHbbRgZJHUUYkuq8MCuxgkQ24wo60ws7+PTogxKZYcnoRQZs5ZXIXzLjnnJqm6s8sHnjbAGNq/z+tBJ6maaq86+KHURschm4z7Uv1WeOSNCyhnxxjtVcdtHIQgL89AegqYsFWRjK5UAcYXIP3zVRApbHUZ1ik35/cK8bT2qq7kvNLmFtqUZ5OFkPJH+tbHTNGjtrRiXzIwy/m6e1AaykIt3huZFkUglFfk0lgJHbzRryzNz3HFTN7dXM/4TTE3yscAjjHfqeg70JpvwxcT3ni326K2UbhErEPJnoTjpWmhtrWyQLZwxw4OTjncfUnvSeXEg4vLyzPxHoupWdr4lxJ4mRl853L/ALe9GfDMaSaSr2igSbsOhUHkdea0Fze3N7bNbuitGRhg3U/eszplw2jakbO4GYZWyD05PSgdOqnh8vdqrSGeZPCZVCn5huA3Gj4NOLJ4YjhQL8xLYC/WllzLcKQ0aDZ3cDkf61Jb2WS38jOy8Bj1Gfepn5SvLW0s+YpxO3OcDgfQ0muEaTPhDYrjlUbOauvdwm/MOW6jHQ+xFD3DkgbWBbOMHjFUUP8AL1GuYZF8JpN3TynGKU6pE1vqzStuVJUCtnHJ/wCZptDC5DYdVfv3IofWLeKawdeBMo3HLenpVDLOrN38k0SkSx7EIADA5B+9K5rtmkjUjy5xwc05guWhDYOVPGCMgio3Nlp8qEhTDM/KsnQfUUhCrkP9jxIIVVACHwN3vXjzrnaD5u/NBHxoh+eBKowPEjOD9xURIgYhmyRwM9vajP2eze2Txo3kCklGAyOxPrVhmkWRlJBIGOKG0+6RY5ATglgc1dJF4pPhPjP7vSkH9k8mJtHfzEErnpQ8+24litywEYyX+g/1OBV4UWdq0m7ehHrzmgYgeZG4eTlgO3tT8gd6jWcjITbtxjkdKpRmBLKftUSMpxxzXm/7e4oqmemavJCRGxwucZz0yK8XQYWae5026KzAZWAjh/UA+tKwo5JPJ5FWwXLxEAdO9Sw9x8N/JE5ScbHXhgRg/pRUOp3X4gMVDYPORncKr3W+rJElzlZMEeIh8xHYZoC4iu9LdXjWS5tj1dVJZR7gUs/kv3u0Al068iDGPw7lTjbnHrzn+hoe7MchMhKlxjKk4CkUqfVrNlDeKGLDIx1pdBd3GqXTR26lIRnfJ6e3uaX/ANNT8hO21S7eU29ifzm6kdAPUntRljo4hJnv5jcuT5yeQPoP60v06JbWUxQnaSwLMxySPejZLsiVwnIz1Apu+SJhMYWdvDCqwx0zQjlw24EAduOoqkzyEbWfK+mK8LeTgYGeAelBxmsYAm4MRzjzY5BoL4k0hdR0/wAa2cfjIvMrAbffA9a8W4Mbgggd+mRTG0vhcq5bAfvn0xTBHZPL66lOi6o19ZoeRPHw249D7UW8WPOCC5O47mPlPvxWa1ENoGtC4UH8LdcnA4HPStANWtxCRHIWJXyrt4/2pp/JUL23bLFJFYHG0j9aXx3AR3cjJBwAT3qubV9gKuQqqMJjkk10Gl6pqMKzJCtpbtk+NNxk/SrDDuhYO91Pwixkk2gEkEckVZpunatrieLbQSfhSNxmkbYj/wDuPb6U3t7TTNJQlFk1G4PIkuMbIz7AAfxJqm/1a5vZFE0rOF4Vc8KPQCjQn8r7ZZOi1aeq11dWbW3qf3tVa1/jPtXV1aHlm+3J/dj6Cm1n2/zD+VdXUvyP28uP8Bcf/wBP6CvU+dvpXV1SzP8AqsH90v1NRP8Ad11dTK7u361w+RfrXV1JiM07+9WtQP8ADTf5W/lXV1Qexy8vmS/vfU08+E/+m/8Auaurq2fLH9JvY/37/f8AlVZ6N/mrq6s22PKy3+UfSrx/eV1dVEMNL/eirbf/ABD/AOWurqT5I9gfj/8A6VB/n/0pNon+CP8AlP8AKurqr8JfrCJ/+QQf5q+kaj/0pP8ANXV1NoPSy0/+H+1BJ8xrq6pt+d//2Q=="/>
          <p:cNvSpPr>
            <a:spLocks noChangeAspect="1" noChangeArrowheads="1"/>
          </p:cNvSpPr>
          <p:nvPr/>
        </p:nvSpPr>
        <p:spPr bwMode="auto">
          <a:xfrm>
            <a:off x="0" y="-1266825"/>
            <a:ext cx="2133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pic>
        <p:nvPicPr>
          <p:cNvPr id="7" name="Picture 2" descr="http://smiletravel.com.vn/datafiles/setmulti/hai_van.jpg"/>
          <p:cNvPicPr>
            <a:picLocks noChangeAspect="1" noChangeArrowheads="1"/>
          </p:cNvPicPr>
          <p:nvPr/>
        </p:nvPicPr>
        <p:blipFill rotWithShape="1">
          <a:blip r:embed="rId2"/>
          <a:srcRect t="19634"/>
          <a:stretch/>
        </p:blipFill>
        <p:spPr bwMode="auto">
          <a:xfrm>
            <a:off x="304800" y="73025"/>
            <a:ext cx="6096000" cy="3675063"/>
          </a:xfrm>
          <a:prstGeom prst="rect">
            <a:avLst/>
          </a:prstGeom>
          <a:ln>
            <a:noFill/>
          </a:ln>
          <a:effectLst>
            <a:outerShdw blurRad="292100" dist="139700" dir="2700000" algn="tl" rotWithShape="0">
              <a:srgbClr val="333333">
                <a:alpha val="65000"/>
              </a:srgbClr>
            </a:outerShdw>
          </a:effectLst>
        </p:spPr>
      </p:pic>
      <p:pic>
        <p:nvPicPr>
          <p:cNvPr id="8" name="Picture 8" descr="http://baoquangninh.com.vn/dataimages/201202/original/images626711_DSC00078.jpg"/>
          <p:cNvPicPr>
            <a:picLocks noChangeAspect="1" noChangeArrowheads="1"/>
          </p:cNvPicPr>
          <p:nvPr/>
        </p:nvPicPr>
        <p:blipFill>
          <a:blip r:embed="rId3"/>
          <a:srcRect/>
          <a:stretch>
            <a:fillRect/>
          </a:stretch>
        </p:blipFill>
        <p:spPr bwMode="auto">
          <a:xfrm>
            <a:off x="479425" y="4343400"/>
            <a:ext cx="3473450" cy="1984375"/>
          </a:xfrm>
          <a:prstGeom prst="rect">
            <a:avLst/>
          </a:prstGeom>
          <a:ln>
            <a:noFill/>
          </a:ln>
          <a:effectLst>
            <a:outerShdw blurRad="292100" dist="139700" dir="2700000" algn="tl" rotWithShape="0">
              <a:srgbClr val="333333">
                <a:alpha val="65000"/>
              </a:srgbClr>
            </a:outerShdw>
          </a:effectLst>
        </p:spPr>
      </p:pic>
      <p:pic>
        <p:nvPicPr>
          <p:cNvPr id="9" name="Picture 4" descr="http://www2.vietbao.vn/images/vn7/xa-hoi/70013219-16614sm.jpg"/>
          <p:cNvPicPr>
            <a:picLocks noChangeAspect="1" noChangeArrowheads="1"/>
          </p:cNvPicPr>
          <p:nvPr/>
        </p:nvPicPr>
        <p:blipFill rotWithShape="1">
          <a:blip r:embed="rId4"/>
          <a:srcRect b="26860"/>
          <a:stretch/>
        </p:blipFill>
        <p:spPr bwMode="auto">
          <a:xfrm>
            <a:off x="5334000" y="73025"/>
            <a:ext cx="3810000" cy="2090738"/>
          </a:xfrm>
          <a:prstGeom prst="rect">
            <a:avLst/>
          </a:prstGeom>
          <a:ln>
            <a:noFill/>
          </a:ln>
          <a:effectLst>
            <a:outerShdw blurRad="292100" dist="139700" dir="2700000" algn="tl" rotWithShape="0">
              <a:srgbClr val="333333">
                <a:alpha val="65000"/>
              </a:srgbClr>
            </a:outerShdw>
          </a:effectLst>
        </p:spPr>
      </p:pic>
      <p:pic>
        <p:nvPicPr>
          <p:cNvPr id="10" name="Picture 6" descr="http://files.myopera.com/Asmallvirus/files/Dalat2.JPG"/>
          <p:cNvPicPr>
            <a:picLocks noChangeAspect="1" noChangeArrowheads="1"/>
          </p:cNvPicPr>
          <p:nvPr/>
        </p:nvPicPr>
        <p:blipFill>
          <a:blip r:embed="rId5"/>
          <a:srcRect/>
          <a:stretch>
            <a:fillRect/>
          </a:stretch>
        </p:blipFill>
        <p:spPr bwMode="auto">
          <a:xfrm>
            <a:off x="4191000" y="3747371"/>
            <a:ext cx="5105400" cy="3012185"/>
          </a:xfrm>
          <a:prstGeom prst="ellipse">
            <a:avLst/>
          </a:prstGeom>
          <a:ln>
            <a:noFill/>
          </a:ln>
          <a:effectLst>
            <a:softEdge rad="112500"/>
          </a:effectLst>
        </p:spPr>
      </p:pic>
    </p:spTree>
    <p:extLst>
      <p:ext uri="{BB962C8B-B14F-4D97-AF65-F5344CB8AC3E}">
        <p14:creationId xmlns:p14="http://schemas.microsoft.com/office/powerpoint/2010/main" val="1149843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2000" fill="hold"/>
                                        <p:tgtEl>
                                          <p:spTgt spid="9"/>
                                        </p:tgtEl>
                                        <p:attrNameLst>
                                          <p:attrName>ppt_w</p:attrName>
                                        </p:attrNameLst>
                                      </p:cBhvr>
                                      <p:tavLst>
                                        <p:tav tm="0">
                                          <p:val>
                                            <p:fltVal val="0"/>
                                          </p:val>
                                        </p:tav>
                                        <p:tav tm="100000">
                                          <p:val>
                                            <p:strVal val="#ppt_w"/>
                                          </p:val>
                                        </p:tav>
                                      </p:tavLst>
                                    </p:anim>
                                    <p:anim calcmode="lin" valueType="num">
                                      <p:cBhvr>
                                        <p:cTn id="13" dur="2000" fill="hold"/>
                                        <p:tgtEl>
                                          <p:spTgt spid="9"/>
                                        </p:tgtEl>
                                        <p:attrNameLst>
                                          <p:attrName>ppt_h</p:attrName>
                                        </p:attrNameLst>
                                      </p:cBhvr>
                                      <p:tavLst>
                                        <p:tav tm="0">
                                          <p:val>
                                            <p:fltVal val="0"/>
                                          </p:val>
                                        </p:tav>
                                        <p:tav tm="100000">
                                          <p:val>
                                            <p:strVal val="#ppt_h"/>
                                          </p:val>
                                        </p:tav>
                                      </p:tavLst>
                                    </p:anim>
                                    <p:animEffect transition="in" filter="fade">
                                      <p:cBhvr>
                                        <p:cTn id="14" dur="20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2000" fill="hold"/>
                                        <p:tgtEl>
                                          <p:spTgt spid="10"/>
                                        </p:tgtEl>
                                        <p:attrNameLst>
                                          <p:attrName>ppt_w</p:attrName>
                                        </p:attrNameLst>
                                      </p:cBhvr>
                                      <p:tavLst>
                                        <p:tav tm="0">
                                          <p:val>
                                            <p:fltVal val="0"/>
                                          </p:val>
                                        </p:tav>
                                        <p:tav tm="100000">
                                          <p:val>
                                            <p:strVal val="#ppt_w"/>
                                          </p:val>
                                        </p:tav>
                                      </p:tavLst>
                                    </p:anim>
                                    <p:anim calcmode="lin" valueType="num">
                                      <p:cBhvr>
                                        <p:cTn id="18" dur="2000" fill="hold"/>
                                        <p:tgtEl>
                                          <p:spTgt spid="10"/>
                                        </p:tgtEl>
                                        <p:attrNameLst>
                                          <p:attrName>ppt_h</p:attrName>
                                        </p:attrNameLst>
                                      </p:cBhvr>
                                      <p:tavLst>
                                        <p:tav tm="0">
                                          <p:val>
                                            <p:fltVal val="0"/>
                                          </p:val>
                                        </p:tav>
                                        <p:tav tm="100000">
                                          <p:val>
                                            <p:strVal val="#ppt_h"/>
                                          </p:val>
                                        </p:tav>
                                      </p:tavLst>
                                    </p:anim>
                                    <p:animEffect transition="in" filter="fade">
                                      <p:cBhvr>
                                        <p:cTn id="19" dur="2000"/>
                                        <p:tgtEl>
                                          <p:spTgt spid="10"/>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2000" fill="hold"/>
                                        <p:tgtEl>
                                          <p:spTgt spid="8"/>
                                        </p:tgtEl>
                                        <p:attrNameLst>
                                          <p:attrName>ppt_w</p:attrName>
                                        </p:attrNameLst>
                                      </p:cBhvr>
                                      <p:tavLst>
                                        <p:tav tm="0">
                                          <p:val>
                                            <p:fltVal val="0"/>
                                          </p:val>
                                        </p:tav>
                                        <p:tav tm="100000">
                                          <p:val>
                                            <p:strVal val="#ppt_w"/>
                                          </p:val>
                                        </p:tav>
                                      </p:tavLst>
                                    </p:anim>
                                    <p:anim calcmode="lin" valueType="num">
                                      <p:cBhvr>
                                        <p:cTn id="23" dur="2000" fill="hold"/>
                                        <p:tgtEl>
                                          <p:spTgt spid="8"/>
                                        </p:tgtEl>
                                        <p:attrNameLst>
                                          <p:attrName>ppt_h</p:attrName>
                                        </p:attrNameLst>
                                      </p:cBhvr>
                                      <p:tavLst>
                                        <p:tav tm="0">
                                          <p:val>
                                            <p:fltVal val="0"/>
                                          </p:val>
                                        </p:tav>
                                        <p:tav tm="100000">
                                          <p:val>
                                            <p:strVal val="#ppt_h"/>
                                          </p:val>
                                        </p:tav>
                                      </p:tavLst>
                                    </p:anim>
                                    <p:animEffect transition="in" filter="fade">
                                      <p:cBhvr>
                                        <p:cTn id="2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6" name="Text Box 8"/>
          <p:cNvSpPr txBox="1">
            <a:spLocks noChangeArrowheads="1"/>
          </p:cNvSpPr>
          <p:nvPr/>
        </p:nvSpPr>
        <p:spPr bwMode="auto">
          <a:xfrm>
            <a:off x="990600" y="685800"/>
            <a:ext cx="6477000" cy="2800350"/>
          </a:xfrm>
          <a:prstGeom prst="rect">
            <a:avLst/>
          </a:prstGeom>
          <a:noFill/>
          <a:ln w="9525">
            <a:noFill/>
            <a:miter lim="800000"/>
            <a:headEnd/>
            <a:tailEnd/>
          </a:ln>
        </p:spPr>
        <p:txBody>
          <a:bodyPr>
            <a:spAutoFit/>
          </a:bodyPr>
          <a:lstStyle/>
          <a:p>
            <a:pPr algn="just">
              <a:spcBef>
                <a:spcPct val="50000"/>
              </a:spcBef>
            </a:pPr>
            <a:r>
              <a:rPr lang="en-US" sz="3200" b="1" dirty="0">
                <a:latin typeface="Times New Roman" pitchFamily="18" charset="0"/>
                <a:cs typeface="Arial" charset="0"/>
              </a:rPr>
              <a:t>-</a:t>
            </a:r>
            <a:r>
              <a:rPr lang="en-US" sz="3200" b="1" dirty="0">
                <a:cs typeface="Arial" charset="0"/>
              </a:rPr>
              <a:t>Ở </a:t>
            </a:r>
            <a:r>
              <a:rPr lang="vi-VN" sz="3200" b="1" dirty="0">
                <a:cs typeface="Arial" charset="0"/>
              </a:rPr>
              <a:t>đ</a:t>
            </a:r>
            <a:r>
              <a:rPr lang="en-US" sz="3200" b="1" dirty="0">
                <a:cs typeface="Arial" charset="0"/>
              </a:rPr>
              <a:t>ịa ph</a:t>
            </a:r>
            <a:r>
              <a:rPr lang="vi-VN" sz="3200" b="1" dirty="0">
                <a:cs typeface="Arial" charset="0"/>
              </a:rPr>
              <a:t>ươ</a:t>
            </a:r>
            <a:r>
              <a:rPr lang="en-US" sz="3200" b="1" dirty="0">
                <a:cs typeface="Arial" charset="0"/>
              </a:rPr>
              <a:t>ng em ng</a:t>
            </a:r>
            <a:r>
              <a:rPr lang="vi-VN" sz="3200" b="1" dirty="0">
                <a:cs typeface="Arial" charset="0"/>
              </a:rPr>
              <a:t>ư</a:t>
            </a:r>
            <a:r>
              <a:rPr lang="en-US" sz="3200" b="1" dirty="0">
                <a:cs typeface="Arial" charset="0"/>
              </a:rPr>
              <a:t>ời ta dùng xi m</a:t>
            </a:r>
            <a:r>
              <a:rPr lang="vi-VN" sz="3200" b="1" dirty="0">
                <a:cs typeface="Arial" charset="0"/>
              </a:rPr>
              <a:t>ă</a:t>
            </a:r>
            <a:r>
              <a:rPr lang="en-US" sz="3200" b="1" dirty="0">
                <a:cs typeface="Arial" charset="0"/>
              </a:rPr>
              <a:t>ng vào những việc nào?</a:t>
            </a:r>
          </a:p>
          <a:p>
            <a:pPr algn="just">
              <a:spcBef>
                <a:spcPct val="50000"/>
              </a:spcBef>
            </a:pPr>
            <a:r>
              <a:rPr lang="en-US" sz="3200" b="1" dirty="0">
                <a:cs typeface="Arial" charset="0"/>
              </a:rPr>
              <a:t>- Hãy kể tên một số nhà mày xi m</a:t>
            </a:r>
            <a:r>
              <a:rPr lang="vi-VN" sz="3200" b="1" dirty="0">
                <a:cs typeface="Arial" charset="0"/>
              </a:rPr>
              <a:t>ă</a:t>
            </a:r>
            <a:r>
              <a:rPr lang="en-US" sz="3200" b="1" dirty="0">
                <a:cs typeface="Arial" charset="0"/>
              </a:rPr>
              <a:t>ng ở </a:t>
            </a:r>
            <a:r>
              <a:rPr lang="vi-VN" sz="3200" b="1" dirty="0">
                <a:cs typeface="Arial" charset="0"/>
              </a:rPr>
              <a:t>đ</a:t>
            </a:r>
            <a:r>
              <a:rPr lang="en-US" sz="3200" b="1" dirty="0">
                <a:cs typeface="Arial" charset="0"/>
              </a:rPr>
              <a:t>ịa ph</a:t>
            </a:r>
            <a:r>
              <a:rPr lang="vi-VN" sz="3200" b="1" dirty="0">
                <a:cs typeface="Arial" charset="0"/>
              </a:rPr>
              <a:t>ươ</a:t>
            </a:r>
            <a:r>
              <a:rPr lang="en-US" sz="3200" b="1" dirty="0">
                <a:cs typeface="Arial" charset="0"/>
              </a:rPr>
              <a:t>ng em!</a:t>
            </a:r>
            <a:r>
              <a:rPr lang="en-US" sz="3200" b="1" dirty="0">
                <a:latin typeface="Times New Roman" pitchFamily="18" charset="0"/>
                <a:cs typeface="Arial" charset="0"/>
              </a:rPr>
              <a:t> </a:t>
            </a:r>
          </a:p>
        </p:txBody>
      </p:sp>
      <p:sp>
        <p:nvSpPr>
          <p:cNvPr id="2076" name="WordArt 28"/>
          <p:cNvSpPr>
            <a:spLocks noChangeArrowheads="1" noChangeShapeType="1" noTextEdit="1"/>
          </p:cNvSpPr>
          <p:nvPr/>
        </p:nvSpPr>
        <p:spPr bwMode="auto">
          <a:xfrm>
            <a:off x="3281363" y="1069975"/>
            <a:ext cx="4327525" cy="1211263"/>
          </a:xfrm>
          <a:prstGeom prst="rect">
            <a:avLst/>
          </a:prstGeom>
        </p:spPr>
        <p:txBody>
          <a:bodyPr wrap="none"/>
          <a:lstStyle/>
          <a:p>
            <a:pPr algn="ctr">
              <a:defRPr/>
            </a:pPr>
            <a:r>
              <a:rPr lang="en-US" sz="4000" b="1">
                <a:solidFill>
                  <a:srgbClr val="00FF00"/>
                </a:solidFill>
                <a:effectLst>
                  <a:outerShdw blurRad="38100" dist="38100" dir="2700000" algn="tl">
                    <a:srgbClr val="000000"/>
                  </a:outerShdw>
                </a:effectLst>
                <a:latin typeface="Arial"/>
              </a:rPr>
              <a:t>       </a:t>
            </a:r>
            <a:endParaRPr lang="vi-VN" sz="4000" b="1">
              <a:solidFill>
                <a:srgbClr val="00FF00"/>
              </a:solidFill>
              <a:effectLst>
                <a:outerShdw blurRad="38100" dist="38100" dir="2700000" algn="tl">
                  <a:srgbClr val="000000"/>
                </a:outerShdw>
              </a:effectLst>
              <a:latin typeface="Arial"/>
            </a:endParaRPr>
          </a:p>
        </p:txBody>
      </p:sp>
      <p:sp>
        <p:nvSpPr>
          <p:cNvPr id="29707" name="Text Box 11"/>
          <p:cNvSpPr txBox="1">
            <a:spLocks noChangeArrowheads="1"/>
          </p:cNvSpPr>
          <p:nvPr/>
        </p:nvSpPr>
        <p:spPr bwMode="auto">
          <a:xfrm>
            <a:off x="1181100" y="3657600"/>
            <a:ext cx="6096000" cy="2062163"/>
          </a:xfrm>
          <a:prstGeom prst="rect">
            <a:avLst/>
          </a:prstGeom>
          <a:noFill/>
          <a:ln w="9525">
            <a:noFill/>
            <a:miter lim="800000"/>
            <a:headEnd/>
            <a:tailEnd/>
          </a:ln>
        </p:spPr>
        <p:txBody>
          <a:bodyPr>
            <a:spAutoFit/>
          </a:bodyPr>
          <a:lstStyle/>
          <a:p>
            <a:pPr algn="just">
              <a:spcBef>
                <a:spcPct val="50000"/>
              </a:spcBef>
            </a:pPr>
            <a:r>
              <a:rPr lang="en-US" sz="3200" b="1" dirty="0"/>
              <a:t>- Em có nhận xét gì về tình trạng môi tr</a:t>
            </a:r>
            <a:r>
              <a:rPr lang="vi-VN" sz="3200" b="1" dirty="0"/>
              <a:t>ư</a:t>
            </a:r>
            <a:r>
              <a:rPr lang="en-US" sz="3200" b="1" dirty="0"/>
              <a:t>ờng xung quanh các nhà mày xi m</a:t>
            </a:r>
            <a:r>
              <a:rPr lang="vi-VN" sz="3200" b="1" dirty="0"/>
              <a:t>ă</a:t>
            </a:r>
            <a:r>
              <a:rPr lang="en-US" sz="3200" b="1" dirty="0"/>
              <a:t>ng hiện nay?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8376"/>
                                        </p:tgtEl>
                                        <p:attrNameLst>
                                          <p:attrName>style.visibility</p:attrName>
                                        </p:attrNameLst>
                                      </p:cBhvr>
                                      <p:to>
                                        <p:strVal val="visible"/>
                                      </p:to>
                                    </p:set>
                                    <p:anim calcmode="lin" valueType="num">
                                      <p:cBhvr>
                                        <p:cTn id="7" dur="1000" fill="hold"/>
                                        <p:tgtEl>
                                          <p:spTgt spid="58376"/>
                                        </p:tgtEl>
                                        <p:attrNameLst>
                                          <p:attrName>ppt_w</p:attrName>
                                        </p:attrNameLst>
                                      </p:cBhvr>
                                      <p:tavLst>
                                        <p:tav tm="0">
                                          <p:val>
                                            <p:strVal val="#ppt_w*0.70"/>
                                          </p:val>
                                        </p:tav>
                                        <p:tav tm="100000">
                                          <p:val>
                                            <p:strVal val="#ppt_w"/>
                                          </p:val>
                                        </p:tav>
                                      </p:tavLst>
                                    </p:anim>
                                    <p:anim calcmode="lin" valueType="num">
                                      <p:cBhvr>
                                        <p:cTn id="8" dur="1000" fill="hold"/>
                                        <p:tgtEl>
                                          <p:spTgt spid="58376"/>
                                        </p:tgtEl>
                                        <p:attrNameLst>
                                          <p:attrName>ppt_h</p:attrName>
                                        </p:attrNameLst>
                                      </p:cBhvr>
                                      <p:tavLst>
                                        <p:tav tm="0">
                                          <p:val>
                                            <p:strVal val="#ppt_h"/>
                                          </p:val>
                                        </p:tav>
                                        <p:tav tm="100000">
                                          <p:val>
                                            <p:strVal val="#ppt_h"/>
                                          </p:val>
                                        </p:tav>
                                      </p:tavLst>
                                    </p:anim>
                                    <p:animEffect transition="in" filter="fade">
                                      <p:cBhvr>
                                        <p:cTn id="9" dur="1000"/>
                                        <p:tgtEl>
                                          <p:spTgt spid="5837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707"/>
                                        </p:tgtEl>
                                        <p:attrNameLst>
                                          <p:attrName>style.visibility</p:attrName>
                                        </p:attrNameLst>
                                      </p:cBhvr>
                                      <p:to>
                                        <p:strVal val="visible"/>
                                      </p:to>
                                    </p:set>
                                    <p:animEffect transition="in" filter="fade">
                                      <p:cBhvr>
                                        <p:cTn id="14" dur="1000"/>
                                        <p:tgtEl>
                                          <p:spTgt spid="29707"/>
                                        </p:tgtEl>
                                      </p:cBhvr>
                                    </p:animEffect>
                                    <p:anim calcmode="lin" valueType="num">
                                      <p:cBhvr>
                                        <p:cTn id="15" dur="1000" fill="hold"/>
                                        <p:tgtEl>
                                          <p:spTgt spid="29707"/>
                                        </p:tgtEl>
                                        <p:attrNameLst>
                                          <p:attrName>ppt_x</p:attrName>
                                        </p:attrNameLst>
                                      </p:cBhvr>
                                      <p:tavLst>
                                        <p:tav tm="0">
                                          <p:val>
                                            <p:strVal val="#ppt_x"/>
                                          </p:val>
                                        </p:tav>
                                        <p:tav tm="100000">
                                          <p:val>
                                            <p:strVal val="#ppt_x"/>
                                          </p:val>
                                        </p:tav>
                                      </p:tavLst>
                                    </p:anim>
                                    <p:anim calcmode="lin" valueType="num">
                                      <p:cBhvr>
                                        <p:cTn id="16" dur="1000" fill="hold"/>
                                        <p:tgtEl>
                                          <p:spTgt spid="297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6" grpId="0"/>
      <p:bldP spid="2970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normAutofit/>
          </a:bodyPr>
          <a:lstStyle/>
          <a:p>
            <a:r>
              <a:rPr lang="en-US" sz="5400" dirty="0" smtClean="0">
                <a:solidFill>
                  <a:srgbClr val="FF0000"/>
                </a:solidFill>
              </a:rPr>
              <a:t>Tiết học kết thúc!</a:t>
            </a:r>
            <a:endParaRPr lang="en-US" sz="5400" dirty="0">
              <a:solidFill>
                <a:srgbClr val="FF0000"/>
              </a:solidFill>
            </a:endParaRPr>
          </a:p>
        </p:txBody>
      </p:sp>
    </p:spTree>
    <p:extLst>
      <p:ext uri="{BB962C8B-B14F-4D97-AF65-F5344CB8AC3E}">
        <p14:creationId xmlns:p14="http://schemas.microsoft.com/office/powerpoint/2010/main" val="342494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800"/>
            <a:ext cx="3810000" cy="47244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219" name="Picture 3" descr="a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04800"/>
            <a:ext cx="3886200" cy="46482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20" name="Oval 4"/>
          <p:cNvSpPr>
            <a:spLocks noChangeArrowheads="1"/>
          </p:cNvSpPr>
          <p:nvPr/>
        </p:nvSpPr>
        <p:spPr bwMode="auto">
          <a:xfrm>
            <a:off x="4114800" y="6019800"/>
            <a:ext cx="838200" cy="533400"/>
          </a:xfrm>
          <a:prstGeom prst="ellipse">
            <a:avLst/>
          </a:prstGeom>
          <a:solidFill>
            <a:schemeClr val="accent1"/>
          </a:solidFill>
          <a:ln w="9525">
            <a:solidFill>
              <a:schemeClr val="tx1"/>
            </a:solidFill>
            <a:round/>
            <a:headEnd/>
            <a:tailEnd/>
          </a:ln>
        </p:spPr>
        <p:txBody>
          <a:bodyPr wrap="none" anchor="ctr"/>
          <a:lstStyle/>
          <a:p>
            <a:pPr algn="ctr" eaLnBrk="1" hangingPunct="1"/>
            <a:r>
              <a:rPr lang="en-US" altLang="en-US" sz="2400" b="1">
                <a:solidFill>
                  <a:srgbClr val="FF0066"/>
                </a:solidFill>
              </a:rPr>
              <a:t>1</a:t>
            </a:r>
          </a:p>
        </p:txBody>
      </p:sp>
      <p:sp>
        <p:nvSpPr>
          <p:cNvPr id="20485" name="Rectangle 5"/>
          <p:cNvSpPr>
            <a:spLocks noChangeArrowheads="1"/>
          </p:cNvSpPr>
          <p:nvPr/>
        </p:nvSpPr>
        <p:spPr bwMode="auto">
          <a:xfrm>
            <a:off x="381000" y="5181600"/>
            <a:ext cx="3810000" cy="533400"/>
          </a:xfrm>
          <a:prstGeom prst="rect">
            <a:avLst/>
          </a:prstGeom>
          <a:noFill/>
          <a:ln w="57150" cmpd="thinThick">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spcBef>
                <a:spcPct val="20000"/>
              </a:spcBef>
            </a:pPr>
            <a:r>
              <a:rPr lang="en-US" altLang="en-US" sz="2400" b="1" dirty="0">
                <a:solidFill>
                  <a:srgbClr val="FF0000"/>
                </a:solidFill>
                <a:latin typeface=".VnTime" pitchFamily="34" charset="0"/>
              </a:rPr>
              <a:t>Xi </a:t>
            </a:r>
            <a:r>
              <a:rPr lang="en-US" altLang="en-US" sz="2400" b="1" dirty="0">
                <a:solidFill>
                  <a:srgbClr val="FF0000"/>
                </a:solidFill>
                <a:latin typeface="Verdana" pitchFamily="34" charset="0"/>
              </a:rPr>
              <a:t>m</a:t>
            </a:r>
            <a:r>
              <a:rPr lang="en-US" altLang="en-US" sz="2400" b="1" dirty="0">
                <a:solidFill>
                  <a:srgbClr val="FF0000"/>
                </a:solidFill>
              </a:rPr>
              <a:t>ăng</a:t>
            </a:r>
            <a:r>
              <a:rPr lang="en-US" altLang="en-US" sz="2400" b="1" dirty="0">
                <a:solidFill>
                  <a:srgbClr val="FF0000"/>
                </a:solidFill>
                <a:latin typeface=".VnTime" pitchFamily="34" charset="0"/>
              </a:rPr>
              <a:t> </a:t>
            </a:r>
            <a:r>
              <a:rPr lang="en-US" altLang="en-US" sz="2800" b="1" dirty="0">
                <a:solidFill>
                  <a:srgbClr val="FF0000"/>
                </a:solidFill>
                <a:latin typeface=".VnTime" pitchFamily="34" charset="0"/>
              </a:rPr>
              <a:t>®· ®ãng bao</a:t>
            </a:r>
          </a:p>
        </p:txBody>
      </p:sp>
      <p:sp>
        <p:nvSpPr>
          <p:cNvPr id="20486" name="Rectangle 6"/>
          <p:cNvSpPr>
            <a:spLocks noChangeArrowheads="1"/>
          </p:cNvSpPr>
          <p:nvPr/>
        </p:nvSpPr>
        <p:spPr bwMode="auto">
          <a:xfrm>
            <a:off x="5105400" y="5181600"/>
            <a:ext cx="3505200" cy="533400"/>
          </a:xfrm>
          <a:prstGeom prst="rect">
            <a:avLst/>
          </a:prstGeom>
          <a:noFill/>
          <a:ln w="57150" cmpd="thinThick">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spcBef>
                <a:spcPct val="20000"/>
              </a:spcBef>
            </a:pPr>
            <a:r>
              <a:rPr lang="en-US" altLang="en-US" sz="2400" b="1" dirty="0">
                <a:solidFill>
                  <a:srgbClr val="FF0000"/>
                </a:solidFill>
                <a:latin typeface=".VnTime" pitchFamily="34" charset="0"/>
              </a:rPr>
              <a:t>Xi m</a:t>
            </a:r>
            <a:r>
              <a:rPr lang="en-US" altLang="en-US" sz="2400" b="1" dirty="0">
                <a:solidFill>
                  <a:srgbClr val="FF0000"/>
                </a:solidFill>
              </a:rPr>
              <a:t>ăng </a:t>
            </a:r>
            <a:r>
              <a:rPr lang="en-US" altLang="en-US" sz="2400" b="1" dirty="0" smtClean="0">
                <a:solidFill>
                  <a:srgbClr val="FF0000"/>
                </a:solidFill>
                <a:latin typeface=".VnTime" pitchFamily="34" charset="0"/>
              </a:rPr>
              <a:t>ch</a:t>
            </a:r>
            <a:r>
              <a:rPr lang="en-US" altLang="en-US" b="1" dirty="0" smtClean="0">
                <a:solidFill>
                  <a:srgbClr val="FF0000"/>
                </a:solidFill>
                <a:latin typeface=".VnTime" pitchFamily="34" charset="0"/>
              </a:rPr>
              <a:t>ư</a:t>
            </a:r>
            <a:r>
              <a:rPr lang="en-US" altLang="en-US" sz="2400" b="1" dirty="0" smtClean="0">
                <a:solidFill>
                  <a:srgbClr val="FF0000"/>
                </a:solidFill>
                <a:latin typeface=".VnTime" pitchFamily="34" charset="0"/>
              </a:rPr>
              <a:t>­a </a:t>
            </a:r>
            <a:r>
              <a:rPr lang="en-US" altLang="en-US" sz="2400" b="1" dirty="0">
                <a:solidFill>
                  <a:srgbClr val="FF0000"/>
                </a:solidFill>
                <a:latin typeface=".VnTime" pitchFamily="34" charset="0"/>
              </a:rPr>
              <a:t>®ãng bao.</a:t>
            </a:r>
          </a:p>
        </p:txBody>
      </p:sp>
      <p:sp>
        <p:nvSpPr>
          <p:cNvPr id="9223" name="Oval 7"/>
          <p:cNvSpPr>
            <a:spLocks noChangeArrowheads="1"/>
          </p:cNvSpPr>
          <p:nvPr/>
        </p:nvSpPr>
        <p:spPr bwMode="auto">
          <a:xfrm>
            <a:off x="1447800" y="5791200"/>
            <a:ext cx="838200" cy="381000"/>
          </a:xfrm>
          <a:prstGeom prst="ellipse">
            <a:avLst/>
          </a:prstGeom>
          <a:gradFill rotWithShape="1">
            <a:gsLst>
              <a:gs pos="0">
                <a:srgbClr val="CC00FF"/>
              </a:gs>
              <a:gs pos="100000">
                <a:srgbClr val="00FF99"/>
              </a:gs>
            </a:gsLst>
            <a:lin ang="5400000" scaled="1"/>
          </a:gradFill>
          <a:ln w="9525">
            <a:solidFill>
              <a:schemeClr val="tx1"/>
            </a:solidFill>
            <a:round/>
            <a:headEnd/>
            <a:tailEnd/>
          </a:ln>
        </p:spPr>
        <p:txBody>
          <a:bodyPr wrap="none" anchor="ctr"/>
          <a:lstStyle/>
          <a:p>
            <a:pPr algn="ctr" eaLnBrk="1" hangingPunct="1"/>
            <a:r>
              <a:rPr lang="en-US" altLang="en-US" b="1"/>
              <a:t>a)</a:t>
            </a:r>
          </a:p>
        </p:txBody>
      </p:sp>
      <p:sp>
        <p:nvSpPr>
          <p:cNvPr id="9224" name="Oval 8"/>
          <p:cNvSpPr>
            <a:spLocks noChangeArrowheads="1"/>
          </p:cNvSpPr>
          <p:nvPr/>
        </p:nvSpPr>
        <p:spPr bwMode="auto">
          <a:xfrm>
            <a:off x="6096000" y="5943600"/>
            <a:ext cx="838200" cy="381000"/>
          </a:xfrm>
          <a:prstGeom prst="ellipse">
            <a:avLst/>
          </a:prstGeom>
          <a:gradFill rotWithShape="1">
            <a:gsLst>
              <a:gs pos="0">
                <a:srgbClr val="CC00FF"/>
              </a:gs>
              <a:gs pos="100000">
                <a:srgbClr val="00FF99"/>
              </a:gs>
            </a:gsLst>
            <a:lin ang="5400000" scaled="1"/>
          </a:gradFill>
          <a:ln w="9525">
            <a:solidFill>
              <a:schemeClr val="tx1"/>
            </a:solidFill>
            <a:round/>
            <a:headEnd/>
            <a:tailEnd/>
          </a:ln>
        </p:spPr>
        <p:txBody>
          <a:bodyPr wrap="none" anchor="ctr"/>
          <a:lstStyle/>
          <a:p>
            <a:pPr algn="ctr" eaLnBrk="1" hangingPunct="1"/>
            <a:r>
              <a:rPr lang="en-US" altLang="en-US" b="1"/>
              <a:t>b)</a:t>
            </a:r>
          </a:p>
        </p:txBody>
      </p:sp>
      <p:sp>
        <p:nvSpPr>
          <p:cNvPr id="922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2C364857-002D-4195-A664-10702E5DEADC}" type="slidenum">
              <a:rPr lang="en-US" altLang="en-US" sz="1400"/>
              <a:pPr/>
              <a:t>3</a:t>
            </a:fld>
            <a:endParaRPr lang="en-US" altLang="en-US" sz="1400"/>
          </a:p>
        </p:txBody>
      </p:sp>
    </p:spTree>
    <p:extLst>
      <p:ext uri="{BB962C8B-B14F-4D97-AF65-F5344CB8AC3E}">
        <p14:creationId xmlns:p14="http://schemas.microsoft.com/office/powerpoint/2010/main" val="18514623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box(in)">
                                      <p:cBhvr>
                                        <p:cTn id="7" dur="500"/>
                                        <p:tgtEl>
                                          <p:spTgt spid="204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486"/>
                                        </p:tgtEl>
                                        <p:attrNameLst>
                                          <p:attrName>style.visibility</p:attrName>
                                        </p:attrNameLst>
                                      </p:cBhvr>
                                      <p:to>
                                        <p:strVal val="visible"/>
                                      </p:to>
                                    </p:set>
                                    <p:animEffect transition="in" filter="box(in)">
                                      <p:cBhvr>
                                        <p:cTn id="12"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icture6"/>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123" name="Rectangle 3"/>
          <p:cNvSpPr>
            <a:spLocks noGrp="1" noChangeArrowheads="1"/>
          </p:cNvSpPr>
          <p:nvPr>
            <p:ph type="title"/>
          </p:nvPr>
        </p:nvSpPr>
        <p:spPr>
          <a:xfrm>
            <a:off x="228600" y="2819400"/>
            <a:ext cx="8686800" cy="1066800"/>
          </a:xfrm>
          <a:noFill/>
        </p:spPr>
        <p:txBody>
          <a:bodyPr/>
          <a:lstStyle/>
          <a:p>
            <a:pPr algn="l" eaLnBrk="1" hangingPunct="1"/>
            <a:r>
              <a:rPr lang="en-US"/>
              <a:t> </a:t>
            </a:r>
            <a:endParaRPr lang="en-US">
              <a:solidFill>
                <a:srgbClr val="FF3300"/>
              </a:solidFill>
            </a:endParaRPr>
          </a:p>
        </p:txBody>
      </p:sp>
      <p:sp>
        <p:nvSpPr>
          <p:cNvPr id="34825" name="Text Box 9"/>
          <p:cNvSpPr txBox="1">
            <a:spLocks noChangeArrowheads="1"/>
          </p:cNvSpPr>
          <p:nvPr/>
        </p:nvSpPr>
        <p:spPr bwMode="auto">
          <a:xfrm>
            <a:off x="533400" y="1828800"/>
            <a:ext cx="8382000" cy="579438"/>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3200" b="1">
                <a:solidFill>
                  <a:srgbClr val="FF3300"/>
                </a:solidFill>
                <a:effectLst>
                  <a:outerShdw blurRad="38100" dist="38100" dir="2700000" algn="tl">
                    <a:srgbClr val="000000"/>
                  </a:outerShdw>
                </a:effectLst>
                <a:latin typeface="Arial"/>
                <a:cs typeface="Times New Roman" pitchFamily="18" charset="0"/>
              </a:rPr>
              <a:t> ? </a:t>
            </a:r>
            <a:r>
              <a:rPr lang="en-US" sz="3200" b="1">
                <a:solidFill>
                  <a:srgbClr val="FF3300"/>
                </a:solidFill>
                <a:effectLst>
                  <a:outerShdw blurRad="38100" dist="38100" dir="2700000" algn="tl">
                    <a:srgbClr val="000000"/>
                  </a:outerShdw>
                </a:effectLst>
                <a:latin typeface="Times New Roman" pitchFamily="18" charset="0"/>
                <a:cs typeface="Times New Roman" pitchFamily="18" charset="0"/>
              </a:rPr>
              <a:t>Xi măng được làm ra từ những vật liệu nào? </a:t>
            </a:r>
          </a:p>
        </p:txBody>
      </p:sp>
      <p:sp>
        <p:nvSpPr>
          <p:cNvPr id="34826" name="Text Box 10"/>
          <p:cNvSpPr txBox="1">
            <a:spLocks noChangeArrowheads="1"/>
          </p:cNvSpPr>
          <p:nvPr/>
        </p:nvSpPr>
        <p:spPr bwMode="auto">
          <a:xfrm>
            <a:off x="1066800" y="2743200"/>
            <a:ext cx="7620000" cy="1066800"/>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3200" b="1">
                <a:effectLst>
                  <a:outerShdw blurRad="38100" dist="38100" dir="2700000" algn="tl">
                    <a:srgbClr val="FFFFFF"/>
                  </a:outerShdw>
                </a:effectLst>
                <a:latin typeface="Arial"/>
                <a:cs typeface="Times New Roman" pitchFamily="18" charset="0"/>
              </a:rPr>
              <a:t> </a:t>
            </a:r>
            <a:r>
              <a:rPr lang="en-US" sz="3200" b="1">
                <a:solidFill>
                  <a:srgbClr val="6600FF"/>
                </a:solidFill>
                <a:effectLst>
                  <a:outerShdw blurRad="38100" dist="38100" dir="2700000" algn="tl">
                    <a:srgbClr val="000000"/>
                  </a:outerShdw>
                </a:effectLst>
                <a:latin typeface="Arial"/>
                <a:cs typeface="Times New Roman" pitchFamily="18" charset="0"/>
              </a:rPr>
              <a:t>Xi măng được làm từ đất sét, đá vôi và một số chất khác</a:t>
            </a:r>
          </a:p>
        </p:txBody>
      </p:sp>
      <p:sp>
        <p:nvSpPr>
          <p:cNvPr id="2076" name="WordArt 28"/>
          <p:cNvSpPr>
            <a:spLocks noChangeArrowheads="1" noChangeShapeType="1" noTextEdit="1"/>
          </p:cNvSpPr>
          <p:nvPr/>
        </p:nvSpPr>
        <p:spPr bwMode="auto">
          <a:xfrm>
            <a:off x="2974975" y="763588"/>
            <a:ext cx="3194050" cy="833437"/>
          </a:xfrm>
          <a:prstGeom prst="rect">
            <a:avLst/>
          </a:prstGeom>
        </p:spPr>
        <p:txBody>
          <a:bodyPr wrap="none"/>
          <a:lstStyle/>
          <a:p>
            <a:pPr algn="ctr">
              <a:defRPr/>
            </a:pPr>
            <a:r>
              <a:rPr lang="en-US" sz="4000" b="1">
                <a:solidFill>
                  <a:srgbClr val="00FF00"/>
                </a:solidFill>
                <a:effectLst>
                  <a:outerShdw blurRad="38100" dist="38100" dir="2700000" algn="tl">
                    <a:srgbClr val="000000"/>
                  </a:outerShdw>
                </a:effectLst>
                <a:latin typeface="Arial"/>
              </a:rPr>
              <a:t>       </a:t>
            </a:r>
            <a:endParaRPr lang="vi-VN" sz="4000" b="1">
              <a:solidFill>
                <a:srgbClr val="00FF00"/>
              </a:solidFill>
              <a:effectLst>
                <a:outerShdw blurRad="38100" dist="38100" dir="2700000" algn="tl">
                  <a:srgbClr val="000000"/>
                </a:outerShdw>
              </a:effectLst>
              <a:latin typeface="Arial"/>
            </a:endParaRPr>
          </a:p>
        </p:txBody>
      </p:sp>
    </p:spTree>
  </p:cSld>
  <p:clrMapOvr>
    <a:masterClrMapping/>
  </p:clrMapOvr>
  <p:transition spd="med">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2076"/>
                                        </p:tgtEl>
                                        <p:attrNameLst>
                                          <p:attrName>style.visibility</p:attrName>
                                        </p:attrNameLst>
                                      </p:cBhvr>
                                      <p:to>
                                        <p:strVal val="visible"/>
                                      </p:to>
                                    </p:set>
                                    <p:animEffect transition="in" filter="fade">
                                      <p:cBhvr>
                                        <p:cTn id="7" dur="1000"/>
                                        <p:tgtEl>
                                          <p:spTgt spid="2076"/>
                                        </p:tgtEl>
                                      </p:cBhvr>
                                    </p:animEffect>
                                    <p:anim calcmode="lin" valueType="num">
                                      <p:cBhvr>
                                        <p:cTn id="8" dur="1000" fill="hold"/>
                                        <p:tgtEl>
                                          <p:spTgt spid="2076"/>
                                        </p:tgtEl>
                                        <p:attrNameLst>
                                          <p:attrName>ppt_x</p:attrName>
                                        </p:attrNameLst>
                                      </p:cBhvr>
                                      <p:tavLst>
                                        <p:tav tm="0">
                                          <p:val>
                                            <p:strVal val="#ppt_x"/>
                                          </p:val>
                                        </p:tav>
                                        <p:tav tm="100000">
                                          <p:val>
                                            <p:strVal val="#ppt_x"/>
                                          </p:val>
                                        </p:tav>
                                      </p:tavLst>
                                    </p:anim>
                                    <p:anim calcmode="lin" valueType="num">
                                      <p:cBhvr>
                                        <p:cTn id="9" dur="1000" fill="hold"/>
                                        <p:tgtEl>
                                          <p:spTgt spid="207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4825"/>
                                        </p:tgtEl>
                                        <p:attrNameLst>
                                          <p:attrName>style.visibility</p:attrName>
                                        </p:attrNameLst>
                                      </p:cBhvr>
                                      <p:to>
                                        <p:strVal val="visible"/>
                                      </p:to>
                                    </p:set>
                                    <p:animEffect transition="in" filter="fade">
                                      <p:cBhvr>
                                        <p:cTn id="14" dur="1000"/>
                                        <p:tgtEl>
                                          <p:spTgt spid="34825"/>
                                        </p:tgtEl>
                                      </p:cBhvr>
                                    </p:animEffect>
                                    <p:anim calcmode="lin" valueType="num">
                                      <p:cBhvr>
                                        <p:cTn id="15" dur="1000" fill="hold"/>
                                        <p:tgtEl>
                                          <p:spTgt spid="34825"/>
                                        </p:tgtEl>
                                        <p:attrNameLst>
                                          <p:attrName>ppt_x</p:attrName>
                                        </p:attrNameLst>
                                      </p:cBhvr>
                                      <p:tavLst>
                                        <p:tav tm="0">
                                          <p:val>
                                            <p:strVal val="#ppt_x"/>
                                          </p:val>
                                        </p:tav>
                                        <p:tav tm="100000">
                                          <p:val>
                                            <p:strVal val="#ppt_x"/>
                                          </p:val>
                                        </p:tav>
                                      </p:tavLst>
                                    </p:anim>
                                    <p:anim calcmode="lin" valueType="num">
                                      <p:cBhvr>
                                        <p:cTn id="16" dur="1000" fill="hold"/>
                                        <p:tgtEl>
                                          <p:spTgt spid="34825"/>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34826"/>
                                        </p:tgtEl>
                                        <p:attrNameLst>
                                          <p:attrName>style.visibility</p:attrName>
                                        </p:attrNameLst>
                                      </p:cBhvr>
                                      <p:to>
                                        <p:strVal val="visible"/>
                                      </p:to>
                                    </p:set>
                                    <p:anim calcmode="discrete" valueType="clr">
                                      <p:cBhvr override="childStyle">
                                        <p:cTn id="21" dur="80"/>
                                        <p:tgtEl>
                                          <p:spTgt spid="3482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4826"/>
                                        </p:tgtEl>
                                        <p:attrNameLst>
                                          <p:attrName>fillcolor</p:attrName>
                                        </p:attrNameLst>
                                      </p:cBhvr>
                                      <p:tavLst>
                                        <p:tav tm="0">
                                          <p:val>
                                            <p:clrVal>
                                              <a:schemeClr val="accent2"/>
                                            </p:clrVal>
                                          </p:val>
                                        </p:tav>
                                        <p:tav tm="50000">
                                          <p:val>
                                            <p:clrVal>
                                              <a:schemeClr val="hlink"/>
                                            </p:clrVal>
                                          </p:val>
                                        </p:tav>
                                      </p:tavLst>
                                    </p:anim>
                                    <p:set>
                                      <p:cBhvr>
                                        <p:cTn id="23" dur="80"/>
                                        <p:tgtEl>
                                          <p:spTgt spid="348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P spid="348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icture6"/>
          <p:cNvPicPr>
            <a:picLocks noChangeAspect="1" noChangeArrowheads="1"/>
          </p:cNvPicPr>
          <p:nvPr/>
        </p:nvPicPr>
        <p:blipFill>
          <a:blip r:embed="rId3"/>
          <a:srcRect/>
          <a:stretch>
            <a:fillRect/>
          </a:stretch>
        </p:blipFill>
        <p:spPr bwMode="auto">
          <a:xfrm>
            <a:off x="-27296"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a:xfrm>
            <a:off x="228600" y="2819400"/>
            <a:ext cx="8686800" cy="1066800"/>
          </a:xfrm>
          <a:noFill/>
        </p:spPr>
        <p:txBody>
          <a:bodyPr/>
          <a:lstStyle/>
          <a:p>
            <a:pPr algn="l" eaLnBrk="1" hangingPunct="1"/>
            <a:r>
              <a:rPr lang="en-US" sz="4000"/>
              <a:t> </a:t>
            </a:r>
            <a:endParaRPr lang="en-US" sz="4000">
              <a:solidFill>
                <a:srgbClr val="FF3300"/>
              </a:solidFill>
            </a:endParaRPr>
          </a:p>
        </p:txBody>
      </p:sp>
      <p:sp>
        <p:nvSpPr>
          <p:cNvPr id="2076" name="WordArt 28"/>
          <p:cNvSpPr>
            <a:spLocks noChangeArrowheads="1" noChangeShapeType="1" noTextEdit="1"/>
          </p:cNvSpPr>
          <p:nvPr/>
        </p:nvSpPr>
        <p:spPr bwMode="auto">
          <a:xfrm>
            <a:off x="3357563" y="917575"/>
            <a:ext cx="4486275" cy="1211263"/>
          </a:xfrm>
          <a:prstGeom prst="rect">
            <a:avLst/>
          </a:prstGeom>
        </p:spPr>
        <p:txBody>
          <a:bodyPr wrap="none"/>
          <a:lstStyle/>
          <a:p>
            <a:pPr algn="ctr">
              <a:defRPr/>
            </a:pPr>
            <a:r>
              <a:rPr lang="en-US" sz="3600" b="1">
                <a:solidFill>
                  <a:srgbClr val="00FF00"/>
                </a:solidFill>
                <a:effectLst>
                  <a:outerShdw blurRad="38100" dist="38100" dir="2700000" algn="tl">
                    <a:srgbClr val="000000"/>
                  </a:outerShdw>
                </a:effectLst>
                <a:latin typeface="Arial"/>
              </a:rPr>
              <a:t>       </a:t>
            </a:r>
            <a:endParaRPr lang="vi-VN" sz="3600" b="1">
              <a:solidFill>
                <a:srgbClr val="00FF00"/>
              </a:solidFill>
              <a:effectLst>
                <a:outerShdw blurRad="38100" dist="38100" dir="2700000" algn="tl">
                  <a:srgbClr val="000000"/>
                </a:outerShdw>
              </a:effectLst>
              <a:latin typeface="Arial"/>
            </a:endParaRPr>
          </a:p>
        </p:txBody>
      </p:sp>
      <p:sp>
        <p:nvSpPr>
          <p:cNvPr id="33801" name="Text Box 9"/>
          <p:cNvSpPr txBox="1">
            <a:spLocks noChangeArrowheads="1"/>
          </p:cNvSpPr>
          <p:nvPr/>
        </p:nvSpPr>
        <p:spPr bwMode="auto">
          <a:xfrm>
            <a:off x="2190448" y="3447192"/>
            <a:ext cx="5105400" cy="523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2800" b="1">
                <a:solidFill>
                  <a:srgbClr val="6600FF"/>
                </a:solidFill>
                <a:effectLst>
                  <a:outerShdw blurRad="38100" dist="38100" dir="2700000" algn="tl">
                    <a:srgbClr val="000000"/>
                  </a:outerShdw>
                </a:effectLst>
                <a:latin typeface="Arial"/>
                <a:cs typeface="Times New Roman" pitchFamily="18" charset="0"/>
              </a:rPr>
              <a:t>Dụng cụ</a:t>
            </a:r>
            <a:r>
              <a:rPr lang="en-US" sz="2800" b="1">
                <a:solidFill>
                  <a:schemeClr val="tx2"/>
                </a:solidFill>
                <a:effectLst>
                  <a:outerShdw blurRad="38100" dist="38100" dir="2700000" algn="tl">
                    <a:srgbClr val="FFFFFF"/>
                  </a:outerShdw>
                </a:effectLst>
                <a:latin typeface="Arial"/>
                <a:cs typeface="Times New Roman" pitchFamily="18" charset="0"/>
              </a:rPr>
              <a:t>: Bát, thìa</a:t>
            </a:r>
          </a:p>
        </p:txBody>
      </p:sp>
      <p:sp>
        <p:nvSpPr>
          <p:cNvPr id="33802" name="Text Box 10"/>
          <p:cNvSpPr txBox="1">
            <a:spLocks noChangeArrowheads="1"/>
          </p:cNvSpPr>
          <p:nvPr/>
        </p:nvSpPr>
        <p:spPr bwMode="auto">
          <a:xfrm>
            <a:off x="2038048" y="2761392"/>
            <a:ext cx="5791200" cy="523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2800" b="1" dirty="0">
                <a:solidFill>
                  <a:srgbClr val="6600FF"/>
                </a:solidFill>
                <a:effectLst>
                  <a:outerShdw blurRad="38100" dist="38100" dir="2700000" algn="tl">
                    <a:srgbClr val="000000"/>
                  </a:outerShdw>
                </a:effectLst>
                <a:latin typeface="Arial"/>
                <a:cs typeface="Times New Roman" pitchFamily="18" charset="0"/>
              </a:rPr>
              <a:t>Thành phần</a:t>
            </a:r>
            <a:r>
              <a:rPr lang="en-US" sz="2800" b="1" dirty="0">
                <a:solidFill>
                  <a:schemeClr val="tx2"/>
                </a:solidFill>
                <a:effectLst>
                  <a:outerShdw blurRad="38100" dist="38100" dir="2700000" algn="tl">
                    <a:srgbClr val="FFFFFF"/>
                  </a:outerShdw>
                </a:effectLst>
                <a:latin typeface="Arial"/>
                <a:cs typeface="Times New Roman" pitchFamily="18" charset="0"/>
              </a:rPr>
              <a:t>: Xi măng, nước.</a:t>
            </a:r>
          </a:p>
        </p:txBody>
      </p:sp>
      <p:sp>
        <p:nvSpPr>
          <p:cNvPr id="33804" name="Text Box 12"/>
          <p:cNvSpPr txBox="1">
            <a:spLocks noChangeArrowheads="1"/>
          </p:cNvSpPr>
          <p:nvPr/>
        </p:nvSpPr>
        <p:spPr bwMode="auto">
          <a:xfrm>
            <a:off x="2038048" y="4209192"/>
            <a:ext cx="5562600" cy="1816100"/>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2800" b="1">
                <a:solidFill>
                  <a:srgbClr val="6600FF"/>
                </a:solidFill>
                <a:effectLst>
                  <a:outerShdw blurRad="38100" dist="38100" dir="2700000" algn="tl">
                    <a:srgbClr val="000000"/>
                  </a:outerShdw>
                </a:effectLst>
                <a:latin typeface="Arial"/>
                <a:cs typeface="Times New Roman" pitchFamily="18" charset="0"/>
              </a:rPr>
              <a:t>Cách tiến hành</a:t>
            </a:r>
            <a:r>
              <a:rPr lang="en-US" sz="2800" b="1">
                <a:solidFill>
                  <a:schemeClr val="tx2"/>
                </a:solidFill>
                <a:effectLst>
                  <a:outerShdw blurRad="38100" dist="38100" dir="2700000" algn="tl">
                    <a:srgbClr val="FFFFFF"/>
                  </a:outerShdw>
                </a:effectLst>
                <a:latin typeface="Arial"/>
                <a:cs typeface="Times New Roman" pitchFamily="18" charset="0"/>
              </a:rPr>
              <a:t>:</a:t>
            </a:r>
          </a:p>
          <a:p>
            <a:pPr eaLnBrk="0" hangingPunct="0">
              <a:spcBef>
                <a:spcPct val="50000"/>
              </a:spcBef>
              <a:buFontTx/>
              <a:buChar char="-"/>
              <a:defRPr/>
            </a:pPr>
            <a:r>
              <a:rPr lang="en-US" sz="2800" b="1">
                <a:solidFill>
                  <a:schemeClr val="tx2"/>
                </a:solidFill>
                <a:effectLst>
                  <a:outerShdw blurRad="38100" dist="38100" dir="2700000" algn="tl">
                    <a:srgbClr val="FFFFFF"/>
                  </a:outerShdw>
                </a:effectLst>
                <a:latin typeface="Arial"/>
                <a:cs typeface="Times New Roman" pitchFamily="18" charset="0"/>
              </a:rPr>
              <a:t>Xúc 3 thìa xi măng </a:t>
            </a:r>
            <a:r>
              <a:rPr lang="en-US" sz="2800" b="1">
                <a:effectLst>
                  <a:outerShdw blurRad="38100" dist="38100" dir="2700000" algn="tl">
                    <a:srgbClr val="FFFFFF"/>
                  </a:outerShdw>
                </a:effectLst>
                <a:latin typeface="Arial"/>
              </a:rPr>
              <a:t>đổ</a:t>
            </a:r>
            <a:r>
              <a:rPr lang="en-US" sz="2800" b="1">
                <a:solidFill>
                  <a:schemeClr val="tx2"/>
                </a:solidFill>
                <a:effectLst>
                  <a:outerShdw blurRad="38100" dist="38100" dir="2700000" algn="tl">
                    <a:srgbClr val="FFFFFF"/>
                  </a:outerShdw>
                </a:effectLst>
                <a:latin typeface="Arial"/>
                <a:cs typeface="Times New Roman" pitchFamily="18" charset="0"/>
              </a:rPr>
              <a:t> vào bát</a:t>
            </a:r>
          </a:p>
          <a:p>
            <a:pPr eaLnBrk="0" hangingPunct="0">
              <a:spcBef>
                <a:spcPct val="50000"/>
              </a:spcBef>
              <a:buFontTx/>
              <a:buChar char="-"/>
              <a:defRPr/>
            </a:pPr>
            <a:r>
              <a:rPr lang="en-US" sz="2800" b="1">
                <a:solidFill>
                  <a:schemeClr val="tx2"/>
                </a:solidFill>
                <a:effectLst>
                  <a:outerShdw blurRad="38100" dist="38100" dir="2700000" algn="tl">
                    <a:srgbClr val="FFFFFF"/>
                  </a:outerShdw>
                </a:effectLst>
                <a:latin typeface="Arial"/>
                <a:cs typeface="Times New Roman" pitchFamily="18" charset="0"/>
              </a:rPr>
              <a:t>Đổ hai thìa nước, khuấy đều</a:t>
            </a:r>
          </a:p>
        </p:txBody>
      </p:sp>
      <p:sp>
        <p:nvSpPr>
          <p:cNvPr id="33805" name="Text Box 13"/>
          <p:cNvSpPr txBox="1">
            <a:spLocks noChangeArrowheads="1"/>
          </p:cNvSpPr>
          <p:nvPr/>
        </p:nvSpPr>
        <p:spPr bwMode="auto">
          <a:xfrm>
            <a:off x="838200" y="1229432"/>
            <a:ext cx="8077200" cy="954107"/>
          </a:xfrm>
          <a:prstGeom prst="rect">
            <a:avLst/>
          </a:prstGeom>
          <a:noFill/>
          <a:ln w="12700" cap="sq">
            <a:noFill/>
            <a:miter lim="800000"/>
            <a:headEnd type="none" w="sm" len="sm"/>
            <a:tailEnd type="none" w="sm" len="sm"/>
          </a:ln>
          <a:effectLst/>
        </p:spPr>
        <p:txBody>
          <a:bodyPr wrap="square">
            <a:spAutoFit/>
          </a:bodyPr>
          <a:lstStyle/>
          <a:p>
            <a:pPr eaLnBrk="0" hangingPunct="0">
              <a:spcBef>
                <a:spcPct val="50000"/>
              </a:spcBef>
              <a:defRPr/>
            </a:pPr>
            <a:r>
              <a:rPr lang="en-US" sz="2800" b="1" dirty="0">
                <a:solidFill>
                  <a:srgbClr val="FF0000"/>
                </a:solidFill>
                <a:effectLst>
                  <a:outerShdw blurRad="38100" dist="38100" dir="2700000" algn="tl">
                    <a:srgbClr val="000000"/>
                  </a:outerShdw>
                </a:effectLst>
                <a:latin typeface="Arial"/>
                <a:cs typeface="Times New Roman" pitchFamily="18" charset="0"/>
              </a:rPr>
              <a:t>Thực hành Thí nghiệm- Quan sát để rút ra đặc điểm, tính chất của xi măng. </a:t>
            </a:r>
          </a:p>
        </p:txBody>
      </p:sp>
    </p:spTree>
  </p:cSld>
  <p:clrMapOvr>
    <a:masterClrMapping/>
  </p:clrMapOvr>
  <p:transition spd="med">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3805"/>
                                        </p:tgtEl>
                                        <p:attrNameLst>
                                          <p:attrName>style.visibility</p:attrName>
                                        </p:attrNameLst>
                                      </p:cBhvr>
                                      <p:to>
                                        <p:strVal val="visible"/>
                                      </p:to>
                                    </p:set>
                                    <p:animEffect transition="in" filter="fade">
                                      <p:cBhvr>
                                        <p:cTn id="7" dur="1000"/>
                                        <p:tgtEl>
                                          <p:spTgt spid="33805"/>
                                        </p:tgtEl>
                                      </p:cBhvr>
                                    </p:animEffect>
                                    <p:anim calcmode="lin" valueType="num">
                                      <p:cBhvr>
                                        <p:cTn id="8" dur="1000" fill="hold"/>
                                        <p:tgtEl>
                                          <p:spTgt spid="33805"/>
                                        </p:tgtEl>
                                        <p:attrNameLst>
                                          <p:attrName>ppt_x</p:attrName>
                                        </p:attrNameLst>
                                      </p:cBhvr>
                                      <p:tavLst>
                                        <p:tav tm="0">
                                          <p:val>
                                            <p:strVal val="#ppt_x"/>
                                          </p:val>
                                        </p:tav>
                                        <p:tav tm="100000">
                                          <p:val>
                                            <p:strVal val="#ppt_x"/>
                                          </p:val>
                                        </p:tav>
                                      </p:tavLst>
                                    </p:anim>
                                    <p:anim calcmode="lin" valueType="num">
                                      <p:cBhvr>
                                        <p:cTn id="9" dur="1000" fill="hold"/>
                                        <p:tgtEl>
                                          <p:spTgt spid="3380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3802"/>
                                        </p:tgtEl>
                                        <p:attrNameLst>
                                          <p:attrName>style.visibility</p:attrName>
                                        </p:attrNameLst>
                                      </p:cBhvr>
                                      <p:to>
                                        <p:strVal val="visible"/>
                                      </p:to>
                                    </p:set>
                                    <p:animEffect transition="in" filter="fade">
                                      <p:cBhvr>
                                        <p:cTn id="14" dur="1000"/>
                                        <p:tgtEl>
                                          <p:spTgt spid="33802"/>
                                        </p:tgtEl>
                                      </p:cBhvr>
                                    </p:animEffect>
                                    <p:anim calcmode="lin" valueType="num">
                                      <p:cBhvr>
                                        <p:cTn id="15" dur="1000" fill="hold"/>
                                        <p:tgtEl>
                                          <p:spTgt spid="33802"/>
                                        </p:tgtEl>
                                        <p:attrNameLst>
                                          <p:attrName>ppt_x</p:attrName>
                                        </p:attrNameLst>
                                      </p:cBhvr>
                                      <p:tavLst>
                                        <p:tav tm="0">
                                          <p:val>
                                            <p:strVal val="#ppt_x"/>
                                          </p:val>
                                        </p:tav>
                                        <p:tav tm="100000">
                                          <p:val>
                                            <p:strVal val="#ppt_x"/>
                                          </p:val>
                                        </p:tav>
                                      </p:tavLst>
                                    </p:anim>
                                    <p:anim calcmode="lin" valueType="num">
                                      <p:cBhvr>
                                        <p:cTn id="16" dur="1000" fill="hold"/>
                                        <p:tgtEl>
                                          <p:spTgt spid="33802"/>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33801"/>
                                        </p:tgtEl>
                                        <p:attrNameLst>
                                          <p:attrName>style.visibility</p:attrName>
                                        </p:attrNameLst>
                                      </p:cBhvr>
                                      <p:to>
                                        <p:strVal val="visible"/>
                                      </p:to>
                                    </p:set>
                                    <p:animEffect transition="in" filter="fade">
                                      <p:cBhvr>
                                        <p:cTn id="19" dur="1000"/>
                                        <p:tgtEl>
                                          <p:spTgt spid="33801"/>
                                        </p:tgtEl>
                                      </p:cBhvr>
                                    </p:animEffect>
                                    <p:anim calcmode="lin" valueType="num">
                                      <p:cBhvr>
                                        <p:cTn id="20" dur="1000" fill="hold"/>
                                        <p:tgtEl>
                                          <p:spTgt spid="33801"/>
                                        </p:tgtEl>
                                        <p:attrNameLst>
                                          <p:attrName>ppt_x</p:attrName>
                                        </p:attrNameLst>
                                      </p:cBhvr>
                                      <p:tavLst>
                                        <p:tav tm="0">
                                          <p:val>
                                            <p:strVal val="#ppt_x"/>
                                          </p:val>
                                        </p:tav>
                                        <p:tav tm="100000">
                                          <p:val>
                                            <p:strVal val="#ppt_x"/>
                                          </p:val>
                                        </p:tav>
                                      </p:tavLst>
                                    </p:anim>
                                    <p:anim calcmode="lin" valueType="num">
                                      <p:cBhvr>
                                        <p:cTn id="21" dur="1000" fill="hold"/>
                                        <p:tgtEl>
                                          <p:spTgt spid="33801"/>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33804"/>
                                        </p:tgtEl>
                                        <p:attrNameLst>
                                          <p:attrName>style.visibility</p:attrName>
                                        </p:attrNameLst>
                                      </p:cBhvr>
                                      <p:to>
                                        <p:strVal val="visible"/>
                                      </p:to>
                                    </p:set>
                                    <p:animEffect transition="in" filter="fade">
                                      <p:cBhvr>
                                        <p:cTn id="24" dur="1000"/>
                                        <p:tgtEl>
                                          <p:spTgt spid="33804"/>
                                        </p:tgtEl>
                                      </p:cBhvr>
                                    </p:animEffect>
                                    <p:anim calcmode="lin" valueType="num">
                                      <p:cBhvr>
                                        <p:cTn id="25" dur="1000" fill="hold"/>
                                        <p:tgtEl>
                                          <p:spTgt spid="33804"/>
                                        </p:tgtEl>
                                        <p:attrNameLst>
                                          <p:attrName>ppt_x</p:attrName>
                                        </p:attrNameLst>
                                      </p:cBhvr>
                                      <p:tavLst>
                                        <p:tav tm="0">
                                          <p:val>
                                            <p:strVal val="#ppt_x"/>
                                          </p:val>
                                        </p:tav>
                                        <p:tav tm="100000">
                                          <p:val>
                                            <p:strVal val="#ppt_x"/>
                                          </p:val>
                                        </p:tav>
                                      </p:tavLst>
                                    </p:anim>
                                    <p:anim calcmode="lin" valueType="num">
                                      <p:cBhvr>
                                        <p:cTn id="26" dur="1000" fill="hold"/>
                                        <p:tgtEl>
                                          <p:spTgt spid="338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1" grpId="0"/>
      <p:bldP spid="33802" grpId="0"/>
      <p:bldP spid="33804" grpId="0"/>
      <p:bldP spid="3380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icture6"/>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7171" name="Rectangle 3"/>
          <p:cNvSpPr>
            <a:spLocks noGrp="1" noChangeArrowheads="1"/>
          </p:cNvSpPr>
          <p:nvPr>
            <p:ph type="title"/>
          </p:nvPr>
        </p:nvSpPr>
        <p:spPr>
          <a:xfrm>
            <a:off x="228600" y="2819400"/>
            <a:ext cx="8686800" cy="1066800"/>
          </a:xfrm>
          <a:noFill/>
        </p:spPr>
        <p:txBody>
          <a:bodyPr/>
          <a:lstStyle/>
          <a:p>
            <a:pPr algn="l" eaLnBrk="1" hangingPunct="1"/>
            <a:r>
              <a:rPr lang="en-US" sz="4000"/>
              <a:t> </a:t>
            </a:r>
            <a:endParaRPr lang="en-US" sz="4000">
              <a:solidFill>
                <a:srgbClr val="FF3300"/>
              </a:solidFill>
            </a:endParaRPr>
          </a:p>
        </p:txBody>
      </p:sp>
      <p:sp>
        <p:nvSpPr>
          <p:cNvPr id="2076" name="WordArt 28"/>
          <p:cNvSpPr>
            <a:spLocks noChangeArrowheads="1" noChangeShapeType="1" noTextEdit="1"/>
          </p:cNvSpPr>
          <p:nvPr/>
        </p:nvSpPr>
        <p:spPr bwMode="auto">
          <a:xfrm>
            <a:off x="3357563" y="765175"/>
            <a:ext cx="4486275" cy="1211263"/>
          </a:xfrm>
          <a:prstGeom prst="rect">
            <a:avLst/>
          </a:prstGeom>
        </p:spPr>
        <p:txBody>
          <a:bodyPr wrap="none"/>
          <a:lstStyle/>
          <a:p>
            <a:pPr algn="ctr">
              <a:defRPr/>
            </a:pPr>
            <a:r>
              <a:rPr lang="en-US" sz="3600" b="1">
                <a:solidFill>
                  <a:srgbClr val="00FF00"/>
                </a:solidFill>
                <a:effectLst>
                  <a:outerShdw blurRad="38100" dist="38100" dir="2700000" algn="tl">
                    <a:srgbClr val="000000"/>
                  </a:outerShdw>
                </a:effectLst>
                <a:latin typeface="Arial"/>
              </a:rPr>
              <a:t>       </a:t>
            </a:r>
            <a:endParaRPr lang="vi-VN" sz="3600" b="1">
              <a:solidFill>
                <a:srgbClr val="00FF00"/>
              </a:solidFill>
              <a:effectLst>
                <a:outerShdw blurRad="38100" dist="38100" dir="2700000" algn="tl">
                  <a:srgbClr val="000000"/>
                </a:outerShdw>
              </a:effectLst>
              <a:latin typeface="Arial"/>
            </a:endParaRPr>
          </a:p>
        </p:txBody>
      </p:sp>
      <p:sp>
        <p:nvSpPr>
          <p:cNvPr id="35848" name="Text Box 8"/>
          <p:cNvSpPr txBox="1">
            <a:spLocks noChangeArrowheads="1"/>
          </p:cNvSpPr>
          <p:nvPr/>
        </p:nvSpPr>
        <p:spPr bwMode="auto">
          <a:xfrm>
            <a:off x="914400" y="685800"/>
            <a:ext cx="2971800" cy="646113"/>
          </a:xfrm>
          <a:prstGeom prst="rect">
            <a:avLst/>
          </a:prstGeom>
          <a:noFill/>
          <a:ln w="12700" cap="sq">
            <a:noFill/>
            <a:miter lim="800000"/>
            <a:headEnd type="none" w="sm" len="sm"/>
            <a:tailEnd type="none" w="sm" len="sm"/>
          </a:ln>
          <a:effectLst/>
        </p:spPr>
        <p:txBody>
          <a:bodyPr>
            <a:spAutoFit/>
          </a:bodyPr>
          <a:lstStyle/>
          <a:p>
            <a:pPr eaLnBrk="0" hangingPunct="0">
              <a:defRPr/>
            </a:pPr>
            <a:r>
              <a:rPr lang="en-US" sz="3600" b="1" u="sng">
                <a:solidFill>
                  <a:srgbClr val="FF3300"/>
                </a:solidFill>
                <a:latin typeface="Arial"/>
                <a:cs typeface="Times New Roman" pitchFamily="18" charset="0"/>
              </a:rPr>
              <a:t>Khoa học</a:t>
            </a:r>
            <a:endParaRPr lang="en-US" sz="3600" b="1">
              <a:solidFill>
                <a:srgbClr val="FF3300"/>
              </a:solidFill>
              <a:effectLst>
                <a:outerShdw blurRad="38100" dist="38100" dir="2700000" algn="tl">
                  <a:srgbClr val="000000"/>
                </a:outerShdw>
              </a:effectLst>
              <a:latin typeface="Arial"/>
              <a:cs typeface="Times New Roman" pitchFamily="18" charset="0"/>
            </a:endParaRPr>
          </a:p>
        </p:txBody>
      </p:sp>
      <p:sp>
        <p:nvSpPr>
          <p:cNvPr id="35849" name="Text Box 9"/>
          <p:cNvSpPr txBox="1">
            <a:spLocks noChangeArrowheads="1"/>
          </p:cNvSpPr>
          <p:nvPr/>
        </p:nvSpPr>
        <p:spPr bwMode="auto">
          <a:xfrm>
            <a:off x="914400" y="4038600"/>
            <a:ext cx="5410200" cy="52387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800" b="1">
                <a:solidFill>
                  <a:srgbClr val="FF3300"/>
                </a:solidFill>
                <a:latin typeface="Arial"/>
                <a:cs typeface="Times New Roman" pitchFamily="18" charset="0"/>
              </a:rPr>
              <a:t> Xi măng dùng để làm gì?</a:t>
            </a:r>
            <a:endParaRPr lang="en-US" sz="2800" b="1">
              <a:solidFill>
                <a:srgbClr val="FF3300"/>
              </a:solidFill>
              <a:effectLst>
                <a:outerShdw blurRad="38100" dist="38100" dir="2700000" algn="tl">
                  <a:srgbClr val="000000"/>
                </a:outerShdw>
              </a:effectLst>
              <a:latin typeface="Arial"/>
              <a:cs typeface="Times New Roman" pitchFamily="18" charset="0"/>
            </a:endParaRPr>
          </a:p>
        </p:txBody>
      </p:sp>
      <p:sp>
        <p:nvSpPr>
          <p:cNvPr id="35850" name="Rectangle 10"/>
          <p:cNvSpPr>
            <a:spLocks noChangeArrowheads="1"/>
          </p:cNvSpPr>
          <p:nvPr/>
        </p:nvSpPr>
        <p:spPr bwMode="auto">
          <a:xfrm>
            <a:off x="762000" y="2057400"/>
            <a:ext cx="7848600" cy="1816100"/>
          </a:xfrm>
          <a:prstGeom prst="rect">
            <a:avLst/>
          </a:prstGeom>
          <a:noFill/>
          <a:ln w="12700" cap="sq">
            <a:noFill/>
            <a:miter lim="800000"/>
            <a:headEnd type="none" w="sm" len="sm"/>
            <a:tailEnd type="none" w="sm" len="sm"/>
          </a:ln>
        </p:spPr>
        <p:txBody>
          <a:bodyPr>
            <a:spAutoFit/>
          </a:bodyPr>
          <a:lstStyle/>
          <a:p>
            <a:pPr>
              <a:spcBef>
                <a:spcPct val="50000"/>
              </a:spcBef>
            </a:pPr>
            <a:r>
              <a:rPr lang="en-US" sz="2800" b="1" dirty="0">
                <a:cs typeface="Times New Roman" pitchFamily="18" charset="0"/>
              </a:rPr>
              <a:t>Xi măng có màu xám xanh (hoặc nâu đất, trắng). Khi trộn với một ít nước, xi măng không tan mà trở nên dẻo và nhanh bị khô, kết thành tảng, cứng như đá.</a:t>
            </a:r>
          </a:p>
        </p:txBody>
      </p:sp>
      <p:sp>
        <p:nvSpPr>
          <p:cNvPr id="35851" name="Text Box 11"/>
          <p:cNvSpPr txBox="1">
            <a:spLocks noChangeArrowheads="1"/>
          </p:cNvSpPr>
          <p:nvPr/>
        </p:nvSpPr>
        <p:spPr bwMode="auto">
          <a:xfrm>
            <a:off x="914400" y="1524000"/>
            <a:ext cx="7696200" cy="523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2800" b="1" dirty="0">
                <a:solidFill>
                  <a:srgbClr val="FF0000"/>
                </a:solidFill>
                <a:latin typeface="Arial"/>
                <a:cs typeface="Times New Roman" pitchFamily="18" charset="0"/>
              </a:rPr>
              <a:t>Hãy nêu đặc điểm, tính chất của xi măng.</a:t>
            </a:r>
          </a:p>
        </p:txBody>
      </p:sp>
      <p:sp>
        <p:nvSpPr>
          <p:cNvPr id="35852" name="Text Box 12"/>
          <p:cNvSpPr txBox="1">
            <a:spLocks noChangeArrowheads="1"/>
          </p:cNvSpPr>
          <p:nvPr/>
        </p:nvSpPr>
        <p:spPr bwMode="auto">
          <a:xfrm>
            <a:off x="838200" y="4648200"/>
            <a:ext cx="7467600" cy="954088"/>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en-US" sz="2800" b="1" dirty="0">
                <a:latin typeface="Arial"/>
                <a:cs typeface="Times New Roman" pitchFamily="18" charset="0"/>
              </a:rPr>
              <a:t>Xi măng dùng để làm </a:t>
            </a:r>
            <a:r>
              <a:rPr lang="en-US" sz="2800" b="1" dirty="0" smtClean="0">
                <a:latin typeface="Arial"/>
                <a:cs typeface="Times New Roman" pitchFamily="18" charset="0"/>
              </a:rPr>
              <a:t>ngói, </a:t>
            </a:r>
            <a:r>
              <a:rPr lang="en-US" sz="2800" b="1" dirty="0">
                <a:latin typeface="Arial"/>
                <a:cs typeface="Times New Roman" pitchFamily="18" charset="0"/>
              </a:rPr>
              <a:t>xây nhà, làm đường, làm cầu,…</a:t>
            </a:r>
          </a:p>
        </p:txBody>
      </p:sp>
    </p:spTree>
  </p:cSld>
  <p:clrMapOvr>
    <a:masterClrMapping/>
  </p:clrMapOvr>
  <p:transition spd="med">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5851">
                                            <p:txEl>
                                              <p:pRg st="0" end="0"/>
                                            </p:txEl>
                                          </p:spTgt>
                                        </p:tgtEl>
                                        <p:attrNameLst>
                                          <p:attrName>style.visibility</p:attrName>
                                        </p:attrNameLst>
                                      </p:cBhvr>
                                      <p:to>
                                        <p:strVal val="visible"/>
                                      </p:to>
                                    </p:set>
                                    <p:animEffect transition="in" filter="fade">
                                      <p:cBhvr>
                                        <p:cTn id="7" dur="1000"/>
                                        <p:tgtEl>
                                          <p:spTgt spid="35851">
                                            <p:txEl>
                                              <p:pRg st="0" end="0"/>
                                            </p:txEl>
                                          </p:spTgt>
                                        </p:tgtEl>
                                      </p:cBhvr>
                                    </p:animEffect>
                                    <p:anim calcmode="lin" valueType="num">
                                      <p:cBhvr>
                                        <p:cTn id="8" dur="1000" fill="hold"/>
                                        <p:tgtEl>
                                          <p:spTgt spid="3585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58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5850"/>
                                        </p:tgtEl>
                                        <p:attrNameLst>
                                          <p:attrName>style.visibility</p:attrName>
                                        </p:attrNameLst>
                                      </p:cBhvr>
                                      <p:to>
                                        <p:strVal val="visible"/>
                                      </p:to>
                                    </p:set>
                                    <p:animEffect transition="in" filter="fade">
                                      <p:cBhvr>
                                        <p:cTn id="14" dur="1000"/>
                                        <p:tgtEl>
                                          <p:spTgt spid="35850"/>
                                        </p:tgtEl>
                                      </p:cBhvr>
                                    </p:animEffect>
                                    <p:anim calcmode="lin" valueType="num">
                                      <p:cBhvr>
                                        <p:cTn id="15" dur="1000" fill="hold"/>
                                        <p:tgtEl>
                                          <p:spTgt spid="35850"/>
                                        </p:tgtEl>
                                        <p:attrNameLst>
                                          <p:attrName>ppt_x</p:attrName>
                                        </p:attrNameLst>
                                      </p:cBhvr>
                                      <p:tavLst>
                                        <p:tav tm="0">
                                          <p:val>
                                            <p:strVal val="#ppt_x"/>
                                          </p:val>
                                        </p:tav>
                                        <p:tav tm="100000">
                                          <p:val>
                                            <p:strVal val="#ppt_x"/>
                                          </p:val>
                                        </p:tav>
                                      </p:tavLst>
                                    </p:anim>
                                    <p:anim calcmode="lin" valueType="num">
                                      <p:cBhvr>
                                        <p:cTn id="16" dur="1000" fill="hold"/>
                                        <p:tgtEl>
                                          <p:spTgt spid="35850"/>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5849"/>
                                        </p:tgtEl>
                                        <p:attrNameLst>
                                          <p:attrName>style.visibility</p:attrName>
                                        </p:attrNameLst>
                                      </p:cBhvr>
                                      <p:to>
                                        <p:strVal val="visible"/>
                                      </p:to>
                                    </p:set>
                                    <p:animEffect transition="in" filter="fade">
                                      <p:cBhvr>
                                        <p:cTn id="21" dur="1000"/>
                                        <p:tgtEl>
                                          <p:spTgt spid="35849"/>
                                        </p:tgtEl>
                                      </p:cBhvr>
                                    </p:animEffect>
                                    <p:anim calcmode="lin" valueType="num">
                                      <p:cBhvr>
                                        <p:cTn id="22" dur="1000" fill="hold"/>
                                        <p:tgtEl>
                                          <p:spTgt spid="35849"/>
                                        </p:tgtEl>
                                        <p:attrNameLst>
                                          <p:attrName>ppt_x</p:attrName>
                                        </p:attrNameLst>
                                      </p:cBhvr>
                                      <p:tavLst>
                                        <p:tav tm="0">
                                          <p:val>
                                            <p:strVal val="#ppt_x"/>
                                          </p:val>
                                        </p:tav>
                                        <p:tav tm="100000">
                                          <p:val>
                                            <p:strVal val="#ppt_x"/>
                                          </p:val>
                                        </p:tav>
                                      </p:tavLst>
                                    </p:anim>
                                    <p:anim calcmode="lin" valueType="num">
                                      <p:cBhvr>
                                        <p:cTn id="23" dur="1000" fill="hold"/>
                                        <p:tgtEl>
                                          <p:spTgt spid="35849"/>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5852"/>
                                        </p:tgtEl>
                                        <p:attrNameLst>
                                          <p:attrName>style.visibility</p:attrName>
                                        </p:attrNameLst>
                                      </p:cBhvr>
                                      <p:to>
                                        <p:strVal val="visible"/>
                                      </p:to>
                                    </p:set>
                                    <p:animEffect transition="in" filter="fade">
                                      <p:cBhvr>
                                        <p:cTn id="28" dur="1000"/>
                                        <p:tgtEl>
                                          <p:spTgt spid="35852"/>
                                        </p:tgtEl>
                                      </p:cBhvr>
                                    </p:animEffect>
                                    <p:anim calcmode="lin" valueType="num">
                                      <p:cBhvr>
                                        <p:cTn id="29" dur="1000" fill="hold"/>
                                        <p:tgtEl>
                                          <p:spTgt spid="35852"/>
                                        </p:tgtEl>
                                        <p:attrNameLst>
                                          <p:attrName>ppt_x</p:attrName>
                                        </p:attrNameLst>
                                      </p:cBhvr>
                                      <p:tavLst>
                                        <p:tav tm="0">
                                          <p:val>
                                            <p:strVal val="#ppt_x"/>
                                          </p:val>
                                        </p:tav>
                                        <p:tav tm="100000">
                                          <p:val>
                                            <p:strVal val="#ppt_x"/>
                                          </p:val>
                                        </p:tav>
                                      </p:tavLst>
                                    </p:anim>
                                    <p:anim calcmode="lin" valueType="num">
                                      <p:cBhvr>
                                        <p:cTn id="30" dur="1000" fill="hold"/>
                                        <p:tgtEl>
                                          <p:spTgt spid="358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9" grpId="0"/>
      <p:bldP spid="35850" grpId="0"/>
      <p:bldP spid="358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81000" y="228600"/>
            <a:ext cx="8458200" cy="6324600"/>
          </a:xfrm>
          <a:prstGeom prst="rect">
            <a:avLst/>
          </a:prstGeom>
          <a:noFill/>
          <a:ln w="88900" cmpd="tri">
            <a:solidFill>
              <a:srgbClr val="0066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a:p>
        </p:txBody>
      </p:sp>
      <p:sp>
        <p:nvSpPr>
          <p:cNvPr id="3075" name="Text Box 3"/>
          <p:cNvSpPr txBox="1">
            <a:spLocks noChangeArrowheads="1"/>
          </p:cNvSpPr>
          <p:nvPr/>
        </p:nvSpPr>
        <p:spPr bwMode="auto">
          <a:xfrm>
            <a:off x="457200" y="381000"/>
            <a:ext cx="8077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r>
              <a:rPr lang="en-US" altLang="en-US" sz="3600" b="1" i="1" u="sng">
                <a:solidFill>
                  <a:srgbClr val="FF0000"/>
                </a:solidFill>
              </a:rPr>
              <a:t> 1</a:t>
            </a:r>
            <a:r>
              <a:rPr lang="en-US" altLang="en-US" sz="3600" b="1" i="1">
                <a:solidFill>
                  <a:srgbClr val="FF0000"/>
                </a:solidFill>
              </a:rPr>
              <a:t>:</a:t>
            </a:r>
            <a:r>
              <a:rPr lang="en-US" altLang="en-US" sz="1800"/>
              <a:t> </a:t>
            </a:r>
            <a:r>
              <a:rPr lang="en-US" altLang="en-US" sz="2400"/>
              <a:t>  </a:t>
            </a:r>
            <a:r>
              <a:rPr lang="en-US" altLang="en-US" sz="3600">
                <a:solidFill>
                  <a:schemeClr val="tx2"/>
                </a:solidFill>
              </a:rPr>
              <a:t>Xi măng được làm từ vật liệu nào? Xi măng có tính chất gì?</a:t>
            </a:r>
          </a:p>
        </p:txBody>
      </p:sp>
      <p:sp>
        <p:nvSpPr>
          <p:cNvPr id="3076" name="Text Box 4"/>
          <p:cNvSpPr txBox="1">
            <a:spLocks noChangeArrowheads="1"/>
          </p:cNvSpPr>
          <p:nvPr/>
        </p:nvSpPr>
        <p:spPr bwMode="auto">
          <a:xfrm>
            <a:off x="2819400" y="5562600"/>
            <a:ext cx="5638800" cy="955675"/>
          </a:xfrm>
          <a:prstGeom prst="rect">
            <a:avLst/>
          </a:prstGeom>
          <a:solidFill>
            <a:srgbClr val="FFFFCC"/>
          </a:solidFill>
          <a:ln w="9525">
            <a:solidFill>
              <a:srgbClr val="FF0000"/>
            </a:solidFill>
            <a:miter lim="800000"/>
            <a:headEnd/>
            <a:tailEnd/>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eaLnBrk="1" hangingPunct="1"/>
            <a:r>
              <a:rPr lang="en-US" altLang="en-US" sz="2800">
                <a:solidFill>
                  <a:srgbClr val="0000FF"/>
                </a:solidFill>
                <a:latin typeface="Times New Roman" pitchFamily="18" charset="0"/>
              </a:rPr>
              <a:t>Khi khô xi măng k</a:t>
            </a:r>
            <a:r>
              <a:rPr lang="en-US" altLang="en-US" sz="2400">
                <a:solidFill>
                  <a:srgbClr val="0000FF"/>
                </a:solidFill>
                <a:latin typeface="Times New Roman" pitchFamily="18" charset="0"/>
              </a:rPr>
              <a:t>ế</a:t>
            </a:r>
            <a:r>
              <a:rPr lang="en-US" altLang="en-US" sz="2800">
                <a:solidFill>
                  <a:srgbClr val="0000FF"/>
                </a:solidFill>
                <a:latin typeface="Times New Roman" pitchFamily="18" charset="0"/>
              </a:rPr>
              <a:t>t thành t</a:t>
            </a:r>
            <a:r>
              <a:rPr lang="en-US" altLang="en-US" sz="2400">
                <a:solidFill>
                  <a:srgbClr val="0000FF"/>
                </a:solidFill>
                <a:latin typeface="Times New Roman" pitchFamily="18" charset="0"/>
              </a:rPr>
              <a:t>ả</a:t>
            </a:r>
            <a:r>
              <a:rPr lang="en-US" altLang="en-US" sz="2800">
                <a:solidFill>
                  <a:srgbClr val="0000FF"/>
                </a:solidFill>
                <a:latin typeface="Times New Roman" pitchFamily="18" charset="0"/>
              </a:rPr>
              <a:t>ng, c</a:t>
            </a:r>
            <a:r>
              <a:rPr lang="en-US" altLang="en-US" sz="2400">
                <a:solidFill>
                  <a:srgbClr val="0000FF"/>
                </a:solidFill>
                <a:latin typeface="Times New Roman" pitchFamily="18" charset="0"/>
              </a:rPr>
              <a:t>ứ</a:t>
            </a:r>
            <a:r>
              <a:rPr lang="en-US" altLang="en-US" sz="2800">
                <a:solidFill>
                  <a:srgbClr val="0000FF"/>
                </a:solidFill>
                <a:latin typeface="Times New Roman" pitchFamily="18" charset="0"/>
              </a:rPr>
              <a:t>ng như đá s</a:t>
            </a:r>
            <a:r>
              <a:rPr lang="en-US" altLang="en-US" sz="2400">
                <a:solidFill>
                  <a:srgbClr val="0000FF"/>
                </a:solidFill>
                <a:latin typeface="Times New Roman" pitchFamily="18" charset="0"/>
              </a:rPr>
              <a:t>ẽ</a:t>
            </a:r>
            <a:r>
              <a:rPr lang="en-US" altLang="en-US" sz="2800">
                <a:solidFill>
                  <a:srgbClr val="0000FF"/>
                </a:solidFill>
                <a:latin typeface="Times New Roman" pitchFamily="18" charset="0"/>
              </a:rPr>
              <a:t> không s</a:t>
            </a:r>
            <a:r>
              <a:rPr lang="en-US" altLang="en-US" sz="2400">
                <a:solidFill>
                  <a:srgbClr val="0000FF"/>
                </a:solidFill>
                <a:latin typeface="Times New Roman" pitchFamily="18" charset="0"/>
              </a:rPr>
              <a:t>ử</a:t>
            </a:r>
            <a:r>
              <a:rPr lang="en-US" altLang="en-US" sz="2800">
                <a:solidFill>
                  <a:srgbClr val="0000FF"/>
                </a:solidFill>
                <a:latin typeface="Times New Roman" pitchFamily="18" charset="0"/>
              </a:rPr>
              <a:t> d</a:t>
            </a:r>
            <a:r>
              <a:rPr lang="en-US" altLang="en-US" sz="2400">
                <a:solidFill>
                  <a:srgbClr val="0000FF"/>
                </a:solidFill>
                <a:latin typeface="Times New Roman" pitchFamily="18" charset="0"/>
              </a:rPr>
              <a:t>ụ</a:t>
            </a:r>
            <a:r>
              <a:rPr lang="en-US" altLang="en-US" sz="2800">
                <a:solidFill>
                  <a:srgbClr val="0000FF"/>
                </a:solidFill>
                <a:latin typeface="Times New Roman" pitchFamily="18" charset="0"/>
              </a:rPr>
              <a:t>ng đư</a:t>
            </a:r>
            <a:r>
              <a:rPr lang="en-US" altLang="en-US" sz="2400">
                <a:solidFill>
                  <a:srgbClr val="0000FF"/>
                </a:solidFill>
                <a:latin typeface="Times New Roman" pitchFamily="18" charset="0"/>
              </a:rPr>
              <a:t>ợ</a:t>
            </a:r>
            <a:r>
              <a:rPr lang="en-US" altLang="en-US" sz="2800">
                <a:solidFill>
                  <a:srgbClr val="0000FF"/>
                </a:solidFill>
                <a:latin typeface="Times New Roman" pitchFamily="18" charset="0"/>
              </a:rPr>
              <a:t>c.</a:t>
            </a:r>
          </a:p>
        </p:txBody>
      </p:sp>
      <p:sp>
        <p:nvSpPr>
          <p:cNvPr id="3077" name="Text Box 5"/>
          <p:cNvSpPr txBox="1">
            <a:spLocks noChangeArrowheads="1"/>
          </p:cNvSpPr>
          <p:nvPr/>
        </p:nvSpPr>
        <p:spPr bwMode="auto">
          <a:xfrm>
            <a:off x="533400" y="2133600"/>
            <a:ext cx="1254125" cy="469900"/>
          </a:xfrm>
          <a:prstGeom prst="rect">
            <a:avLst/>
          </a:prstGeom>
          <a:solidFill>
            <a:srgbClr val="FFFFCC"/>
          </a:solidFill>
          <a:ln w="12700" cap="sq">
            <a:solidFill>
              <a:srgbClr val="FF0066"/>
            </a:solidFill>
            <a:miter lim="800000"/>
            <a:headEnd type="none" w="sm" len="sm"/>
            <a:tailEnd type="none" w="sm" len="sm"/>
          </a:ln>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FF0066"/>
                </a:solidFill>
                <a:latin typeface="Times New Roman" pitchFamily="18" charset="0"/>
              </a:rPr>
              <a:t>Xi măng</a:t>
            </a:r>
          </a:p>
        </p:txBody>
      </p:sp>
      <p:sp>
        <p:nvSpPr>
          <p:cNvPr id="3078" name="Text Box 6"/>
          <p:cNvSpPr txBox="1">
            <a:spLocks noChangeArrowheads="1"/>
          </p:cNvSpPr>
          <p:nvPr/>
        </p:nvSpPr>
        <p:spPr bwMode="auto">
          <a:xfrm>
            <a:off x="4267200" y="2108200"/>
            <a:ext cx="1162050" cy="469900"/>
          </a:xfrm>
          <a:prstGeom prst="rect">
            <a:avLst/>
          </a:prstGeom>
          <a:solidFill>
            <a:srgbClr val="FFFFCC"/>
          </a:solidFill>
          <a:ln w="12700" cap="sq">
            <a:solidFill>
              <a:srgbClr val="FF0066"/>
            </a:solidFill>
            <a:miter lim="800000"/>
            <a:headEnd type="none" w="sm" len="sm"/>
            <a:tailEnd type="none" w="sm" len="sm"/>
          </a:ln>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0000FF"/>
                </a:solidFill>
              </a:rPr>
              <a:t>Đất sét</a:t>
            </a:r>
          </a:p>
        </p:txBody>
      </p:sp>
      <p:sp>
        <p:nvSpPr>
          <p:cNvPr id="3079" name="Text Box 7"/>
          <p:cNvSpPr txBox="1">
            <a:spLocks noChangeArrowheads="1"/>
          </p:cNvSpPr>
          <p:nvPr/>
        </p:nvSpPr>
        <p:spPr bwMode="auto">
          <a:xfrm>
            <a:off x="6096000" y="2057400"/>
            <a:ext cx="2619375" cy="592138"/>
          </a:xfrm>
          <a:prstGeom prst="rect">
            <a:avLst/>
          </a:prstGeom>
          <a:solidFill>
            <a:srgbClr val="FFFFCC"/>
          </a:solidFill>
          <a:ln w="12700" cap="sq">
            <a:solidFill>
              <a:srgbClr val="FF0066"/>
            </a:solidFill>
            <a:miter lim="800000"/>
            <a:headEnd type="none" w="sm" len="sm"/>
            <a:tailEnd type="none" w="sm" len="sm"/>
          </a:ln>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0000FF"/>
                </a:solidFill>
                <a:latin typeface="Times New Roman" pitchFamily="18" charset="0"/>
              </a:rPr>
              <a:t>M</a:t>
            </a:r>
            <a:r>
              <a:rPr lang="en-US" altLang="en-US" sz="2400">
                <a:solidFill>
                  <a:srgbClr val="0000FF"/>
                </a:solidFill>
              </a:rPr>
              <a:t>ột số chất khác</a:t>
            </a:r>
            <a:r>
              <a:rPr lang="en-US" altLang="en-US">
                <a:solidFill>
                  <a:srgbClr val="0000FF"/>
                </a:solidFill>
                <a:latin typeface="Times New Roman" pitchFamily="18" charset="0"/>
              </a:rPr>
              <a:t> </a:t>
            </a:r>
          </a:p>
        </p:txBody>
      </p:sp>
      <p:sp>
        <p:nvSpPr>
          <p:cNvPr id="3080" name="AutoShape 8"/>
          <p:cNvSpPr>
            <a:spLocks noChangeArrowheads="1"/>
          </p:cNvSpPr>
          <p:nvPr/>
        </p:nvSpPr>
        <p:spPr bwMode="auto">
          <a:xfrm>
            <a:off x="1828800" y="2209800"/>
            <a:ext cx="685800" cy="304800"/>
          </a:xfrm>
          <a:prstGeom prst="rightArrow">
            <a:avLst>
              <a:gd name="adj1" fmla="val 50000"/>
              <a:gd name="adj2" fmla="val 56250"/>
            </a:avLst>
          </a:prstGeom>
          <a:solidFill>
            <a:srgbClr val="0000FF"/>
          </a:solidFill>
          <a:ln w="12700" cap="sq">
            <a:solidFill>
              <a:srgbClr val="FF0066"/>
            </a:solidFill>
            <a:miter lim="800000"/>
            <a:headEnd type="none" w="sm" len="sm"/>
            <a:tailEnd type="none" w="sm" len="sm"/>
          </a:ln>
        </p:spPr>
        <p:txBody>
          <a:bodyPr wrap="none" anchor="ctr"/>
          <a:lstStyle/>
          <a:p>
            <a:pPr algn="ctr"/>
            <a:endParaRPr lang="en-US" altLang="en-US">
              <a:solidFill>
                <a:srgbClr val="0000FF"/>
              </a:solidFill>
            </a:endParaRPr>
          </a:p>
        </p:txBody>
      </p:sp>
      <p:sp>
        <p:nvSpPr>
          <p:cNvPr id="3081" name="Text Box 9"/>
          <p:cNvSpPr txBox="1">
            <a:spLocks noChangeArrowheads="1"/>
          </p:cNvSpPr>
          <p:nvPr/>
        </p:nvSpPr>
        <p:spPr bwMode="auto">
          <a:xfrm>
            <a:off x="5486400" y="1905000"/>
            <a:ext cx="53975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4800">
                <a:solidFill>
                  <a:srgbClr val="0000FF"/>
                </a:solidFill>
              </a:rPr>
              <a:t>+</a:t>
            </a:r>
          </a:p>
        </p:txBody>
      </p:sp>
      <p:sp>
        <p:nvSpPr>
          <p:cNvPr id="3082" name="Text Box 10"/>
          <p:cNvSpPr txBox="1">
            <a:spLocks noChangeArrowheads="1"/>
          </p:cNvSpPr>
          <p:nvPr/>
        </p:nvSpPr>
        <p:spPr bwMode="auto">
          <a:xfrm>
            <a:off x="533400" y="3581400"/>
            <a:ext cx="1143000" cy="2239963"/>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r>
              <a:rPr lang="en-US" altLang="en-US" sz="2800">
                <a:solidFill>
                  <a:srgbClr val="FF0066"/>
                </a:solidFill>
                <a:latin typeface="Times New Roman" pitchFamily="18" charset="0"/>
              </a:rPr>
              <a:t>T</a:t>
            </a:r>
            <a:r>
              <a:rPr lang="en-US" altLang="en-US" sz="2800">
                <a:solidFill>
                  <a:srgbClr val="FF0066"/>
                </a:solidFill>
              </a:rPr>
              <a:t>ính chất </a:t>
            </a:r>
          </a:p>
          <a:p>
            <a:pPr algn="ctr"/>
            <a:r>
              <a:rPr lang="en-US" altLang="en-US" sz="2800">
                <a:solidFill>
                  <a:srgbClr val="FF0066"/>
                </a:solidFill>
              </a:rPr>
              <a:t>của</a:t>
            </a:r>
          </a:p>
          <a:p>
            <a:pPr algn="ctr"/>
            <a:r>
              <a:rPr lang="en-US" altLang="en-US" sz="2800">
                <a:solidFill>
                  <a:srgbClr val="FF0066"/>
                </a:solidFill>
              </a:rPr>
              <a:t> xi </a:t>
            </a:r>
          </a:p>
          <a:p>
            <a:pPr algn="ctr"/>
            <a:r>
              <a:rPr lang="en-US" altLang="en-US" sz="2800">
                <a:solidFill>
                  <a:srgbClr val="FF0066"/>
                </a:solidFill>
              </a:rPr>
              <a:t>măng</a:t>
            </a:r>
          </a:p>
        </p:txBody>
      </p:sp>
      <p:sp>
        <p:nvSpPr>
          <p:cNvPr id="3083" name="Text Box 11"/>
          <p:cNvSpPr txBox="1">
            <a:spLocks noChangeArrowheads="1"/>
          </p:cNvSpPr>
          <p:nvPr/>
        </p:nvSpPr>
        <p:spPr bwMode="auto">
          <a:xfrm>
            <a:off x="2819400" y="3124200"/>
            <a:ext cx="5638800" cy="958850"/>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800">
                <a:solidFill>
                  <a:srgbClr val="0000FF"/>
                </a:solidFill>
                <a:latin typeface="Times New Roman" pitchFamily="18" charset="0"/>
              </a:rPr>
              <a:t>d</a:t>
            </a:r>
            <a:r>
              <a:rPr lang="en-US" altLang="en-US" sz="2400">
                <a:solidFill>
                  <a:srgbClr val="0000FF"/>
                </a:solidFill>
              </a:rPr>
              <a:t>ạ</a:t>
            </a:r>
            <a:r>
              <a:rPr lang="en-US" altLang="en-US" sz="2800">
                <a:solidFill>
                  <a:srgbClr val="0000FF"/>
                </a:solidFill>
                <a:latin typeface="Times New Roman" pitchFamily="18" charset="0"/>
              </a:rPr>
              <a:t>ng b</a:t>
            </a:r>
            <a:r>
              <a:rPr lang="en-US" altLang="en-US" sz="2400">
                <a:solidFill>
                  <a:srgbClr val="0000FF"/>
                </a:solidFill>
              </a:rPr>
              <a:t>ộ</a:t>
            </a:r>
            <a:r>
              <a:rPr lang="en-US" altLang="en-US" sz="2800">
                <a:solidFill>
                  <a:srgbClr val="0000FF"/>
                </a:solidFill>
                <a:latin typeface="Times New Roman" pitchFamily="18" charset="0"/>
              </a:rPr>
              <a:t>t m</a:t>
            </a:r>
            <a:r>
              <a:rPr lang="en-US" altLang="en-US" sz="2400">
                <a:solidFill>
                  <a:srgbClr val="0000FF"/>
                </a:solidFill>
              </a:rPr>
              <a:t>ị</a:t>
            </a:r>
            <a:r>
              <a:rPr lang="en-US" altLang="en-US" sz="2800">
                <a:solidFill>
                  <a:srgbClr val="0000FF"/>
                </a:solidFill>
                <a:latin typeface="Times New Roman" pitchFamily="18" charset="0"/>
              </a:rPr>
              <a:t>n, màu xám xanh (ho</a:t>
            </a:r>
            <a:r>
              <a:rPr lang="en-US" altLang="en-US" sz="2400">
                <a:solidFill>
                  <a:srgbClr val="0000FF"/>
                </a:solidFill>
              </a:rPr>
              <a:t>ặ</a:t>
            </a:r>
            <a:r>
              <a:rPr lang="en-US" altLang="en-US" sz="2800">
                <a:solidFill>
                  <a:srgbClr val="0000FF"/>
                </a:solidFill>
                <a:latin typeface="Times New Roman" pitchFamily="18" charset="0"/>
              </a:rPr>
              <a:t>c nâu đ</a:t>
            </a:r>
            <a:r>
              <a:rPr lang="en-US" altLang="en-US" sz="2400">
                <a:solidFill>
                  <a:srgbClr val="0000FF"/>
                </a:solidFill>
              </a:rPr>
              <a:t>ấ</a:t>
            </a:r>
            <a:r>
              <a:rPr lang="en-US" altLang="en-US" sz="2800">
                <a:solidFill>
                  <a:srgbClr val="0000FF"/>
                </a:solidFill>
                <a:latin typeface="Times New Roman" pitchFamily="18" charset="0"/>
              </a:rPr>
              <a:t>t, tr</a:t>
            </a:r>
            <a:r>
              <a:rPr lang="en-US" altLang="en-US" sz="2400">
                <a:solidFill>
                  <a:srgbClr val="0000FF"/>
                </a:solidFill>
              </a:rPr>
              <a:t>ắ</a:t>
            </a:r>
            <a:r>
              <a:rPr lang="en-US" altLang="en-US" sz="2800">
                <a:solidFill>
                  <a:srgbClr val="0000FF"/>
                </a:solidFill>
                <a:latin typeface="Times New Roman" pitchFamily="18" charset="0"/>
              </a:rPr>
              <a:t>ng).</a:t>
            </a:r>
          </a:p>
        </p:txBody>
      </p:sp>
      <p:sp>
        <p:nvSpPr>
          <p:cNvPr id="3084" name="Text Box 12"/>
          <p:cNvSpPr txBox="1">
            <a:spLocks noChangeArrowheads="1"/>
          </p:cNvSpPr>
          <p:nvPr/>
        </p:nvSpPr>
        <p:spPr bwMode="auto">
          <a:xfrm>
            <a:off x="2819400" y="4303713"/>
            <a:ext cx="5638800" cy="958850"/>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800">
                <a:solidFill>
                  <a:srgbClr val="0000FF"/>
                </a:solidFill>
                <a:latin typeface="Times New Roman" pitchFamily="18" charset="0"/>
              </a:rPr>
              <a:t>Xi măng tr</a:t>
            </a:r>
            <a:r>
              <a:rPr lang="en-US" altLang="en-US" sz="2400">
                <a:solidFill>
                  <a:srgbClr val="0000FF"/>
                </a:solidFill>
                <a:latin typeface="Times New Roman" pitchFamily="18" charset="0"/>
              </a:rPr>
              <a:t>ộ</a:t>
            </a:r>
            <a:r>
              <a:rPr lang="en-US" altLang="en-US" sz="2800">
                <a:solidFill>
                  <a:srgbClr val="0000FF"/>
                </a:solidFill>
                <a:latin typeface="Times New Roman" pitchFamily="18" charset="0"/>
              </a:rPr>
              <a:t>n v</a:t>
            </a:r>
            <a:r>
              <a:rPr lang="en-US" altLang="en-US" sz="2400">
                <a:solidFill>
                  <a:srgbClr val="0000FF"/>
                </a:solidFill>
                <a:latin typeface="Times New Roman" pitchFamily="18" charset="0"/>
              </a:rPr>
              <a:t>ớ</a:t>
            </a:r>
            <a:r>
              <a:rPr lang="en-US" altLang="en-US" sz="2800">
                <a:solidFill>
                  <a:srgbClr val="0000FF"/>
                </a:solidFill>
                <a:latin typeface="Times New Roman" pitchFamily="18" charset="0"/>
              </a:rPr>
              <a:t>i ít nư</a:t>
            </a:r>
            <a:r>
              <a:rPr lang="en-US" altLang="en-US" sz="2400">
                <a:solidFill>
                  <a:srgbClr val="0000FF"/>
                </a:solidFill>
                <a:latin typeface="Times New Roman" pitchFamily="18" charset="0"/>
              </a:rPr>
              <a:t>ớ</a:t>
            </a:r>
            <a:r>
              <a:rPr lang="en-US" altLang="en-US" sz="2800">
                <a:solidFill>
                  <a:srgbClr val="0000FF"/>
                </a:solidFill>
                <a:latin typeface="Times New Roman" pitchFamily="18" charset="0"/>
              </a:rPr>
              <a:t>c xi măng tr</a:t>
            </a:r>
            <a:r>
              <a:rPr lang="en-US" altLang="en-US" sz="2400">
                <a:solidFill>
                  <a:srgbClr val="0000FF"/>
                </a:solidFill>
                <a:latin typeface="Times New Roman" pitchFamily="18" charset="0"/>
              </a:rPr>
              <a:t>ở</a:t>
            </a:r>
            <a:r>
              <a:rPr lang="en-US" altLang="en-US" sz="2800">
                <a:solidFill>
                  <a:srgbClr val="0000FF"/>
                </a:solidFill>
                <a:latin typeface="Times New Roman" pitchFamily="18" charset="0"/>
              </a:rPr>
              <a:t> nên d</a:t>
            </a:r>
            <a:r>
              <a:rPr lang="en-US" altLang="en-US" sz="2400">
                <a:solidFill>
                  <a:srgbClr val="0000FF"/>
                </a:solidFill>
                <a:latin typeface="Times New Roman" pitchFamily="18" charset="0"/>
              </a:rPr>
              <a:t>ẻ</a:t>
            </a:r>
            <a:r>
              <a:rPr lang="en-US" altLang="en-US" sz="2800">
                <a:solidFill>
                  <a:srgbClr val="0000FF"/>
                </a:solidFill>
                <a:latin typeface="Times New Roman" pitchFamily="18" charset="0"/>
              </a:rPr>
              <a:t>o, r</a:t>
            </a:r>
            <a:r>
              <a:rPr lang="en-US" altLang="en-US" sz="2400">
                <a:solidFill>
                  <a:srgbClr val="0000FF"/>
                </a:solidFill>
                <a:latin typeface="Times New Roman" pitchFamily="18" charset="0"/>
              </a:rPr>
              <a:t>ấ</a:t>
            </a:r>
            <a:r>
              <a:rPr lang="en-US" altLang="en-US" sz="2800">
                <a:solidFill>
                  <a:srgbClr val="0000FF"/>
                </a:solidFill>
                <a:latin typeface="Times New Roman" pitchFamily="18" charset="0"/>
              </a:rPr>
              <a:t>t nhanh khô.</a:t>
            </a:r>
          </a:p>
        </p:txBody>
      </p:sp>
      <p:sp>
        <p:nvSpPr>
          <p:cNvPr id="3085" name="Line 13"/>
          <p:cNvSpPr>
            <a:spLocks noChangeShapeType="1"/>
          </p:cNvSpPr>
          <p:nvPr/>
        </p:nvSpPr>
        <p:spPr bwMode="auto">
          <a:xfrm flipV="1">
            <a:off x="1676400" y="3581400"/>
            <a:ext cx="1066800" cy="12192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086" name="Line 14"/>
          <p:cNvSpPr>
            <a:spLocks noChangeShapeType="1"/>
          </p:cNvSpPr>
          <p:nvPr/>
        </p:nvSpPr>
        <p:spPr bwMode="auto">
          <a:xfrm flipV="1">
            <a:off x="1676400" y="4800600"/>
            <a:ext cx="1066800" cy="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087" name="Line 15"/>
          <p:cNvSpPr>
            <a:spLocks noChangeShapeType="1"/>
          </p:cNvSpPr>
          <p:nvPr/>
        </p:nvSpPr>
        <p:spPr bwMode="auto">
          <a:xfrm>
            <a:off x="1676400" y="4800600"/>
            <a:ext cx="1066800" cy="12954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088" name="Text Box 16"/>
          <p:cNvSpPr txBox="1">
            <a:spLocks noChangeArrowheads="1"/>
          </p:cNvSpPr>
          <p:nvPr/>
        </p:nvSpPr>
        <p:spPr bwMode="auto">
          <a:xfrm>
            <a:off x="3733800" y="1981200"/>
            <a:ext cx="53975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4800">
                <a:solidFill>
                  <a:srgbClr val="0000FF"/>
                </a:solidFill>
              </a:rPr>
              <a:t>+</a:t>
            </a:r>
          </a:p>
        </p:txBody>
      </p:sp>
      <p:sp>
        <p:nvSpPr>
          <p:cNvPr id="3089" name="Text Box 17"/>
          <p:cNvSpPr txBox="1">
            <a:spLocks noChangeArrowheads="1"/>
          </p:cNvSpPr>
          <p:nvPr/>
        </p:nvSpPr>
        <p:spPr bwMode="auto">
          <a:xfrm>
            <a:off x="2514600" y="2133600"/>
            <a:ext cx="1062038" cy="469900"/>
          </a:xfrm>
          <a:prstGeom prst="rect">
            <a:avLst/>
          </a:prstGeom>
          <a:solidFill>
            <a:srgbClr val="FFFFCC"/>
          </a:solidFill>
          <a:ln w="12700" cap="sq">
            <a:solidFill>
              <a:srgbClr val="FF0066"/>
            </a:solidFill>
            <a:miter lim="800000"/>
            <a:headEnd type="none" w="sm" len="sm"/>
            <a:tailEnd type="none" w="sm" len="sm"/>
          </a:ln>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0000FF"/>
                </a:solidFill>
              </a:rPr>
              <a:t>Đá vôi</a:t>
            </a:r>
          </a:p>
        </p:txBody>
      </p:sp>
    </p:spTree>
    <p:extLst>
      <p:ext uri="{BB962C8B-B14F-4D97-AF65-F5344CB8AC3E}">
        <p14:creationId xmlns:p14="http://schemas.microsoft.com/office/powerpoint/2010/main" val="9805993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edge">
                                      <p:cBhvr>
                                        <p:cTn id="7" dur="2000"/>
                                        <p:tgtEl>
                                          <p:spTgt spid="307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box(in)">
                                      <p:cBhvr>
                                        <p:cTn id="10" dur="3000"/>
                                        <p:tgtEl>
                                          <p:spTgt spid="307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077"/>
                                        </p:tgtEl>
                                        <p:attrNameLst>
                                          <p:attrName>style.visibility</p:attrName>
                                        </p:attrNameLst>
                                      </p:cBhvr>
                                      <p:to>
                                        <p:strVal val="visible"/>
                                      </p:to>
                                    </p:set>
                                    <p:anim calcmode="lin" valueType="num">
                                      <p:cBhvr additive="base">
                                        <p:cTn id="15" dur="500" fill="hold"/>
                                        <p:tgtEl>
                                          <p:spTgt spid="3077"/>
                                        </p:tgtEl>
                                        <p:attrNameLst>
                                          <p:attrName>ppt_x</p:attrName>
                                        </p:attrNameLst>
                                      </p:cBhvr>
                                      <p:tavLst>
                                        <p:tav tm="0">
                                          <p:val>
                                            <p:strVal val="0-#ppt_w/2"/>
                                          </p:val>
                                        </p:tav>
                                        <p:tav tm="100000">
                                          <p:val>
                                            <p:strVal val="#ppt_x"/>
                                          </p:val>
                                        </p:tav>
                                      </p:tavLst>
                                    </p:anim>
                                    <p:anim calcmode="lin" valueType="num">
                                      <p:cBhvr additive="base">
                                        <p:cTn id="16" dur="500" fill="hold"/>
                                        <p:tgtEl>
                                          <p:spTgt spid="3077"/>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3080"/>
                                        </p:tgtEl>
                                        <p:attrNameLst>
                                          <p:attrName>style.visibility</p:attrName>
                                        </p:attrNameLst>
                                      </p:cBhvr>
                                      <p:to>
                                        <p:strVal val="visible"/>
                                      </p:to>
                                    </p:set>
                                    <p:anim calcmode="lin" valueType="num">
                                      <p:cBhvr additive="base">
                                        <p:cTn id="20" dur="500" fill="hold"/>
                                        <p:tgtEl>
                                          <p:spTgt spid="3080"/>
                                        </p:tgtEl>
                                        <p:attrNameLst>
                                          <p:attrName>ppt_x</p:attrName>
                                        </p:attrNameLst>
                                      </p:cBhvr>
                                      <p:tavLst>
                                        <p:tav tm="0">
                                          <p:val>
                                            <p:strVal val="#ppt_x"/>
                                          </p:val>
                                        </p:tav>
                                        <p:tav tm="100000">
                                          <p:val>
                                            <p:strVal val="#ppt_x"/>
                                          </p:val>
                                        </p:tav>
                                      </p:tavLst>
                                    </p:anim>
                                    <p:anim calcmode="lin" valueType="num">
                                      <p:cBhvr additive="base">
                                        <p:cTn id="21" dur="500" fill="hold"/>
                                        <p:tgtEl>
                                          <p:spTgt spid="3080"/>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1000"/>
                            </p:stCondLst>
                            <p:childTnLst>
                              <p:par>
                                <p:cTn id="23" presetID="2" presetClass="entr" presetSubtype="4" fill="hold" grpId="0" nodeType="afterEffect">
                                  <p:stCondLst>
                                    <p:cond delay="0"/>
                                  </p:stCondLst>
                                  <p:childTnLst>
                                    <p:set>
                                      <p:cBhvr>
                                        <p:cTn id="24" dur="1" fill="hold">
                                          <p:stCondLst>
                                            <p:cond delay="0"/>
                                          </p:stCondLst>
                                        </p:cTn>
                                        <p:tgtEl>
                                          <p:spTgt spid="3089"/>
                                        </p:tgtEl>
                                        <p:attrNameLst>
                                          <p:attrName>style.visibility</p:attrName>
                                        </p:attrNameLst>
                                      </p:cBhvr>
                                      <p:to>
                                        <p:strVal val="visible"/>
                                      </p:to>
                                    </p:set>
                                    <p:anim calcmode="lin" valueType="num">
                                      <p:cBhvr additive="base">
                                        <p:cTn id="25" dur="500" fill="hold"/>
                                        <p:tgtEl>
                                          <p:spTgt spid="3089"/>
                                        </p:tgtEl>
                                        <p:attrNameLst>
                                          <p:attrName>ppt_x</p:attrName>
                                        </p:attrNameLst>
                                      </p:cBhvr>
                                      <p:tavLst>
                                        <p:tav tm="0">
                                          <p:val>
                                            <p:strVal val="#ppt_x"/>
                                          </p:val>
                                        </p:tav>
                                        <p:tav tm="100000">
                                          <p:val>
                                            <p:strVal val="#ppt_x"/>
                                          </p:val>
                                        </p:tav>
                                      </p:tavLst>
                                    </p:anim>
                                    <p:anim calcmode="lin" valueType="num">
                                      <p:cBhvr additive="base">
                                        <p:cTn id="26" dur="500" fill="hold"/>
                                        <p:tgtEl>
                                          <p:spTgt spid="3089"/>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1500"/>
                            </p:stCondLst>
                            <p:childTnLst>
                              <p:par>
                                <p:cTn id="28" presetID="2" presetClass="entr" presetSubtype="4" fill="hold" grpId="0" nodeType="afterEffect">
                                  <p:stCondLst>
                                    <p:cond delay="0"/>
                                  </p:stCondLst>
                                  <p:childTnLst>
                                    <p:set>
                                      <p:cBhvr>
                                        <p:cTn id="29" dur="1" fill="hold">
                                          <p:stCondLst>
                                            <p:cond delay="0"/>
                                          </p:stCondLst>
                                        </p:cTn>
                                        <p:tgtEl>
                                          <p:spTgt spid="3088"/>
                                        </p:tgtEl>
                                        <p:attrNameLst>
                                          <p:attrName>style.visibility</p:attrName>
                                        </p:attrNameLst>
                                      </p:cBhvr>
                                      <p:to>
                                        <p:strVal val="visible"/>
                                      </p:to>
                                    </p:set>
                                    <p:anim calcmode="lin" valueType="num">
                                      <p:cBhvr additive="base">
                                        <p:cTn id="30" dur="500" fill="hold"/>
                                        <p:tgtEl>
                                          <p:spTgt spid="3088"/>
                                        </p:tgtEl>
                                        <p:attrNameLst>
                                          <p:attrName>ppt_x</p:attrName>
                                        </p:attrNameLst>
                                      </p:cBhvr>
                                      <p:tavLst>
                                        <p:tav tm="0">
                                          <p:val>
                                            <p:strVal val="#ppt_x"/>
                                          </p:val>
                                        </p:tav>
                                        <p:tav tm="100000">
                                          <p:val>
                                            <p:strVal val="#ppt_x"/>
                                          </p:val>
                                        </p:tav>
                                      </p:tavLst>
                                    </p:anim>
                                    <p:anim calcmode="lin" valueType="num">
                                      <p:cBhvr additive="base">
                                        <p:cTn id="31" dur="500" fill="hold"/>
                                        <p:tgtEl>
                                          <p:spTgt spid="3088"/>
                                        </p:tgtEl>
                                        <p:attrNameLst>
                                          <p:attrName>ppt_y</p:attrName>
                                        </p:attrNameLst>
                                      </p:cBhvr>
                                      <p:tavLst>
                                        <p:tav tm="0">
                                          <p:val>
                                            <p:strVal val="1+#ppt_h/2"/>
                                          </p:val>
                                        </p:tav>
                                        <p:tav tm="100000">
                                          <p:val>
                                            <p:strVal val="#ppt_y"/>
                                          </p:val>
                                        </p:tav>
                                      </p:tavLst>
                                    </p:anim>
                                  </p:childTnLst>
                                </p:cTn>
                              </p:par>
                            </p:childTnLst>
                          </p:cTn>
                        </p:par>
                        <p:par>
                          <p:cTn id="32" fill="hold" nodeType="afterGroup">
                            <p:stCondLst>
                              <p:cond delay="2000"/>
                            </p:stCondLst>
                            <p:childTnLst>
                              <p:par>
                                <p:cTn id="33" presetID="2" presetClass="entr" presetSubtype="4" fill="hold" grpId="0" nodeType="afterEffect">
                                  <p:stCondLst>
                                    <p:cond delay="0"/>
                                  </p:stCondLst>
                                  <p:childTnLst>
                                    <p:set>
                                      <p:cBhvr>
                                        <p:cTn id="34" dur="1" fill="hold">
                                          <p:stCondLst>
                                            <p:cond delay="0"/>
                                          </p:stCondLst>
                                        </p:cTn>
                                        <p:tgtEl>
                                          <p:spTgt spid="3078"/>
                                        </p:tgtEl>
                                        <p:attrNameLst>
                                          <p:attrName>style.visibility</p:attrName>
                                        </p:attrNameLst>
                                      </p:cBhvr>
                                      <p:to>
                                        <p:strVal val="visible"/>
                                      </p:to>
                                    </p:set>
                                    <p:anim calcmode="lin" valueType="num">
                                      <p:cBhvr additive="base">
                                        <p:cTn id="35" dur="500" fill="hold"/>
                                        <p:tgtEl>
                                          <p:spTgt spid="3078"/>
                                        </p:tgtEl>
                                        <p:attrNameLst>
                                          <p:attrName>ppt_x</p:attrName>
                                        </p:attrNameLst>
                                      </p:cBhvr>
                                      <p:tavLst>
                                        <p:tav tm="0">
                                          <p:val>
                                            <p:strVal val="#ppt_x"/>
                                          </p:val>
                                        </p:tav>
                                        <p:tav tm="100000">
                                          <p:val>
                                            <p:strVal val="#ppt_x"/>
                                          </p:val>
                                        </p:tav>
                                      </p:tavLst>
                                    </p:anim>
                                    <p:anim calcmode="lin" valueType="num">
                                      <p:cBhvr additive="base">
                                        <p:cTn id="36" dur="500" fill="hold"/>
                                        <p:tgtEl>
                                          <p:spTgt spid="3078"/>
                                        </p:tgtEl>
                                        <p:attrNameLst>
                                          <p:attrName>ppt_y</p:attrName>
                                        </p:attrNameLst>
                                      </p:cBhvr>
                                      <p:tavLst>
                                        <p:tav tm="0">
                                          <p:val>
                                            <p:strVal val="1+#ppt_h/2"/>
                                          </p:val>
                                        </p:tav>
                                        <p:tav tm="100000">
                                          <p:val>
                                            <p:strVal val="#ppt_y"/>
                                          </p:val>
                                        </p:tav>
                                      </p:tavLst>
                                    </p:anim>
                                  </p:childTnLst>
                                </p:cTn>
                              </p:par>
                            </p:childTnLst>
                          </p:cTn>
                        </p:par>
                        <p:par>
                          <p:cTn id="37" fill="hold" nodeType="afterGroup">
                            <p:stCondLst>
                              <p:cond delay="2500"/>
                            </p:stCondLst>
                            <p:childTnLst>
                              <p:par>
                                <p:cTn id="38" presetID="2" presetClass="entr" presetSubtype="4" fill="hold" grpId="0" nodeType="afterEffect">
                                  <p:stCondLst>
                                    <p:cond delay="0"/>
                                  </p:stCondLst>
                                  <p:childTnLst>
                                    <p:set>
                                      <p:cBhvr>
                                        <p:cTn id="39" dur="1" fill="hold">
                                          <p:stCondLst>
                                            <p:cond delay="0"/>
                                          </p:stCondLst>
                                        </p:cTn>
                                        <p:tgtEl>
                                          <p:spTgt spid="3081"/>
                                        </p:tgtEl>
                                        <p:attrNameLst>
                                          <p:attrName>style.visibility</p:attrName>
                                        </p:attrNameLst>
                                      </p:cBhvr>
                                      <p:to>
                                        <p:strVal val="visible"/>
                                      </p:to>
                                    </p:set>
                                    <p:anim calcmode="lin" valueType="num">
                                      <p:cBhvr additive="base">
                                        <p:cTn id="40" dur="500" fill="hold"/>
                                        <p:tgtEl>
                                          <p:spTgt spid="3081"/>
                                        </p:tgtEl>
                                        <p:attrNameLst>
                                          <p:attrName>ppt_x</p:attrName>
                                        </p:attrNameLst>
                                      </p:cBhvr>
                                      <p:tavLst>
                                        <p:tav tm="0">
                                          <p:val>
                                            <p:strVal val="#ppt_x"/>
                                          </p:val>
                                        </p:tav>
                                        <p:tav tm="100000">
                                          <p:val>
                                            <p:strVal val="#ppt_x"/>
                                          </p:val>
                                        </p:tav>
                                      </p:tavLst>
                                    </p:anim>
                                    <p:anim calcmode="lin" valueType="num">
                                      <p:cBhvr additive="base">
                                        <p:cTn id="41" dur="500" fill="hold"/>
                                        <p:tgtEl>
                                          <p:spTgt spid="3081"/>
                                        </p:tgtEl>
                                        <p:attrNameLst>
                                          <p:attrName>ppt_y</p:attrName>
                                        </p:attrNameLst>
                                      </p:cBhvr>
                                      <p:tavLst>
                                        <p:tav tm="0">
                                          <p:val>
                                            <p:strVal val="1+#ppt_h/2"/>
                                          </p:val>
                                        </p:tav>
                                        <p:tav tm="100000">
                                          <p:val>
                                            <p:strVal val="#ppt_y"/>
                                          </p:val>
                                        </p:tav>
                                      </p:tavLst>
                                    </p:anim>
                                  </p:childTnLst>
                                </p:cTn>
                              </p:par>
                            </p:childTnLst>
                          </p:cTn>
                        </p:par>
                        <p:par>
                          <p:cTn id="42" fill="hold" nodeType="afterGroup">
                            <p:stCondLst>
                              <p:cond delay="3000"/>
                            </p:stCondLst>
                            <p:childTnLst>
                              <p:par>
                                <p:cTn id="43" presetID="2" presetClass="entr" presetSubtype="4" fill="hold" grpId="0" nodeType="afterEffect">
                                  <p:stCondLst>
                                    <p:cond delay="0"/>
                                  </p:stCondLst>
                                  <p:childTnLst>
                                    <p:set>
                                      <p:cBhvr>
                                        <p:cTn id="44" dur="1" fill="hold">
                                          <p:stCondLst>
                                            <p:cond delay="0"/>
                                          </p:stCondLst>
                                        </p:cTn>
                                        <p:tgtEl>
                                          <p:spTgt spid="3079"/>
                                        </p:tgtEl>
                                        <p:attrNameLst>
                                          <p:attrName>style.visibility</p:attrName>
                                        </p:attrNameLst>
                                      </p:cBhvr>
                                      <p:to>
                                        <p:strVal val="visible"/>
                                      </p:to>
                                    </p:set>
                                    <p:anim calcmode="lin" valueType="num">
                                      <p:cBhvr additive="base">
                                        <p:cTn id="45" dur="500" fill="hold"/>
                                        <p:tgtEl>
                                          <p:spTgt spid="3079"/>
                                        </p:tgtEl>
                                        <p:attrNameLst>
                                          <p:attrName>ppt_x</p:attrName>
                                        </p:attrNameLst>
                                      </p:cBhvr>
                                      <p:tavLst>
                                        <p:tav tm="0">
                                          <p:val>
                                            <p:strVal val="#ppt_x"/>
                                          </p:val>
                                        </p:tav>
                                        <p:tav tm="100000">
                                          <p:val>
                                            <p:strVal val="#ppt_x"/>
                                          </p:val>
                                        </p:tav>
                                      </p:tavLst>
                                    </p:anim>
                                    <p:anim calcmode="lin" valueType="num">
                                      <p:cBhvr additive="base">
                                        <p:cTn id="46"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8" presetClass="entr" presetSubtype="16" fill="hold" grpId="0" nodeType="clickEffect">
                                  <p:stCondLst>
                                    <p:cond delay="0"/>
                                  </p:stCondLst>
                                  <p:childTnLst>
                                    <p:set>
                                      <p:cBhvr>
                                        <p:cTn id="50" dur="1" fill="hold">
                                          <p:stCondLst>
                                            <p:cond delay="0"/>
                                          </p:stCondLst>
                                        </p:cTn>
                                        <p:tgtEl>
                                          <p:spTgt spid="3082"/>
                                        </p:tgtEl>
                                        <p:attrNameLst>
                                          <p:attrName>style.visibility</p:attrName>
                                        </p:attrNameLst>
                                      </p:cBhvr>
                                      <p:to>
                                        <p:strVal val="visible"/>
                                      </p:to>
                                    </p:set>
                                    <p:animEffect transition="in" filter="diamond(in)">
                                      <p:cBhvr>
                                        <p:cTn id="51" dur="1000"/>
                                        <p:tgtEl>
                                          <p:spTgt spid="308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12" fill="hold" grpId="0" nodeType="clickEffect">
                                  <p:stCondLst>
                                    <p:cond delay="0"/>
                                  </p:stCondLst>
                                  <p:childTnLst>
                                    <p:set>
                                      <p:cBhvr>
                                        <p:cTn id="55" dur="1" fill="hold">
                                          <p:stCondLst>
                                            <p:cond delay="0"/>
                                          </p:stCondLst>
                                        </p:cTn>
                                        <p:tgtEl>
                                          <p:spTgt spid="3085"/>
                                        </p:tgtEl>
                                        <p:attrNameLst>
                                          <p:attrName>style.visibility</p:attrName>
                                        </p:attrNameLst>
                                      </p:cBhvr>
                                      <p:to>
                                        <p:strVal val="visible"/>
                                      </p:to>
                                    </p:set>
                                    <p:anim calcmode="lin" valueType="num">
                                      <p:cBhvr additive="base">
                                        <p:cTn id="56" dur="500" fill="hold"/>
                                        <p:tgtEl>
                                          <p:spTgt spid="3085"/>
                                        </p:tgtEl>
                                        <p:attrNameLst>
                                          <p:attrName>ppt_x</p:attrName>
                                        </p:attrNameLst>
                                      </p:cBhvr>
                                      <p:tavLst>
                                        <p:tav tm="0">
                                          <p:val>
                                            <p:strVal val="0-#ppt_w/2"/>
                                          </p:val>
                                        </p:tav>
                                        <p:tav tm="100000">
                                          <p:val>
                                            <p:strVal val="#ppt_x"/>
                                          </p:val>
                                        </p:tav>
                                      </p:tavLst>
                                    </p:anim>
                                    <p:anim calcmode="lin" valueType="num">
                                      <p:cBhvr additive="base">
                                        <p:cTn id="57" dur="500" fill="hold"/>
                                        <p:tgtEl>
                                          <p:spTgt spid="3085"/>
                                        </p:tgtEl>
                                        <p:attrNameLst>
                                          <p:attrName>ppt_y</p:attrName>
                                        </p:attrNameLst>
                                      </p:cBhvr>
                                      <p:tavLst>
                                        <p:tav tm="0">
                                          <p:val>
                                            <p:strVal val="1+#ppt_h/2"/>
                                          </p:val>
                                        </p:tav>
                                        <p:tav tm="100000">
                                          <p:val>
                                            <p:strVal val="#ppt_y"/>
                                          </p:val>
                                        </p:tav>
                                      </p:tavLst>
                                    </p:anim>
                                  </p:childTnLst>
                                </p:cTn>
                              </p:par>
                            </p:childTnLst>
                          </p:cTn>
                        </p:par>
                        <p:par>
                          <p:cTn id="58" fill="hold" nodeType="afterGroup">
                            <p:stCondLst>
                              <p:cond delay="500"/>
                            </p:stCondLst>
                            <p:childTnLst>
                              <p:par>
                                <p:cTn id="59" presetID="27" presetClass="entr" presetSubtype="0" fill="hold" grpId="0" nodeType="afterEffect">
                                  <p:stCondLst>
                                    <p:cond delay="0"/>
                                  </p:stCondLst>
                                  <p:iterate type="lt">
                                    <p:tmPct val="50000"/>
                                  </p:iterate>
                                  <p:childTnLst>
                                    <p:set>
                                      <p:cBhvr>
                                        <p:cTn id="60" dur="1" fill="hold">
                                          <p:stCondLst>
                                            <p:cond delay="0"/>
                                          </p:stCondLst>
                                        </p:cTn>
                                        <p:tgtEl>
                                          <p:spTgt spid="3083"/>
                                        </p:tgtEl>
                                        <p:attrNameLst>
                                          <p:attrName>style.visibility</p:attrName>
                                        </p:attrNameLst>
                                      </p:cBhvr>
                                      <p:to>
                                        <p:strVal val="visible"/>
                                      </p:to>
                                    </p:set>
                                    <p:anim calcmode="discrete" valueType="clr">
                                      <p:cBhvr override="childStyle">
                                        <p:cTn id="61" dur="80"/>
                                        <p:tgtEl>
                                          <p:spTgt spid="3083"/>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3083"/>
                                        </p:tgtEl>
                                        <p:attrNameLst>
                                          <p:attrName>fillcolor</p:attrName>
                                        </p:attrNameLst>
                                      </p:cBhvr>
                                      <p:tavLst>
                                        <p:tav tm="0">
                                          <p:val>
                                            <p:clrVal>
                                              <a:schemeClr val="accent2"/>
                                            </p:clrVal>
                                          </p:val>
                                        </p:tav>
                                        <p:tav tm="50000">
                                          <p:val>
                                            <p:clrVal>
                                              <a:schemeClr val="hlink"/>
                                            </p:clrVal>
                                          </p:val>
                                        </p:tav>
                                      </p:tavLst>
                                    </p:anim>
                                    <p:set>
                                      <p:cBhvr>
                                        <p:cTn id="63" dur="80"/>
                                        <p:tgtEl>
                                          <p:spTgt spid="3083"/>
                                        </p:tgtEl>
                                        <p:attrNameLst>
                                          <p:attrName>fill.type</p:attrName>
                                        </p:attrNameLst>
                                      </p:cBhvr>
                                      <p:to>
                                        <p:strVal val="solid"/>
                                      </p:to>
                                    </p:set>
                                  </p:childTnLst>
                                </p:cTn>
                              </p:par>
                            </p:childTnLst>
                          </p:cTn>
                        </p:par>
                        <p:par>
                          <p:cTn id="64" fill="hold" nodeType="afterGroup">
                            <p:stCondLst>
                              <p:cond delay="2140"/>
                            </p:stCondLst>
                            <p:childTnLst>
                              <p:par>
                                <p:cTn id="65" presetID="2" presetClass="entr" presetSubtype="8" fill="hold" grpId="0" nodeType="afterEffect">
                                  <p:stCondLst>
                                    <p:cond delay="0"/>
                                  </p:stCondLst>
                                  <p:childTnLst>
                                    <p:set>
                                      <p:cBhvr>
                                        <p:cTn id="66" dur="1" fill="hold">
                                          <p:stCondLst>
                                            <p:cond delay="0"/>
                                          </p:stCondLst>
                                        </p:cTn>
                                        <p:tgtEl>
                                          <p:spTgt spid="3086"/>
                                        </p:tgtEl>
                                        <p:attrNameLst>
                                          <p:attrName>style.visibility</p:attrName>
                                        </p:attrNameLst>
                                      </p:cBhvr>
                                      <p:to>
                                        <p:strVal val="visible"/>
                                      </p:to>
                                    </p:set>
                                    <p:anim calcmode="lin" valueType="num">
                                      <p:cBhvr additive="base">
                                        <p:cTn id="67" dur="500" fill="hold"/>
                                        <p:tgtEl>
                                          <p:spTgt spid="3086"/>
                                        </p:tgtEl>
                                        <p:attrNameLst>
                                          <p:attrName>ppt_x</p:attrName>
                                        </p:attrNameLst>
                                      </p:cBhvr>
                                      <p:tavLst>
                                        <p:tav tm="0">
                                          <p:val>
                                            <p:strVal val="0-#ppt_w/2"/>
                                          </p:val>
                                        </p:tav>
                                        <p:tav tm="100000">
                                          <p:val>
                                            <p:strVal val="#ppt_x"/>
                                          </p:val>
                                        </p:tav>
                                      </p:tavLst>
                                    </p:anim>
                                    <p:anim calcmode="lin" valueType="num">
                                      <p:cBhvr additive="base">
                                        <p:cTn id="68" dur="500" fill="hold"/>
                                        <p:tgtEl>
                                          <p:spTgt spid="3086"/>
                                        </p:tgtEl>
                                        <p:attrNameLst>
                                          <p:attrName>ppt_y</p:attrName>
                                        </p:attrNameLst>
                                      </p:cBhvr>
                                      <p:tavLst>
                                        <p:tav tm="0">
                                          <p:val>
                                            <p:strVal val="#ppt_y"/>
                                          </p:val>
                                        </p:tav>
                                        <p:tav tm="100000">
                                          <p:val>
                                            <p:strVal val="#ppt_y"/>
                                          </p:val>
                                        </p:tav>
                                      </p:tavLst>
                                    </p:anim>
                                  </p:childTnLst>
                                </p:cTn>
                              </p:par>
                            </p:childTnLst>
                          </p:cTn>
                        </p:par>
                        <p:par>
                          <p:cTn id="69" fill="hold" nodeType="afterGroup">
                            <p:stCondLst>
                              <p:cond delay="2640"/>
                            </p:stCondLst>
                            <p:childTnLst>
                              <p:par>
                                <p:cTn id="70" presetID="27" presetClass="entr" presetSubtype="0" fill="hold" grpId="0" nodeType="afterEffect">
                                  <p:stCondLst>
                                    <p:cond delay="0"/>
                                  </p:stCondLst>
                                  <p:iterate type="lt">
                                    <p:tmPct val="50000"/>
                                  </p:iterate>
                                  <p:childTnLst>
                                    <p:set>
                                      <p:cBhvr>
                                        <p:cTn id="71" dur="1" fill="hold">
                                          <p:stCondLst>
                                            <p:cond delay="0"/>
                                          </p:stCondLst>
                                        </p:cTn>
                                        <p:tgtEl>
                                          <p:spTgt spid="3084"/>
                                        </p:tgtEl>
                                        <p:attrNameLst>
                                          <p:attrName>style.visibility</p:attrName>
                                        </p:attrNameLst>
                                      </p:cBhvr>
                                      <p:to>
                                        <p:strVal val="visible"/>
                                      </p:to>
                                    </p:set>
                                    <p:anim calcmode="discrete" valueType="clr">
                                      <p:cBhvr override="childStyle">
                                        <p:cTn id="72" dur="80"/>
                                        <p:tgtEl>
                                          <p:spTgt spid="3084"/>
                                        </p:tgtEl>
                                        <p:attrNameLst>
                                          <p:attrName>style.color</p:attrName>
                                        </p:attrNameLst>
                                      </p:cBhvr>
                                      <p:tavLst>
                                        <p:tav tm="0">
                                          <p:val>
                                            <p:clrVal>
                                              <a:schemeClr val="accent2"/>
                                            </p:clrVal>
                                          </p:val>
                                        </p:tav>
                                        <p:tav tm="50000">
                                          <p:val>
                                            <p:clrVal>
                                              <a:schemeClr val="hlink"/>
                                            </p:clrVal>
                                          </p:val>
                                        </p:tav>
                                      </p:tavLst>
                                    </p:anim>
                                    <p:anim calcmode="discrete" valueType="clr">
                                      <p:cBhvr>
                                        <p:cTn id="73" dur="80"/>
                                        <p:tgtEl>
                                          <p:spTgt spid="3084"/>
                                        </p:tgtEl>
                                        <p:attrNameLst>
                                          <p:attrName>fillcolor</p:attrName>
                                        </p:attrNameLst>
                                      </p:cBhvr>
                                      <p:tavLst>
                                        <p:tav tm="0">
                                          <p:val>
                                            <p:clrVal>
                                              <a:schemeClr val="accent2"/>
                                            </p:clrVal>
                                          </p:val>
                                        </p:tav>
                                        <p:tav tm="50000">
                                          <p:val>
                                            <p:clrVal>
                                              <a:schemeClr val="hlink"/>
                                            </p:clrVal>
                                          </p:val>
                                        </p:tav>
                                      </p:tavLst>
                                    </p:anim>
                                    <p:set>
                                      <p:cBhvr>
                                        <p:cTn id="74" dur="80"/>
                                        <p:tgtEl>
                                          <p:spTgt spid="3084"/>
                                        </p:tgtEl>
                                        <p:attrNameLst>
                                          <p:attrName>fill.type</p:attrName>
                                        </p:attrNameLst>
                                      </p:cBhvr>
                                      <p:to>
                                        <p:strVal val="solid"/>
                                      </p:to>
                                    </p:set>
                                  </p:childTnLst>
                                </p:cTn>
                              </p:par>
                            </p:childTnLst>
                          </p:cTn>
                        </p:par>
                        <p:par>
                          <p:cTn id="75" fill="hold" nodeType="afterGroup">
                            <p:stCondLst>
                              <p:cond delay="4560"/>
                            </p:stCondLst>
                            <p:childTnLst>
                              <p:par>
                                <p:cTn id="76" presetID="2" presetClass="entr" presetSubtype="9" fill="hold" grpId="0" nodeType="afterEffect">
                                  <p:stCondLst>
                                    <p:cond delay="0"/>
                                  </p:stCondLst>
                                  <p:childTnLst>
                                    <p:set>
                                      <p:cBhvr>
                                        <p:cTn id="77" dur="1" fill="hold">
                                          <p:stCondLst>
                                            <p:cond delay="0"/>
                                          </p:stCondLst>
                                        </p:cTn>
                                        <p:tgtEl>
                                          <p:spTgt spid="3087"/>
                                        </p:tgtEl>
                                        <p:attrNameLst>
                                          <p:attrName>style.visibility</p:attrName>
                                        </p:attrNameLst>
                                      </p:cBhvr>
                                      <p:to>
                                        <p:strVal val="visible"/>
                                      </p:to>
                                    </p:set>
                                    <p:anim calcmode="lin" valueType="num">
                                      <p:cBhvr additive="base">
                                        <p:cTn id="78" dur="500" fill="hold"/>
                                        <p:tgtEl>
                                          <p:spTgt spid="3087"/>
                                        </p:tgtEl>
                                        <p:attrNameLst>
                                          <p:attrName>ppt_x</p:attrName>
                                        </p:attrNameLst>
                                      </p:cBhvr>
                                      <p:tavLst>
                                        <p:tav tm="0">
                                          <p:val>
                                            <p:strVal val="0-#ppt_w/2"/>
                                          </p:val>
                                        </p:tav>
                                        <p:tav tm="100000">
                                          <p:val>
                                            <p:strVal val="#ppt_x"/>
                                          </p:val>
                                        </p:tav>
                                      </p:tavLst>
                                    </p:anim>
                                    <p:anim calcmode="lin" valueType="num">
                                      <p:cBhvr additive="base">
                                        <p:cTn id="79" dur="500" fill="hold"/>
                                        <p:tgtEl>
                                          <p:spTgt spid="3087"/>
                                        </p:tgtEl>
                                        <p:attrNameLst>
                                          <p:attrName>ppt_y</p:attrName>
                                        </p:attrNameLst>
                                      </p:cBhvr>
                                      <p:tavLst>
                                        <p:tav tm="0">
                                          <p:val>
                                            <p:strVal val="0-#ppt_h/2"/>
                                          </p:val>
                                        </p:tav>
                                        <p:tav tm="100000">
                                          <p:val>
                                            <p:strVal val="#ppt_y"/>
                                          </p:val>
                                        </p:tav>
                                      </p:tavLst>
                                    </p:anim>
                                  </p:childTnLst>
                                </p:cTn>
                              </p:par>
                            </p:childTnLst>
                          </p:cTn>
                        </p:par>
                        <p:par>
                          <p:cTn id="80" fill="hold" nodeType="afterGroup">
                            <p:stCondLst>
                              <p:cond delay="5060"/>
                            </p:stCondLst>
                            <p:childTnLst>
                              <p:par>
                                <p:cTn id="81" presetID="21" presetClass="entr" presetSubtype="4" fill="hold" grpId="0" nodeType="afterEffect">
                                  <p:stCondLst>
                                    <p:cond delay="0"/>
                                  </p:stCondLst>
                                  <p:childTnLst>
                                    <p:set>
                                      <p:cBhvr>
                                        <p:cTn id="82" dur="1" fill="hold">
                                          <p:stCondLst>
                                            <p:cond delay="0"/>
                                          </p:stCondLst>
                                        </p:cTn>
                                        <p:tgtEl>
                                          <p:spTgt spid="3076"/>
                                        </p:tgtEl>
                                        <p:attrNameLst>
                                          <p:attrName>style.visibility</p:attrName>
                                        </p:attrNameLst>
                                      </p:cBhvr>
                                      <p:to>
                                        <p:strVal val="visible"/>
                                      </p:to>
                                    </p:set>
                                    <p:animEffect transition="in" filter="wheel(4)">
                                      <p:cBhvr>
                                        <p:cTn id="83"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P spid="3075" grpId="0"/>
      <p:bldP spid="3076" grpId="0" animBg="1"/>
      <p:bldP spid="3077" grpId="0" animBg="1"/>
      <p:bldP spid="3078" grpId="0" animBg="1"/>
      <p:bldP spid="3079" grpId="0" animBg="1"/>
      <p:bldP spid="3080" grpId="0" animBg="1"/>
      <p:bldP spid="3081" grpId="0"/>
      <p:bldP spid="3082" grpId="0" animBg="1"/>
      <p:bldP spid="3083" grpId="0" animBg="1"/>
      <p:bldP spid="3084" grpId="0" animBg="1"/>
      <p:bldP spid="3085" grpId="0" animBg="1"/>
      <p:bldP spid="3086" grpId="0" animBg="1"/>
      <p:bldP spid="3087" grpId="0" animBg="1"/>
      <p:bldP spid="3088" grpId="0"/>
      <p:bldP spid="308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sx-xi-ma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04800"/>
            <a:ext cx="89916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Line 3"/>
          <p:cNvSpPr>
            <a:spLocks noChangeShapeType="1"/>
          </p:cNvSpPr>
          <p:nvPr/>
        </p:nvSpPr>
        <p:spPr bwMode="auto">
          <a:xfrm>
            <a:off x="2057400" y="1905000"/>
            <a:ext cx="762000" cy="0"/>
          </a:xfrm>
          <a:prstGeom prst="line">
            <a:avLst/>
          </a:prstGeom>
          <a:noFill/>
          <a:ln w="5715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404" name="Line 4"/>
          <p:cNvSpPr>
            <a:spLocks noChangeShapeType="1"/>
          </p:cNvSpPr>
          <p:nvPr/>
        </p:nvSpPr>
        <p:spPr bwMode="auto">
          <a:xfrm>
            <a:off x="4343400" y="1905000"/>
            <a:ext cx="762000" cy="0"/>
          </a:xfrm>
          <a:prstGeom prst="line">
            <a:avLst/>
          </a:prstGeom>
          <a:noFill/>
          <a:ln w="5715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405" name="Line 5"/>
          <p:cNvSpPr>
            <a:spLocks noChangeShapeType="1"/>
          </p:cNvSpPr>
          <p:nvPr/>
        </p:nvSpPr>
        <p:spPr bwMode="auto">
          <a:xfrm>
            <a:off x="6324600" y="1828800"/>
            <a:ext cx="1752600" cy="685800"/>
          </a:xfrm>
          <a:prstGeom prst="line">
            <a:avLst/>
          </a:prstGeom>
          <a:noFill/>
          <a:ln w="5715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406" name="Line 6"/>
          <p:cNvSpPr>
            <a:spLocks noChangeShapeType="1"/>
          </p:cNvSpPr>
          <p:nvPr/>
        </p:nvSpPr>
        <p:spPr bwMode="auto">
          <a:xfrm flipH="1">
            <a:off x="6172200" y="4419600"/>
            <a:ext cx="1524000" cy="457200"/>
          </a:xfrm>
          <a:prstGeom prst="line">
            <a:avLst/>
          </a:prstGeom>
          <a:noFill/>
          <a:ln w="5715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407" name="Line 7"/>
          <p:cNvSpPr>
            <a:spLocks noChangeShapeType="1"/>
          </p:cNvSpPr>
          <p:nvPr/>
        </p:nvSpPr>
        <p:spPr bwMode="auto">
          <a:xfrm flipH="1">
            <a:off x="2819400" y="4953000"/>
            <a:ext cx="1752600" cy="0"/>
          </a:xfrm>
          <a:prstGeom prst="line">
            <a:avLst/>
          </a:prstGeom>
          <a:noFill/>
          <a:ln w="5715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6F541F31-070F-43C7-A381-F25365A9E51B}" type="slidenum">
              <a:rPr lang="en-US" altLang="en-US" sz="1400"/>
              <a:pPr/>
              <a:t>8</a:t>
            </a:fld>
            <a:endParaRPr lang="en-US" altLang="en-US" sz="1400"/>
          </a:p>
        </p:txBody>
      </p:sp>
    </p:spTree>
    <p:extLst>
      <p:ext uri="{BB962C8B-B14F-4D97-AF65-F5344CB8AC3E}">
        <p14:creationId xmlns:p14="http://schemas.microsoft.com/office/powerpoint/2010/main" val="532535931"/>
      </p:ext>
    </p:extLst>
  </p:cSld>
  <p:clrMapOvr>
    <a:masterClrMapping/>
  </p:clrMapOvr>
  <p:transition>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2403"/>
                                        </p:tgtEl>
                                        <p:attrNameLst>
                                          <p:attrName>style.visibility</p:attrName>
                                        </p:attrNameLst>
                                      </p:cBhvr>
                                      <p:to>
                                        <p:strVal val="visible"/>
                                      </p:to>
                                    </p:set>
                                    <p:anim calcmode="lin" valueType="num">
                                      <p:cBhvr>
                                        <p:cTn id="7" dur="1000" fill="hold"/>
                                        <p:tgtEl>
                                          <p:spTgt spid="102403"/>
                                        </p:tgtEl>
                                        <p:attrNameLst>
                                          <p:attrName>ppt_x</p:attrName>
                                        </p:attrNameLst>
                                      </p:cBhvr>
                                      <p:tavLst>
                                        <p:tav tm="0">
                                          <p:val>
                                            <p:strVal val="#ppt_x-.2"/>
                                          </p:val>
                                        </p:tav>
                                        <p:tav tm="100000">
                                          <p:val>
                                            <p:strVal val="#ppt_x"/>
                                          </p:val>
                                        </p:tav>
                                      </p:tavLst>
                                    </p:anim>
                                    <p:anim calcmode="lin" valueType="num">
                                      <p:cBhvr>
                                        <p:cTn id="8" dur="1000" fill="hold"/>
                                        <p:tgtEl>
                                          <p:spTgt spid="10240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03"/>
                                        </p:tgtEl>
                                      </p:cBhvr>
                                    </p:animEffect>
                                  </p:childTnLst>
                                </p:cTn>
                              </p:par>
                            </p:childTnLst>
                          </p:cTn>
                        </p:par>
                        <p:par>
                          <p:cTn id="10" fill="hold" nodeType="afterGroup">
                            <p:stCondLst>
                              <p:cond delay="1000"/>
                            </p:stCondLst>
                            <p:childTnLst>
                              <p:par>
                                <p:cTn id="11" presetID="35" presetClass="emph" presetSubtype="0" repeatCount="indefinite" fill="hold" grpId="1" nodeType="afterEffect">
                                  <p:stCondLst>
                                    <p:cond delay="0"/>
                                  </p:stCondLst>
                                  <p:endCondLst>
                                    <p:cond evt="onNext" delay="0">
                                      <p:tgtEl>
                                        <p:sldTgt/>
                                      </p:tgtEl>
                                    </p:cond>
                                  </p:endCondLst>
                                  <p:childTnLst>
                                    <p:anim calcmode="discrete" valueType="str">
                                      <p:cBhvr>
                                        <p:cTn id="12" dur="1000" fill="hold"/>
                                        <p:tgtEl>
                                          <p:spTgt spid="102403"/>
                                        </p:tgtEl>
                                        <p:attrNameLst>
                                          <p:attrName>style.visibility</p:attrName>
                                        </p:attrNameLst>
                                      </p:cBhvr>
                                      <p:tavLst>
                                        <p:tav tm="0">
                                          <p:val>
                                            <p:strVal val="hidden"/>
                                          </p:val>
                                        </p:tav>
                                        <p:tav tm="50000">
                                          <p:val>
                                            <p:strVal val="visible"/>
                                          </p:val>
                                        </p:tav>
                                      </p:tavLst>
                                    </p:anim>
                                  </p:childTnLst>
                                </p:cTn>
                              </p:par>
                            </p:childTnLst>
                          </p:cTn>
                        </p:par>
                        <p:par>
                          <p:cTn id="13" fill="hold" nodeType="afterGroup">
                            <p:stCondLst>
                              <p:cond delay="2000"/>
                            </p:stCondLst>
                            <p:childTnLst>
                              <p:par>
                                <p:cTn id="14" presetID="29" presetClass="entr" presetSubtype="0" fill="hold" grpId="0" nodeType="afterEffect">
                                  <p:stCondLst>
                                    <p:cond delay="0"/>
                                  </p:stCondLst>
                                  <p:childTnLst>
                                    <p:set>
                                      <p:cBhvr>
                                        <p:cTn id="15" dur="1" fill="hold">
                                          <p:stCondLst>
                                            <p:cond delay="0"/>
                                          </p:stCondLst>
                                        </p:cTn>
                                        <p:tgtEl>
                                          <p:spTgt spid="102404"/>
                                        </p:tgtEl>
                                        <p:attrNameLst>
                                          <p:attrName>style.visibility</p:attrName>
                                        </p:attrNameLst>
                                      </p:cBhvr>
                                      <p:to>
                                        <p:strVal val="visible"/>
                                      </p:to>
                                    </p:set>
                                    <p:anim calcmode="lin" valueType="num">
                                      <p:cBhvr>
                                        <p:cTn id="16" dur="3000" fill="hold"/>
                                        <p:tgtEl>
                                          <p:spTgt spid="102404"/>
                                        </p:tgtEl>
                                        <p:attrNameLst>
                                          <p:attrName>ppt_x</p:attrName>
                                        </p:attrNameLst>
                                      </p:cBhvr>
                                      <p:tavLst>
                                        <p:tav tm="0">
                                          <p:val>
                                            <p:strVal val="#ppt_x-.2"/>
                                          </p:val>
                                        </p:tav>
                                        <p:tav tm="100000">
                                          <p:val>
                                            <p:strVal val="#ppt_x"/>
                                          </p:val>
                                        </p:tav>
                                      </p:tavLst>
                                    </p:anim>
                                    <p:anim calcmode="lin" valueType="num">
                                      <p:cBhvr>
                                        <p:cTn id="17" dur="3000" fill="hold"/>
                                        <p:tgtEl>
                                          <p:spTgt spid="102404"/>
                                        </p:tgtEl>
                                        <p:attrNameLst>
                                          <p:attrName>ppt_y</p:attrName>
                                        </p:attrNameLst>
                                      </p:cBhvr>
                                      <p:tavLst>
                                        <p:tav tm="0">
                                          <p:val>
                                            <p:strVal val="#ppt_y"/>
                                          </p:val>
                                        </p:tav>
                                        <p:tav tm="100000">
                                          <p:val>
                                            <p:strVal val="#ppt_y"/>
                                          </p:val>
                                        </p:tav>
                                      </p:tavLst>
                                    </p:anim>
                                    <p:animEffect transition="in" filter="wipe(right)" prLst="gradientSize: 0.1">
                                      <p:cBhvr>
                                        <p:cTn id="18" dur="3000"/>
                                        <p:tgtEl>
                                          <p:spTgt spid="102404"/>
                                        </p:tgtEl>
                                      </p:cBhvr>
                                    </p:animEffect>
                                  </p:childTnLst>
                                </p:cTn>
                              </p:par>
                            </p:childTnLst>
                          </p:cTn>
                        </p:par>
                        <p:par>
                          <p:cTn id="19" fill="hold" nodeType="afterGroup">
                            <p:stCondLst>
                              <p:cond delay="5000"/>
                            </p:stCondLst>
                            <p:childTnLst>
                              <p:par>
                                <p:cTn id="20" presetID="35" presetClass="emph" presetSubtype="0" repeatCount="indefinite" fill="hold" grpId="1" nodeType="afterEffect">
                                  <p:stCondLst>
                                    <p:cond delay="0"/>
                                  </p:stCondLst>
                                  <p:childTnLst>
                                    <p:anim calcmode="discrete" valueType="str">
                                      <p:cBhvr>
                                        <p:cTn id="21" dur="3000" fill="hold"/>
                                        <p:tgtEl>
                                          <p:spTgt spid="102404"/>
                                        </p:tgtEl>
                                        <p:attrNameLst>
                                          <p:attrName>style.visibility</p:attrName>
                                        </p:attrNameLst>
                                      </p:cBhvr>
                                      <p:tavLst>
                                        <p:tav tm="0">
                                          <p:val>
                                            <p:strVal val="hidden"/>
                                          </p:val>
                                        </p:tav>
                                        <p:tav tm="50000">
                                          <p:val>
                                            <p:strVal val="visible"/>
                                          </p:val>
                                        </p:tav>
                                      </p:tavLst>
                                    </p:anim>
                                  </p:childTnLst>
                                </p:cTn>
                              </p:par>
                            </p:childTnLst>
                          </p:cTn>
                        </p:par>
                        <p:par>
                          <p:cTn id="22" fill="hold" nodeType="afterGroup">
                            <p:stCondLst>
                              <p:cond delay="8000"/>
                            </p:stCondLst>
                            <p:childTnLst>
                              <p:par>
                                <p:cTn id="23" presetID="4" presetClass="entr" presetSubtype="32" fill="hold" grpId="0" nodeType="afterEffect">
                                  <p:stCondLst>
                                    <p:cond delay="0"/>
                                  </p:stCondLst>
                                  <p:childTnLst>
                                    <p:set>
                                      <p:cBhvr>
                                        <p:cTn id="24" dur="1" fill="hold">
                                          <p:stCondLst>
                                            <p:cond delay="0"/>
                                          </p:stCondLst>
                                        </p:cTn>
                                        <p:tgtEl>
                                          <p:spTgt spid="102405"/>
                                        </p:tgtEl>
                                        <p:attrNameLst>
                                          <p:attrName>style.visibility</p:attrName>
                                        </p:attrNameLst>
                                      </p:cBhvr>
                                      <p:to>
                                        <p:strVal val="visible"/>
                                      </p:to>
                                    </p:set>
                                    <p:animEffect transition="in" filter="box(out)">
                                      <p:cBhvr>
                                        <p:cTn id="25" dur="500"/>
                                        <p:tgtEl>
                                          <p:spTgt spid="102405"/>
                                        </p:tgtEl>
                                      </p:cBhvr>
                                    </p:animEffect>
                                  </p:childTnLst>
                                </p:cTn>
                              </p:par>
                            </p:childTnLst>
                          </p:cTn>
                        </p:par>
                        <p:par>
                          <p:cTn id="26" fill="hold" nodeType="afterGroup">
                            <p:stCondLst>
                              <p:cond delay="8500"/>
                            </p:stCondLst>
                            <p:childTnLst>
                              <p:par>
                                <p:cTn id="27" presetID="35" presetClass="emph" presetSubtype="0" fill="hold" grpId="1" nodeType="afterEffect">
                                  <p:stCondLst>
                                    <p:cond delay="0"/>
                                  </p:stCondLst>
                                  <p:childTnLst>
                                    <p:anim calcmode="discrete" valueType="str">
                                      <p:cBhvr>
                                        <p:cTn id="28" dur="1000" fill="hold"/>
                                        <p:tgtEl>
                                          <p:spTgt spid="102405"/>
                                        </p:tgtEl>
                                        <p:attrNameLst>
                                          <p:attrName>style.visibility</p:attrName>
                                        </p:attrNameLst>
                                      </p:cBhvr>
                                      <p:tavLst>
                                        <p:tav tm="0">
                                          <p:val>
                                            <p:strVal val="hidden"/>
                                          </p:val>
                                        </p:tav>
                                        <p:tav tm="50000">
                                          <p:val>
                                            <p:strVal val="visible"/>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02406"/>
                                        </p:tgtEl>
                                        <p:attrNameLst>
                                          <p:attrName>style.visibility</p:attrName>
                                        </p:attrNameLst>
                                      </p:cBhvr>
                                      <p:to>
                                        <p:strVal val="visible"/>
                                      </p:to>
                                    </p:set>
                                    <p:anim calcmode="lin" valueType="num">
                                      <p:cBhvr>
                                        <p:cTn id="33" dur="1000" fill="hold"/>
                                        <p:tgtEl>
                                          <p:spTgt spid="102406"/>
                                        </p:tgtEl>
                                        <p:attrNameLst>
                                          <p:attrName>ppt_x</p:attrName>
                                        </p:attrNameLst>
                                      </p:cBhvr>
                                      <p:tavLst>
                                        <p:tav tm="0">
                                          <p:val>
                                            <p:strVal val="#ppt_x-.2"/>
                                          </p:val>
                                        </p:tav>
                                        <p:tav tm="100000">
                                          <p:val>
                                            <p:strVal val="#ppt_x"/>
                                          </p:val>
                                        </p:tav>
                                      </p:tavLst>
                                    </p:anim>
                                    <p:anim calcmode="lin" valueType="num">
                                      <p:cBhvr>
                                        <p:cTn id="34" dur="1000" fill="hold"/>
                                        <p:tgtEl>
                                          <p:spTgt spid="102406"/>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02406"/>
                                        </p:tgtEl>
                                      </p:cBhvr>
                                    </p:animEffect>
                                  </p:childTnLst>
                                </p:cTn>
                              </p:par>
                            </p:childTnLst>
                          </p:cTn>
                        </p:par>
                        <p:par>
                          <p:cTn id="36" fill="hold" nodeType="afterGroup">
                            <p:stCondLst>
                              <p:cond delay="1000"/>
                            </p:stCondLst>
                            <p:childTnLst>
                              <p:par>
                                <p:cTn id="37" presetID="35" presetClass="emph" presetSubtype="0" repeatCount="indefinite" fill="hold" grpId="1" nodeType="afterEffect">
                                  <p:stCondLst>
                                    <p:cond delay="0"/>
                                  </p:stCondLst>
                                  <p:endCondLst>
                                    <p:cond evt="onNext" delay="0">
                                      <p:tgtEl>
                                        <p:sldTgt/>
                                      </p:tgtEl>
                                    </p:cond>
                                  </p:endCondLst>
                                  <p:childTnLst>
                                    <p:anim calcmode="discrete" valueType="str">
                                      <p:cBhvr>
                                        <p:cTn id="38" dur="1000" fill="hold"/>
                                        <p:tgtEl>
                                          <p:spTgt spid="102406"/>
                                        </p:tgtEl>
                                        <p:attrNameLst>
                                          <p:attrName>style.visibility</p:attrName>
                                        </p:attrNameLst>
                                      </p:cBhvr>
                                      <p:tavLst>
                                        <p:tav tm="0">
                                          <p:val>
                                            <p:strVal val="hidden"/>
                                          </p:val>
                                        </p:tav>
                                        <p:tav tm="50000">
                                          <p:val>
                                            <p:strVal val="visible"/>
                                          </p:val>
                                        </p:tav>
                                      </p:tavLst>
                                    </p:anim>
                                  </p:childTnLst>
                                </p:cTn>
                              </p:par>
                            </p:childTnLst>
                          </p:cTn>
                        </p:par>
                        <p:par>
                          <p:cTn id="39" fill="hold" nodeType="afterGroup">
                            <p:stCondLst>
                              <p:cond delay="2000"/>
                            </p:stCondLst>
                            <p:childTnLst>
                              <p:par>
                                <p:cTn id="40" presetID="4" presetClass="entr" presetSubtype="32" fill="hold" grpId="0" nodeType="afterEffect">
                                  <p:stCondLst>
                                    <p:cond delay="0"/>
                                  </p:stCondLst>
                                  <p:childTnLst>
                                    <p:set>
                                      <p:cBhvr>
                                        <p:cTn id="41" dur="1" fill="hold">
                                          <p:stCondLst>
                                            <p:cond delay="0"/>
                                          </p:stCondLst>
                                        </p:cTn>
                                        <p:tgtEl>
                                          <p:spTgt spid="102407"/>
                                        </p:tgtEl>
                                        <p:attrNameLst>
                                          <p:attrName>style.visibility</p:attrName>
                                        </p:attrNameLst>
                                      </p:cBhvr>
                                      <p:to>
                                        <p:strVal val="visible"/>
                                      </p:to>
                                    </p:set>
                                    <p:animEffect transition="in" filter="box(out)">
                                      <p:cBhvr>
                                        <p:cTn id="42" dur="2000"/>
                                        <p:tgtEl>
                                          <p:spTgt spid="102407"/>
                                        </p:tgtEl>
                                      </p:cBhvr>
                                    </p:animEffect>
                                  </p:childTnLst>
                                </p:cTn>
                              </p:par>
                            </p:childTnLst>
                          </p:cTn>
                        </p:par>
                        <p:par>
                          <p:cTn id="43" fill="hold" nodeType="afterGroup">
                            <p:stCondLst>
                              <p:cond delay="4000"/>
                            </p:stCondLst>
                            <p:childTnLst>
                              <p:par>
                                <p:cTn id="44" presetID="35" presetClass="emph" presetSubtype="0" repeatCount="indefinite" fill="hold" grpId="1" nodeType="afterEffect">
                                  <p:stCondLst>
                                    <p:cond delay="0"/>
                                  </p:stCondLst>
                                  <p:childTnLst>
                                    <p:anim calcmode="discrete" valueType="str">
                                      <p:cBhvr>
                                        <p:cTn id="45" dur="5000" fill="hold"/>
                                        <p:tgtEl>
                                          <p:spTgt spid="10240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animBg="1"/>
      <p:bldP spid="102403" grpId="1" animBg="1"/>
      <p:bldP spid="102404" grpId="0" animBg="1"/>
      <p:bldP spid="102404" grpId="1" animBg="1"/>
      <p:bldP spid="102405" grpId="0" animBg="1"/>
      <p:bldP spid="102405" grpId="1" animBg="1"/>
      <p:bldP spid="102406" grpId="0" animBg="1"/>
      <p:bldP spid="102406" grpId="1" animBg="1"/>
      <p:bldP spid="102407" grpId="0" animBg="1"/>
      <p:bldP spid="10240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609600" y="0"/>
            <a:ext cx="8153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just"/>
            <a:r>
              <a:rPr lang="en-US" altLang="en-US" b="1" i="1" u="sng">
                <a:solidFill>
                  <a:srgbClr val="0000FF"/>
                </a:solidFill>
              </a:rPr>
              <a:t>2</a:t>
            </a:r>
            <a:r>
              <a:rPr lang="en-US" altLang="en-US" b="1" i="1">
                <a:solidFill>
                  <a:srgbClr val="0000FF"/>
                </a:solidFill>
              </a:rPr>
              <a:t>:</a:t>
            </a:r>
            <a:r>
              <a:rPr lang="en-US" altLang="en-US" sz="1800"/>
              <a:t> </a:t>
            </a:r>
            <a:r>
              <a:rPr lang="en-US" altLang="en-US" sz="2400" b="1">
                <a:solidFill>
                  <a:srgbClr val="6600CC"/>
                </a:solidFill>
              </a:rPr>
              <a:t>Vữa xi măng do nguyên vật liệu nào tạo thành?</a:t>
            </a:r>
            <a:r>
              <a:rPr lang="en-US" altLang="en-US" sz="2400" b="1" i="1">
                <a:solidFill>
                  <a:srgbClr val="6600CC"/>
                </a:solidFill>
                <a:latin typeface="Times New Roman" pitchFamily="18" charset="0"/>
              </a:rPr>
              <a:t>N</a:t>
            </a:r>
            <a:r>
              <a:rPr lang="en-US" altLang="en-US" sz="2400" b="1" i="1">
                <a:solidFill>
                  <a:srgbClr val="6600CC"/>
                </a:solidFill>
              </a:rPr>
              <a:t>êu tính chất và công dụng của vữa xi măng?</a:t>
            </a:r>
            <a:r>
              <a:rPr lang="en-US" altLang="en-US" sz="2800" b="1" i="1">
                <a:solidFill>
                  <a:srgbClr val="0000FF"/>
                </a:solidFill>
                <a:latin typeface="Times New Roman" pitchFamily="18" charset="0"/>
              </a:rPr>
              <a:t> </a:t>
            </a:r>
          </a:p>
        </p:txBody>
      </p:sp>
      <p:sp>
        <p:nvSpPr>
          <p:cNvPr id="5123" name="Text Box 3"/>
          <p:cNvSpPr txBox="1">
            <a:spLocks noChangeArrowheads="1"/>
          </p:cNvSpPr>
          <p:nvPr/>
        </p:nvSpPr>
        <p:spPr bwMode="auto">
          <a:xfrm>
            <a:off x="0" y="2743200"/>
            <a:ext cx="990600" cy="1200150"/>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r>
              <a:rPr lang="en-US" altLang="en-US" sz="2400">
                <a:solidFill>
                  <a:srgbClr val="0000FF"/>
                </a:solidFill>
                <a:latin typeface="Times New Roman" pitchFamily="18" charset="0"/>
              </a:rPr>
              <a:t>V</a:t>
            </a:r>
            <a:r>
              <a:rPr lang="en-US" altLang="en-US" sz="2400">
                <a:solidFill>
                  <a:srgbClr val="0000FF"/>
                </a:solidFill>
              </a:rPr>
              <a:t>ữa xi măng</a:t>
            </a:r>
          </a:p>
        </p:txBody>
      </p:sp>
      <p:sp>
        <p:nvSpPr>
          <p:cNvPr id="5124" name="Text Box 4"/>
          <p:cNvSpPr txBox="1">
            <a:spLocks noChangeArrowheads="1"/>
          </p:cNvSpPr>
          <p:nvPr/>
        </p:nvSpPr>
        <p:spPr bwMode="auto">
          <a:xfrm>
            <a:off x="5562600" y="1295400"/>
            <a:ext cx="609600" cy="533400"/>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800">
                <a:solidFill>
                  <a:srgbClr val="0000FF"/>
                </a:solidFill>
                <a:latin typeface="Times New Roman" pitchFamily="18" charset="0"/>
              </a:rPr>
              <a:t>cát</a:t>
            </a:r>
          </a:p>
        </p:txBody>
      </p:sp>
      <p:sp>
        <p:nvSpPr>
          <p:cNvPr id="5125" name="Text Box 5"/>
          <p:cNvSpPr txBox="1">
            <a:spLocks noChangeArrowheads="1"/>
          </p:cNvSpPr>
          <p:nvPr/>
        </p:nvSpPr>
        <p:spPr bwMode="auto">
          <a:xfrm>
            <a:off x="6477000" y="1295400"/>
            <a:ext cx="911225" cy="439738"/>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200">
                <a:solidFill>
                  <a:srgbClr val="0000FF"/>
                </a:solidFill>
                <a:latin typeface="Times New Roman" pitchFamily="18" charset="0"/>
              </a:rPr>
              <a:t>N</a:t>
            </a:r>
            <a:r>
              <a:rPr lang="en-US" altLang="en-US" sz="2200">
                <a:solidFill>
                  <a:srgbClr val="0000FF"/>
                </a:solidFill>
              </a:rPr>
              <a:t>ước</a:t>
            </a:r>
          </a:p>
        </p:txBody>
      </p:sp>
      <p:sp>
        <p:nvSpPr>
          <p:cNvPr id="5126" name="Text Box 6"/>
          <p:cNvSpPr txBox="1">
            <a:spLocks noChangeArrowheads="1"/>
          </p:cNvSpPr>
          <p:nvPr/>
        </p:nvSpPr>
        <p:spPr bwMode="auto">
          <a:xfrm>
            <a:off x="7696200" y="1066800"/>
            <a:ext cx="1447800" cy="714375"/>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000">
                <a:solidFill>
                  <a:srgbClr val="0000FF"/>
                </a:solidFill>
              </a:rPr>
              <a:t>Trộn đều với nhau</a:t>
            </a:r>
          </a:p>
        </p:txBody>
      </p:sp>
      <p:sp>
        <p:nvSpPr>
          <p:cNvPr id="5127" name="Line 7"/>
          <p:cNvSpPr>
            <a:spLocks noChangeShapeType="1"/>
          </p:cNvSpPr>
          <p:nvPr/>
        </p:nvSpPr>
        <p:spPr bwMode="auto">
          <a:xfrm flipV="1">
            <a:off x="990600" y="1524000"/>
            <a:ext cx="457200" cy="1905000"/>
          </a:xfrm>
          <a:prstGeom prst="line">
            <a:avLst/>
          </a:prstGeom>
          <a:noFill/>
          <a:ln w="38100" cap="sq">
            <a:solidFill>
              <a:srgbClr val="0000FF"/>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28" name="Line 8"/>
          <p:cNvSpPr>
            <a:spLocks noChangeShapeType="1"/>
          </p:cNvSpPr>
          <p:nvPr/>
        </p:nvSpPr>
        <p:spPr bwMode="auto">
          <a:xfrm>
            <a:off x="990600" y="3429000"/>
            <a:ext cx="685800" cy="0"/>
          </a:xfrm>
          <a:prstGeom prst="line">
            <a:avLst/>
          </a:prstGeom>
          <a:noFill/>
          <a:ln w="38100" cap="sq">
            <a:solidFill>
              <a:srgbClr val="0000FF"/>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29" name="AutoShape 9"/>
          <p:cNvSpPr>
            <a:spLocks noChangeArrowheads="1"/>
          </p:cNvSpPr>
          <p:nvPr/>
        </p:nvSpPr>
        <p:spPr bwMode="auto">
          <a:xfrm>
            <a:off x="7391400" y="1447800"/>
            <a:ext cx="304800" cy="228600"/>
          </a:xfrm>
          <a:prstGeom prst="rightArrow">
            <a:avLst>
              <a:gd name="adj1" fmla="val 50000"/>
              <a:gd name="adj2" fmla="val 33333"/>
            </a:avLst>
          </a:prstGeom>
          <a:solidFill>
            <a:srgbClr val="0000FF"/>
          </a:solidFill>
          <a:ln w="12700" cap="sq">
            <a:solidFill>
              <a:srgbClr val="FF0000"/>
            </a:solidFill>
            <a:miter lim="800000"/>
            <a:headEnd type="none" w="sm" len="sm"/>
            <a:tailEnd type="none" w="sm" len="sm"/>
          </a:ln>
        </p:spPr>
        <p:txBody>
          <a:bodyPr wrap="none" anchor="ctr"/>
          <a:lstStyle/>
          <a:p>
            <a:pPr algn="ctr"/>
            <a:endParaRPr lang="en-US" altLang="en-US">
              <a:solidFill>
                <a:srgbClr val="0000FF"/>
              </a:solidFill>
            </a:endParaRPr>
          </a:p>
        </p:txBody>
      </p:sp>
      <p:sp>
        <p:nvSpPr>
          <p:cNvPr id="5130" name="Text Box 10"/>
          <p:cNvSpPr txBox="1">
            <a:spLocks noChangeArrowheads="1"/>
          </p:cNvSpPr>
          <p:nvPr/>
        </p:nvSpPr>
        <p:spPr bwMode="auto">
          <a:xfrm>
            <a:off x="6096000" y="1295400"/>
            <a:ext cx="450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3600"/>
              <a:t>+</a:t>
            </a:r>
          </a:p>
        </p:txBody>
      </p:sp>
      <p:sp>
        <p:nvSpPr>
          <p:cNvPr id="5131" name="Text Box 11"/>
          <p:cNvSpPr txBox="1">
            <a:spLocks noChangeArrowheads="1"/>
          </p:cNvSpPr>
          <p:nvPr/>
        </p:nvSpPr>
        <p:spPr bwMode="auto">
          <a:xfrm>
            <a:off x="1524000" y="1346200"/>
            <a:ext cx="1809750" cy="469900"/>
          </a:xfrm>
          <a:prstGeom prst="rect">
            <a:avLst/>
          </a:prstGeom>
          <a:solidFill>
            <a:srgbClr val="FFFFCC"/>
          </a:solidFill>
          <a:ln w="12700" cap="sq">
            <a:solidFill>
              <a:srgbClr val="FF0000"/>
            </a:solidFill>
            <a:miter lim="800000"/>
            <a:headEnd type="none" w="sm" len="sm"/>
            <a:tailEnd type="none" w="sm" len="sm"/>
          </a:ln>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FF0000"/>
                </a:solidFill>
              </a:rPr>
              <a:t>Nguyên liệu</a:t>
            </a:r>
          </a:p>
        </p:txBody>
      </p:sp>
      <p:sp>
        <p:nvSpPr>
          <p:cNvPr id="5132" name="Text Box 12"/>
          <p:cNvSpPr txBox="1">
            <a:spLocks noChangeArrowheads="1"/>
          </p:cNvSpPr>
          <p:nvPr/>
        </p:nvSpPr>
        <p:spPr bwMode="auto">
          <a:xfrm>
            <a:off x="3810000" y="1295400"/>
            <a:ext cx="1350963" cy="531813"/>
          </a:xfrm>
          <a:prstGeom prst="rect">
            <a:avLst/>
          </a:prstGeom>
          <a:solidFill>
            <a:srgbClr val="FFFFCC"/>
          </a:solidFill>
          <a:ln w="12700" cap="sq">
            <a:solidFill>
              <a:srgbClr val="FF0000"/>
            </a:solidFill>
            <a:miter lim="800000"/>
            <a:headEnd type="none" w="sm" len="sm"/>
            <a:tailEnd type="none" w="sm" len="sm"/>
          </a:ln>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800">
                <a:solidFill>
                  <a:srgbClr val="0000FF"/>
                </a:solidFill>
                <a:latin typeface="Times New Roman" pitchFamily="18" charset="0"/>
              </a:rPr>
              <a:t>xi măng</a:t>
            </a:r>
          </a:p>
        </p:txBody>
      </p:sp>
      <p:sp>
        <p:nvSpPr>
          <p:cNvPr id="5133" name="Text Box 13"/>
          <p:cNvSpPr txBox="1">
            <a:spLocks noChangeArrowheads="1"/>
          </p:cNvSpPr>
          <p:nvPr/>
        </p:nvSpPr>
        <p:spPr bwMode="auto">
          <a:xfrm>
            <a:off x="5105400" y="1295400"/>
            <a:ext cx="450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3600"/>
              <a:t>+</a:t>
            </a:r>
          </a:p>
        </p:txBody>
      </p:sp>
      <p:sp>
        <p:nvSpPr>
          <p:cNvPr id="5134" name="AutoShape 14"/>
          <p:cNvSpPr>
            <a:spLocks noChangeArrowheads="1"/>
          </p:cNvSpPr>
          <p:nvPr/>
        </p:nvSpPr>
        <p:spPr bwMode="auto">
          <a:xfrm>
            <a:off x="3505200" y="1447800"/>
            <a:ext cx="304800" cy="228600"/>
          </a:xfrm>
          <a:prstGeom prst="rightArrow">
            <a:avLst>
              <a:gd name="adj1" fmla="val 50000"/>
              <a:gd name="adj2" fmla="val 33333"/>
            </a:avLst>
          </a:prstGeom>
          <a:solidFill>
            <a:srgbClr val="0000FF"/>
          </a:solidFill>
          <a:ln w="12700" cap="sq">
            <a:solidFill>
              <a:srgbClr val="FF0000"/>
            </a:solidFill>
            <a:miter lim="800000"/>
            <a:headEnd type="none" w="sm" len="sm"/>
            <a:tailEnd type="none" w="sm" len="sm"/>
          </a:ln>
        </p:spPr>
        <p:txBody>
          <a:bodyPr wrap="none" anchor="ctr"/>
          <a:lstStyle/>
          <a:p>
            <a:pPr algn="ctr"/>
            <a:endParaRPr lang="en-US" altLang="en-US">
              <a:solidFill>
                <a:srgbClr val="0000FF"/>
              </a:solidFill>
            </a:endParaRPr>
          </a:p>
        </p:txBody>
      </p:sp>
      <p:sp>
        <p:nvSpPr>
          <p:cNvPr id="5135" name="Line 15"/>
          <p:cNvSpPr>
            <a:spLocks noChangeShapeType="1"/>
          </p:cNvSpPr>
          <p:nvPr/>
        </p:nvSpPr>
        <p:spPr bwMode="auto">
          <a:xfrm>
            <a:off x="990600" y="3429000"/>
            <a:ext cx="762000" cy="2286000"/>
          </a:xfrm>
          <a:prstGeom prst="line">
            <a:avLst/>
          </a:prstGeom>
          <a:noFill/>
          <a:ln w="38100" cap="sq">
            <a:solidFill>
              <a:srgbClr val="0000FF"/>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36" name="Line 16"/>
          <p:cNvSpPr>
            <a:spLocks noChangeShapeType="1"/>
          </p:cNvSpPr>
          <p:nvPr/>
        </p:nvSpPr>
        <p:spPr bwMode="auto">
          <a:xfrm flipV="1">
            <a:off x="3352800" y="5181600"/>
            <a:ext cx="1143000" cy="8382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37" name="Text Box 17"/>
          <p:cNvSpPr txBox="1">
            <a:spLocks noChangeArrowheads="1"/>
          </p:cNvSpPr>
          <p:nvPr/>
        </p:nvSpPr>
        <p:spPr bwMode="auto">
          <a:xfrm>
            <a:off x="1600200" y="5715000"/>
            <a:ext cx="1768475" cy="531813"/>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0000FF"/>
                </a:solidFill>
                <a:latin typeface="Times New Roman" pitchFamily="18" charset="0"/>
              </a:rPr>
              <a:t>C</a:t>
            </a:r>
            <a:r>
              <a:rPr lang="en-US" altLang="en-US" sz="2400">
                <a:solidFill>
                  <a:srgbClr val="0000FF"/>
                </a:solidFill>
              </a:rPr>
              <a:t>ông dụng</a:t>
            </a:r>
            <a:r>
              <a:rPr lang="en-US" altLang="en-US" sz="2800">
                <a:solidFill>
                  <a:srgbClr val="0000FF"/>
                </a:solidFill>
                <a:latin typeface="Times New Roman" pitchFamily="18" charset="0"/>
              </a:rPr>
              <a:t> </a:t>
            </a:r>
          </a:p>
        </p:txBody>
      </p:sp>
      <p:sp>
        <p:nvSpPr>
          <p:cNvPr id="5138" name="Text Box 18"/>
          <p:cNvSpPr txBox="1">
            <a:spLocks noChangeArrowheads="1"/>
          </p:cNvSpPr>
          <p:nvPr/>
        </p:nvSpPr>
        <p:spPr bwMode="auto">
          <a:xfrm>
            <a:off x="4419600" y="5105400"/>
            <a:ext cx="3200400" cy="469900"/>
          </a:xfrm>
          <a:prstGeom prst="rect">
            <a:avLst/>
          </a:prstGeom>
          <a:solidFill>
            <a:srgbClr val="0066FF"/>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r>
              <a:rPr lang="en-US" altLang="en-US" sz="2400">
                <a:solidFill>
                  <a:schemeClr val="bg1"/>
                </a:solidFill>
                <a:latin typeface="Times New Roman" pitchFamily="18" charset="0"/>
              </a:rPr>
              <a:t>X</a:t>
            </a:r>
            <a:r>
              <a:rPr lang="en-US" altLang="en-US" sz="2400">
                <a:solidFill>
                  <a:schemeClr val="bg1"/>
                </a:solidFill>
              </a:rPr>
              <a:t>ây tường</a:t>
            </a:r>
          </a:p>
        </p:txBody>
      </p:sp>
      <p:sp>
        <p:nvSpPr>
          <p:cNvPr id="5139" name="Text Box 19"/>
          <p:cNvSpPr txBox="1">
            <a:spLocks noChangeArrowheads="1"/>
          </p:cNvSpPr>
          <p:nvPr/>
        </p:nvSpPr>
        <p:spPr bwMode="auto">
          <a:xfrm>
            <a:off x="4495800" y="6388100"/>
            <a:ext cx="3200400" cy="469900"/>
          </a:xfrm>
          <a:prstGeom prst="rect">
            <a:avLst/>
          </a:prstGeom>
          <a:solidFill>
            <a:srgbClr val="0066FF"/>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r>
              <a:rPr lang="en-US" altLang="en-US" sz="2400">
                <a:solidFill>
                  <a:schemeClr val="bg1"/>
                </a:solidFill>
              </a:rPr>
              <a:t>Trát bể chứa...</a:t>
            </a:r>
          </a:p>
        </p:txBody>
      </p:sp>
      <p:sp>
        <p:nvSpPr>
          <p:cNvPr id="5140" name="Text Box 20"/>
          <p:cNvSpPr txBox="1">
            <a:spLocks noChangeArrowheads="1"/>
          </p:cNvSpPr>
          <p:nvPr/>
        </p:nvSpPr>
        <p:spPr bwMode="auto">
          <a:xfrm>
            <a:off x="4495800" y="5715000"/>
            <a:ext cx="3200400" cy="469900"/>
          </a:xfrm>
          <a:prstGeom prst="rect">
            <a:avLst/>
          </a:prstGeom>
          <a:solidFill>
            <a:srgbClr val="0066FF"/>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chemeClr val="bg1"/>
                </a:solidFill>
              </a:rPr>
              <a:t>         Trát tường</a:t>
            </a:r>
            <a:r>
              <a:rPr lang="en-US" altLang="en-US" sz="1800"/>
              <a:t> </a:t>
            </a:r>
          </a:p>
        </p:txBody>
      </p:sp>
      <p:sp>
        <p:nvSpPr>
          <p:cNvPr id="5141" name="Line 21"/>
          <p:cNvSpPr>
            <a:spLocks noChangeShapeType="1"/>
          </p:cNvSpPr>
          <p:nvPr/>
        </p:nvSpPr>
        <p:spPr bwMode="auto">
          <a:xfrm flipV="1">
            <a:off x="3352800" y="5867400"/>
            <a:ext cx="1143000" cy="1524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42" name="Line 22"/>
          <p:cNvSpPr>
            <a:spLocks noChangeShapeType="1"/>
          </p:cNvSpPr>
          <p:nvPr/>
        </p:nvSpPr>
        <p:spPr bwMode="auto">
          <a:xfrm>
            <a:off x="3429000" y="6019800"/>
            <a:ext cx="1143000" cy="5334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43" name="Text Box 23"/>
          <p:cNvSpPr txBox="1">
            <a:spLocks noChangeArrowheads="1"/>
          </p:cNvSpPr>
          <p:nvPr/>
        </p:nvSpPr>
        <p:spPr bwMode="auto">
          <a:xfrm>
            <a:off x="4038600" y="3733800"/>
            <a:ext cx="4876800" cy="831850"/>
          </a:xfrm>
          <a:prstGeom prst="rect">
            <a:avLst/>
          </a:prstGeom>
          <a:solidFill>
            <a:srgbClr val="FFFFCC"/>
          </a:solidFill>
          <a:ln w="9525">
            <a:solidFill>
              <a:srgbClr val="FF0000"/>
            </a:solidFill>
            <a:miter lim="800000"/>
            <a:headEnd/>
            <a:tailEnd/>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0000FF"/>
                </a:solidFill>
                <a:latin typeface="Times New Roman" pitchFamily="18" charset="0"/>
              </a:rPr>
              <a:t>Khi kh</a:t>
            </a:r>
            <a:r>
              <a:rPr lang="en-US" altLang="en-US" sz="2400">
                <a:solidFill>
                  <a:srgbClr val="0000FF"/>
                </a:solidFill>
              </a:rPr>
              <a:t>ô trở nên cứng , không bị rạn nứt</a:t>
            </a:r>
          </a:p>
        </p:txBody>
      </p:sp>
      <p:sp>
        <p:nvSpPr>
          <p:cNvPr id="5144" name="Line 24"/>
          <p:cNvSpPr>
            <a:spLocks noChangeShapeType="1"/>
          </p:cNvSpPr>
          <p:nvPr/>
        </p:nvSpPr>
        <p:spPr bwMode="auto">
          <a:xfrm>
            <a:off x="3276600" y="3429000"/>
            <a:ext cx="762000" cy="9906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45" name="Text Box 25"/>
          <p:cNvSpPr txBox="1">
            <a:spLocks noChangeArrowheads="1"/>
          </p:cNvSpPr>
          <p:nvPr/>
        </p:nvSpPr>
        <p:spPr bwMode="auto">
          <a:xfrm>
            <a:off x="1828800" y="3200400"/>
            <a:ext cx="1466850" cy="469900"/>
          </a:xfrm>
          <a:prstGeom prst="rect">
            <a:avLst/>
          </a:prstGeom>
          <a:solidFill>
            <a:srgbClr val="FFFFCC"/>
          </a:solidFill>
          <a:ln w="12700" cap="sq">
            <a:solidFill>
              <a:srgbClr val="FF0000"/>
            </a:solidFill>
            <a:miter lim="800000"/>
            <a:headEnd type="none" w="sm" len="sm"/>
            <a:tailEnd type="none" w="sm" len="sm"/>
          </a:ln>
        </p:spPr>
        <p:txBody>
          <a:bodyPr wrap="non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0000FF"/>
                </a:solidFill>
                <a:latin typeface="Times New Roman" pitchFamily="18" charset="0"/>
              </a:rPr>
              <a:t>T</a:t>
            </a:r>
            <a:r>
              <a:rPr lang="en-US" altLang="en-US" sz="2400">
                <a:solidFill>
                  <a:srgbClr val="0000FF"/>
                </a:solidFill>
              </a:rPr>
              <a:t>ính chất</a:t>
            </a:r>
          </a:p>
        </p:txBody>
      </p:sp>
      <p:sp>
        <p:nvSpPr>
          <p:cNvPr id="5146" name="Text Box 26"/>
          <p:cNvSpPr txBox="1">
            <a:spLocks noChangeArrowheads="1"/>
          </p:cNvSpPr>
          <p:nvPr/>
        </p:nvSpPr>
        <p:spPr bwMode="auto">
          <a:xfrm>
            <a:off x="4038600" y="2514600"/>
            <a:ext cx="4876800" cy="531813"/>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r>
              <a:rPr lang="en-US" altLang="en-US" sz="2800">
                <a:solidFill>
                  <a:srgbClr val="0000FF"/>
                </a:solidFill>
                <a:latin typeface="Times New Roman" pitchFamily="18" charset="0"/>
              </a:rPr>
              <a:t>Khi mới trộn thì dẻo.</a:t>
            </a:r>
          </a:p>
        </p:txBody>
      </p:sp>
      <p:sp>
        <p:nvSpPr>
          <p:cNvPr id="5147" name="Text Box 27"/>
          <p:cNvSpPr txBox="1">
            <a:spLocks noChangeArrowheads="1"/>
          </p:cNvSpPr>
          <p:nvPr/>
        </p:nvSpPr>
        <p:spPr bwMode="auto">
          <a:xfrm>
            <a:off x="4038600" y="3124200"/>
            <a:ext cx="4876800" cy="469900"/>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a:solidFill>
                  <a:srgbClr val="0000FF"/>
                </a:solidFill>
                <a:latin typeface="Times New Roman" pitchFamily="18" charset="0"/>
              </a:rPr>
              <a:t>D</a:t>
            </a:r>
            <a:r>
              <a:rPr lang="en-US" altLang="en-US" sz="2400">
                <a:solidFill>
                  <a:srgbClr val="0000FF"/>
                </a:solidFill>
              </a:rPr>
              <a:t>ễ gắn kết gạch , nhanh khô</a:t>
            </a:r>
          </a:p>
        </p:txBody>
      </p:sp>
      <p:sp>
        <p:nvSpPr>
          <p:cNvPr id="5148" name="Text Box 28"/>
          <p:cNvSpPr txBox="1">
            <a:spLocks noChangeArrowheads="1"/>
          </p:cNvSpPr>
          <p:nvPr/>
        </p:nvSpPr>
        <p:spPr bwMode="auto">
          <a:xfrm>
            <a:off x="4038600" y="4495800"/>
            <a:ext cx="4876800" cy="469900"/>
          </a:xfrm>
          <a:prstGeom prst="rect">
            <a:avLst/>
          </a:prstGeom>
          <a:solidFill>
            <a:srgbClr val="FFFFCC"/>
          </a:solidFill>
          <a:ln w="12700" cap="sq">
            <a:solidFill>
              <a:srgbClr val="FF0000"/>
            </a:solidFill>
            <a:miter lim="800000"/>
            <a:headEnd type="none" w="sm" len="sm"/>
            <a:tailEnd type="none" w="sm" len="sm"/>
          </a:ln>
        </p:spPr>
        <p:txBody>
          <a:bodyPr>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algn="ctr"/>
            <a:r>
              <a:rPr lang="en-US" altLang="en-US" sz="2400">
                <a:solidFill>
                  <a:srgbClr val="0000FF"/>
                </a:solidFill>
                <a:latin typeface="Times New Roman" pitchFamily="18" charset="0"/>
              </a:rPr>
              <a:t>Kh</a:t>
            </a:r>
            <a:r>
              <a:rPr lang="en-US" altLang="en-US" sz="2400">
                <a:solidFill>
                  <a:srgbClr val="0000FF"/>
                </a:solidFill>
              </a:rPr>
              <a:t>ông thấm nước</a:t>
            </a:r>
          </a:p>
        </p:txBody>
      </p:sp>
      <p:sp>
        <p:nvSpPr>
          <p:cNvPr id="5149" name="Line 29"/>
          <p:cNvSpPr>
            <a:spLocks noChangeShapeType="1"/>
          </p:cNvSpPr>
          <p:nvPr/>
        </p:nvSpPr>
        <p:spPr bwMode="auto">
          <a:xfrm>
            <a:off x="3276600" y="3429000"/>
            <a:ext cx="762000" cy="3810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50" name="Line 30"/>
          <p:cNvSpPr>
            <a:spLocks noChangeShapeType="1"/>
          </p:cNvSpPr>
          <p:nvPr/>
        </p:nvSpPr>
        <p:spPr bwMode="auto">
          <a:xfrm flipV="1">
            <a:off x="3276600" y="3200400"/>
            <a:ext cx="762000" cy="2286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5151" name="Line 31"/>
          <p:cNvSpPr>
            <a:spLocks noChangeShapeType="1"/>
          </p:cNvSpPr>
          <p:nvPr/>
        </p:nvSpPr>
        <p:spPr bwMode="auto">
          <a:xfrm flipV="1">
            <a:off x="3276600" y="2590800"/>
            <a:ext cx="762000" cy="838200"/>
          </a:xfrm>
          <a:prstGeom prst="line">
            <a:avLst/>
          </a:prstGeom>
          <a:noFill/>
          <a:ln w="381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49184" name="Rectangle 32"/>
          <p:cNvSpPr>
            <a:spLocks noChangeArrowheads="1"/>
          </p:cNvSpPr>
          <p:nvPr/>
        </p:nvSpPr>
        <p:spPr bwMode="auto">
          <a:xfrm>
            <a:off x="0" y="0"/>
            <a:ext cx="9144000" cy="6858000"/>
          </a:xfrm>
          <a:prstGeom prst="rect">
            <a:avLst/>
          </a:prstGeom>
          <a:noFill/>
          <a:ln w="88900" cmpd="tri">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a:p>
        </p:txBody>
      </p:sp>
    </p:spTree>
    <p:extLst>
      <p:ext uri="{BB962C8B-B14F-4D97-AF65-F5344CB8AC3E}">
        <p14:creationId xmlns:p14="http://schemas.microsoft.com/office/powerpoint/2010/main" val="20486941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Horizontal)">
                                      <p:cBhvr>
                                        <p:cTn id="7" dur="3000"/>
                                        <p:tgtEl>
                                          <p:spTgt spid="5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diamond(in)">
                                      <p:cBhvr>
                                        <p:cTn id="12" dur="1000"/>
                                        <p:tgtEl>
                                          <p:spTgt spid="5123"/>
                                        </p:tgtEl>
                                      </p:cBhvr>
                                    </p:animEffect>
                                  </p:childTnLst>
                                </p:cTn>
                              </p:par>
                            </p:childTnLst>
                          </p:cTn>
                        </p:par>
                        <p:par>
                          <p:cTn id="13" fill="hold" nodeType="afterGroup">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5127"/>
                                        </p:tgtEl>
                                        <p:attrNameLst>
                                          <p:attrName>style.visibility</p:attrName>
                                        </p:attrNameLst>
                                      </p:cBhvr>
                                      <p:to>
                                        <p:strVal val="visible"/>
                                      </p:to>
                                    </p:set>
                                    <p:anim calcmode="lin" valueType="num">
                                      <p:cBhvr additive="base">
                                        <p:cTn id="16" dur="500" fill="hold"/>
                                        <p:tgtEl>
                                          <p:spTgt spid="5127"/>
                                        </p:tgtEl>
                                        <p:attrNameLst>
                                          <p:attrName>ppt_x</p:attrName>
                                        </p:attrNameLst>
                                      </p:cBhvr>
                                      <p:tavLst>
                                        <p:tav tm="0">
                                          <p:val>
                                            <p:strVal val="#ppt_x"/>
                                          </p:val>
                                        </p:tav>
                                        <p:tav tm="100000">
                                          <p:val>
                                            <p:strVal val="#ppt_x"/>
                                          </p:val>
                                        </p:tav>
                                      </p:tavLst>
                                    </p:anim>
                                    <p:anim calcmode="lin" valueType="num">
                                      <p:cBhvr additive="base">
                                        <p:cTn id="17" dur="500" fill="hold"/>
                                        <p:tgtEl>
                                          <p:spTgt spid="5127"/>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1500"/>
                            </p:stCondLst>
                            <p:childTnLst>
                              <p:par>
                                <p:cTn id="19" presetID="37" presetClass="entr" presetSubtype="0" fill="hold" grpId="0" nodeType="afterEffect">
                                  <p:stCondLst>
                                    <p:cond delay="0"/>
                                  </p:stCondLst>
                                  <p:childTnLst>
                                    <p:set>
                                      <p:cBhvr>
                                        <p:cTn id="20" dur="1" fill="hold">
                                          <p:stCondLst>
                                            <p:cond delay="0"/>
                                          </p:stCondLst>
                                        </p:cTn>
                                        <p:tgtEl>
                                          <p:spTgt spid="5131"/>
                                        </p:tgtEl>
                                        <p:attrNameLst>
                                          <p:attrName>style.visibility</p:attrName>
                                        </p:attrNameLst>
                                      </p:cBhvr>
                                      <p:to>
                                        <p:strVal val="visible"/>
                                      </p:to>
                                    </p:set>
                                    <p:animEffect transition="in" filter="fade">
                                      <p:cBhvr>
                                        <p:cTn id="21" dur="1000"/>
                                        <p:tgtEl>
                                          <p:spTgt spid="5131"/>
                                        </p:tgtEl>
                                      </p:cBhvr>
                                    </p:animEffect>
                                    <p:anim calcmode="lin" valueType="num">
                                      <p:cBhvr>
                                        <p:cTn id="22" dur="1000" fill="hold"/>
                                        <p:tgtEl>
                                          <p:spTgt spid="5131"/>
                                        </p:tgtEl>
                                        <p:attrNameLst>
                                          <p:attrName>ppt_x</p:attrName>
                                        </p:attrNameLst>
                                      </p:cBhvr>
                                      <p:tavLst>
                                        <p:tav tm="0">
                                          <p:val>
                                            <p:strVal val="#ppt_x"/>
                                          </p:val>
                                        </p:tav>
                                        <p:tav tm="100000">
                                          <p:val>
                                            <p:strVal val="#ppt_x"/>
                                          </p:val>
                                        </p:tav>
                                      </p:tavLst>
                                    </p:anim>
                                    <p:anim calcmode="lin" valueType="num">
                                      <p:cBhvr>
                                        <p:cTn id="23" dur="900" decel="100000" fill="hold"/>
                                        <p:tgtEl>
                                          <p:spTgt spid="5131"/>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131"/>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2500"/>
                            </p:stCondLst>
                            <p:childTnLst>
                              <p:par>
                                <p:cTn id="26" presetID="2" presetClass="entr" presetSubtype="8" fill="hold" grpId="0" nodeType="afterEffect">
                                  <p:stCondLst>
                                    <p:cond delay="0"/>
                                  </p:stCondLst>
                                  <p:childTnLst>
                                    <p:set>
                                      <p:cBhvr>
                                        <p:cTn id="27" dur="1" fill="hold">
                                          <p:stCondLst>
                                            <p:cond delay="0"/>
                                          </p:stCondLst>
                                        </p:cTn>
                                        <p:tgtEl>
                                          <p:spTgt spid="5134"/>
                                        </p:tgtEl>
                                        <p:attrNameLst>
                                          <p:attrName>style.visibility</p:attrName>
                                        </p:attrNameLst>
                                      </p:cBhvr>
                                      <p:to>
                                        <p:strVal val="visible"/>
                                      </p:to>
                                    </p:set>
                                    <p:anim calcmode="lin" valueType="num">
                                      <p:cBhvr additive="base">
                                        <p:cTn id="28" dur="500" fill="hold"/>
                                        <p:tgtEl>
                                          <p:spTgt spid="5134"/>
                                        </p:tgtEl>
                                        <p:attrNameLst>
                                          <p:attrName>ppt_x</p:attrName>
                                        </p:attrNameLst>
                                      </p:cBhvr>
                                      <p:tavLst>
                                        <p:tav tm="0">
                                          <p:val>
                                            <p:strVal val="0-#ppt_w/2"/>
                                          </p:val>
                                        </p:tav>
                                        <p:tav tm="100000">
                                          <p:val>
                                            <p:strVal val="#ppt_x"/>
                                          </p:val>
                                        </p:tav>
                                      </p:tavLst>
                                    </p:anim>
                                    <p:anim calcmode="lin" valueType="num">
                                      <p:cBhvr additive="base">
                                        <p:cTn id="29" dur="500" fill="hold"/>
                                        <p:tgtEl>
                                          <p:spTgt spid="5134"/>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3000"/>
                            </p:stCondLst>
                            <p:childTnLst>
                              <p:par>
                                <p:cTn id="31" presetID="2" presetClass="entr" presetSubtype="8" fill="hold" grpId="0" nodeType="afterEffect">
                                  <p:stCondLst>
                                    <p:cond delay="0"/>
                                  </p:stCondLst>
                                  <p:childTnLst>
                                    <p:set>
                                      <p:cBhvr>
                                        <p:cTn id="32" dur="1" fill="hold">
                                          <p:stCondLst>
                                            <p:cond delay="0"/>
                                          </p:stCondLst>
                                        </p:cTn>
                                        <p:tgtEl>
                                          <p:spTgt spid="5132"/>
                                        </p:tgtEl>
                                        <p:attrNameLst>
                                          <p:attrName>style.visibility</p:attrName>
                                        </p:attrNameLst>
                                      </p:cBhvr>
                                      <p:to>
                                        <p:strVal val="visible"/>
                                      </p:to>
                                    </p:set>
                                    <p:anim calcmode="lin" valueType="num">
                                      <p:cBhvr additive="base">
                                        <p:cTn id="33" dur="500" fill="hold"/>
                                        <p:tgtEl>
                                          <p:spTgt spid="5132"/>
                                        </p:tgtEl>
                                        <p:attrNameLst>
                                          <p:attrName>ppt_x</p:attrName>
                                        </p:attrNameLst>
                                      </p:cBhvr>
                                      <p:tavLst>
                                        <p:tav tm="0">
                                          <p:val>
                                            <p:strVal val="0-#ppt_w/2"/>
                                          </p:val>
                                        </p:tav>
                                        <p:tav tm="100000">
                                          <p:val>
                                            <p:strVal val="#ppt_x"/>
                                          </p:val>
                                        </p:tav>
                                      </p:tavLst>
                                    </p:anim>
                                    <p:anim calcmode="lin" valueType="num">
                                      <p:cBhvr additive="base">
                                        <p:cTn id="34" dur="500" fill="hold"/>
                                        <p:tgtEl>
                                          <p:spTgt spid="5132"/>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3500"/>
                            </p:stCondLst>
                            <p:childTnLst>
                              <p:par>
                                <p:cTn id="36" presetID="8" presetClass="entr" presetSubtype="16" fill="hold" grpId="0" nodeType="afterEffect">
                                  <p:stCondLst>
                                    <p:cond delay="0"/>
                                  </p:stCondLst>
                                  <p:childTnLst>
                                    <p:set>
                                      <p:cBhvr>
                                        <p:cTn id="37" dur="1" fill="hold">
                                          <p:stCondLst>
                                            <p:cond delay="0"/>
                                          </p:stCondLst>
                                        </p:cTn>
                                        <p:tgtEl>
                                          <p:spTgt spid="5133"/>
                                        </p:tgtEl>
                                        <p:attrNameLst>
                                          <p:attrName>style.visibility</p:attrName>
                                        </p:attrNameLst>
                                      </p:cBhvr>
                                      <p:to>
                                        <p:strVal val="visible"/>
                                      </p:to>
                                    </p:set>
                                    <p:animEffect transition="in" filter="diamond(in)">
                                      <p:cBhvr>
                                        <p:cTn id="38" dur="1000"/>
                                        <p:tgtEl>
                                          <p:spTgt spid="5133"/>
                                        </p:tgtEl>
                                      </p:cBhvr>
                                    </p:animEffect>
                                  </p:childTnLst>
                                </p:cTn>
                              </p:par>
                            </p:childTnLst>
                          </p:cTn>
                        </p:par>
                        <p:par>
                          <p:cTn id="39" fill="hold" nodeType="afterGroup">
                            <p:stCondLst>
                              <p:cond delay="4500"/>
                            </p:stCondLst>
                            <p:childTnLst>
                              <p:par>
                                <p:cTn id="40" presetID="2" presetClass="entr" presetSubtype="8" fill="hold" grpId="0" nodeType="afterEffect">
                                  <p:stCondLst>
                                    <p:cond delay="0"/>
                                  </p:stCondLst>
                                  <p:childTnLst>
                                    <p:set>
                                      <p:cBhvr>
                                        <p:cTn id="41" dur="1" fill="hold">
                                          <p:stCondLst>
                                            <p:cond delay="0"/>
                                          </p:stCondLst>
                                        </p:cTn>
                                        <p:tgtEl>
                                          <p:spTgt spid="5124"/>
                                        </p:tgtEl>
                                        <p:attrNameLst>
                                          <p:attrName>style.visibility</p:attrName>
                                        </p:attrNameLst>
                                      </p:cBhvr>
                                      <p:to>
                                        <p:strVal val="visible"/>
                                      </p:to>
                                    </p:set>
                                    <p:anim calcmode="lin" valueType="num">
                                      <p:cBhvr additive="base">
                                        <p:cTn id="42" dur="500" fill="hold"/>
                                        <p:tgtEl>
                                          <p:spTgt spid="5124"/>
                                        </p:tgtEl>
                                        <p:attrNameLst>
                                          <p:attrName>ppt_x</p:attrName>
                                        </p:attrNameLst>
                                      </p:cBhvr>
                                      <p:tavLst>
                                        <p:tav tm="0">
                                          <p:val>
                                            <p:strVal val="0-#ppt_w/2"/>
                                          </p:val>
                                        </p:tav>
                                        <p:tav tm="100000">
                                          <p:val>
                                            <p:strVal val="#ppt_x"/>
                                          </p:val>
                                        </p:tav>
                                      </p:tavLst>
                                    </p:anim>
                                    <p:anim calcmode="lin" valueType="num">
                                      <p:cBhvr additive="base">
                                        <p:cTn id="43" dur="500" fill="hold"/>
                                        <p:tgtEl>
                                          <p:spTgt spid="5124"/>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5000"/>
                            </p:stCondLst>
                            <p:childTnLst>
                              <p:par>
                                <p:cTn id="45" presetID="8" presetClass="entr" presetSubtype="16" fill="hold" grpId="0" nodeType="afterEffect">
                                  <p:stCondLst>
                                    <p:cond delay="0"/>
                                  </p:stCondLst>
                                  <p:childTnLst>
                                    <p:set>
                                      <p:cBhvr>
                                        <p:cTn id="46" dur="1" fill="hold">
                                          <p:stCondLst>
                                            <p:cond delay="0"/>
                                          </p:stCondLst>
                                        </p:cTn>
                                        <p:tgtEl>
                                          <p:spTgt spid="5130"/>
                                        </p:tgtEl>
                                        <p:attrNameLst>
                                          <p:attrName>style.visibility</p:attrName>
                                        </p:attrNameLst>
                                      </p:cBhvr>
                                      <p:to>
                                        <p:strVal val="visible"/>
                                      </p:to>
                                    </p:set>
                                    <p:animEffect transition="in" filter="diamond(in)">
                                      <p:cBhvr>
                                        <p:cTn id="47" dur="1000"/>
                                        <p:tgtEl>
                                          <p:spTgt spid="5130"/>
                                        </p:tgtEl>
                                      </p:cBhvr>
                                    </p:animEffect>
                                  </p:childTnLst>
                                </p:cTn>
                              </p:par>
                            </p:childTnLst>
                          </p:cTn>
                        </p:par>
                        <p:par>
                          <p:cTn id="48" fill="hold" nodeType="afterGroup">
                            <p:stCondLst>
                              <p:cond delay="6000"/>
                            </p:stCondLst>
                            <p:childTnLst>
                              <p:par>
                                <p:cTn id="49" presetID="2" presetClass="entr" presetSubtype="8" fill="hold" grpId="0" nodeType="afterEffect">
                                  <p:stCondLst>
                                    <p:cond delay="0"/>
                                  </p:stCondLst>
                                  <p:childTnLst>
                                    <p:set>
                                      <p:cBhvr>
                                        <p:cTn id="50" dur="1" fill="hold">
                                          <p:stCondLst>
                                            <p:cond delay="0"/>
                                          </p:stCondLst>
                                        </p:cTn>
                                        <p:tgtEl>
                                          <p:spTgt spid="5125"/>
                                        </p:tgtEl>
                                        <p:attrNameLst>
                                          <p:attrName>style.visibility</p:attrName>
                                        </p:attrNameLst>
                                      </p:cBhvr>
                                      <p:to>
                                        <p:strVal val="visible"/>
                                      </p:to>
                                    </p:set>
                                    <p:anim calcmode="lin" valueType="num">
                                      <p:cBhvr additive="base">
                                        <p:cTn id="51" dur="500" fill="hold"/>
                                        <p:tgtEl>
                                          <p:spTgt spid="5125"/>
                                        </p:tgtEl>
                                        <p:attrNameLst>
                                          <p:attrName>ppt_x</p:attrName>
                                        </p:attrNameLst>
                                      </p:cBhvr>
                                      <p:tavLst>
                                        <p:tav tm="0">
                                          <p:val>
                                            <p:strVal val="0-#ppt_w/2"/>
                                          </p:val>
                                        </p:tav>
                                        <p:tav tm="100000">
                                          <p:val>
                                            <p:strVal val="#ppt_x"/>
                                          </p:val>
                                        </p:tav>
                                      </p:tavLst>
                                    </p:anim>
                                    <p:anim calcmode="lin" valueType="num">
                                      <p:cBhvr additive="base">
                                        <p:cTn id="52" dur="500" fill="hold"/>
                                        <p:tgtEl>
                                          <p:spTgt spid="5125"/>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6500"/>
                            </p:stCondLst>
                            <p:childTnLst>
                              <p:par>
                                <p:cTn id="54" presetID="8" presetClass="entr" presetSubtype="16" fill="hold" grpId="0" nodeType="afterEffect">
                                  <p:stCondLst>
                                    <p:cond delay="0"/>
                                  </p:stCondLst>
                                  <p:childTnLst>
                                    <p:set>
                                      <p:cBhvr>
                                        <p:cTn id="55" dur="1" fill="hold">
                                          <p:stCondLst>
                                            <p:cond delay="0"/>
                                          </p:stCondLst>
                                        </p:cTn>
                                        <p:tgtEl>
                                          <p:spTgt spid="5129"/>
                                        </p:tgtEl>
                                        <p:attrNameLst>
                                          <p:attrName>style.visibility</p:attrName>
                                        </p:attrNameLst>
                                      </p:cBhvr>
                                      <p:to>
                                        <p:strVal val="visible"/>
                                      </p:to>
                                    </p:set>
                                    <p:animEffect transition="in" filter="diamond(in)">
                                      <p:cBhvr>
                                        <p:cTn id="56" dur="1000"/>
                                        <p:tgtEl>
                                          <p:spTgt spid="5129"/>
                                        </p:tgtEl>
                                      </p:cBhvr>
                                    </p:animEffect>
                                  </p:childTnLst>
                                </p:cTn>
                              </p:par>
                            </p:childTnLst>
                          </p:cTn>
                        </p:par>
                        <p:par>
                          <p:cTn id="57" fill="hold" nodeType="afterGroup">
                            <p:stCondLst>
                              <p:cond delay="7500"/>
                            </p:stCondLst>
                            <p:childTnLst>
                              <p:par>
                                <p:cTn id="58" presetID="2" presetClass="entr" presetSubtype="2" fill="hold" grpId="0" nodeType="afterEffect">
                                  <p:stCondLst>
                                    <p:cond delay="0"/>
                                  </p:stCondLst>
                                  <p:childTnLst>
                                    <p:set>
                                      <p:cBhvr>
                                        <p:cTn id="59" dur="1" fill="hold">
                                          <p:stCondLst>
                                            <p:cond delay="0"/>
                                          </p:stCondLst>
                                        </p:cTn>
                                        <p:tgtEl>
                                          <p:spTgt spid="5126"/>
                                        </p:tgtEl>
                                        <p:attrNameLst>
                                          <p:attrName>style.visibility</p:attrName>
                                        </p:attrNameLst>
                                      </p:cBhvr>
                                      <p:to>
                                        <p:strVal val="visible"/>
                                      </p:to>
                                    </p:set>
                                    <p:anim calcmode="lin" valueType="num">
                                      <p:cBhvr additive="base">
                                        <p:cTn id="60" dur="500" fill="hold"/>
                                        <p:tgtEl>
                                          <p:spTgt spid="5126"/>
                                        </p:tgtEl>
                                        <p:attrNameLst>
                                          <p:attrName>ppt_x</p:attrName>
                                        </p:attrNameLst>
                                      </p:cBhvr>
                                      <p:tavLst>
                                        <p:tav tm="0">
                                          <p:val>
                                            <p:strVal val="1+#ppt_w/2"/>
                                          </p:val>
                                        </p:tav>
                                        <p:tav tm="100000">
                                          <p:val>
                                            <p:strVal val="#ppt_x"/>
                                          </p:val>
                                        </p:tav>
                                      </p:tavLst>
                                    </p:anim>
                                    <p:anim calcmode="lin" valueType="num">
                                      <p:cBhvr additive="base">
                                        <p:cTn id="61" dur="500" fill="hold"/>
                                        <p:tgtEl>
                                          <p:spTgt spid="5126"/>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5128"/>
                                        </p:tgtEl>
                                        <p:attrNameLst>
                                          <p:attrName>style.visibility</p:attrName>
                                        </p:attrNameLst>
                                      </p:cBhvr>
                                      <p:to>
                                        <p:strVal val="visible"/>
                                      </p:to>
                                    </p:set>
                                    <p:anim calcmode="lin" valueType="num">
                                      <p:cBhvr additive="base">
                                        <p:cTn id="66" dur="500" fill="hold"/>
                                        <p:tgtEl>
                                          <p:spTgt spid="5128"/>
                                        </p:tgtEl>
                                        <p:attrNameLst>
                                          <p:attrName>ppt_x</p:attrName>
                                        </p:attrNameLst>
                                      </p:cBhvr>
                                      <p:tavLst>
                                        <p:tav tm="0">
                                          <p:val>
                                            <p:strVal val="0-#ppt_w/2"/>
                                          </p:val>
                                        </p:tav>
                                        <p:tav tm="100000">
                                          <p:val>
                                            <p:strVal val="#ppt_x"/>
                                          </p:val>
                                        </p:tav>
                                      </p:tavLst>
                                    </p:anim>
                                    <p:anim calcmode="lin" valueType="num">
                                      <p:cBhvr additive="base">
                                        <p:cTn id="67" dur="500" fill="hold"/>
                                        <p:tgtEl>
                                          <p:spTgt spid="5128"/>
                                        </p:tgtEl>
                                        <p:attrNameLst>
                                          <p:attrName>ppt_y</p:attrName>
                                        </p:attrNameLst>
                                      </p:cBhvr>
                                      <p:tavLst>
                                        <p:tav tm="0">
                                          <p:val>
                                            <p:strVal val="#ppt_y"/>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5145"/>
                                        </p:tgtEl>
                                        <p:attrNameLst>
                                          <p:attrName>style.visibility</p:attrName>
                                        </p:attrNameLst>
                                      </p:cBhvr>
                                      <p:to>
                                        <p:strVal val="visible"/>
                                      </p:to>
                                    </p:set>
                                    <p:anim calcmode="lin" valueType="num">
                                      <p:cBhvr additive="base">
                                        <p:cTn id="70" dur="500" fill="hold"/>
                                        <p:tgtEl>
                                          <p:spTgt spid="5145"/>
                                        </p:tgtEl>
                                        <p:attrNameLst>
                                          <p:attrName>ppt_x</p:attrName>
                                        </p:attrNameLst>
                                      </p:cBhvr>
                                      <p:tavLst>
                                        <p:tav tm="0">
                                          <p:val>
                                            <p:strVal val="#ppt_x"/>
                                          </p:val>
                                        </p:tav>
                                        <p:tav tm="100000">
                                          <p:val>
                                            <p:strVal val="#ppt_x"/>
                                          </p:val>
                                        </p:tav>
                                      </p:tavLst>
                                    </p:anim>
                                    <p:anim calcmode="lin" valueType="num">
                                      <p:cBhvr additive="base">
                                        <p:cTn id="71" dur="500" fill="hold"/>
                                        <p:tgtEl>
                                          <p:spTgt spid="5145"/>
                                        </p:tgtEl>
                                        <p:attrNameLst>
                                          <p:attrName>ppt_y</p:attrName>
                                        </p:attrNameLst>
                                      </p:cBhvr>
                                      <p:tavLst>
                                        <p:tav tm="0">
                                          <p:val>
                                            <p:strVal val="1+#ppt_h/2"/>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12" fill="hold" grpId="0" nodeType="clickEffect">
                                  <p:stCondLst>
                                    <p:cond delay="0"/>
                                  </p:stCondLst>
                                  <p:childTnLst>
                                    <p:set>
                                      <p:cBhvr>
                                        <p:cTn id="75" dur="1" fill="hold">
                                          <p:stCondLst>
                                            <p:cond delay="0"/>
                                          </p:stCondLst>
                                        </p:cTn>
                                        <p:tgtEl>
                                          <p:spTgt spid="5151"/>
                                        </p:tgtEl>
                                        <p:attrNameLst>
                                          <p:attrName>style.visibility</p:attrName>
                                        </p:attrNameLst>
                                      </p:cBhvr>
                                      <p:to>
                                        <p:strVal val="visible"/>
                                      </p:to>
                                    </p:set>
                                    <p:anim calcmode="lin" valueType="num">
                                      <p:cBhvr additive="base">
                                        <p:cTn id="76" dur="500" fill="hold"/>
                                        <p:tgtEl>
                                          <p:spTgt spid="5151"/>
                                        </p:tgtEl>
                                        <p:attrNameLst>
                                          <p:attrName>ppt_x</p:attrName>
                                        </p:attrNameLst>
                                      </p:cBhvr>
                                      <p:tavLst>
                                        <p:tav tm="0">
                                          <p:val>
                                            <p:strVal val="0-#ppt_w/2"/>
                                          </p:val>
                                        </p:tav>
                                        <p:tav tm="100000">
                                          <p:val>
                                            <p:strVal val="#ppt_x"/>
                                          </p:val>
                                        </p:tav>
                                      </p:tavLst>
                                    </p:anim>
                                    <p:anim calcmode="lin" valueType="num">
                                      <p:cBhvr additive="base">
                                        <p:cTn id="77" dur="500" fill="hold"/>
                                        <p:tgtEl>
                                          <p:spTgt spid="5151"/>
                                        </p:tgtEl>
                                        <p:attrNameLst>
                                          <p:attrName>ppt_y</p:attrName>
                                        </p:attrNameLst>
                                      </p:cBhvr>
                                      <p:tavLst>
                                        <p:tav tm="0">
                                          <p:val>
                                            <p:strVal val="1+#ppt_h/2"/>
                                          </p:val>
                                        </p:tav>
                                        <p:tav tm="100000">
                                          <p:val>
                                            <p:strVal val="#ppt_y"/>
                                          </p:val>
                                        </p:tav>
                                      </p:tavLst>
                                    </p:anim>
                                  </p:childTnLst>
                                </p:cTn>
                              </p:par>
                            </p:childTnLst>
                          </p:cTn>
                        </p:par>
                        <p:par>
                          <p:cTn id="78" fill="hold" nodeType="afterGroup">
                            <p:stCondLst>
                              <p:cond delay="500"/>
                            </p:stCondLst>
                            <p:childTnLst>
                              <p:par>
                                <p:cTn id="79" presetID="2" presetClass="entr" presetSubtype="2" fill="hold" grpId="0" nodeType="afterEffect">
                                  <p:stCondLst>
                                    <p:cond delay="0"/>
                                  </p:stCondLst>
                                  <p:childTnLst>
                                    <p:set>
                                      <p:cBhvr>
                                        <p:cTn id="80" dur="1" fill="hold">
                                          <p:stCondLst>
                                            <p:cond delay="0"/>
                                          </p:stCondLst>
                                        </p:cTn>
                                        <p:tgtEl>
                                          <p:spTgt spid="5146"/>
                                        </p:tgtEl>
                                        <p:attrNameLst>
                                          <p:attrName>style.visibility</p:attrName>
                                        </p:attrNameLst>
                                      </p:cBhvr>
                                      <p:to>
                                        <p:strVal val="visible"/>
                                      </p:to>
                                    </p:set>
                                    <p:anim calcmode="lin" valueType="num">
                                      <p:cBhvr additive="base">
                                        <p:cTn id="81" dur="500" fill="hold"/>
                                        <p:tgtEl>
                                          <p:spTgt spid="5146"/>
                                        </p:tgtEl>
                                        <p:attrNameLst>
                                          <p:attrName>ppt_x</p:attrName>
                                        </p:attrNameLst>
                                      </p:cBhvr>
                                      <p:tavLst>
                                        <p:tav tm="0">
                                          <p:val>
                                            <p:strVal val="1+#ppt_w/2"/>
                                          </p:val>
                                        </p:tav>
                                        <p:tav tm="100000">
                                          <p:val>
                                            <p:strVal val="#ppt_x"/>
                                          </p:val>
                                        </p:tav>
                                      </p:tavLst>
                                    </p:anim>
                                    <p:anim calcmode="lin" valueType="num">
                                      <p:cBhvr additive="base">
                                        <p:cTn id="82" dur="500" fill="hold"/>
                                        <p:tgtEl>
                                          <p:spTgt spid="5146"/>
                                        </p:tgtEl>
                                        <p:attrNameLst>
                                          <p:attrName>ppt_y</p:attrName>
                                        </p:attrNameLst>
                                      </p:cBhvr>
                                      <p:tavLst>
                                        <p:tav tm="0">
                                          <p:val>
                                            <p:strVal val="#ppt_y"/>
                                          </p:val>
                                        </p:tav>
                                        <p:tav tm="100000">
                                          <p:val>
                                            <p:strVal val="#ppt_y"/>
                                          </p:val>
                                        </p:tav>
                                      </p:tavLst>
                                    </p:anim>
                                  </p:childTnLst>
                                </p:cTn>
                              </p:par>
                            </p:childTnLst>
                          </p:cTn>
                        </p:par>
                        <p:par>
                          <p:cTn id="83" fill="hold" nodeType="afterGroup">
                            <p:stCondLst>
                              <p:cond delay="1000"/>
                            </p:stCondLst>
                            <p:childTnLst>
                              <p:par>
                                <p:cTn id="84" presetID="2" presetClass="entr" presetSubtype="12" fill="hold" grpId="0" nodeType="afterEffect">
                                  <p:stCondLst>
                                    <p:cond delay="0"/>
                                  </p:stCondLst>
                                  <p:childTnLst>
                                    <p:set>
                                      <p:cBhvr>
                                        <p:cTn id="85" dur="1" fill="hold">
                                          <p:stCondLst>
                                            <p:cond delay="0"/>
                                          </p:stCondLst>
                                        </p:cTn>
                                        <p:tgtEl>
                                          <p:spTgt spid="5150"/>
                                        </p:tgtEl>
                                        <p:attrNameLst>
                                          <p:attrName>style.visibility</p:attrName>
                                        </p:attrNameLst>
                                      </p:cBhvr>
                                      <p:to>
                                        <p:strVal val="visible"/>
                                      </p:to>
                                    </p:set>
                                    <p:anim calcmode="lin" valueType="num">
                                      <p:cBhvr additive="base">
                                        <p:cTn id="86" dur="500" fill="hold"/>
                                        <p:tgtEl>
                                          <p:spTgt spid="5150"/>
                                        </p:tgtEl>
                                        <p:attrNameLst>
                                          <p:attrName>ppt_x</p:attrName>
                                        </p:attrNameLst>
                                      </p:cBhvr>
                                      <p:tavLst>
                                        <p:tav tm="0">
                                          <p:val>
                                            <p:strVal val="0-#ppt_w/2"/>
                                          </p:val>
                                        </p:tav>
                                        <p:tav tm="100000">
                                          <p:val>
                                            <p:strVal val="#ppt_x"/>
                                          </p:val>
                                        </p:tav>
                                      </p:tavLst>
                                    </p:anim>
                                    <p:anim calcmode="lin" valueType="num">
                                      <p:cBhvr additive="base">
                                        <p:cTn id="87" dur="500" fill="hold"/>
                                        <p:tgtEl>
                                          <p:spTgt spid="5150"/>
                                        </p:tgtEl>
                                        <p:attrNameLst>
                                          <p:attrName>ppt_y</p:attrName>
                                        </p:attrNameLst>
                                      </p:cBhvr>
                                      <p:tavLst>
                                        <p:tav tm="0">
                                          <p:val>
                                            <p:strVal val="1+#ppt_h/2"/>
                                          </p:val>
                                        </p:tav>
                                        <p:tav tm="100000">
                                          <p:val>
                                            <p:strVal val="#ppt_y"/>
                                          </p:val>
                                        </p:tav>
                                      </p:tavLst>
                                    </p:anim>
                                  </p:childTnLst>
                                </p:cTn>
                              </p:par>
                            </p:childTnLst>
                          </p:cTn>
                        </p:par>
                        <p:par>
                          <p:cTn id="88" fill="hold" nodeType="afterGroup">
                            <p:stCondLst>
                              <p:cond delay="1500"/>
                            </p:stCondLst>
                            <p:childTnLst>
                              <p:par>
                                <p:cTn id="89" presetID="2" presetClass="entr" presetSubtype="4" fill="hold" grpId="0" nodeType="afterEffect">
                                  <p:stCondLst>
                                    <p:cond delay="0"/>
                                  </p:stCondLst>
                                  <p:childTnLst>
                                    <p:set>
                                      <p:cBhvr>
                                        <p:cTn id="90" dur="1" fill="hold">
                                          <p:stCondLst>
                                            <p:cond delay="0"/>
                                          </p:stCondLst>
                                        </p:cTn>
                                        <p:tgtEl>
                                          <p:spTgt spid="5147"/>
                                        </p:tgtEl>
                                        <p:attrNameLst>
                                          <p:attrName>style.visibility</p:attrName>
                                        </p:attrNameLst>
                                      </p:cBhvr>
                                      <p:to>
                                        <p:strVal val="visible"/>
                                      </p:to>
                                    </p:set>
                                    <p:anim calcmode="lin" valueType="num">
                                      <p:cBhvr additive="base">
                                        <p:cTn id="91" dur="500" fill="hold"/>
                                        <p:tgtEl>
                                          <p:spTgt spid="5147"/>
                                        </p:tgtEl>
                                        <p:attrNameLst>
                                          <p:attrName>ppt_x</p:attrName>
                                        </p:attrNameLst>
                                      </p:cBhvr>
                                      <p:tavLst>
                                        <p:tav tm="0">
                                          <p:val>
                                            <p:strVal val="#ppt_x"/>
                                          </p:val>
                                        </p:tav>
                                        <p:tav tm="100000">
                                          <p:val>
                                            <p:strVal val="#ppt_x"/>
                                          </p:val>
                                        </p:tav>
                                      </p:tavLst>
                                    </p:anim>
                                    <p:anim calcmode="lin" valueType="num">
                                      <p:cBhvr additive="base">
                                        <p:cTn id="92" dur="500" fill="hold"/>
                                        <p:tgtEl>
                                          <p:spTgt spid="5147"/>
                                        </p:tgtEl>
                                        <p:attrNameLst>
                                          <p:attrName>ppt_y</p:attrName>
                                        </p:attrNameLst>
                                      </p:cBhvr>
                                      <p:tavLst>
                                        <p:tav tm="0">
                                          <p:val>
                                            <p:strVal val="1+#ppt_h/2"/>
                                          </p:val>
                                        </p:tav>
                                        <p:tav tm="100000">
                                          <p:val>
                                            <p:strVal val="#ppt_y"/>
                                          </p:val>
                                        </p:tav>
                                      </p:tavLst>
                                    </p:anim>
                                  </p:childTnLst>
                                </p:cTn>
                              </p:par>
                            </p:childTnLst>
                          </p:cTn>
                        </p:par>
                        <p:par>
                          <p:cTn id="93" fill="hold" nodeType="afterGroup">
                            <p:stCondLst>
                              <p:cond delay="2000"/>
                            </p:stCondLst>
                            <p:childTnLst>
                              <p:par>
                                <p:cTn id="94" presetID="2" presetClass="entr" presetSubtype="8" fill="hold" grpId="0" nodeType="afterEffect">
                                  <p:stCondLst>
                                    <p:cond delay="0"/>
                                  </p:stCondLst>
                                  <p:childTnLst>
                                    <p:set>
                                      <p:cBhvr>
                                        <p:cTn id="95" dur="1" fill="hold">
                                          <p:stCondLst>
                                            <p:cond delay="0"/>
                                          </p:stCondLst>
                                        </p:cTn>
                                        <p:tgtEl>
                                          <p:spTgt spid="5149"/>
                                        </p:tgtEl>
                                        <p:attrNameLst>
                                          <p:attrName>style.visibility</p:attrName>
                                        </p:attrNameLst>
                                      </p:cBhvr>
                                      <p:to>
                                        <p:strVal val="visible"/>
                                      </p:to>
                                    </p:set>
                                    <p:anim calcmode="lin" valueType="num">
                                      <p:cBhvr additive="base">
                                        <p:cTn id="96" dur="500" fill="hold"/>
                                        <p:tgtEl>
                                          <p:spTgt spid="5149"/>
                                        </p:tgtEl>
                                        <p:attrNameLst>
                                          <p:attrName>ppt_x</p:attrName>
                                        </p:attrNameLst>
                                      </p:cBhvr>
                                      <p:tavLst>
                                        <p:tav tm="0">
                                          <p:val>
                                            <p:strVal val="0-#ppt_w/2"/>
                                          </p:val>
                                        </p:tav>
                                        <p:tav tm="100000">
                                          <p:val>
                                            <p:strVal val="#ppt_x"/>
                                          </p:val>
                                        </p:tav>
                                      </p:tavLst>
                                    </p:anim>
                                    <p:anim calcmode="lin" valueType="num">
                                      <p:cBhvr additive="base">
                                        <p:cTn id="97" dur="500" fill="hold"/>
                                        <p:tgtEl>
                                          <p:spTgt spid="5149"/>
                                        </p:tgtEl>
                                        <p:attrNameLst>
                                          <p:attrName>ppt_y</p:attrName>
                                        </p:attrNameLst>
                                      </p:cBhvr>
                                      <p:tavLst>
                                        <p:tav tm="0">
                                          <p:val>
                                            <p:strVal val="#ppt_y"/>
                                          </p:val>
                                        </p:tav>
                                        <p:tav tm="100000">
                                          <p:val>
                                            <p:strVal val="#ppt_y"/>
                                          </p:val>
                                        </p:tav>
                                      </p:tavLst>
                                    </p:anim>
                                  </p:childTnLst>
                                </p:cTn>
                              </p:par>
                            </p:childTnLst>
                          </p:cTn>
                        </p:par>
                        <p:par>
                          <p:cTn id="98" fill="hold" nodeType="afterGroup">
                            <p:stCondLst>
                              <p:cond delay="2500"/>
                            </p:stCondLst>
                            <p:childTnLst>
                              <p:par>
                                <p:cTn id="99" presetID="2" presetClass="entr" presetSubtype="4" fill="hold" grpId="0" nodeType="afterEffect">
                                  <p:stCondLst>
                                    <p:cond delay="0"/>
                                  </p:stCondLst>
                                  <p:childTnLst>
                                    <p:set>
                                      <p:cBhvr>
                                        <p:cTn id="100" dur="1" fill="hold">
                                          <p:stCondLst>
                                            <p:cond delay="0"/>
                                          </p:stCondLst>
                                        </p:cTn>
                                        <p:tgtEl>
                                          <p:spTgt spid="5143"/>
                                        </p:tgtEl>
                                        <p:attrNameLst>
                                          <p:attrName>style.visibility</p:attrName>
                                        </p:attrNameLst>
                                      </p:cBhvr>
                                      <p:to>
                                        <p:strVal val="visible"/>
                                      </p:to>
                                    </p:set>
                                    <p:anim calcmode="lin" valueType="num">
                                      <p:cBhvr additive="base">
                                        <p:cTn id="101" dur="500" fill="hold"/>
                                        <p:tgtEl>
                                          <p:spTgt spid="5143"/>
                                        </p:tgtEl>
                                        <p:attrNameLst>
                                          <p:attrName>ppt_x</p:attrName>
                                        </p:attrNameLst>
                                      </p:cBhvr>
                                      <p:tavLst>
                                        <p:tav tm="0">
                                          <p:val>
                                            <p:strVal val="#ppt_x"/>
                                          </p:val>
                                        </p:tav>
                                        <p:tav tm="100000">
                                          <p:val>
                                            <p:strVal val="#ppt_x"/>
                                          </p:val>
                                        </p:tav>
                                      </p:tavLst>
                                    </p:anim>
                                    <p:anim calcmode="lin" valueType="num">
                                      <p:cBhvr additive="base">
                                        <p:cTn id="102" dur="500" fill="hold"/>
                                        <p:tgtEl>
                                          <p:spTgt spid="5143"/>
                                        </p:tgtEl>
                                        <p:attrNameLst>
                                          <p:attrName>ppt_y</p:attrName>
                                        </p:attrNameLst>
                                      </p:cBhvr>
                                      <p:tavLst>
                                        <p:tav tm="0">
                                          <p:val>
                                            <p:strVal val="1+#ppt_h/2"/>
                                          </p:val>
                                        </p:tav>
                                        <p:tav tm="100000">
                                          <p:val>
                                            <p:strVal val="#ppt_y"/>
                                          </p:val>
                                        </p:tav>
                                      </p:tavLst>
                                    </p:anim>
                                  </p:childTnLst>
                                </p:cTn>
                              </p:par>
                            </p:childTnLst>
                          </p:cTn>
                        </p:par>
                        <p:par>
                          <p:cTn id="103" fill="hold" nodeType="afterGroup">
                            <p:stCondLst>
                              <p:cond delay="3000"/>
                            </p:stCondLst>
                            <p:childTnLst>
                              <p:par>
                                <p:cTn id="104" presetID="2" presetClass="entr" presetSubtype="12" fill="hold" grpId="0" nodeType="afterEffect">
                                  <p:stCondLst>
                                    <p:cond delay="0"/>
                                  </p:stCondLst>
                                  <p:childTnLst>
                                    <p:set>
                                      <p:cBhvr>
                                        <p:cTn id="105" dur="1" fill="hold">
                                          <p:stCondLst>
                                            <p:cond delay="0"/>
                                          </p:stCondLst>
                                        </p:cTn>
                                        <p:tgtEl>
                                          <p:spTgt spid="5144"/>
                                        </p:tgtEl>
                                        <p:attrNameLst>
                                          <p:attrName>style.visibility</p:attrName>
                                        </p:attrNameLst>
                                      </p:cBhvr>
                                      <p:to>
                                        <p:strVal val="visible"/>
                                      </p:to>
                                    </p:set>
                                    <p:anim calcmode="lin" valueType="num">
                                      <p:cBhvr additive="base">
                                        <p:cTn id="106" dur="500" fill="hold"/>
                                        <p:tgtEl>
                                          <p:spTgt spid="5144"/>
                                        </p:tgtEl>
                                        <p:attrNameLst>
                                          <p:attrName>ppt_x</p:attrName>
                                        </p:attrNameLst>
                                      </p:cBhvr>
                                      <p:tavLst>
                                        <p:tav tm="0">
                                          <p:val>
                                            <p:strVal val="0-#ppt_w/2"/>
                                          </p:val>
                                        </p:tav>
                                        <p:tav tm="100000">
                                          <p:val>
                                            <p:strVal val="#ppt_x"/>
                                          </p:val>
                                        </p:tav>
                                      </p:tavLst>
                                    </p:anim>
                                    <p:anim calcmode="lin" valueType="num">
                                      <p:cBhvr additive="base">
                                        <p:cTn id="107" dur="500" fill="hold"/>
                                        <p:tgtEl>
                                          <p:spTgt spid="5144"/>
                                        </p:tgtEl>
                                        <p:attrNameLst>
                                          <p:attrName>ppt_y</p:attrName>
                                        </p:attrNameLst>
                                      </p:cBhvr>
                                      <p:tavLst>
                                        <p:tav tm="0">
                                          <p:val>
                                            <p:strVal val="1+#ppt_h/2"/>
                                          </p:val>
                                        </p:tav>
                                        <p:tav tm="100000">
                                          <p:val>
                                            <p:strVal val="#ppt_y"/>
                                          </p:val>
                                        </p:tav>
                                      </p:tavLst>
                                    </p:anim>
                                  </p:childTnLst>
                                </p:cTn>
                              </p:par>
                            </p:childTnLst>
                          </p:cTn>
                        </p:par>
                        <p:par>
                          <p:cTn id="108" fill="hold" nodeType="afterGroup">
                            <p:stCondLst>
                              <p:cond delay="3500"/>
                            </p:stCondLst>
                            <p:childTnLst>
                              <p:par>
                                <p:cTn id="109" presetID="2" presetClass="entr" presetSubtype="4" fill="hold" grpId="0" nodeType="afterEffect">
                                  <p:stCondLst>
                                    <p:cond delay="0"/>
                                  </p:stCondLst>
                                  <p:childTnLst>
                                    <p:set>
                                      <p:cBhvr>
                                        <p:cTn id="110" dur="1" fill="hold">
                                          <p:stCondLst>
                                            <p:cond delay="0"/>
                                          </p:stCondLst>
                                        </p:cTn>
                                        <p:tgtEl>
                                          <p:spTgt spid="5148"/>
                                        </p:tgtEl>
                                        <p:attrNameLst>
                                          <p:attrName>style.visibility</p:attrName>
                                        </p:attrNameLst>
                                      </p:cBhvr>
                                      <p:to>
                                        <p:strVal val="visible"/>
                                      </p:to>
                                    </p:set>
                                    <p:anim calcmode="lin" valueType="num">
                                      <p:cBhvr additive="base">
                                        <p:cTn id="111" dur="500" fill="hold"/>
                                        <p:tgtEl>
                                          <p:spTgt spid="5148"/>
                                        </p:tgtEl>
                                        <p:attrNameLst>
                                          <p:attrName>ppt_x</p:attrName>
                                        </p:attrNameLst>
                                      </p:cBhvr>
                                      <p:tavLst>
                                        <p:tav tm="0">
                                          <p:val>
                                            <p:strVal val="#ppt_x"/>
                                          </p:val>
                                        </p:tav>
                                        <p:tav tm="100000">
                                          <p:val>
                                            <p:strVal val="#ppt_x"/>
                                          </p:val>
                                        </p:tav>
                                      </p:tavLst>
                                    </p:anim>
                                    <p:anim calcmode="lin" valueType="num">
                                      <p:cBhvr additive="base">
                                        <p:cTn id="112" dur="500" fill="hold"/>
                                        <p:tgtEl>
                                          <p:spTgt spid="5148"/>
                                        </p:tgtEl>
                                        <p:attrNameLst>
                                          <p:attrName>ppt_y</p:attrName>
                                        </p:attrNameLst>
                                      </p:cBhvr>
                                      <p:tavLst>
                                        <p:tav tm="0">
                                          <p:val>
                                            <p:strVal val="1+#ppt_h/2"/>
                                          </p:val>
                                        </p:tav>
                                        <p:tav tm="100000">
                                          <p:val>
                                            <p:strVal val="#ppt_y"/>
                                          </p:val>
                                        </p:tav>
                                      </p:tavLst>
                                    </p:anim>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 presetClass="entr" presetSubtype="9" fill="hold" grpId="0" nodeType="clickEffect">
                                  <p:stCondLst>
                                    <p:cond delay="0"/>
                                  </p:stCondLst>
                                  <p:childTnLst>
                                    <p:set>
                                      <p:cBhvr>
                                        <p:cTn id="116" dur="1" fill="hold">
                                          <p:stCondLst>
                                            <p:cond delay="0"/>
                                          </p:stCondLst>
                                        </p:cTn>
                                        <p:tgtEl>
                                          <p:spTgt spid="5135"/>
                                        </p:tgtEl>
                                        <p:attrNameLst>
                                          <p:attrName>style.visibility</p:attrName>
                                        </p:attrNameLst>
                                      </p:cBhvr>
                                      <p:to>
                                        <p:strVal val="visible"/>
                                      </p:to>
                                    </p:set>
                                    <p:anim calcmode="lin" valueType="num">
                                      <p:cBhvr additive="base">
                                        <p:cTn id="117" dur="500" fill="hold"/>
                                        <p:tgtEl>
                                          <p:spTgt spid="5135"/>
                                        </p:tgtEl>
                                        <p:attrNameLst>
                                          <p:attrName>ppt_x</p:attrName>
                                        </p:attrNameLst>
                                      </p:cBhvr>
                                      <p:tavLst>
                                        <p:tav tm="0">
                                          <p:val>
                                            <p:strVal val="0-#ppt_w/2"/>
                                          </p:val>
                                        </p:tav>
                                        <p:tav tm="100000">
                                          <p:val>
                                            <p:strVal val="#ppt_x"/>
                                          </p:val>
                                        </p:tav>
                                      </p:tavLst>
                                    </p:anim>
                                    <p:anim calcmode="lin" valueType="num">
                                      <p:cBhvr additive="base">
                                        <p:cTn id="118" dur="500" fill="hold"/>
                                        <p:tgtEl>
                                          <p:spTgt spid="5135"/>
                                        </p:tgtEl>
                                        <p:attrNameLst>
                                          <p:attrName>ppt_y</p:attrName>
                                        </p:attrNameLst>
                                      </p:cBhvr>
                                      <p:tavLst>
                                        <p:tav tm="0">
                                          <p:val>
                                            <p:strVal val="0-#ppt_h/2"/>
                                          </p:val>
                                        </p:tav>
                                        <p:tav tm="100000">
                                          <p:val>
                                            <p:strVal val="#ppt_y"/>
                                          </p:val>
                                        </p:tav>
                                      </p:tavLst>
                                    </p:anim>
                                  </p:childTnLst>
                                </p:cTn>
                              </p:par>
                              <p:par>
                                <p:cTn id="119" presetID="2" presetClass="entr" presetSubtype="2" fill="hold" grpId="0" nodeType="withEffect">
                                  <p:stCondLst>
                                    <p:cond delay="0"/>
                                  </p:stCondLst>
                                  <p:childTnLst>
                                    <p:set>
                                      <p:cBhvr>
                                        <p:cTn id="120" dur="1" fill="hold">
                                          <p:stCondLst>
                                            <p:cond delay="0"/>
                                          </p:stCondLst>
                                        </p:cTn>
                                        <p:tgtEl>
                                          <p:spTgt spid="5137"/>
                                        </p:tgtEl>
                                        <p:attrNameLst>
                                          <p:attrName>style.visibility</p:attrName>
                                        </p:attrNameLst>
                                      </p:cBhvr>
                                      <p:to>
                                        <p:strVal val="visible"/>
                                      </p:to>
                                    </p:set>
                                    <p:anim calcmode="lin" valueType="num">
                                      <p:cBhvr additive="base">
                                        <p:cTn id="121" dur="500" fill="hold"/>
                                        <p:tgtEl>
                                          <p:spTgt spid="5137"/>
                                        </p:tgtEl>
                                        <p:attrNameLst>
                                          <p:attrName>ppt_x</p:attrName>
                                        </p:attrNameLst>
                                      </p:cBhvr>
                                      <p:tavLst>
                                        <p:tav tm="0">
                                          <p:val>
                                            <p:strVal val="1+#ppt_w/2"/>
                                          </p:val>
                                        </p:tav>
                                        <p:tav tm="100000">
                                          <p:val>
                                            <p:strVal val="#ppt_x"/>
                                          </p:val>
                                        </p:tav>
                                      </p:tavLst>
                                    </p:anim>
                                    <p:anim calcmode="lin" valueType="num">
                                      <p:cBhvr additive="base">
                                        <p:cTn id="122" dur="500" fill="hold"/>
                                        <p:tgtEl>
                                          <p:spTgt spid="5137"/>
                                        </p:tgtEl>
                                        <p:attrNameLst>
                                          <p:attrName>ppt_y</p:attrName>
                                        </p:attrNameLst>
                                      </p:cBhvr>
                                      <p:tavLst>
                                        <p:tav tm="0">
                                          <p:val>
                                            <p:strVal val="#ppt_y"/>
                                          </p:val>
                                        </p:tav>
                                        <p:tav tm="100000">
                                          <p:val>
                                            <p:strVal val="#ppt_y"/>
                                          </p:val>
                                        </p:tav>
                                      </p:tavLst>
                                    </p:anim>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 presetClass="entr" presetSubtype="12" fill="hold" grpId="0" nodeType="clickEffect">
                                  <p:stCondLst>
                                    <p:cond delay="0"/>
                                  </p:stCondLst>
                                  <p:childTnLst>
                                    <p:set>
                                      <p:cBhvr>
                                        <p:cTn id="126" dur="1" fill="hold">
                                          <p:stCondLst>
                                            <p:cond delay="0"/>
                                          </p:stCondLst>
                                        </p:cTn>
                                        <p:tgtEl>
                                          <p:spTgt spid="5136"/>
                                        </p:tgtEl>
                                        <p:attrNameLst>
                                          <p:attrName>style.visibility</p:attrName>
                                        </p:attrNameLst>
                                      </p:cBhvr>
                                      <p:to>
                                        <p:strVal val="visible"/>
                                      </p:to>
                                    </p:set>
                                    <p:anim calcmode="lin" valueType="num">
                                      <p:cBhvr additive="base">
                                        <p:cTn id="127" dur="500" fill="hold"/>
                                        <p:tgtEl>
                                          <p:spTgt spid="5136"/>
                                        </p:tgtEl>
                                        <p:attrNameLst>
                                          <p:attrName>ppt_x</p:attrName>
                                        </p:attrNameLst>
                                      </p:cBhvr>
                                      <p:tavLst>
                                        <p:tav tm="0">
                                          <p:val>
                                            <p:strVal val="0-#ppt_w/2"/>
                                          </p:val>
                                        </p:tav>
                                        <p:tav tm="100000">
                                          <p:val>
                                            <p:strVal val="#ppt_x"/>
                                          </p:val>
                                        </p:tav>
                                      </p:tavLst>
                                    </p:anim>
                                    <p:anim calcmode="lin" valueType="num">
                                      <p:cBhvr additive="base">
                                        <p:cTn id="128" dur="500" fill="hold"/>
                                        <p:tgtEl>
                                          <p:spTgt spid="5136"/>
                                        </p:tgtEl>
                                        <p:attrNameLst>
                                          <p:attrName>ppt_y</p:attrName>
                                        </p:attrNameLst>
                                      </p:cBhvr>
                                      <p:tavLst>
                                        <p:tav tm="0">
                                          <p:val>
                                            <p:strVal val="1+#ppt_h/2"/>
                                          </p:val>
                                        </p:tav>
                                        <p:tav tm="100000">
                                          <p:val>
                                            <p:strVal val="#ppt_y"/>
                                          </p:val>
                                        </p:tav>
                                      </p:tavLst>
                                    </p:anim>
                                  </p:childTnLst>
                                </p:cTn>
                              </p:par>
                              <p:par>
                                <p:cTn id="129" presetID="2" presetClass="entr" presetSubtype="2" fill="hold" grpId="0" nodeType="withEffect">
                                  <p:stCondLst>
                                    <p:cond delay="0"/>
                                  </p:stCondLst>
                                  <p:childTnLst>
                                    <p:set>
                                      <p:cBhvr>
                                        <p:cTn id="130" dur="1" fill="hold">
                                          <p:stCondLst>
                                            <p:cond delay="0"/>
                                          </p:stCondLst>
                                        </p:cTn>
                                        <p:tgtEl>
                                          <p:spTgt spid="5138"/>
                                        </p:tgtEl>
                                        <p:attrNameLst>
                                          <p:attrName>style.visibility</p:attrName>
                                        </p:attrNameLst>
                                      </p:cBhvr>
                                      <p:to>
                                        <p:strVal val="visible"/>
                                      </p:to>
                                    </p:set>
                                    <p:anim calcmode="lin" valueType="num">
                                      <p:cBhvr additive="base">
                                        <p:cTn id="131" dur="500" fill="hold"/>
                                        <p:tgtEl>
                                          <p:spTgt spid="5138"/>
                                        </p:tgtEl>
                                        <p:attrNameLst>
                                          <p:attrName>ppt_x</p:attrName>
                                        </p:attrNameLst>
                                      </p:cBhvr>
                                      <p:tavLst>
                                        <p:tav tm="0">
                                          <p:val>
                                            <p:strVal val="1+#ppt_w/2"/>
                                          </p:val>
                                        </p:tav>
                                        <p:tav tm="100000">
                                          <p:val>
                                            <p:strVal val="#ppt_x"/>
                                          </p:val>
                                        </p:tav>
                                      </p:tavLst>
                                    </p:anim>
                                    <p:anim calcmode="lin" valueType="num">
                                      <p:cBhvr additive="base">
                                        <p:cTn id="132" dur="500" fill="hold"/>
                                        <p:tgtEl>
                                          <p:spTgt spid="5138"/>
                                        </p:tgtEl>
                                        <p:attrNameLst>
                                          <p:attrName>ppt_y</p:attrName>
                                        </p:attrNameLst>
                                      </p:cBhvr>
                                      <p:tavLst>
                                        <p:tav tm="0">
                                          <p:val>
                                            <p:strVal val="#ppt_y"/>
                                          </p:val>
                                        </p:tav>
                                        <p:tav tm="100000">
                                          <p:val>
                                            <p:strVal val="#ppt_y"/>
                                          </p:val>
                                        </p:tav>
                                      </p:tavLst>
                                    </p:anim>
                                  </p:childTnLst>
                                </p:cTn>
                              </p:par>
                            </p:childTnLst>
                          </p:cTn>
                        </p:par>
                        <p:par>
                          <p:cTn id="133" fill="hold" nodeType="afterGroup">
                            <p:stCondLst>
                              <p:cond delay="500"/>
                            </p:stCondLst>
                            <p:childTnLst>
                              <p:par>
                                <p:cTn id="134" presetID="2" presetClass="entr" presetSubtype="8" fill="hold" grpId="0" nodeType="afterEffect">
                                  <p:stCondLst>
                                    <p:cond delay="0"/>
                                  </p:stCondLst>
                                  <p:childTnLst>
                                    <p:set>
                                      <p:cBhvr>
                                        <p:cTn id="135" dur="1" fill="hold">
                                          <p:stCondLst>
                                            <p:cond delay="0"/>
                                          </p:stCondLst>
                                        </p:cTn>
                                        <p:tgtEl>
                                          <p:spTgt spid="5141"/>
                                        </p:tgtEl>
                                        <p:attrNameLst>
                                          <p:attrName>style.visibility</p:attrName>
                                        </p:attrNameLst>
                                      </p:cBhvr>
                                      <p:to>
                                        <p:strVal val="visible"/>
                                      </p:to>
                                    </p:set>
                                    <p:anim calcmode="lin" valueType="num">
                                      <p:cBhvr additive="base">
                                        <p:cTn id="136" dur="500" fill="hold"/>
                                        <p:tgtEl>
                                          <p:spTgt spid="5141"/>
                                        </p:tgtEl>
                                        <p:attrNameLst>
                                          <p:attrName>ppt_x</p:attrName>
                                        </p:attrNameLst>
                                      </p:cBhvr>
                                      <p:tavLst>
                                        <p:tav tm="0">
                                          <p:val>
                                            <p:strVal val="0-#ppt_w/2"/>
                                          </p:val>
                                        </p:tav>
                                        <p:tav tm="100000">
                                          <p:val>
                                            <p:strVal val="#ppt_x"/>
                                          </p:val>
                                        </p:tav>
                                      </p:tavLst>
                                    </p:anim>
                                    <p:anim calcmode="lin" valueType="num">
                                      <p:cBhvr additive="base">
                                        <p:cTn id="137" dur="500" fill="hold"/>
                                        <p:tgtEl>
                                          <p:spTgt spid="5141"/>
                                        </p:tgtEl>
                                        <p:attrNameLst>
                                          <p:attrName>ppt_y</p:attrName>
                                        </p:attrNameLst>
                                      </p:cBhvr>
                                      <p:tavLst>
                                        <p:tav tm="0">
                                          <p:val>
                                            <p:strVal val="#ppt_y"/>
                                          </p:val>
                                        </p:tav>
                                        <p:tav tm="100000">
                                          <p:val>
                                            <p:strVal val="#ppt_y"/>
                                          </p:val>
                                        </p:tav>
                                      </p:tavLst>
                                    </p:anim>
                                  </p:childTnLst>
                                </p:cTn>
                              </p:par>
                              <p:par>
                                <p:cTn id="138" presetID="2" presetClass="entr" presetSubtype="2" fill="hold" grpId="0" nodeType="withEffect">
                                  <p:stCondLst>
                                    <p:cond delay="0"/>
                                  </p:stCondLst>
                                  <p:childTnLst>
                                    <p:set>
                                      <p:cBhvr>
                                        <p:cTn id="139" dur="1" fill="hold">
                                          <p:stCondLst>
                                            <p:cond delay="0"/>
                                          </p:stCondLst>
                                        </p:cTn>
                                        <p:tgtEl>
                                          <p:spTgt spid="5140"/>
                                        </p:tgtEl>
                                        <p:attrNameLst>
                                          <p:attrName>style.visibility</p:attrName>
                                        </p:attrNameLst>
                                      </p:cBhvr>
                                      <p:to>
                                        <p:strVal val="visible"/>
                                      </p:to>
                                    </p:set>
                                    <p:anim calcmode="lin" valueType="num">
                                      <p:cBhvr additive="base">
                                        <p:cTn id="140" dur="500" fill="hold"/>
                                        <p:tgtEl>
                                          <p:spTgt spid="5140"/>
                                        </p:tgtEl>
                                        <p:attrNameLst>
                                          <p:attrName>ppt_x</p:attrName>
                                        </p:attrNameLst>
                                      </p:cBhvr>
                                      <p:tavLst>
                                        <p:tav tm="0">
                                          <p:val>
                                            <p:strVal val="1+#ppt_w/2"/>
                                          </p:val>
                                        </p:tav>
                                        <p:tav tm="100000">
                                          <p:val>
                                            <p:strVal val="#ppt_x"/>
                                          </p:val>
                                        </p:tav>
                                      </p:tavLst>
                                    </p:anim>
                                    <p:anim calcmode="lin" valueType="num">
                                      <p:cBhvr additive="base">
                                        <p:cTn id="141" dur="500" fill="hold"/>
                                        <p:tgtEl>
                                          <p:spTgt spid="5140"/>
                                        </p:tgtEl>
                                        <p:attrNameLst>
                                          <p:attrName>ppt_y</p:attrName>
                                        </p:attrNameLst>
                                      </p:cBhvr>
                                      <p:tavLst>
                                        <p:tav tm="0">
                                          <p:val>
                                            <p:strVal val="#ppt_y"/>
                                          </p:val>
                                        </p:tav>
                                        <p:tav tm="100000">
                                          <p:val>
                                            <p:strVal val="#ppt_y"/>
                                          </p:val>
                                        </p:tav>
                                      </p:tavLst>
                                    </p:anim>
                                  </p:childTnLst>
                                </p:cTn>
                              </p:par>
                            </p:childTnLst>
                          </p:cTn>
                        </p:par>
                        <p:par>
                          <p:cTn id="142" fill="hold" nodeType="afterGroup">
                            <p:stCondLst>
                              <p:cond delay="1000"/>
                            </p:stCondLst>
                            <p:childTnLst>
                              <p:par>
                                <p:cTn id="143" presetID="2" presetClass="entr" presetSubtype="9" fill="hold" grpId="0" nodeType="afterEffect">
                                  <p:stCondLst>
                                    <p:cond delay="0"/>
                                  </p:stCondLst>
                                  <p:childTnLst>
                                    <p:set>
                                      <p:cBhvr>
                                        <p:cTn id="144" dur="1" fill="hold">
                                          <p:stCondLst>
                                            <p:cond delay="0"/>
                                          </p:stCondLst>
                                        </p:cTn>
                                        <p:tgtEl>
                                          <p:spTgt spid="5142"/>
                                        </p:tgtEl>
                                        <p:attrNameLst>
                                          <p:attrName>style.visibility</p:attrName>
                                        </p:attrNameLst>
                                      </p:cBhvr>
                                      <p:to>
                                        <p:strVal val="visible"/>
                                      </p:to>
                                    </p:set>
                                    <p:anim calcmode="lin" valueType="num">
                                      <p:cBhvr additive="base">
                                        <p:cTn id="145" dur="500" fill="hold"/>
                                        <p:tgtEl>
                                          <p:spTgt spid="5142"/>
                                        </p:tgtEl>
                                        <p:attrNameLst>
                                          <p:attrName>ppt_x</p:attrName>
                                        </p:attrNameLst>
                                      </p:cBhvr>
                                      <p:tavLst>
                                        <p:tav tm="0">
                                          <p:val>
                                            <p:strVal val="0-#ppt_w/2"/>
                                          </p:val>
                                        </p:tav>
                                        <p:tav tm="100000">
                                          <p:val>
                                            <p:strVal val="#ppt_x"/>
                                          </p:val>
                                        </p:tav>
                                      </p:tavLst>
                                    </p:anim>
                                    <p:anim calcmode="lin" valueType="num">
                                      <p:cBhvr additive="base">
                                        <p:cTn id="146" dur="500" fill="hold"/>
                                        <p:tgtEl>
                                          <p:spTgt spid="5142"/>
                                        </p:tgtEl>
                                        <p:attrNameLst>
                                          <p:attrName>ppt_y</p:attrName>
                                        </p:attrNameLst>
                                      </p:cBhvr>
                                      <p:tavLst>
                                        <p:tav tm="0">
                                          <p:val>
                                            <p:strVal val="0-#ppt_h/2"/>
                                          </p:val>
                                        </p:tav>
                                        <p:tav tm="100000">
                                          <p:val>
                                            <p:strVal val="#ppt_y"/>
                                          </p:val>
                                        </p:tav>
                                      </p:tavLst>
                                    </p:anim>
                                  </p:childTnLst>
                                </p:cTn>
                              </p:par>
                              <p:par>
                                <p:cTn id="147" presetID="2" presetClass="entr" presetSubtype="2" fill="hold" grpId="0" nodeType="withEffect">
                                  <p:stCondLst>
                                    <p:cond delay="0"/>
                                  </p:stCondLst>
                                  <p:childTnLst>
                                    <p:set>
                                      <p:cBhvr>
                                        <p:cTn id="148" dur="1" fill="hold">
                                          <p:stCondLst>
                                            <p:cond delay="0"/>
                                          </p:stCondLst>
                                        </p:cTn>
                                        <p:tgtEl>
                                          <p:spTgt spid="5139"/>
                                        </p:tgtEl>
                                        <p:attrNameLst>
                                          <p:attrName>style.visibility</p:attrName>
                                        </p:attrNameLst>
                                      </p:cBhvr>
                                      <p:to>
                                        <p:strVal val="visible"/>
                                      </p:to>
                                    </p:set>
                                    <p:anim calcmode="lin" valueType="num">
                                      <p:cBhvr additive="base">
                                        <p:cTn id="149" dur="500" fill="hold"/>
                                        <p:tgtEl>
                                          <p:spTgt spid="5139"/>
                                        </p:tgtEl>
                                        <p:attrNameLst>
                                          <p:attrName>ppt_x</p:attrName>
                                        </p:attrNameLst>
                                      </p:cBhvr>
                                      <p:tavLst>
                                        <p:tav tm="0">
                                          <p:val>
                                            <p:strVal val="1+#ppt_w/2"/>
                                          </p:val>
                                        </p:tav>
                                        <p:tav tm="100000">
                                          <p:val>
                                            <p:strVal val="#ppt_x"/>
                                          </p:val>
                                        </p:tav>
                                      </p:tavLst>
                                    </p:anim>
                                    <p:anim calcmode="lin" valueType="num">
                                      <p:cBhvr additive="base">
                                        <p:cTn id="150" dur="500" fill="hold"/>
                                        <p:tgtEl>
                                          <p:spTgt spid="51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animBg="1"/>
      <p:bldP spid="5124" grpId="0" animBg="1"/>
      <p:bldP spid="5125" grpId="0" animBg="1"/>
      <p:bldP spid="5126" grpId="0" animBg="1"/>
      <p:bldP spid="5127" grpId="0" animBg="1"/>
      <p:bldP spid="5128" grpId="0" animBg="1"/>
      <p:bldP spid="5129" grpId="0" animBg="1"/>
      <p:bldP spid="5130" grpId="0"/>
      <p:bldP spid="5131" grpId="0" animBg="1"/>
      <p:bldP spid="5132" grpId="0" animBg="1"/>
      <p:bldP spid="5133" grpId="0"/>
      <p:bldP spid="5134" grpId="0" animBg="1"/>
      <p:bldP spid="5135" grpId="0" animBg="1"/>
      <p:bldP spid="5136" grpId="0" animBg="1"/>
      <p:bldP spid="5137" grpId="0" animBg="1"/>
      <p:bldP spid="5138" grpId="0" animBg="1"/>
      <p:bldP spid="5139" grpId="0" animBg="1"/>
      <p:bldP spid="5140" grpId="0" animBg="1"/>
      <p:bldP spid="5141" grpId="0" animBg="1"/>
      <p:bldP spid="5142" grpId="0" animBg="1"/>
      <p:bldP spid="5143" grpId="0" animBg="1"/>
      <p:bldP spid="5144" grpId="0" animBg="1"/>
      <p:bldP spid="5145" grpId="0" animBg="1"/>
      <p:bldP spid="5146" grpId="0" animBg="1"/>
      <p:bldP spid="5147" grpId="0" animBg="1"/>
      <p:bldP spid="5148" grpId="0" animBg="1"/>
      <p:bldP spid="5149" grpId="0" animBg="1"/>
      <p:bldP spid="5150" grpId="0" animBg="1"/>
      <p:bldP spid="515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321&quot;/&gt;&lt;/object&gt;&lt;object type=&quot;3&quot; unique_id=&quot;10004&quot;&gt;&lt;property id=&quot;20148&quot; value=&quot;5&quot;/&gt;&lt;property id=&quot;20300&quot; value=&quot;Slide 2&quot;/&gt;&lt;property id=&quot;20307&quot; value=&quot;323&quot;/&gt;&lt;/object&gt;&lt;object type=&quot;3&quot; unique_id=&quot;10005&quot;&gt;&lt;property id=&quot;20148&quot; value=&quot;5&quot;/&gt;&lt;property id=&quot;20300&quot; value=&quot;Slide 3&quot;/&gt;&lt;property id=&quot;20307&quot; value=&quot;294&quot;/&gt;&lt;/object&gt;&lt;object type=&quot;3&quot; unique_id=&quot;10006&quot;&gt;&lt;property id=&quot;20148&quot; value=&quot;5&quot;/&gt;&lt;property id=&quot;20300&quot; value=&quot;Slide 4 - &amp;quot; &amp;quot;&quot;/&gt;&lt;property id=&quot;20307&quot; value=&quot;286&quot;/&gt;&lt;/object&gt;&lt;object type=&quot;3&quot; unique_id=&quot;10007&quot;&gt;&lt;property id=&quot;20148&quot; value=&quot;5&quot;/&gt;&lt;property id=&quot;20300&quot; value=&quot;Slide 5 - &amp;quot; &amp;quot;&quot;/&gt;&lt;property id=&quot;20307&quot; value=&quot;285&quot;/&gt;&lt;/object&gt;&lt;object type=&quot;3&quot; unique_id=&quot;10008&quot;&gt;&lt;property id=&quot;20148&quot; value=&quot;5&quot;/&gt;&lt;property id=&quot;20300&quot; value=&quot;Slide 6 - &amp;quot; &amp;quot;&quot;/&gt;&lt;property id=&quot;20307&quot; value=&quot;287&quot;/&gt;&lt;/object&gt;&lt;object type=&quot;3&quot; unique_id=&quot;10009&quot;&gt;&lt;property id=&quot;20148&quot; value=&quot;5&quot;/&gt;&lt;property id=&quot;20300&quot; value=&quot;Slide 7&quot;/&gt;&lt;property id=&quot;20307&quot; value=&quot;302&quot;/&gt;&lt;/object&gt;&lt;object type=&quot;3&quot; unique_id=&quot;10010&quot;&gt;&lt;property id=&quot;20148&quot; value=&quot;5&quot;/&gt;&lt;property id=&quot;20300&quot; value=&quot;Slide 8&quot;/&gt;&lt;property id=&quot;20307&quot; value=&quot;303&quot;/&gt;&lt;/object&gt;&lt;object type=&quot;3&quot; unique_id=&quot;10011&quot;&gt;&lt;property id=&quot;20148&quot; value=&quot;5&quot;/&gt;&lt;property id=&quot;20300&quot; value=&quot;Slide 9&quot;/&gt;&lt;property id=&quot;20307&quot; value=&quot;304&quot;/&gt;&lt;/object&gt;&lt;object type=&quot;3&quot; unique_id=&quot;10012&quot;&gt;&lt;property id=&quot;20148&quot; value=&quot;5&quot;/&gt;&lt;property id=&quot;20300&quot; value=&quot;Slide 10&quot;/&gt;&lt;property id=&quot;20307&quot; value=&quot;261&quot;/&gt;&lt;/object&gt;&lt;object type=&quot;3&quot; unique_id=&quot;10013&quot;&gt;&lt;property id=&quot;20148&quot; value=&quot;5&quot;/&gt;&lt;property id=&quot;20300&quot; value=&quot;Slide 11 - &amp;quot; Xi măng trộn xong phải dùng ngay, không được để lâu. Vì xi măng rất chóng khô, không tan, không thấm nước, dễ kết&quot;/&gt;&lt;property id=&quot;20307&quot; value=&quot;288&quot;/&gt;&lt;/object&gt;&lt;object type=&quot;3&quot; unique_id=&quot;10014&quot;&gt;&lt;property id=&quot;20148&quot; value=&quot;5&quot;/&gt;&lt;property id=&quot;20300&quot; value=&quot;Slide 12&quot;/&gt;&lt;property id=&quot;20307&quot; value=&quot;305&quot;/&gt;&lt;/object&gt;&lt;object type=&quot;3&quot; unique_id=&quot;10015&quot;&gt;&lt;property id=&quot;20148&quot; value=&quot;5&quot;/&gt;&lt;property id=&quot;20300&quot; value=&quot;Slide 13&quot;/&gt;&lt;property id=&quot;20307&quot; value=&quot;289&quot;/&gt;&lt;/object&gt;&lt;object type=&quot;3&quot; unique_id=&quot;10016&quot;&gt;&lt;property id=&quot;20148&quot; value=&quot;5&quot;/&gt;&lt;property id=&quot;20300&quot; value=&quot;Slide 14&quot;/&gt;&lt;property id=&quot;20307&quot; value=&quot;291&quot;/&gt;&lt;/object&gt;&lt;object type=&quot;3&quot; unique_id=&quot;10017&quot;&gt;&lt;property id=&quot;20148&quot; value=&quot;5&quot;/&gt;&lt;property id=&quot;20300&quot; value=&quot;Slide 15&quot;/&gt;&lt;property id=&quot;20307&quot; value=&quot;295&quot;/&gt;&lt;/object&gt;&lt;object type=&quot;3&quot; unique_id=&quot;10018&quot;&gt;&lt;property id=&quot;20148&quot; value=&quot;5&quot;/&gt;&lt;property id=&quot;20300&quot; value=&quot;Slide 16&quot;/&gt;&lt;property id=&quot;20307&quot; value=&quot;296&quot;/&gt;&lt;/object&gt;&lt;object type=&quot;3&quot; unique_id=&quot;10019&quot;&gt;&lt;property id=&quot;20148&quot; value=&quot;5&quot;/&gt;&lt;property id=&quot;20300&quot; value=&quot;Slide 17&quot;/&gt;&lt;property id=&quot;20307&quot; value=&quot;297&quot;/&gt;&lt;/object&gt;&lt;object type=&quot;3&quot; unique_id=&quot;10020&quot;&gt;&lt;property id=&quot;20148&quot; value=&quot;5&quot;/&gt;&lt;property id=&quot;20300&quot; value=&quot;Slide 18&quot;/&gt;&lt;property id=&quot;20307&quot; value=&quot;298&quot;/&gt;&lt;/object&gt;&lt;object type=&quot;3&quot; unique_id=&quot;10021&quot;&gt;&lt;property id=&quot;20148&quot; value=&quot;5&quot;/&gt;&lt;property id=&quot;20300&quot; value=&quot;Slide 19&quot;/&gt;&lt;property id=&quot;20307&quot; value=&quot;299&quot;/&gt;&lt;/object&gt;&lt;object type=&quot;3&quot; unique_id=&quot;10022&quot;&gt;&lt;property id=&quot;20148&quot; value=&quot;5&quot;/&gt;&lt;property id=&quot;20300&quot; value=&quot;Slide 20&quot;/&gt;&lt;property id=&quot;20307&quot; value=&quot;300&quot;/&gt;&lt;/object&gt;&lt;object type=&quot;3&quot; unique_id=&quot;10023&quot;&gt;&lt;property id=&quot;20148&quot; value=&quot;5&quot;/&gt;&lt;property id=&quot;20300&quot; value=&quot;Slide 21&quot;/&gt;&lt;property id=&quot;20307&quot; value=&quot;301&quot;/&gt;&lt;/object&gt;&lt;object type=&quot;3&quot; unique_id=&quot;10024&quot;&gt;&lt;property id=&quot;20148&quot; value=&quot;5&quot;/&gt;&lt;property id=&quot;20300&quot; value=&quot;Slide 22&quot;/&gt;&lt;property id=&quot;20307&quot; value=&quot;306&quot;/&gt;&lt;/object&gt;&lt;object type=&quot;3&quot; unique_id=&quot;10025&quot;&gt;&lt;property id=&quot;20148&quot; value=&quot;5&quot;/&gt;&lt;property id=&quot;20300&quot; value=&quot;Slide 23&quot;/&gt;&lt;property id=&quot;20307&quot; value=&quot;307&quot;/&gt;&lt;/object&gt;&lt;object type=&quot;3&quot; unique_id=&quot;10026&quot;&gt;&lt;property id=&quot;20148&quot; value=&quot;5&quot;/&gt;&lt;property id=&quot;20300&quot; value=&quot;Slide 24&quot;/&gt;&lt;property id=&quot;20307&quot; value=&quot;282&quot;/&gt;&lt;/object&gt;&lt;object type=&quot;3&quot; unique_id=&quot;10027&quot;&gt;&lt;property id=&quot;20148&quot; value=&quot;5&quot;/&gt;&lt;property id=&quot;20300&quot; value=&quot;Slide 25 - &amp;quot;Tiết học kết thúc!&amp;quot;&quot;/&gt;&lt;property id=&quot;20307&quot; value=&quot;320&quot;/&gt;&lt;/object&gt;&lt;/object&gt;&lt;object type=&quot;8&quot; unique_id=&quot;10054&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448</TotalTime>
  <Words>784</Words>
  <Application>Microsoft Office PowerPoint</Application>
  <PresentationFormat>On-screen Show (4:3)</PresentationFormat>
  <Paragraphs>117</Paragraphs>
  <Slides>25</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.VnArial</vt:lpstr>
      <vt:lpstr>.VnTime</vt:lpstr>
      <vt:lpstr>Arial</vt:lpstr>
      <vt:lpstr>Calibri</vt:lpstr>
      <vt:lpstr>HP001 5 hàng</vt:lpstr>
      <vt:lpstr>Times New Roman</vt:lpstr>
      <vt:lpstr>Verdana</vt:lpstr>
      <vt:lpstr>Office Theme</vt:lpstr>
      <vt:lpstr>PowerPoint Presentation</vt:lpstr>
      <vt:lpstr>PowerPoint Presentation</vt:lpstr>
      <vt:lpstr>PowerPoint Presentation</vt:lpstr>
      <vt:lpstr> </vt:lpstr>
      <vt:lpstr> </vt:lpstr>
      <vt:lpstr> </vt:lpstr>
      <vt:lpstr>PowerPoint Presentation</vt:lpstr>
      <vt:lpstr>PowerPoint Presentation</vt:lpstr>
      <vt:lpstr>PowerPoint Presentation</vt:lpstr>
      <vt:lpstr>PowerPoint Presentation</vt:lpstr>
      <vt:lpstr> Xi măng trộn xong phải dùng ngay, không được để lâu. Vì xi măng rất chóng khô, không tan, không thấm nước, dễ kết thành thành tảng cứng như đá, không sử dụng tiếp được.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Tiết học kết thúc!</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CTY MAY TINH HAI DANG</dc:creator>
  <cp:lastModifiedBy>Admin</cp:lastModifiedBy>
  <cp:revision>52</cp:revision>
  <dcterms:created xsi:type="dcterms:W3CDTF">2010-11-17T05:31:36Z</dcterms:created>
  <dcterms:modified xsi:type="dcterms:W3CDTF">2021-12-09T05:42:28Z</dcterms:modified>
</cp:coreProperties>
</file>