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5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3" r:id="rId4"/>
    <p:sldMasterId id="2147483705" r:id="rId5"/>
    <p:sldMasterId id="2147483735" r:id="rId6"/>
  </p:sldMasterIdLst>
  <p:notesMasterIdLst>
    <p:notesMasterId r:id="rId18"/>
  </p:notesMasterIdLst>
  <p:sldIdLst>
    <p:sldId id="259" r:id="rId7"/>
    <p:sldId id="297" r:id="rId8"/>
    <p:sldId id="384" r:id="rId9"/>
    <p:sldId id="257" r:id="rId10"/>
    <p:sldId id="385" r:id="rId11"/>
    <p:sldId id="344" r:id="rId12"/>
    <p:sldId id="358" r:id="rId13"/>
    <p:sldId id="256" r:id="rId14"/>
    <p:sldId id="386" r:id="rId15"/>
    <p:sldId id="261" r:id="rId16"/>
    <p:sldId id="26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720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8B33EB-C66A-4E28-821A-A0AAE2ED287A}" type="datetimeFigureOut">
              <a:rPr lang="en-US" smtClean="0"/>
              <a:t>9/1/2021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DAEA55-AC63-44BE-9F43-86E68B3102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31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F25CAA-ED89-46F7-A4DF-AB72F87F1F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14934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7B884C-8C00-4394-9DB6-15A5CAE11C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43722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7B884C-8C00-4394-9DB6-15A5CAE11C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45792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7B884C-8C00-4394-9DB6-15A5CAE11C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88972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7B884C-8C00-4394-9DB6-15A5CAE11C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48833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7B884C-8C00-4394-9DB6-15A5CAE11C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98220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幻灯片图像占位符 8192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1288" y="768350"/>
            <a:ext cx="6821487" cy="3836988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68611" name="文本占位符 81922"/>
          <p:cNvSpPr>
            <a:spLocks noGrp="1"/>
          </p:cNvSpPr>
          <p:nvPr>
            <p:ph type="body"/>
          </p:nvPr>
        </p:nvSpPr>
        <p:spPr>
          <a:xfrm>
            <a:off x="711200" y="4860925"/>
            <a:ext cx="5683250" cy="4605338"/>
          </a:xfrm>
        </p:spPr>
        <p:txBody>
          <a:bodyPr wrap="square" lIns="91440" tIns="45720" rIns="91440" bIns="45720" anchor="t" anchorCtr="0"/>
          <a:lstStyle/>
          <a:p>
            <a:pPr lvl="0" eaLnBrk="1" hangingPunct="1"/>
            <a:endParaRPr lang="en-US" altLang="en-US" dirty="0"/>
          </a:p>
        </p:txBody>
      </p:sp>
      <p:sp>
        <p:nvSpPr>
          <p:cNvPr id="68612" name="灯片编号占位符 1"/>
          <p:cNvSpPr txBox="1">
            <a:spLocks noGrp="1"/>
          </p:cNvSpPr>
          <p:nvPr/>
        </p:nvSpPr>
        <p:spPr>
          <a:xfrm>
            <a:off x="4024313" y="9721850"/>
            <a:ext cx="3078162" cy="511175"/>
          </a:xfrm>
          <a:prstGeom prst="rect">
            <a:avLst/>
          </a:prstGeom>
          <a:noFill/>
          <a:ln w="9525">
            <a:noFill/>
          </a:ln>
        </p:spPr>
        <p:txBody>
          <a:bodyPr lIns="99075" tIns="49538" rIns="99075" bIns="49538" anchor="b" anchorCtr="0"/>
          <a:lstStyle/>
          <a:p>
            <a:pPr marL="0" marR="0" lvl="0" indent="0" algn="r" defTabSz="9906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pPr marL="0" marR="0" lvl="0" indent="0" algn="r" defTabSz="9906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altLang="zh-CN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bật</a:t>
            </a:r>
            <a:r>
              <a:rPr lang="en-US" dirty="0"/>
              <a:t>/</a:t>
            </a:r>
            <a:r>
              <a:rPr lang="en-US" dirty="0" err="1"/>
              <a:t>tắt</a:t>
            </a:r>
            <a:r>
              <a:rPr lang="en-US" dirty="0"/>
              <a:t> </a:t>
            </a:r>
            <a:r>
              <a:rPr lang="en-US" dirty="0" err="1"/>
              <a:t>nhạc</a:t>
            </a:r>
            <a:r>
              <a:rPr lang="en-US" dirty="0"/>
              <a:t> </a:t>
            </a:r>
            <a:r>
              <a:rPr lang="en-US" dirty="0" err="1"/>
              <a:t>nền</a:t>
            </a:r>
            <a:r>
              <a:rPr lang="en-US" dirty="0"/>
              <a:t> </a:t>
            </a:r>
            <a:r>
              <a:rPr lang="en-US" dirty="0" err="1"/>
              <a:t>bằng</a:t>
            </a:r>
            <a:r>
              <a:rPr lang="en-US" dirty="0"/>
              <a:t> </a:t>
            </a:r>
            <a:r>
              <a:rPr lang="en-US" dirty="0" err="1"/>
              <a:t>cách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biểu</a:t>
            </a:r>
            <a:r>
              <a:rPr lang="en-US" dirty="0"/>
              <a:t> </a:t>
            </a:r>
            <a:r>
              <a:rPr lang="en-US" dirty="0" err="1"/>
              <a:t>tượng</a:t>
            </a:r>
            <a:r>
              <a:rPr lang="en-US" dirty="0"/>
              <a:t> </a:t>
            </a:r>
            <a:r>
              <a:rPr lang="en-US" dirty="0" err="1"/>
              <a:t>Nốt</a:t>
            </a:r>
            <a:r>
              <a:rPr lang="en-US" dirty="0"/>
              <a:t> </a:t>
            </a:r>
            <a:r>
              <a:rPr lang="en-US" dirty="0" err="1"/>
              <a:t>nhạc</a:t>
            </a:r>
            <a:r>
              <a:rPr lang="en-US" dirty="0"/>
              <a:t>.</a:t>
            </a:r>
          </a:p>
          <a:p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BẮT ĐẦU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trái</a:t>
            </a:r>
            <a:r>
              <a:rPr lang="en-US" dirty="0"/>
              <a:t>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202F42-8E37-417F-B7D4-5F68870918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33721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HD </a:t>
            </a:r>
            <a:r>
              <a:rPr lang="en-US" dirty="0" err="1"/>
              <a:t>chỉnh</a:t>
            </a:r>
            <a:r>
              <a:rPr lang="en-US" dirty="0"/>
              <a:t> </a:t>
            </a:r>
            <a:r>
              <a:rPr lang="en-US" dirty="0" err="1"/>
              <a:t>sửa</a:t>
            </a:r>
            <a:r>
              <a:rPr lang="en-US" dirty="0"/>
              <a:t>: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nhập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ô (</a:t>
            </a:r>
            <a:r>
              <a:rPr lang="en-US" dirty="0" err="1"/>
              <a:t>Căn</a:t>
            </a:r>
            <a:r>
              <a:rPr lang="en-US" dirty="0"/>
              <a:t> </a:t>
            </a:r>
            <a:r>
              <a:rPr lang="en-US" dirty="0" err="1"/>
              <a:t>chỉnh</a:t>
            </a:r>
            <a:r>
              <a:rPr lang="en-US" dirty="0"/>
              <a:t> size </a:t>
            </a:r>
            <a:r>
              <a:rPr lang="en-US" dirty="0" err="1"/>
              <a:t>chữ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phù</a:t>
            </a:r>
            <a:r>
              <a:rPr lang="en-US" dirty="0"/>
              <a:t> </a:t>
            </a:r>
            <a:r>
              <a:rPr lang="en-US" dirty="0" err="1"/>
              <a:t>hợp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độ</a:t>
            </a:r>
            <a:r>
              <a:rPr lang="en-US" dirty="0"/>
              <a:t> </a:t>
            </a:r>
            <a:r>
              <a:rPr lang="en-US" dirty="0" err="1"/>
              <a:t>dài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)</a:t>
            </a:r>
          </a:p>
          <a:p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phải</a:t>
            </a:r>
            <a:r>
              <a:rPr lang="en-US" dirty="0"/>
              <a:t>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phím</a:t>
            </a:r>
            <a:r>
              <a:rPr lang="en-US" dirty="0"/>
              <a:t> -&gt;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endParaRPr lang="en-US" dirty="0"/>
          </a:p>
          <a:p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HS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,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PHẦN ĐẤT </a:t>
            </a:r>
            <a:r>
              <a:rPr lang="en-US" dirty="0" err="1"/>
              <a:t>chứa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đó</a:t>
            </a:r>
            <a:r>
              <a:rPr lang="en-US" dirty="0"/>
              <a:t>.</a:t>
            </a:r>
          </a:p>
          <a:p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ở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kiểm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đúng</a:t>
            </a:r>
            <a:r>
              <a:rPr lang="en-US" dirty="0"/>
              <a:t> </a:t>
            </a:r>
            <a:r>
              <a:rPr lang="en-US" dirty="0" err="1"/>
              <a:t>sai</a:t>
            </a:r>
            <a:r>
              <a:rPr lang="en-US" dirty="0"/>
              <a:t>,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&lt;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trở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.</a:t>
            </a:r>
          </a:p>
          <a:p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hoàn</a:t>
            </a:r>
            <a:r>
              <a:rPr lang="en-US" dirty="0"/>
              <a:t> </a:t>
            </a:r>
            <a:r>
              <a:rPr lang="en-US" dirty="0" err="1"/>
              <a:t>thành</a:t>
            </a:r>
            <a:r>
              <a:rPr lang="en-US" dirty="0"/>
              <a:t> </a:t>
            </a:r>
            <a:r>
              <a:rPr lang="en-US" dirty="0" err="1"/>
              <a:t>xong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,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&gt;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trái</a:t>
            </a:r>
            <a:r>
              <a:rPr lang="en-US" dirty="0"/>
              <a:t>, </a:t>
            </a:r>
            <a:r>
              <a:rPr lang="en-US" dirty="0" err="1"/>
              <a:t>phím</a:t>
            </a:r>
            <a:r>
              <a:rPr lang="en-US" dirty="0"/>
              <a:t> -&gt;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chuyển</a:t>
            </a:r>
            <a:r>
              <a:rPr lang="en-US" dirty="0"/>
              <a:t> sang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tiếp</a:t>
            </a:r>
            <a:r>
              <a:rPr lang="en-US" dirty="0"/>
              <a:t> </a:t>
            </a:r>
            <a:r>
              <a:rPr lang="en-US" dirty="0" err="1"/>
              <a:t>theo.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202F42-8E37-417F-B7D4-5F68870918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5061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4.png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9A90778-FD6A-40F4-A368-E25F7AF8CA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58A7FDC-F702-4802-B2A9-967831A47B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3D20503-3780-40EA-B21F-DC3C1FDFE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E081F-4352-4F18-BEDA-C66D1965C30F}" type="datetimeFigureOut">
              <a:rPr lang="zh-CN" altLang="en-US" smtClean="0"/>
              <a:t>2021/9/1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5850C3F-E4FA-4B4A-9DEF-26902A3D6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F998897-C6FE-4FEB-B8AD-AC6E46DF2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C5BA0-D55A-4234-B2CB-BADBEAB97F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0683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4A2CB3B-D7E4-4C1D-B90D-A4A7FD392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068A0D7-AB25-40DF-A483-16C01E9CAB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74197DC-32A7-4948-8498-682B1BD2C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E081F-4352-4F18-BEDA-C66D1965C30F}" type="datetimeFigureOut">
              <a:rPr lang="zh-CN" altLang="en-US" smtClean="0"/>
              <a:t>2021/9/1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76E031A-85A5-40BB-B201-8310B77E0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C0AD8F-966A-4EE9-80E8-E4CD0D3AD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C5BA0-D55A-4234-B2CB-BADBEAB97F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2779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1F05B1F6-8A6A-4C9A-9BA5-99388B867B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03AEB37-E0F4-4A77-A60D-3A1E4ED61F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867B72-8887-4DF8-8780-4CF5D387A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E081F-4352-4F18-BEDA-C66D1965C30F}" type="datetimeFigureOut">
              <a:rPr lang="zh-CN" altLang="en-US" smtClean="0"/>
              <a:t>2021/9/1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AA3A7CF-A139-4DC8-8780-7BA7765C5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50D41E1-1DED-4880-980D-29072DD17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C5BA0-D55A-4234-B2CB-BADBEAB97F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01518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8C6DAB4-A5EE-47F3-865F-194124662A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26718609-D0E2-44F0-884B-8C20021452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537104A-EDBB-4DEF-9A8D-A6F97EEB8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t>2021/9/1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3BB8D15-C499-48CF-9D0D-45CCC65AD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90E66EA-B0D5-46D2-BB63-E9AAA5F59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0690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5639B58-E9A9-4E5B-8675-D220511DD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2A3A9B5-0BCA-4364-AAED-F89099EC64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B48A98A-4FCE-42D0-A2D1-F2BF8D5F4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t>2021/9/1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D531CB1-8E0F-41C9-8C45-E6F609050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173D3C7-0FA6-4E51-9224-B3032E1C9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2198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38AA695-E720-45FC-8C4C-6F6C5E2BA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2C41949-D699-407F-88A2-7FC57A3E02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6ACF3AE-4FCF-43CB-A2A9-4E450D2A7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t>2021/9/1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FDA009A-460D-4113-B559-A393D1BB4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E93440B-F521-41F1-A213-95A86A6BD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1329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76D234B-710B-476F-A562-025229248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DC09F18-3F51-4860-9392-02DE5C8239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8E86988-EB0B-4F17-BEB3-07B32D5245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4E94802-C01D-48B5-8391-188A661F4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t>2021/9/1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08B485E-E3A1-4721-92B2-3C28EDE80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792178D-C56F-4DF2-8122-76C9CB4F6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2887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EFC6D8B-6DBC-49C6-AEF1-5C6BE136E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3C5B6C7-4872-454E-8FFD-B878CACFF3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C7AF5EB-2631-4C52-96F0-84103E525D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4DBCDA7-42BB-4232-A969-B037711A68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EAC1CD09-D00E-45F6-8410-0CA18A5F4D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761B2AA4-2571-4A46-AEF9-C6600AAE3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t>2021/9/1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06FFAF36-201A-4E03-81DA-3C56988D9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AC3F275F-5247-493E-B457-DE9B3AA81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8594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BE288C6-5431-4B45-A828-10CE8FE0F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E2965DF-0155-4483-BA71-E600CD076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t>2021/9/1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30025267-2129-4AAC-B988-516394B8C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855C9AA8-61C4-4754-8BD1-ABBF30B69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8388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6E89B8B-92FE-4CCE-A6FD-1EA0AA2CB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t>2021/9/1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8C28E2A2-AD64-42B3-A87A-68E10771F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CC82940-4DCD-4457-AC93-5C941D344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9109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DB1AE5F-13EA-4C3A-AAAA-8D04B81C9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59F9721-3C03-4ACA-8D2A-9BAC7D3A34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777210C-3F98-44F0-9B0B-7484D05835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67F33BF-7248-4CF2-9D5F-FC2D4AF5A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t>2021/9/1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5BCF3C9-36E7-4968-9859-517B2D7F0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894AE19-449C-4FE9-A53C-35890F0B0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3886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02811E3-33E5-4FA4-A417-31D9789AD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EEF7A0D-6728-4100-9472-6832470848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2400D13-4615-4063-967F-0842A25AB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E081F-4352-4F18-BEDA-C66D1965C30F}" type="datetimeFigureOut">
              <a:rPr lang="zh-CN" altLang="en-US" smtClean="0"/>
              <a:t>2021/9/1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DE5931F-474B-466E-824D-736B3BA6E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4631E34-1F4D-446B-BA3D-5A38FB6E5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C5BA0-D55A-4234-B2CB-BADBEAB97F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62144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490885D-D561-4A0F-BAF1-DFBEBF17E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0DFF409-D77E-4AB5-9B38-5C47DC875F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4B0F19C-3D29-4AF3-8173-1DB66EE0CA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A0F909C-0267-40BE-B34E-CFAE371EE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t>2021/9/1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F55CE51-8FC0-4E46-857D-7C025FADF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426E691-5222-4EE9-9D13-2D12712BA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0393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3E38F3-2F70-42E3-A938-BF34763BD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C9835C3-98C9-4BB0-AB48-C0A5F94D36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8319BC4-A8AF-4B6F-A6AC-B29D15138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t>2021/9/1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FEB5DED-A7DE-4EE4-B6AB-433C67613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BB61E76-AAA8-4A4D-AC7A-811B321C7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591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8696E78-5D50-4462-927E-3A63F54EEA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AF02305-A9EB-4761-B11C-9AB7DF0651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13E1FFF-8862-47C7-A800-1AAF9D7C5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t>2021/9/1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2650148-B950-43C8-9DCD-DE25E6106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4578DFF-1A5C-47A7-BF63-30AA9540A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9912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906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5149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7173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2660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479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7107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1485"/>
            <a:ext cx="10363200" cy="1468967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/>
          <a:lstStyle/>
          <a:p>
            <a:fld id="{CDCB7474-AC18-4462-9967-766FB798D0E5}" type="datetimeFigureOut">
              <a:rPr lang="zh-CN" altLang="en-US" smtClean="0"/>
              <a:t>2021/9/1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/>
          <a:lstStyle/>
          <a:p>
            <a:fld id="{A4D9A019-0009-41E6-843E-D66C74BC76A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3875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135A8F-9693-43FA-A937-88BE8C5DF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8AB061A-5F7C-472A-98C7-AEDA8DACF7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3571962-A602-419B-B366-F0D09E39C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E081F-4352-4F18-BEDA-C66D1965C30F}" type="datetimeFigureOut">
              <a:rPr lang="zh-CN" altLang="en-US" smtClean="0"/>
              <a:t>2021/9/1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51FBDDA-FAA1-48D4-98E6-DCD54D4E6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4A0937E-E674-404D-BA2F-BBF5E12A0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C5BA0-D55A-4234-B2CB-BADBEAB97F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990720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8C6DAB4-A5EE-47F3-865F-194124662A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26718609-D0E2-44F0-884B-8C20021452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537104A-EDBB-4DEF-9A8D-A6F97EEB8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t>2021/9/1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3BB8D15-C499-48CF-9D0D-45CCC65AD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90E66EA-B0D5-46D2-BB63-E9AAA5F59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2089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5639B58-E9A9-4E5B-8675-D220511DD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2A3A9B5-0BCA-4364-AAED-F89099EC64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B48A98A-4FCE-42D0-A2D1-F2BF8D5F4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t>2021/9/1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D531CB1-8E0F-41C9-8C45-E6F609050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173D3C7-0FA6-4E51-9224-B3032E1C9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9644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38AA695-E720-45FC-8C4C-6F6C5E2BA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2C41949-D699-407F-88A2-7FC57A3E02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6ACF3AE-4FCF-43CB-A2A9-4E450D2A7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t>2021/9/1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FDA009A-460D-4113-B559-A393D1BB4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E93440B-F521-41F1-A213-95A86A6BD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675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76D234B-710B-476F-A562-025229248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DC09F18-3F51-4860-9392-02DE5C8239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8E86988-EB0B-4F17-BEB3-07B32D5245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4E94802-C01D-48B5-8391-188A661F4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t>2021/9/1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08B485E-E3A1-4721-92B2-3C28EDE80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792178D-C56F-4DF2-8122-76C9CB4F6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107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EFC6D8B-6DBC-49C6-AEF1-5C6BE136E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3C5B6C7-4872-454E-8FFD-B878CACFF3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C7AF5EB-2631-4C52-96F0-84103E525D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4DBCDA7-42BB-4232-A969-B037711A68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EAC1CD09-D00E-45F6-8410-0CA18A5F4D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761B2AA4-2571-4A46-AEF9-C6600AAE3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t>2021/9/1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06FFAF36-201A-4E03-81DA-3C56988D9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AC3F275F-5247-493E-B457-DE9B3AA81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8704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BE288C6-5431-4B45-A828-10CE8FE0F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E2965DF-0155-4483-BA71-E600CD076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t>2021/9/1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30025267-2129-4AAC-B988-516394B8C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855C9AA8-61C4-4754-8BD1-ABBF30B69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7760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6E89B8B-92FE-4CCE-A6FD-1EA0AA2CB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t>2021/9/1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8C28E2A2-AD64-42B3-A87A-68E10771F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CC82940-4DCD-4457-AC93-5C941D344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5937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DB1AE5F-13EA-4C3A-AAAA-8D04B81C9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59F9721-3C03-4ACA-8D2A-9BAC7D3A34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777210C-3F98-44F0-9B0B-7484D05835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67F33BF-7248-4CF2-9D5F-FC2D4AF5A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t>2021/9/1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5BCF3C9-36E7-4968-9859-517B2D7F0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894AE19-449C-4FE9-A53C-35890F0B0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0965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490885D-D561-4A0F-BAF1-DFBEBF17E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0DFF409-D77E-4AB5-9B38-5C47DC875F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4B0F19C-3D29-4AF3-8173-1DB66EE0CA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A0F909C-0267-40BE-B34E-CFAE371EE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t>2021/9/1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F55CE51-8FC0-4E46-857D-7C025FADF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426E691-5222-4EE9-9D13-2D12712BA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2589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3E38F3-2F70-42E3-A938-BF34763BD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C9835C3-98C9-4BB0-AB48-C0A5F94D36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8319BC4-A8AF-4B6F-A6AC-B29D15138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t>2021/9/1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FEB5DED-A7DE-4EE4-B6AB-433C67613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BB61E76-AAA8-4A4D-AC7A-811B321C7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7487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953CECD-753E-496E-A6D9-A7ACFB8F8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553E91A-C9E6-4F5F-9730-F141C8F35A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85D6623-5A7B-4045-AADF-A73436E443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FBE0E8F-E223-4D3B-A808-484C33195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E081F-4352-4F18-BEDA-C66D1965C30F}" type="datetimeFigureOut">
              <a:rPr lang="zh-CN" altLang="en-US" smtClean="0"/>
              <a:t>2021/9/1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E0E48AC-DC57-4703-BDDA-CE39E3059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91002B1-1D31-465E-BED6-04AE45F78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C5BA0-D55A-4234-B2CB-BADBEAB97F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068218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8696E78-5D50-4462-927E-3A63F54EEA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AF02305-A9EB-4761-B11C-9AB7DF0651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13E1FFF-8862-47C7-A800-1AAF9D7C5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t>2021/9/1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2650148-B950-43C8-9DCD-DE25E6106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4578DFF-1A5C-47A7-BF63-30AA9540A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6011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6547466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B962C8B-B14F-4D97-AF65-F5344CB8AC3E}" type="datetimeFigureOut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9/1/2021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‹#›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3248209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B962C8B-B14F-4D97-AF65-F5344CB8AC3E}" type="datetimeFigureOut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9/1/2021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‹#›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9880174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7745399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图片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322512" y="-836612"/>
            <a:ext cx="13314362" cy="1577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5" name="图片 1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91700" y="6021388"/>
            <a:ext cx="2400300" cy="95885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36027316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E3333-75B2-4745-AF58-812DCE7204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26C01C-D6AD-4768-9A62-AC57720205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A4877-3B66-4C54-A28B-97C39AC2D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9/1/2021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D29427-8EFC-4B56-9706-F68E7ABF5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8107B7-FECB-48E6-B3D9-E87865BCA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45319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78F42-097B-416F-8946-30DDCEE11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51C547-E4BC-423F-AD8B-29D63A2A2A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C94566-CDA4-4741-B964-6576CAC6B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9/1/2021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D5C0DB-9765-4A30-8E83-3ABFBAED1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DAF23C-6EDE-43B4-B49B-DA449F0EC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07432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03C35-4E0C-4994-8A80-FD7CDD51A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C8C5F1-B2C4-44FB-9A3D-EC79E0FCE3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ECF44-5EAA-4073-912F-289673BFD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9/1/2021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AFDC7E-23A7-4CFE-BA10-AC8231359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6D79EE-629F-4DC1-905F-C74B59330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49111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05928-898B-45B1-A7DA-3972F1F08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F9798A-314F-4957-97C6-A5E211E153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F3C6BF-7E3F-43B5-A92B-8831CEB389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FEF661-BA2D-4BF4-AB69-784F8ACA3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9/1/2021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B4EF0E-3256-4E31-8B1F-889EE6BF6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8B174D-886E-4312-A48D-132F9385D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101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83FCE6B-B1B5-4BCD-90CD-8D9FE64E2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B518091-2020-46B2-A2C3-139BA90E5D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3F70B92-1858-4608-B78B-CE225B1258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2BA3A02F-233E-4CAC-B217-520052693C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B08404A7-75A7-4FAD-9ABA-3B3511BC52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B3DF0C1F-D56E-417B-A1A6-CDEDBBD7B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E081F-4352-4F18-BEDA-C66D1965C30F}" type="datetimeFigureOut">
              <a:rPr lang="zh-CN" altLang="en-US" smtClean="0"/>
              <a:t>2021/9/1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B8A1A2ED-4247-4F7E-9CE6-9EBC490DC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62F7A0B-CBE0-4C9C-9287-A2F7B585D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C5BA0-D55A-4234-B2CB-BADBEAB97F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886059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EBD02-BAC7-4DD8-A4B7-95774C9E9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2AEC2-9F0D-4CDE-A50A-69C6E0E74C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3F7EFF-F9A3-40EE-86C6-655E8D4D95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F1A951-F4D9-4C17-AFC7-E034211C29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B38F376-0DF0-403F-8142-CA4A8FAA0A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582C31-A641-4725-999F-7E94BBF63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9/1/2021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49091D-33C3-4D3B-ABB8-3AEEDE707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38F5F0-80C4-4386-80EE-D1AF60772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80710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4D7B0-807A-47B4-81BC-E49C21B39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327401-68DA-4A4E-B91C-FDAC7AD1F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9/1/2021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AA7212-36F2-4B5E-8F78-5B9B8003B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E7EF3C-F38C-44FC-9151-E747A01EF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70094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465C24-7A23-4259-86C5-8616EADDB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9/1/2021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F5AE87-9D38-4D78-8C8E-C7DBFF8E4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1D5D5D-EB57-463F-8B74-C578DFFC8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58775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F337C-9153-4184-AA44-7FD3192F4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B79437-9AC3-40D3-8983-14F454E85A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8B4F61-9881-4B40-AC7C-E93ADDFA8D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F9D15D-8888-4032-A812-C6E80587F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9/1/2021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3571E9-C45A-4FCC-8BC4-20601D73F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196BAE-FAEA-4EB9-9636-59D322EDF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57583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C175C-C830-47F7-9AA9-5C876D88C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8235759-141D-469F-9A1F-3E6CD3F7A7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0F29D7-969E-4248-8F51-433C03D4B3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A40237-12B0-4EC6-9BAE-D1D7AB43E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9/1/2021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EB2865-03B6-4860-8949-23A21F5A0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85C6FE-BB3D-466A-B474-AA9A0FBDA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39446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EB8BC-EFD0-4528-945F-A5F6FEB5C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E3B003-1B17-4E01-8776-3EFEBB1A4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273CF8-80E1-4017-B864-BC06C1360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9/1/2021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C8E2CD-F983-4360-9C8F-244C4659E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E7DF1D-EE58-4A68-86A7-FC994F3FB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94971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7AE1EB0-E0E7-4A3D-BD57-28106C101F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E94DBC-B5B6-48A2-972C-2B4479D1D8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7C64C-6C71-4F0C-99F9-08B03E658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9/1/2021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F7E54B-C0BC-426A-B4D5-DEA7D03A5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FF72D2-E0BC-4EAC-9A8C-0339621EB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667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34DCAB9-E678-48C2-B8AC-D130051E2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76EE013-E6C1-4C4F-B0C6-96B7CCBDB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E081F-4352-4F18-BEDA-C66D1965C30F}" type="datetimeFigureOut">
              <a:rPr lang="zh-CN" altLang="en-US" smtClean="0"/>
              <a:t>2021/9/1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F8BB2E72-BDA9-4250-A7C2-522DE20AC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6E2F5F06-D3AA-492E-B5BF-EB07CE833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C5BA0-D55A-4234-B2CB-BADBEAB97F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9503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F1F0C74-5470-4103-8C60-72E5A8B1D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E081F-4352-4F18-BEDA-C66D1965C30F}" type="datetimeFigureOut">
              <a:rPr lang="zh-CN" altLang="en-US" smtClean="0"/>
              <a:t>2021/9/1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A68A78F-3AFF-4961-8477-CB57D9BBF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0E583D3-85AC-41F1-8D26-FC4487516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C5BA0-D55A-4234-B2CB-BADBEAB97F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0449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91BDAA2-7F82-413E-97E8-7CB888893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3A27FBE-3F99-40AF-A9C6-51E76F0DD3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88450B6-FE2F-448D-8F18-D6B6984730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C523596-73AD-44E1-BC66-B8C399E56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E081F-4352-4F18-BEDA-C66D1965C30F}" type="datetimeFigureOut">
              <a:rPr lang="zh-CN" altLang="en-US" smtClean="0"/>
              <a:t>2021/9/1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22D18AA-1534-410D-96AD-50A42664B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2209515-EB11-4FD0-B8A9-BC1B5BC14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C5BA0-D55A-4234-B2CB-BADBEAB97F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778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2ADD6C3-9A48-4D23-B871-64CE3A6E5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834F55D-BA32-4729-947C-505A8646AC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97F547F-8334-4C5A-8498-F5E53C7D19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B912CCC-BA35-41A4-B1CA-B31D42F95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E081F-4352-4F18-BEDA-C66D1965C30F}" type="datetimeFigureOut">
              <a:rPr lang="zh-CN" altLang="en-US" smtClean="0"/>
              <a:t>2021/9/1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BF43CE3-F971-4B3C-9E58-FEF1C4EAC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DC9298F-C230-4A85-9478-040EFA3B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C5BA0-D55A-4234-B2CB-BADBEAB97F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8826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45.xml"/><Relationship Id="rId4" Type="http://schemas.openxmlformats.org/officeDocument/2006/relationships/slideLayout" Target="../slideLayouts/slideLayout4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BFE38F8A-74BC-44D9-BA3C-D822B02A0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4CC5787-2417-4D67-BC60-9A7D2AA564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16E505F-C9FE-466B-BA8A-3AD1E9B967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FE081F-4352-4F18-BEDA-C66D1965C30F}" type="datetimeFigureOut">
              <a:rPr lang="zh-CN" altLang="en-US" smtClean="0"/>
              <a:t>2021/9/1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AAA7661-D508-4955-A925-D418035FA1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2B67076-C3C8-425C-81B3-923C0BE32E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C5BA0-D55A-4234-B2CB-BADBEAB97F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6378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66958FFC-099D-4B13-9000-F8DF1C7EE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CB03AA9-4FB2-4386-8364-C8F776151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FD639A9-720A-4244-9F27-35E131010C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48F6F-2428-462A-9C17-B471D69666C9}" type="datetimeFigureOut">
              <a:rPr lang="zh-CN" altLang="en-US" smtClean="0"/>
              <a:t>2021/9/1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E9126D4-CD18-4BE2-8154-1176BFF423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198FFC2-8849-4A8F-92A7-8939539726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50DBB-D116-4F5E-87A5-6486A7600B90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1A9FD9-B14A-4CE0-9ED0-AE2CA5DC5AF0}"/>
              </a:ext>
            </a:extLst>
          </p:cNvPr>
          <p:cNvSpPr txBox="1"/>
          <p:nvPr userDrawn="1"/>
        </p:nvSpPr>
        <p:spPr>
          <a:xfrm>
            <a:off x="8807694" y="0"/>
            <a:ext cx="609746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by: </a:t>
            </a:r>
            <a:r>
              <a:rPr lang="en-US" sz="1100" i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1100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i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1100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tranthao121004@gmail.com </a:t>
            </a:r>
          </a:p>
        </p:txBody>
      </p:sp>
    </p:spTree>
    <p:extLst>
      <p:ext uri="{BB962C8B-B14F-4D97-AF65-F5344CB8AC3E}">
        <p14:creationId xmlns:p14="http://schemas.microsoft.com/office/powerpoint/2010/main" val="2412506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0CE2123-40B2-4B73-8404-BA885C957DE8}"/>
              </a:ext>
            </a:extLst>
          </p:cNvPr>
          <p:cNvSpPr txBox="1"/>
          <p:nvPr userDrawn="1"/>
        </p:nvSpPr>
        <p:spPr>
          <a:xfrm>
            <a:off x="10137530" y="96716"/>
            <a:ext cx="27607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 by: </a:t>
            </a:r>
            <a:r>
              <a:rPr lang="en-US" sz="1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0533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</p:sldLayoutIdLst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66958FFC-099D-4B13-9000-F8DF1C7EE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CB03AA9-4FB2-4386-8364-C8F776151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FD639A9-720A-4244-9F27-35E131010C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48F6F-2428-462A-9C17-B471D69666C9}" type="datetimeFigureOut">
              <a:rPr lang="zh-CN" altLang="en-US" smtClean="0"/>
              <a:t>2021/9/1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E9126D4-CD18-4BE2-8154-1176BFF423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198FFC2-8849-4A8F-92A7-8939539726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50DBB-D116-4F5E-87A5-6486A7600B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9957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0770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</p:sldLayoutIdLst>
  <p:transition/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C2DB2FE-E9BB-4592-ABF0-6D9A4DBDF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5362B9-A212-4636-930F-8E280C6B7D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F926F1-7C5D-4AEB-93C4-B41ACAC332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8593A9-40E4-4715-BB88-DD783705E2B1}" type="datetimeFigureOut">
              <a:rPr lang="en-US" smtClean="0"/>
              <a:t>9/1/2021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0687F8-9398-47E0-92F0-116456CA55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FC9736-C06A-4629-9229-24589F5128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978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6">
          <p15:clr>
            <a:srgbClr val="F26B43"/>
          </p15:clr>
        </p15:guide>
        <p15:guide id="2" pos="7256">
          <p15:clr>
            <a:srgbClr val="F26B43"/>
          </p15:clr>
        </p15:guide>
        <p15:guide id="3" orient="horz" pos="648">
          <p15:clr>
            <a:srgbClr val="F26B43"/>
          </p15:clr>
        </p15:guide>
        <p15:guide id="4" orient="horz" pos="712">
          <p15:clr>
            <a:srgbClr val="F26B43"/>
          </p15:clr>
        </p15:guide>
        <p15:guide id="5" orient="horz" pos="3928">
          <p15:clr>
            <a:srgbClr val="F26B43"/>
          </p15:clr>
        </p15:guide>
        <p15:guide id="6" orient="horz" pos="3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8.png"/><Relationship Id="rId18" Type="http://schemas.openxmlformats.org/officeDocument/2006/relationships/image" Target="../media/image46.png"/><Relationship Id="rId3" Type="http://schemas.microsoft.com/office/2007/relationships/media" Target="../media/media3.mp3"/><Relationship Id="rId7" Type="http://schemas.openxmlformats.org/officeDocument/2006/relationships/image" Target="../media/image36.png"/><Relationship Id="rId12" Type="http://schemas.openxmlformats.org/officeDocument/2006/relationships/image" Target="../media/image47.png"/><Relationship Id="rId17" Type="http://schemas.openxmlformats.org/officeDocument/2006/relationships/image" Target="../media/image44.png"/><Relationship Id="rId2" Type="http://schemas.openxmlformats.org/officeDocument/2006/relationships/audio" Target="../media/media2.wav"/><Relationship Id="rId16" Type="http://schemas.openxmlformats.org/officeDocument/2006/relationships/image" Target="../media/image31.png"/><Relationship Id="rId1" Type="http://schemas.microsoft.com/office/2007/relationships/media" Target="../media/media2.wav"/><Relationship Id="rId6" Type="http://schemas.openxmlformats.org/officeDocument/2006/relationships/audio" Target="../media/audio2.wav"/><Relationship Id="rId11" Type="http://schemas.openxmlformats.org/officeDocument/2006/relationships/image" Target="../media/image39.png"/><Relationship Id="rId5" Type="http://schemas.openxmlformats.org/officeDocument/2006/relationships/slideLayout" Target="../slideLayouts/slideLayout47.xml"/><Relationship Id="rId15" Type="http://schemas.openxmlformats.org/officeDocument/2006/relationships/image" Target="../media/image45.emf"/><Relationship Id="rId10" Type="http://schemas.openxmlformats.org/officeDocument/2006/relationships/image" Target="../media/image38.png"/><Relationship Id="rId19" Type="http://schemas.openxmlformats.org/officeDocument/2006/relationships/image" Target="../media/image33.png"/><Relationship Id="rId4" Type="http://schemas.openxmlformats.org/officeDocument/2006/relationships/audio" Target="../media/media3.mp3"/><Relationship Id="rId9" Type="http://schemas.openxmlformats.org/officeDocument/2006/relationships/image" Target="../media/image27.png"/><Relationship Id="rId14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9.png"/><Relationship Id="rId18" Type="http://schemas.openxmlformats.org/officeDocument/2006/relationships/image" Target="../media/image46.png"/><Relationship Id="rId3" Type="http://schemas.microsoft.com/office/2007/relationships/media" Target="../media/media3.mp3"/><Relationship Id="rId7" Type="http://schemas.openxmlformats.org/officeDocument/2006/relationships/image" Target="../media/image36.png"/><Relationship Id="rId12" Type="http://schemas.openxmlformats.org/officeDocument/2006/relationships/image" Target="../media/image40.png"/><Relationship Id="rId17" Type="http://schemas.openxmlformats.org/officeDocument/2006/relationships/image" Target="../media/image44.png"/><Relationship Id="rId2" Type="http://schemas.openxmlformats.org/officeDocument/2006/relationships/audio" Target="../media/media2.wav"/><Relationship Id="rId16" Type="http://schemas.openxmlformats.org/officeDocument/2006/relationships/image" Target="../media/image31.png"/><Relationship Id="rId1" Type="http://schemas.microsoft.com/office/2007/relationships/media" Target="../media/media2.wav"/><Relationship Id="rId6" Type="http://schemas.openxmlformats.org/officeDocument/2006/relationships/audio" Target="../media/audio2.wav"/><Relationship Id="rId11" Type="http://schemas.openxmlformats.org/officeDocument/2006/relationships/image" Target="../media/image47.png"/><Relationship Id="rId5" Type="http://schemas.openxmlformats.org/officeDocument/2006/relationships/slideLayout" Target="../slideLayouts/slideLayout47.xml"/><Relationship Id="rId15" Type="http://schemas.openxmlformats.org/officeDocument/2006/relationships/image" Target="../media/image45.emf"/><Relationship Id="rId10" Type="http://schemas.openxmlformats.org/officeDocument/2006/relationships/image" Target="../media/image38.png"/><Relationship Id="rId19" Type="http://schemas.openxmlformats.org/officeDocument/2006/relationships/image" Target="../media/image33.png"/><Relationship Id="rId4" Type="http://schemas.openxmlformats.org/officeDocument/2006/relationships/audio" Target="../media/media3.mp3"/><Relationship Id="rId9" Type="http://schemas.openxmlformats.org/officeDocument/2006/relationships/image" Target="../media/image27.png"/><Relationship Id="rId1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microsoft.com/office/2007/relationships/hdphoto" Target="../media/hdphoto2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microsoft.com/office/2007/relationships/hdphoto" Target="../media/hdphoto2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0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1.wdp"/><Relationship Id="rId5" Type="http://schemas.openxmlformats.org/officeDocument/2006/relationships/image" Target="../media/image11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1.xml"/><Relationship Id="rId6" Type="http://schemas.microsoft.com/office/2007/relationships/hdphoto" Target="../media/hdphoto3.wdp"/><Relationship Id="rId5" Type="http://schemas.openxmlformats.org/officeDocument/2006/relationships/image" Target="../media/image24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slideLayout" Target="../slideLayouts/slideLayout46.xml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0.png"/><Relationship Id="rId18" Type="http://schemas.openxmlformats.org/officeDocument/2006/relationships/image" Target="../media/image45.emf"/><Relationship Id="rId3" Type="http://schemas.microsoft.com/office/2007/relationships/media" Target="../media/media3.mp3"/><Relationship Id="rId21" Type="http://schemas.openxmlformats.org/officeDocument/2006/relationships/image" Target="../media/image33.png"/><Relationship Id="rId7" Type="http://schemas.openxmlformats.org/officeDocument/2006/relationships/audio" Target="../media/audio2.wav"/><Relationship Id="rId12" Type="http://schemas.openxmlformats.org/officeDocument/2006/relationships/image" Target="../media/image39.png"/><Relationship Id="rId17" Type="http://schemas.openxmlformats.org/officeDocument/2006/relationships/image" Target="../media/image44.png"/><Relationship Id="rId2" Type="http://schemas.openxmlformats.org/officeDocument/2006/relationships/audio" Target="../media/media2.wav"/><Relationship Id="rId16" Type="http://schemas.openxmlformats.org/officeDocument/2006/relationships/image" Target="../media/image43.png"/><Relationship Id="rId20" Type="http://schemas.openxmlformats.org/officeDocument/2006/relationships/image" Target="../media/image46.png"/><Relationship Id="rId1" Type="http://schemas.microsoft.com/office/2007/relationships/media" Target="../media/media2.wav"/><Relationship Id="rId6" Type="http://schemas.openxmlformats.org/officeDocument/2006/relationships/notesSlide" Target="../notesSlides/notesSlide9.xml"/><Relationship Id="rId11" Type="http://schemas.openxmlformats.org/officeDocument/2006/relationships/image" Target="../media/image38.png"/><Relationship Id="rId5" Type="http://schemas.openxmlformats.org/officeDocument/2006/relationships/slideLayout" Target="../slideLayouts/slideLayout47.xml"/><Relationship Id="rId15" Type="http://schemas.openxmlformats.org/officeDocument/2006/relationships/image" Target="../media/image42.png"/><Relationship Id="rId10" Type="http://schemas.openxmlformats.org/officeDocument/2006/relationships/image" Target="../media/image27.png"/><Relationship Id="rId19" Type="http://schemas.openxmlformats.org/officeDocument/2006/relationships/image" Target="../media/image31.png"/><Relationship Id="rId4" Type="http://schemas.openxmlformats.org/officeDocument/2006/relationships/audio" Target="../media/media3.mp3"/><Relationship Id="rId9" Type="http://schemas.openxmlformats.org/officeDocument/2006/relationships/image" Target="../media/image37.png"/><Relationship Id="rId1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BC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图片 5">
            <a:extLst>
              <a:ext uri="{FF2B5EF4-FFF2-40B4-BE49-F238E27FC236}">
                <a16:creationId xmlns:a16="http://schemas.microsoft.com/office/drawing/2014/main" id="{79E211EE-A62B-4D25-8775-0D260B769A7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7" t="45612" r="46939" b="16614"/>
          <a:stretch/>
        </p:blipFill>
        <p:spPr>
          <a:xfrm>
            <a:off x="404759" y="772054"/>
            <a:ext cx="11709691" cy="5426981"/>
          </a:xfrm>
          <a:prstGeom prst="rect">
            <a:avLst/>
          </a:prstGeom>
          <a:effectLst>
            <a:outerShdw blurRad="50800" dist="63500" dir="5400000" sx="102000" sy="102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F4364527-9BA4-4EF3-BD6B-216A4DB2F54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871" r="26743"/>
          <a:stretch/>
        </p:blipFill>
        <p:spPr>
          <a:xfrm>
            <a:off x="6814991" y="3472661"/>
            <a:ext cx="4612351" cy="338533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F763C397-0C8D-4D4F-80DF-05F146F6253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871" r="26743"/>
          <a:stretch/>
        </p:blipFill>
        <p:spPr>
          <a:xfrm flipH="1">
            <a:off x="8925388" y="4535459"/>
            <a:ext cx="3189062" cy="234068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FBE018C-B768-45ED-AB07-13AC4723ED0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64" r="71083" b="46860"/>
          <a:stretch/>
        </p:blipFill>
        <p:spPr>
          <a:xfrm>
            <a:off x="481487" y="658251"/>
            <a:ext cx="3406282" cy="3495660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16AB0A7D-D719-4E7F-AFEB-80B3966410C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4" t="7312" r="32213" b="28914"/>
          <a:stretch/>
        </p:blipFill>
        <p:spPr>
          <a:xfrm rot="20680750">
            <a:off x="7829320" y="1456899"/>
            <a:ext cx="1935225" cy="287396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E7854D3-9C9C-4370-ABE5-4B27E2737DD0}"/>
              </a:ext>
            </a:extLst>
          </p:cNvPr>
          <p:cNvSpPr/>
          <p:nvPr/>
        </p:nvSpPr>
        <p:spPr>
          <a:xfrm>
            <a:off x="1337399" y="3197422"/>
            <a:ext cx="6900881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Nói</a:t>
            </a: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kumimoji="0" lang="en-US" sz="88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</a:t>
            </a: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kumimoji="0" lang="en-US" sz="88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nghe</a:t>
            </a:r>
            <a:endParaRPr kumimoji="0" lang="en-US" sz="88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580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4420" y="5215980"/>
            <a:ext cx="1347333" cy="9693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39104" y="5219029"/>
            <a:ext cx="1347333" cy="9632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0976" y="3039261"/>
            <a:ext cx="1343589" cy="9693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2874" y="3039261"/>
            <a:ext cx="1335138" cy="969348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2125B487-0096-4B93-AE2A-35F664CA4945}"/>
              </a:ext>
            </a:extLst>
          </p:cNvPr>
          <p:cNvGrpSpPr/>
          <p:nvPr/>
        </p:nvGrpSpPr>
        <p:grpSpPr>
          <a:xfrm>
            <a:off x="7375668" y="2455975"/>
            <a:ext cx="4396608" cy="1871084"/>
            <a:chOff x="418429" y="2465042"/>
            <a:chExt cx="4396608" cy="1871084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E107CBF-D45A-4821-9AF9-91E811B920BF}"/>
                </a:ext>
              </a:extLst>
            </p:cNvPr>
            <p:cNvSpPr/>
            <p:nvPr/>
          </p:nvSpPr>
          <p:spPr>
            <a:xfrm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D476256-F649-440E-8CB6-34553EE46959}"/>
                </a:ext>
              </a:extLst>
            </p:cNvPr>
            <p:cNvSpPr/>
            <p:nvPr/>
          </p:nvSpPr>
          <p:spPr>
            <a:xfrm>
              <a:off x="765958" y="249201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Sau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cơn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mưa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F6095D1-5BDA-4028-80BF-CF720429106A}"/>
              </a:ext>
            </a:extLst>
          </p:cNvPr>
          <p:cNvGrpSpPr/>
          <p:nvPr/>
        </p:nvGrpSpPr>
        <p:grpSpPr>
          <a:xfrm>
            <a:off x="420579" y="4651605"/>
            <a:ext cx="4401306" cy="186393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dirty="0" err="1">
                  <a:solidFill>
                    <a:srgbClr val="9C5043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Trong</a:t>
              </a:r>
              <a:r>
                <a:rPr lang="en-US" sz="2800" dirty="0">
                  <a:solidFill>
                    <a:srgbClr val="9C5043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9C5043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cơn</a:t>
              </a:r>
              <a:r>
                <a:rPr lang="en-US" sz="2800" dirty="0">
                  <a:solidFill>
                    <a:srgbClr val="9C5043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9C5043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mưa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B4C7E7A-5F81-463B-9FDA-5F8A47FCDC1D}"/>
              </a:ext>
            </a:extLst>
          </p:cNvPr>
          <p:cNvGrpSpPr/>
          <p:nvPr/>
        </p:nvGrpSpPr>
        <p:grpSpPr>
          <a:xfrm>
            <a:off x="416044" y="2459324"/>
            <a:ext cx="4410376" cy="1864387"/>
            <a:chOff x="7363195" y="2465042"/>
            <a:chExt cx="4410376" cy="1864387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2A6F710-A8CF-4338-BF74-99DD36D700F5}"/>
                </a:ext>
              </a:extLst>
            </p:cNvPr>
            <p:cNvSpPr/>
            <p:nvPr/>
          </p:nvSpPr>
          <p:spPr>
            <a:xfrm flipH="1"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556501E9-9FDB-43AC-A584-2F09815162C2}"/>
                </a:ext>
              </a:extLst>
            </p:cNvPr>
            <p:cNvSpPr/>
            <p:nvPr/>
          </p:nvSpPr>
          <p:spPr>
            <a:xfrm>
              <a:off x="7363195" y="248532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Khi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trời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nắng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1EA9857-F9FD-46FE-98C0-E0E88372E3CE}"/>
              </a:ext>
            </a:extLst>
          </p:cNvPr>
          <p:cNvGrpSpPr/>
          <p:nvPr/>
        </p:nvGrpSpPr>
        <p:grpSpPr>
          <a:xfrm>
            <a:off x="7372108" y="4651605"/>
            <a:ext cx="4403728" cy="186393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Khi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trờ</a:t>
              </a:r>
              <a:r>
                <a:rPr lang="en-US" sz="2800" dirty="0" err="1">
                  <a:solidFill>
                    <a:srgbClr val="9C5043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i</a:t>
              </a:r>
              <a:r>
                <a:rPr lang="en-US" sz="2800" dirty="0">
                  <a:solidFill>
                    <a:srgbClr val="9C5043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9C5043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râm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155152" y="159046"/>
            <a:ext cx="11127473" cy="20094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Cầu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vồng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thường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xuất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hiện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khi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nào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?</a:t>
                </a: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702826"/>
              <a:ext cx="909210" cy="769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02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:a16="http://schemas.microsoft.com/office/drawing/2014/main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36462" y="4407923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27935" y="2779130"/>
            <a:ext cx="487363" cy="487363"/>
          </a:xfrm>
          <a:prstGeom prst="rect">
            <a:avLst/>
          </a:prstGeom>
        </p:spPr>
      </p:pic>
      <p:pic>
        <p:nvPicPr>
          <p:cNvPr id="45" name="Picture 4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D2114C23-4EA2-4CCF-B588-DC8089003EDB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6" name="Picture 4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11111AB-EF03-4E46-BEE1-F19A9BB1EA2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4FBAE7B-FFBC-474D-9562-EEE690ED6027}"/>
              </a:ext>
            </a:extLst>
          </p:cNvPr>
          <p:cNvSpPr txBox="1"/>
          <p:nvPr/>
        </p:nvSpPr>
        <p:spPr>
          <a:xfrm>
            <a:off x="-1882095" y="2036998"/>
            <a:ext cx="17956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96E381D-D2B1-4C19-B9E9-15E0466E4979}"/>
              </a:ext>
            </a:extLst>
          </p:cNvPr>
          <p:cNvSpPr txBox="1"/>
          <p:nvPr/>
        </p:nvSpPr>
        <p:spPr>
          <a:xfrm>
            <a:off x="-1774952" y="3528341"/>
            <a:ext cx="15376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Sai</a:t>
            </a:r>
          </a:p>
        </p:txBody>
      </p:sp>
    </p:spTree>
    <p:extLst>
      <p:ext uri="{BB962C8B-B14F-4D97-AF65-F5344CB8AC3E}">
        <p14:creationId xmlns:p14="http://schemas.microsoft.com/office/powerpoint/2010/main" val="2019588846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5122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46341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3701" y="5215980"/>
            <a:ext cx="1347333" cy="9693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6735" y="3027171"/>
            <a:ext cx="1335138" cy="9632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62246" y="3050877"/>
            <a:ext cx="1347333" cy="9693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2510" y="5221715"/>
            <a:ext cx="1343589" cy="969348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2125B487-0096-4B93-AE2A-35F664CA4945}"/>
              </a:ext>
            </a:extLst>
          </p:cNvPr>
          <p:cNvGrpSpPr/>
          <p:nvPr/>
        </p:nvGrpSpPr>
        <p:grpSpPr>
          <a:xfrm>
            <a:off x="407253" y="4652830"/>
            <a:ext cx="4407783" cy="1863941"/>
            <a:chOff x="407254" y="2465040"/>
            <a:chExt cx="4407783" cy="1863941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E107CBF-D45A-4821-9AF9-91E811B920BF}"/>
                </a:ext>
              </a:extLst>
            </p:cNvPr>
            <p:cNvSpPr/>
            <p:nvPr/>
          </p:nvSpPr>
          <p:spPr>
            <a:xfrm flipH="1"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D476256-F649-440E-8CB6-34553EE46959}"/>
                </a:ext>
              </a:extLst>
            </p:cNvPr>
            <p:cNvSpPr/>
            <p:nvPr/>
          </p:nvSpPr>
          <p:spPr>
            <a:xfrm>
              <a:off x="407254" y="246504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7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hũ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F6095D1-5BDA-4028-80BF-CF720429106A}"/>
              </a:ext>
            </a:extLst>
          </p:cNvPr>
          <p:cNvGrpSpPr/>
          <p:nvPr/>
        </p:nvGrpSpPr>
        <p:grpSpPr>
          <a:xfrm>
            <a:off x="413731" y="2462796"/>
            <a:ext cx="4401306" cy="186393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1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hũ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B4C7E7A-5F81-463B-9FDA-5F8A47FCDC1D}"/>
              </a:ext>
            </a:extLst>
          </p:cNvPr>
          <p:cNvGrpSpPr/>
          <p:nvPr/>
        </p:nvGrpSpPr>
        <p:grpSpPr>
          <a:xfrm>
            <a:off x="7376963" y="2465042"/>
            <a:ext cx="4416325" cy="1863939"/>
            <a:chOff x="7376963" y="2465042"/>
            <a:chExt cx="4416325" cy="1863939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2A6F710-A8CF-4338-BF74-99DD36D700F5}"/>
                </a:ext>
              </a:extLst>
            </p:cNvPr>
            <p:cNvSpPr/>
            <p:nvPr/>
          </p:nvSpPr>
          <p:spPr>
            <a:xfrm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556501E9-9FDB-43AC-A584-2F09815162C2}"/>
                </a:ext>
              </a:extLst>
            </p:cNvPr>
            <p:cNvSpPr/>
            <p:nvPr/>
          </p:nvSpPr>
          <p:spPr>
            <a:xfrm>
              <a:off x="7757977" y="2474972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3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hũ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1EA9857-F9FD-46FE-98C0-E0E88372E3CE}"/>
              </a:ext>
            </a:extLst>
          </p:cNvPr>
          <p:cNvGrpSpPr/>
          <p:nvPr/>
        </p:nvGrpSpPr>
        <p:grpSpPr>
          <a:xfrm>
            <a:off x="7386970" y="4651605"/>
            <a:ext cx="4403728" cy="186393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3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hũ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155152" y="159046"/>
            <a:ext cx="11127473" cy="20094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Trong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câu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chuyện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2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anh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em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Bi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và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Bống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nhắc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tới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mấy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hũ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vàng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?</a:t>
                </a: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702826"/>
              <a:ext cx="909210" cy="769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03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:a16="http://schemas.microsoft.com/office/drawing/2014/main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41288" y="2571276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21098" y="3508797"/>
            <a:ext cx="487363" cy="487363"/>
          </a:xfrm>
          <a:prstGeom prst="rect">
            <a:avLst/>
          </a:prstGeom>
        </p:spPr>
      </p:pic>
      <p:pic>
        <p:nvPicPr>
          <p:cNvPr id="42" name="Picture 4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0E8DCBA0-CD2C-4626-B047-BE44D67F2AF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4" name="Picture 4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870274D-E5B8-40AA-88BC-9DF8C900FF8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831151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238CBB3C-CEC5-4B23-A4BD-798CF69AF1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409529"/>
            <a:ext cx="6349846" cy="1165570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AE856D7-947C-4922-9CFC-2B31C4EAC3F4}"/>
              </a:ext>
            </a:extLst>
          </p:cNvPr>
          <p:cNvSpPr txBox="1"/>
          <p:nvPr/>
        </p:nvSpPr>
        <p:spPr>
          <a:xfrm>
            <a:off x="410465" y="243401"/>
            <a:ext cx="7770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vi-VN" sz="2400" b="1" kern="0" dirty="0">
                <a:solidFill>
                  <a:srgbClr val="FC7D77">
                    <a:lumMod val="75000"/>
                  </a:srgbClr>
                </a:solidFill>
                <a:latin typeface="+mj-lt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1.</a:t>
            </a:r>
            <a:r>
              <a:rPr lang="vi-VN" sz="2400" kern="0" dirty="0">
                <a:solidFill>
                  <a:srgbClr val="000000"/>
                </a:solidFill>
                <a:latin typeface="+mj-lt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Nói tiếp để hoàn thành câu dưới tranh.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7A0F52E-C46E-4909-8FE4-8F1704B607A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r="48744"/>
          <a:stretch/>
        </p:blipFill>
        <p:spPr>
          <a:xfrm>
            <a:off x="2602124" y="1000085"/>
            <a:ext cx="3024153" cy="242891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63EDF7D-0DD2-4295-9737-66FD8054C30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r="46365"/>
          <a:stretch/>
        </p:blipFill>
        <p:spPr>
          <a:xfrm>
            <a:off x="2610892" y="3540412"/>
            <a:ext cx="3024153" cy="255617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91C1BE5-C6D3-4612-A6A5-7F73AF0CC8E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1901" r="-1"/>
          <a:stretch/>
        </p:blipFill>
        <p:spPr>
          <a:xfrm>
            <a:off x="7076442" y="939383"/>
            <a:ext cx="2856779" cy="242891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CBEE6CD-375B-4CBD-815B-05423C6DE14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4042"/>
          <a:stretch/>
        </p:blipFill>
        <p:spPr>
          <a:xfrm>
            <a:off x="7076442" y="3495269"/>
            <a:ext cx="2737896" cy="255617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B8D2023-AA62-4261-8536-61BFC0808723}"/>
              </a:ext>
            </a:extLst>
          </p:cNvPr>
          <p:cNvSpPr txBox="1"/>
          <p:nvPr/>
        </p:nvSpPr>
        <p:spPr>
          <a:xfrm>
            <a:off x="1121768" y="2921969"/>
            <a:ext cx="4462276" cy="83099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vi-VN" sz="2400" kern="0" dirty="0">
                <a:solidFill>
                  <a:srgbClr val="17479D"/>
                </a:solidFill>
                <a:latin typeface="+mj-lt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Khi cầu vồng hiện ra, Bi nói </a:t>
            </a:r>
            <a:r>
              <a:rPr lang="vi-VN" sz="2400" kern="0" dirty="0">
                <a:solidFill>
                  <a:srgbClr val="FF0000"/>
                </a:solidFill>
                <a:latin typeface="+mj-lt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dưới chân cầu vồng có bảy hũ vàng.</a:t>
            </a:r>
            <a:endParaRPr lang="vi-VN" sz="2400" kern="0" dirty="0">
              <a:solidFill>
                <a:srgbClr val="17479D"/>
              </a:solidFill>
              <a:latin typeface="+mj-lt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8519C3B-F4FC-4B2E-ACDB-2B0B3F2E0D94}"/>
              </a:ext>
            </a:extLst>
          </p:cNvPr>
          <p:cNvSpPr txBox="1"/>
          <p:nvPr/>
        </p:nvSpPr>
        <p:spPr>
          <a:xfrm>
            <a:off x="5670248" y="2926257"/>
            <a:ext cx="5915199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vi-VN" sz="2400" kern="0" dirty="0">
                <a:solidFill>
                  <a:srgbClr val="17479D"/>
                </a:solidFill>
                <a:latin typeface="+mj-lt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Có bảy hũ vàng, Bống sẽ </a:t>
            </a:r>
            <a:r>
              <a:rPr lang="vi-VN" sz="2400" kern="0" dirty="0">
                <a:solidFill>
                  <a:srgbClr val="FF0000"/>
                </a:solidFill>
                <a:latin typeface="+mj-lt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mua búp bê và quần áo đẹp; </a:t>
            </a:r>
            <a:r>
              <a:rPr lang="vi-VN" sz="2400" kern="0" dirty="0">
                <a:solidFill>
                  <a:srgbClr val="17479D"/>
                </a:solidFill>
                <a:latin typeface="+mj-lt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Bi sẽ mua </a:t>
            </a:r>
            <a:r>
              <a:rPr lang="vi-VN" sz="2400" kern="0" dirty="0">
                <a:solidFill>
                  <a:srgbClr val="FF0000"/>
                </a:solidFill>
                <a:latin typeface="+mj-lt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ngựa hồng và ô tô.</a:t>
            </a:r>
            <a:endParaRPr lang="vi-VN" sz="2400" kern="0" dirty="0">
              <a:solidFill>
                <a:srgbClr val="17479D"/>
              </a:solidFill>
              <a:latin typeface="+mj-lt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59F0CB6-6076-45B8-B884-25DEFEC77BA0}"/>
              </a:ext>
            </a:extLst>
          </p:cNvPr>
          <p:cNvSpPr txBox="1"/>
          <p:nvPr/>
        </p:nvSpPr>
        <p:spPr>
          <a:xfrm>
            <a:off x="795528" y="5490518"/>
            <a:ext cx="5440680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vi-VN" sz="2400" kern="0" dirty="0">
                <a:solidFill>
                  <a:srgbClr val="17479D"/>
                </a:solidFill>
                <a:latin typeface="+mj-lt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Khi cầu vồng biến mất, </a:t>
            </a:r>
            <a:r>
              <a:rPr lang="vi-VN" sz="2400" kern="0" dirty="0">
                <a:solidFill>
                  <a:srgbClr val="FF0000"/>
                </a:solidFill>
                <a:latin typeface="+mj-lt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Bống nói sẽ vẽ tặng Bi ngựa hồng và ô tô; Bi nói sẽ vẽ tặng Bống búp bê và quần áo đẹp.</a:t>
            </a:r>
            <a:endParaRPr lang="vi-VN" sz="2400" kern="0" dirty="0">
              <a:solidFill>
                <a:srgbClr val="17479D"/>
              </a:solidFill>
              <a:latin typeface="+mj-lt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E412490-90C6-4BCB-8FBA-E6CE01199986}"/>
              </a:ext>
            </a:extLst>
          </p:cNvPr>
          <p:cNvSpPr txBox="1"/>
          <p:nvPr/>
        </p:nvSpPr>
        <p:spPr>
          <a:xfrm>
            <a:off x="6552316" y="5490517"/>
            <a:ext cx="4713091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vi-VN" sz="2400" kern="0" dirty="0">
                <a:solidFill>
                  <a:srgbClr val="17479D"/>
                </a:solidFill>
                <a:latin typeface="+mj-lt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Không có bảy hũ vàng, hai anh em vẫn </a:t>
            </a:r>
            <a:r>
              <a:rPr lang="vi-VN" sz="2400" kern="0" dirty="0">
                <a:solidFill>
                  <a:srgbClr val="FF0000"/>
                </a:solidFill>
                <a:latin typeface="+mj-lt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cảm thấy vui vẻ, hạnh phúc.</a:t>
            </a:r>
            <a:endParaRPr lang="vi-VN" sz="2400" kern="0" dirty="0">
              <a:solidFill>
                <a:srgbClr val="17479D"/>
              </a:solidFill>
              <a:latin typeface="+mj-lt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9180941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1" grpId="0" animBg="1"/>
      <p:bldP spid="22" grpId="0" animBg="1"/>
      <p:bldP spid="23" grpId="0" animBg="1"/>
      <p:bldP spid="2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238CBB3C-CEC5-4B23-A4BD-798CF69AF1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409529"/>
            <a:ext cx="6349846" cy="1165570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8F3D48A-19F2-424A-8626-8CDACFC52BF5}"/>
              </a:ext>
            </a:extLst>
          </p:cNvPr>
          <p:cNvSpPr txBox="1"/>
          <p:nvPr/>
        </p:nvSpPr>
        <p:spPr>
          <a:xfrm>
            <a:off x="1431781" y="264753"/>
            <a:ext cx="9095801" cy="742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vi-VN" sz="3200" b="1" kern="0" dirty="0">
                <a:solidFill>
                  <a:srgbClr val="FC7D77">
                    <a:lumMod val="75000"/>
                  </a:srgbClr>
                </a:solidFill>
                <a:latin typeface="+mj-lt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2.</a:t>
            </a:r>
            <a:r>
              <a:rPr lang="vi-VN" sz="3200" kern="0" dirty="0">
                <a:solidFill>
                  <a:srgbClr val="000000"/>
                </a:solidFill>
                <a:latin typeface="+mj-lt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Chọn kể lại 1-2 đoạn của câu chuyện theo tranh.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EB58273-4DE9-4910-9153-AD1114E73A2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r="-271" b="19762"/>
          <a:stretch/>
        </p:blipFill>
        <p:spPr>
          <a:xfrm>
            <a:off x="2623589" y="984800"/>
            <a:ext cx="6712187" cy="256158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4338735-320D-40DB-95AB-AA7FA333C80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r="-271" b="19399"/>
          <a:stretch/>
        </p:blipFill>
        <p:spPr>
          <a:xfrm>
            <a:off x="2623591" y="3540411"/>
            <a:ext cx="6712187" cy="270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52595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3DAA05A1-A30F-4B43-B0F9-842C7E8FDC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705102"/>
            <a:ext cx="6858000" cy="1226820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22540BC-A24B-435C-91AE-1DD34C383B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048207" y="988524"/>
            <a:ext cx="6247250" cy="506498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1C673EB3-CF89-4670-AD42-188BEA08838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8" t="35025" r="59440" b="34782"/>
          <a:stretch/>
        </p:blipFill>
        <p:spPr>
          <a:xfrm>
            <a:off x="-591423" y="1707337"/>
            <a:ext cx="4429760" cy="549290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CECE201C-16F7-41CC-9D7C-4F43F62CC36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71" t="36973" r="10977" b="32834"/>
          <a:stretch/>
        </p:blipFill>
        <p:spPr>
          <a:xfrm>
            <a:off x="2621901" y="2001520"/>
            <a:ext cx="4466358" cy="5492902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ED6E6BBD-55BC-4609-9234-E6F030B3A48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9F2093D5-1511-470A-84F7-CD3D5D60CCA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1A8B920-2603-41BF-97D2-B541638BC31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660128">
            <a:off x="9693355" y="-1175868"/>
            <a:ext cx="3020116" cy="3146513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4E36D2A1-7E6C-40E4-9CEC-803715B69FD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89435">
            <a:off x="5902313" y="2289396"/>
            <a:ext cx="422498" cy="43612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2E9236B6-8568-430A-A241-D955A7D9279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107" y="1202801"/>
            <a:ext cx="644623" cy="686893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5150AFAD-94D2-45D0-B9C7-6489920D481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0267" y="670348"/>
            <a:ext cx="391538" cy="46984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17F29A0C-09E7-494C-BC8E-428CB9B9DA4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27701">
            <a:off x="2693190" y="707721"/>
            <a:ext cx="391538" cy="645313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B4860D97-F7FE-4AC3-8745-689FB2A4E7D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9630" y="1470919"/>
            <a:ext cx="1054340" cy="11813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98CD261-C0C6-4F9B-9627-8BC42574CEBD}"/>
              </a:ext>
            </a:extLst>
          </p:cNvPr>
          <p:cNvSpPr txBox="1"/>
          <p:nvPr/>
        </p:nvSpPr>
        <p:spPr>
          <a:xfrm>
            <a:off x="7460197" y="1602658"/>
            <a:ext cx="389606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Kể</a:t>
            </a:r>
            <a:r>
              <a:rPr kumimoji="0" lang="en-US" sz="6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6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chuyện</a:t>
            </a:r>
            <a:r>
              <a:rPr kumimoji="0" lang="en-US" sz="6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6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trước</a:t>
            </a: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6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B21153A-EA77-41EC-B066-6102D6648F9C}"/>
              </a:ext>
            </a:extLst>
          </p:cNvPr>
          <p:cNvSpPr txBox="1"/>
          <p:nvPr/>
        </p:nvSpPr>
        <p:spPr>
          <a:xfrm>
            <a:off x="8906608" y="6596390"/>
            <a:ext cx="40972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Design by: </a:t>
            </a:r>
            <a:r>
              <a:rPr kumimoji="0" lang="en-US" sz="1100" b="0" i="1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Hương</a:t>
            </a: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100" b="0" i="1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Thảo</a:t>
            </a: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– tranthao121004@gmail.com </a:t>
            </a:r>
          </a:p>
        </p:txBody>
      </p:sp>
    </p:spTree>
    <p:extLst>
      <p:ext uri="{BB962C8B-B14F-4D97-AF65-F5344CB8AC3E}">
        <p14:creationId xmlns:p14="http://schemas.microsoft.com/office/powerpoint/2010/main" val="14014644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 advTm="2000">
        <p15:prstTrans prst="origami"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238CBB3C-CEC5-4B23-A4BD-798CF69AF1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409529"/>
            <a:ext cx="6349846" cy="11655706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E530036-9E7D-4A09-B341-AA14EF332F42}"/>
              </a:ext>
            </a:extLst>
          </p:cNvPr>
          <p:cNvGrpSpPr/>
          <p:nvPr/>
        </p:nvGrpSpPr>
        <p:grpSpPr>
          <a:xfrm>
            <a:off x="2232272" y="759168"/>
            <a:ext cx="9124576" cy="1170533"/>
            <a:chOff x="531204" y="569376"/>
            <a:chExt cx="6843432" cy="87790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2BDC4BC-3518-48DA-A83F-09609A166A6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31204" y="569376"/>
              <a:ext cx="6759955" cy="87790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B5769A1-3BA1-459C-9FCF-59EEAF960510}"/>
                </a:ext>
              </a:extLst>
            </p:cNvPr>
            <p:cNvSpPr txBox="1"/>
            <p:nvPr/>
          </p:nvSpPr>
          <p:spPr>
            <a:xfrm>
              <a:off x="1299733" y="793108"/>
              <a:ext cx="6074903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1219170">
                <a:buClr>
                  <a:srgbClr val="000000"/>
                </a:buClr>
              </a:pPr>
              <a:r>
                <a:rPr lang="vi-VN" sz="2400" kern="0" dirty="0">
                  <a:solidFill>
                    <a:srgbClr val="213054">
                      <a:lumMod val="50000"/>
                    </a:srgbClr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  <a:sym typeface="Arial"/>
                </a:rPr>
                <a:t>Kể cho người thân nghe câu chuyện </a:t>
              </a:r>
              <a:r>
                <a:rPr lang="vi-VN" sz="2400" i="1" kern="0" dirty="0">
                  <a:solidFill>
                    <a:srgbClr val="213054">
                      <a:lumMod val="50000"/>
                    </a:srgbClr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  <a:sym typeface="Arial"/>
                </a:rPr>
                <a:t>Niềm vui của Bi và Bống.</a:t>
              </a:r>
              <a:endParaRPr lang="en-US" sz="2400" kern="0" dirty="0">
                <a:solidFill>
                  <a:srgbClr val="213054">
                    <a:lumMod val="50000"/>
                  </a:srgb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Arial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03B9B11-0AC7-4FDA-A06D-3EA63A99F0F6}"/>
              </a:ext>
            </a:extLst>
          </p:cNvPr>
          <p:cNvGrpSpPr/>
          <p:nvPr/>
        </p:nvGrpSpPr>
        <p:grpSpPr>
          <a:xfrm>
            <a:off x="2232272" y="2009373"/>
            <a:ext cx="4651683" cy="4360008"/>
            <a:chOff x="816954" y="1488195"/>
            <a:chExt cx="3488762" cy="3270006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6EDAB77-5027-4D79-9284-19A86F29DB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r="48744"/>
            <a:stretch/>
          </p:blipFill>
          <p:spPr>
            <a:xfrm>
              <a:off x="816954" y="1488195"/>
              <a:ext cx="1799802" cy="1597905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B041D8C-5B1F-4A2C-9995-9D60D0F352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r="46365"/>
            <a:stretch/>
          </p:blipFill>
          <p:spPr>
            <a:xfrm>
              <a:off x="816954" y="3065317"/>
              <a:ext cx="1883350" cy="1681627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9174543-01E9-4E09-906C-6FCDAE4A6A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l="51901" r="-1"/>
            <a:stretch/>
          </p:blipFill>
          <p:spPr>
            <a:xfrm>
              <a:off x="2616756" y="1491661"/>
              <a:ext cx="1688960" cy="1597905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9C7DF285-28A1-4AA4-9C2E-953B0954A7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l="54042"/>
            <a:stretch/>
          </p:blipFill>
          <p:spPr>
            <a:xfrm>
              <a:off x="2684629" y="3076574"/>
              <a:ext cx="1613767" cy="1681627"/>
            </a:xfrm>
            <a:prstGeom prst="rect">
              <a:avLst/>
            </a:prstGeom>
          </p:spPr>
        </p:pic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0D858240-1CAD-4E77-9DB4-15280FB3E806}"/>
              </a:ext>
            </a:extLst>
          </p:cNvPr>
          <p:cNvSpPr txBox="1"/>
          <p:nvPr/>
        </p:nvSpPr>
        <p:spPr>
          <a:xfrm>
            <a:off x="6905876" y="2154642"/>
            <a:ext cx="4533267" cy="3882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vi-VN" sz="2800" kern="0" dirty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2800" kern="0" dirty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Quan </a:t>
            </a:r>
            <a:r>
              <a:rPr lang="vi-VN" sz="2800" kern="0" dirty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sát và kể lại theo tranh minh họa</a:t>
            </a:r>
            <a:r>
              <a:rPr lang="en-US" sz="2800" kern="0" dirty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Arial"/>
              </a:rPr>
              <a:t>.</a:t>
            </a:r>
          </a:p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800" kern="0" dirty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vi-VN" sz="2800" kern="0" dirty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Kể lần lượt từng đoạn câu chuyện cho người thân nghe.</a:t>
            </a:r>
          </a:p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vi-VN" sz="2800" kern="0" dirty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Không cần kể đúng từng chữ, từng lời của câu chuyện.</a:t>
            </a:r>
            <a:endParaRPr lang="vi-VN" sz="2800" kern="0" dirty="0">
              <a:solidFill>
                <a:srgbClr val="FC7D77">
                  <a:lumMod val="75000"/>
                </a:srgbClr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709292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1EA15710-049F-4371-89E7-E1C0227F4F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660128">
            <a:off x="9693355" y="-1175868"/>
            <a:ext cx="3020116" cy="3146513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0C82CE93-B80A-4BC3-A986-4F4B527733D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72885" r="51708" b="5978"/>
          <a:stretch/>
        </p:blipFill>
        <p:spPr>
          <a:xfrm>
            <a:off x="6493806" y="3512026"/>
            <a:ext cx="5635036" cy="355669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6D069C9-9A05-484E-BA93-135D601C515F}"/>
              </a:ext>
            </a:extLst>
          </p:cNvPr>
          <p:cNvSpPr txBox="1"/>
          <p:nvPr/>
        </p:nvSpPr>
        <p:spPr>
          <a:xfrm>
            <a:off x="2379215" y="255285"/>
            <a:ext cx="64312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1219170">
              <a:buClr>
                <a:srgbClr val="000000"/>
              </a:buClr>
            </a:pPr>
            <a:r>
              <a:rPr lang="vi-VN" sz="48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Arial"/>
              </a:rPr>
              <a:t>Ý NGHĨA CÂU CHUYỆN</a:t>
            </a:r>
            <a:endParaRPr lang="en-US" sz="4800" b="1" kern="0" dirty="0">
              <a:solidFill>
                <a:srgbClr val="FF000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76DB50E-00DB-496B-902B-27A5C1090B0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9667" r="12237"/>
          <a:stretch/>
        </p:blipFill>
        <p:spPr>
          <a:xfrm>
            <a:off x="616675" y="2064181"/>
            <a:ext cx="6082721" cy="4061489"/>
          </a:xfrm>
          <a:prstGeom prst="round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9CB52C1F-26B0-43DF-A164-AFA05495A751}"/>
              </a:ext>
            </a:extLst>
          </p:cNvPr>
          <p:cNvGrpSpPr/>
          <p:nvPr/>
        </p:nvGrpSpPr>
        <p:grpSpPr>
          <a:xfrm>
            <a:off x="6245486" y="851377"/>
            <a:ext cx="5127628" cy="3365500"/>
            <a:chOff x="2981325" y="1047750"/>
            <a:chExt cx="3845721" cy="252412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0E563FE-388E-403E-84EF-E86A9D708278}"/>
                </a:ext>
              </a:extLst>
            </p:cNvPr>
            <p:cNvSpPr txBox="1"/>
            <p:nvPr/>
          </p:nvSpPr>
          <p:spPr>
            <a:xfrm>
              <a:off x="3188496" y="1439430"/>
              <a:ext cx="3638550" cy="1457371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 defTabSz="1219170">
                <a:lnSpc>
                  <a:spcPct val="150000"/>
                </a:lnSpc>
                <a:buClr>
                  <a:srgbClr val="000000"/>
                </a:buClr>
              </a:pPr>
              <a:r>
                <a:rPr lang="vi-VN" sz="2800" b="1" i="1" kern="0" dirty="0">
                  <a:solidFill>
                    <a:srgbClr val="FC7D77">
                      <a:lumMod val="75000"/>
                    </a:srgbClr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  <a:sym typeface="Arial"/>
                </a:rPr>
                <a:t>Hai bạn nhỏ luôn vui vẻ và hồn nhiên; hai anh em rất quan tâm và yêu thương nhau.</a:t>
              </a:r>
            </a:p>
          </p:txBody>
        </p:sp>
        <p:sp>
          <p:nvSpPr>
            <p:cNvPr id="14" name="Cloud 13">
              <a:extLst>
                <a:ext uri="{FF2B5EF4-FFF2-40B4-BE49-F238E27FC236}">
                  <a16:creationId xmlns:a16="http://schemas.microsoft.com/office/drawing/2014/main" id="{0371EF83-F007-434D-AA74-3B60BA36118C}"/>
                </a:ext>
              </a:extLst>
            </p:cNvPr>
            <p:cNvSpPr/>
            <p:nvPr/>
          </p:nvSpPr>
          <p:spPr>
            <a:xfrm>
              <a:off x="2981325" y="1047750"/>
              <a:ext cx="3638550" cy="2524125"/>
            </a:xfrm>
            <a:prstGeom prst="cloud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vi-VN" sz="1867" kern="0">
                <a:solidFill>
                  <a:srgbClr val="BAE5E4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77879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3" name="图片 73732" descr="PPT素材-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400" y="0"/>
            <a:ext cx="11303000" cy="7200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3735" name="图片 73734" descr="PPT素材-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1850" y="3817938"/>
            <a:ext cx="3740150" cy="3206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7588" name="Text Box 4"/>
          <p:cNvSpPr txBox="1"/>
          <p:nvPr/>
        </p:nvSpPr>
        <p:spPr>
          <a:xfrm>
            <a:off x="2743200" y="2921000"/>
            <a:ext cx="6604000" cy="1105535"/>
          </a:xfrm>
          <a:prstGeom prst="rect">
            <a:avLst/>
          </a:prstGeom>
          <a:noFill/>
          <a:ln w="9525">
            <a:noFill/>
          </a:ln>
        </p:spPr>
        <p:txBody>
          <a:bodyPr lIns="121917" tIns="60958" rIns="121917" bIns="60958">
            <a:spAutoFit/>
          </a:bodyPr>
          <a:lstStyle/>
          <a:p>
            <a:pPr marL="0" marR="0" lvl="0" indent="0" algn="ctr" defTabSz="1219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Trò chơi củng cố</a:t>
            </a:r>
          </a:p>
        </p:txBody>
      </p: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37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37ECCBC8-831A-4D98-ACB0-C8653B1F46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64"/>
            <a:ext cx="12202003" cy="87146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7593E1B-5FC0-44F6-9131-81F89692E743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700" y="900750"/>
            <a:ext cx="3853732" cy="53020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301D85-EE01-4ABC-A0A4-A0ECC6332D76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634" y="592852"/>
            <a:ext cx="7086666" cy="2332377"/>
          </a:xfrm>
          <a:prstGeom prst="rect">
            <a:avLst/>
          </a:prstGeom>
        </p:spPr>
      </p:pic>
      <p:pic>
        <p:nvPicPr>
          <p:cNvPr id="11" name="Picture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152F28D-03D3-4D6D-AC5E-DF195FFC531E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323" y="3166727"/>
            <a:ext cx="1960807" cy="74318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C07CF22-6672-4498-8851-81F6565186EB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2955" y="4094104"/>
            <a:ext cx="1395087" cy="95620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832F191-A93B-4162-A1C5-2871D89441C7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357" y="4829349"/>
            <a:ext cx="1960807" cy="58739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A7D66EB-DE69-450F-AACE-76724516B5C0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910" y="4094104"/>
            <a:ext cx="1395087" cy="95620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C5084A8-4F6A-44D2-8A63-8D472DE30601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312" y="4829349"/>
            <a:ext cx="1960807" cy="58739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113C126-8C84-41DD-A5FB-ACFD79D63DCC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037" y="5060983"/>
            <a:ext cx="1395087" cy="956204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1FBE6653-2FF3-47CF-BB70-826F504B55E2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9439" y="5796228"/>
            <a:ext cx="1960807" cy="587393"/>
          </a:xfrm>
          <a:prstGeom prst="rect">
            <a:avLst/>
          </a:prstGeom>
        </p:spPr>
      </p:pic>
      <p:pic>
        <p:nvPicPr>
          <p:cNvPr id="2" name="Nhac nen">
            <a:hlinkClick r:id="" action="ppaction://media"/>
            <a:extLst>
              <a:ext uri="{FF2B5EF4-FFF2-40B4-BE49-F238E27FC236}">
                <a16:creationId xmlns:a16="http://schemas.microsoft.com/office/drawing/2014/main" id="{C23B07A0-9676-4F48-8D2E-FD04E7F8BFD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3751" end="29864.312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267005" y="5269929"/>
            <a:ext cx="487363" cy="48736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928C8E1-4AB8-4A41-87EE-B146A8D27DE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9816" y="5915673"/>
            <a:ext cx="762616" cy="76633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266C20F-5BAD-4302-936E-2319683704D6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054" y="5035508"/>
            <a:ext cx="1395087" cy="95620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E4DF13A-C76E-440A-8FA3-A4407A442A91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456" y="5770753"/>
            <a:ext cx="1960807" cy="5873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F3F3338-918A-4A02-A719-5D95465F4A3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851907"/>
            <a:ext cx="12192000" cy="609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C814130-806D-4A96-9B87-64A3AD07FB4B}"/>
              </a:ext>
            </a:extLst>
          </p:cNvPr>
          <p:cNvSpPr txBox="1"/>
          <p:nvPr/>
        </p:nvSpPr>
        <p:spPr>
          <a:xfrm>
            <a:off x="-1561292" y="4753713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Nhạc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nền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5418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1.48148E-6 L 2.22045E-16 0.02847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1.48148E-6 L 2.22045E-16 0.02847 " pathEditMode="relative" rAng="0" ptsTypes="AA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64634" numSld="999">
                <p:cTn id="5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62974" y="5215980"/>
            <a:ext cx="1347333" cy="9693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40639" y="5215980"/>
            <a:ext cx="1347333" cy="9632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62974" y="3054758"/>
            <a:ext cx="1347333" cy="9693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40639" y="3054758"/>
            <a:ext cx="1347333" cy="969348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3C3EFA8F-B9A1-4EA9-B52E-B89080D535F4}"/>
              </a:ext>
            </a:extLst>
          </p:cNvPr>
          <p:cNvPicPr>
            <a:picLocks noChangeAspect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74169" y="5907605"/>
            <a:ext cx="2138141" cy="29417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2125B487-0096-4B93-AE2A-35F664CA4945}"/>
              </a:ext>
            </a:extLst>
          </p:cNvPr>
          <p:cNvGrpSpPr/>
          <p:nvPr/>
        </p:nvGrpSpPr>
        <p:grpSpPr>
          <a:xfrm>
            <a:off x="407254" y="2465040"/>
            <a:ext cx="4407783" cy="1863941"/>
            <a:chOff x="407254" y="2465040"/>
            <a:chExt cx="4407783" cy="1863941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E107CBF-D45A-4821-9AF9-91E811B920BF}"/>
                </a:ext>
              </a:extLst>
            </p:cNvPr>
            <p:cNvSpPr/>
            <p:nvPr/>
          </p:nvSpPr>
          <p:spPr>
            <a:xfrm flipH="1"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D476256-F649-440E-8CB6-34553EE46959}"/>
                </a:ext>
              </a:extLst>
            </p:cNvPr>
            <p:cNvSpPr/>
            <p:nvPr/>
          </p:nvSpPr>
          <p:spPr>
            <a:xfrm>
              <a:off x="407254" y="246504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Cầu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vồng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F6095D1-5BDA-4028-80BF-CF720429106A}"/>
              </a:ext>
            </a:extLst>
          </p:cNvPr>
          <p:cNvGrpSpPr/>
          <p:nvPr/>
        </p:nvGrpSpPr>
        <p:grpSpPr>
          <a:xfrm>
            <a:off x="410492" y="4651605"/>
            <a:ext cx="4401306" cy="186393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Cầu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tre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B4C7E7A-5F81-463B-9FDA-5F8A47FCDC1D}"/>
              </a:ext>
            </a:extLst>
          </p:cNvPr>
          <p:cNvGrpSpPr/>
          <p:nvPr/>
        </p:nvGrpSpPr>
        <p:grpSpPr>
          <a:xfrm>
            <a:off x="7376963" y="2465041"/>
            <a:ext cx="4416325" cy="1863939"/>
            <a:chOff x="7376963" y="2465042"/>
            <a:chExt cx="4416325" cy="1863939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2A6F710-A8CF-4338-BF74-99DD36D700F5}"/>
                </a:ext>
              </a:extLst>
            </p:cNvPr>
            <p:cNvSpPr/>
            <p:nvPr/>
          </p:nvSpPr>
          <p:spPr>
            <a:xfrm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556501E9-9FDB-43AC-A584-2F09815162C2}"/>
                </a:ext>
              </a:extLst>
            </p:cNvPr>
            <p:cNvSpPr/>
            <p:nvPr/>
          </p:nvSpPr>
          <p:spPr>
            <a:xfrm>
              <a:off x="7757977" y="2474972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Cầu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lông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1EA9857-F9FD-46FE-98C0-E0E88372E3CE}"/>
              </a:ext>
            </a:extLst>
          </p:cNvPr>
          <p:cNvGrpSpPr/>
          <p:nvPr/>
        </p:nvGrpSpPr>
        <p:grpSpPr>
          <a:xfrm>
            <a:off x="7383261" y="4651605"/>
            <a:ext cx="4403728" cy="186393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Cầu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khỉ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5" name="Picture 2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B2C70E5-001C-4AB8-A483-A5AE816CCA2B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3" name="Picture 4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8AAF6E7-6478-452A-B31D-6DDC7956E66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136207" y="161108"/>
            <a:ext cx="11127473" cy="20094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vi-VN" sz="3200" b="1" i="0" dirty="0"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 Cầu gì chỉ mọc sau mưa</a:t>
                </a:r>
                <a:r>
                  <a:rPr lang="vi-VN" sz="32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/>
                </a:r>
                <a:br>
                  <a:rPr lang="vi-VN" sz="3200"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</a:br>
                <a:r>
                  <a:rPr lang="vi-VN" sz="3200" b="1" i="0" dirty="0"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Lung linh bảy sắc bắc vừa tới mây?</a:t>
                </a:r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702826"/>
              <a:ext cx="909210" cy="769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01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:a16="http://schemas.microsoft.com/office/drawing/2014/main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-1231859" y="2876396"/>
            <a:ext cx="487363" cy="487363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46C5205F-77CD-48D9-BEBD-A0A0E370FF5F}"/>
              </a:ext>
            </a:extLst>
          </p:cNvPr>
          <p:cNvSpPr txBox="1"/>
          <p:nvPr/>
        </p:nvSpPr>
        <p:spPr>
          <a:xfrm>
            <a:off x="-1882095" y="2036998"/>
            <a:ext cx="17956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2448546-574B-4681-A77D-861BAC54EDA0}"/>
              </a:ext>
            </a:extLst>
          </p:cNvPr>
          <p:cNvSpPr txBox="1"/>
          <p:nvPr/>
        </p:nvSpPr>
        <p:spPr>
          <a:xfrm>
            <a:off x="-1750905" y="3625082"/>
            <a:ext cx="15376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Sai</a:t>
            </a:r>
          </a:p>
        </p:txBody>
      </p:sp>
    </p:spTree>
    <p:extLst>
      <p:ext uri="{BB962C8B-B14F-4D97-AF65-F5344CB8AC3E}">
        <p14:creationId xmlns:p14="http://schemas.microsoft.com/office/powerpoint/2010/main" val="3781437532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2fcf4eai">
      <a:majorFont>
        <a:latin typeface="华康少女文字W5(P)"/>
        <a:ea typeface="华康少女文字W5(P)"/>
        <a:cs typeface=""/>
      </a:majorFont>
      <a:minorFont>
        <a:latin typeface="华康少女文字W5(P)"/>
        <a:ea typeface="华康少女文字W5(P)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467</Words>
  <Application>Microsoft Office PowerPoint</Application>
  <PresentationFormat>Widescreen</PresentationFormat>
  <Paragraphs>62</Paragraphs>
  <Slides>11</Slides>
  <Notes>9</Notes>
  <HiddenSlides>0</HiddenSlides>
  <MMClips>7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11</vt:i4>
      </vt:variant>
    </vt:vector>
  </HeadingPairs>
  <TitlesOfParts>
    <vt:vector size="29" baseType="lpstr">
      <vt:lpstr>宋体</vt:lpstr>
      <vt:lpstr>宋体</vt:lpstr>
      <vt:lpstr>Arial</vt:lpstr>
      <vt:lpstr>Arial-Rounded</vt:lpstr>
      <vt:lpstr>Calibri</vt:lpstr>
      <vt:lpstr>Calibri Light</vt:lpstr>
      <vt:lpstr>等线</vt:lpstr>
      <vt:lpstr>等线 Light</vt:lpstr>
      <vt:lpstr>Tahoma</vt:lpstr>
      <vt:lpstr>Times New Roman</vt:lpstr>
      <vt:lpstr>Wingdings</vt:lpstr>
      <vt:lpstr>华康少女文字W5(P)</vt:lpstr>
      <vt:lpstr>1_Office 主题​​</vt:lpstr>
      <vt:lpstr>2_Office 主题​​</vt:lpstr>
      <vt:lpstr>1_Office 主题</vt:lpstr>
      <vt:lpstr>Office 主题​​</vt:lpstr>
      <vt:lpstr>Office 主题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10</cp:revision>
  <dcterms:created xsi:type="dcterms:W3CDTF">2021-07-24T07:57:09Z</dcterms:created>
  <dcterms:modified xsi:type="dcterms:W3CDTF">2021-09-01T04:42:00Z</dcterms:modified>
</cp:coreProperties>
</file>