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Lst>
  <p:sldIdLst>
    <p:sldId id="257" r:id="rId9"/>
    <p:sldId id="268" r:id="rId10"/>
    <p:sldId id="269" r:id="rId11"/>
    <p:sldId id="270" r:id="rId12"/>
    <p:sldId id="271" r:id="rId13"/>
    <p:sldId id="272" r:id="rId14"/>
    <p:sldId id="263" r:id="rId15"/>
    <p:sldId id="273" r:id="rId16"/>
    <p:sldId id="274" r:id="rId17"/>
    <p:sldId id="275" r:id="rId18"/>
    <p:sldId id="276" r:id="rId19"/>
    <p:sldId id="281" r:id="rId20"/>
    <p:sldId id="282" r:id="rId21"/>
    <p:sldId id="283" r:id="rId22"/>
    <p:sldId id="312" r:id="rId23"/>
    <p:sldId id="307" r:id="rId24"/>
    <p:sldId id="309" r:id="rId25"/>
    <p:sldId id="311" r:id="rId26"/>
    <p:sldId id="314" r:id="rId27"/>
    <p:sldId id="303" r:id="rId28"/>
    <p:sldId id="305" r:id="rId29"/>
    <p:sldId id="301" r:id="rId30"/>
    <p:sldId id="287" r:id="rId31"/>
    <p:sldId id="294" r:id="rId32"/>
    <p:sldId id="291" r:id="rId33"/>
    <p:sldId id="292" r:id="rId34"/>
    <p:sldId id="295" r:id="rId35"/>
    <p:sldId id="298" r:id="rId36"/>
    <p:sldId id="299" r:id="rId37"/>
  </p:sldIdLst>
  <p:sldSz cx="9144000" cy="6858000" type="screen4x3"/>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7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17F84C37-0FA2-49D8-B85D-EA2F74D10809}" type="slidenum">
              <a:rPr lang="en-US" altLang="en-US"/>
              <a:pPr>
                <a:defRPr/>
              </a:pPr>
              <a:t>‹#›</a:t>
            </a:fld>
            <a:endParaRPr lang="en-US" altLang="en-US"/>
          </a:p>
        </p:txBody>
      </p:sp>
    </p:spTree>
    <p:extLst>
      <p:ext uri="{BB962C8B-B14F-4D97-AF65-F5344CB8AC3E}">
        <p14:creationId xmlns:p14="http://schemas.microsoft.com/office/powerpoint/2010/main" val="2276452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F594E257-7513-4B02-AB58-C6E186D54501}" type="slidenum">
              <a:rPr lang="en-US" altLang="en-US"/>
              <a:pPr>
                <a:defRPr/>
              </a:pPr>
              <a:t>‹#›</a:t>
            </a:fld>
            <a:endParaRPr lang="en-US" altLang="en-US"/>
          </a:p>
        </p:txBody>
      </p:sp>
    </p:spTree>
    <p:extLst>
      <p:ext uri="{BB962C8B-B14F-4D97-AF65-F5344CB8AC3E}">
        <p14:creationId xmlns:p14="http://schemas.microsoft.com/office/powerpoint/2010/main" val="2792771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26"/>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726"/>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538AF7C6-04A8-4334-B184-96C1E1BC1E07}" type="slidenum">
              <a:rPr lang="en-US" altLang="en-US"/>
              <a:pPr>
                <a:defRPr/>
              </a:pPr>
              <a:t>‹#›</a:t>
            </a:fld>
            <a:endParaRPr lang="en-US" altLang="en-US"/>
          </a:p>
        </p:txBody>
      </p:sp>
    </p:spTree>
    <p:extLst>
      <p:ext uri="{BB962C8B-B14F-4D97-AF65-F5344CB8AC3E}">
        <p14:creationId xmlns:p14="http://schemas.microsoft.com/office/powerpoint/2010/main" val="231016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DA1BDDD-1344-4AB7-900D-58B13640A0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30822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41B89FF-D990-4D67-A9D5-F1B40CDBB11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10709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2"/>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7"/>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8E7A0D3-D252-4A05-BB98-34F6C2F96B6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93089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376DFA5-5642-4A30-9820-4977C9E0826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9042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4430FE7-6C23-4771-AAD1-7E149E22321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8494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6EC5B951-C000-4D23-BE20-530013C7A1A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2490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E5C3BA6D-00F4-4304-8790-83E5653D189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46518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9"/>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9C2EC35D-1920-4EBE-93EB-E91AF23E04D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47819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353288E-1B78-4222-8318-96C19B1534BA}" type="slidenum">
              <a:rPr lang="en-US" altLang="en-US"/>
              <a:pPr>
                <a:defRPr/>
              </a:pPr>
              <a:t>‹#›</a:t>
            </a:fld>
            <a:endParaRPr lang="en-US" altLang="en-US"/>
          </a:p>
        </p:txBody>
      </p:sp>
    </p:spTree>
    <p:extLst>
      <p:ext uri="{BB962C8B-B14F-4D97-AF65-F5344CB8AC3E}">
        <p14:creationId xmlns:p14="http://schemas.microsoft.com/office/powerpoint/2010/main" val="5847739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9"/>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C09F7CB-36EE-4CA0-B4DC-2C00ED34BCC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9197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04CB849-60F9-495A-A972-4F1EF6979D8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55203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D087F92-5384-4D59-B13D-164C3889AF5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67174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2D31B48-2373-46B0-B283-69EBBAD443D4}" type="slidenum">
              <a:rPr lang="en-US" altLang="en-US"/>
              <a:pPr>
                <a:defRPr/>
              </a:pPr>
              <a:t>‹#›</a:t>
            </a:fld>
            <a:endParaRPr lang="en-US" altLang="en-US"/>
          </a:p>
        </p:txBody>
      </p:sp>
    </p:spTree>
    <p:extLst>
      <p:ext uri="{BB962C8B-B14F-4D97-AF65-F5344CB8AC3E}">
        <p14:creationId xmlns:p14="http://schemas.microsoft.com/office/powerpoint/2010/main" val="3821577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87ED8FAF-A91F-4DC7-9DC6-DCB58D069469}" type="slidenum">
              <a:rPr lang="en-US" altLang="en-US"/>
              <a:pPr>
                <a:defRPr/>
              </a:pPr>
              <a:t>‹#›</a:t>
            </a:fld>
            <a:endParaRPr lang="en-US" altLang="en-US"/>
          </a:p>
        </p:txBody>
      </p:sp>
    </p:spTree>
    <p:extLst>
      <p:ext uri="{BB962C8B-B14F-4D97-AF65-F5344CB8AC3E}">
        <p14:creationId xmlns:p14="http://schemas.microsoft.com/office/powerpoint/2010/main" val="40050851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56"/>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81"/>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0AA32C9-551D-4350-9FF0-521820380310}" type="slidenum">
              <a:rPr lang="en-US" altLang="en-US"/>
              <a:pPr>
                <a:defRPr/>
              </a:pPr>
              <a:t>‹#›</a:t>
            </a:fld>
            <a:endParaRPr lang="en-US" altLang="en-US"/>
          </a:p>
        </p:txBody>
      </p:sp>
    </p:spTree>
    <p:extLst>
      <p:ext uri="{BB962C8B-B14F-4D97-AF65-F5344CB8AC3E}">
        <p14:creationId xmlns:p14="http://schemas.microsoft.com/office/powerpoint/2010/main" val="35405775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AB98D24-29CF-40ED-8622-ECCF61B33351}" type="slidenum">
              <a:rPr lang="en-US" altLang="en-US"/>
              <a:pPr>
                <a:defRPr/>
              </a:pPr>
              <a:t>‹#›</a:t>
            </a:fld>
            <a:endParaRPr lang="en-US" altLang="en-US"/>
          </a:p>
        </p:txBody>
      </p:sp>
    </p:spTree>
    <p:extLst>
      <p:ext uri="{BB962C8B-B14F-4D97-AF65-F5344CB8AC3E}">
        <p14:creationId xmlns:p14="http://schemas.microsoft.com/office/powerpoint/2010/main" val="32840038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40" y="365129"/>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47"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47"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2"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FC803331-6EDC-42D8-9F04-6B7477BB2C2D}" type="slidenum">
              <a:rPr lang="en-US" altLang="en-US"/>
              <a:pPr>
                <a:defRPr/>
              </a:pPr>
              <a:t>‹#›</a:t>
            </a:fld>
            <a:endParaRPr lang="en-US" altLang="en-US"/>
          </a:p>
        </p:txBody>
      </p:sp>
    </p:spTree>
    <p:extLst>
      <p:ext uri="{BB962C8B-B14F-4D97-AF65-F5344CB8AC3E}">
        <p14:creationId xmlns:p14="http://schemas.microsoft.com/office/powerpoint/2010/main" val="32898893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779D5EDE-A643-44E9-86A8-E4C2B06802D9}" type="slidenum">
              <a:rPr lang="en-US" altLang="en-US"/>
              <a:pPr>
                <a:defRPr/>
              </a:pPr>
              <a:t>‹#›</a:t>
            </a:fld>
            <a:endParaRPr lang="en-US" altLang="en-US"/>
          </a:p>
        </p:txBody>
      </p:sp>
    </p:spTree>
    <p:extLst>
      <p:ext uri="{BB962C8B-B14F-4D97-AF65-F5344CB8AC3E}">
        <p14:creationId xmlns:p14="http://schemas.microsoft.com/office/powerpoint/2010/main" val="11590124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4089E0A2-366E-4DBA-9DF8-EB842B227EBC}" type="slidenum">
              <a:rPr lang="en-US" altLang="en-US"/>
              <a:pPr>
                <a:defRPr/>
              </a:pPr>
              <a:t>‹#›</a:t>
            </a:fld>
            <a:endParaRPr lang="en-US" altLang="en-US"/>
          </a:p>
        </p:txBody>
      </p:sp>
    </p:spTree>
    <p:extLst>
      <p:ext uri="{BB962C8B-B14F-4D97-AF65-F5344CB8AC3E}">
        <p14:creationId xmlns:p14="http://schemas.microsoft.com/office/powerpoint/2010/main" val="82142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826"/>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551"/>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411A58-9B6A-42AD-BD33-06A75FE9AEFC}" type="slidenum">
              <a:rPr lang="en-US" altLang="en-US"/>
              <a:pPr>
                <a:defRPr/>
              </a:pPr>
              <a:t>‹#›</a:t>
            </a:fld>
            <a:endParaRPr lang="en-US" altLang="en-US"/>
          </a:p>
        </p:txBody>
      </p:sp>
    </p:spTree>
    <p:extLst>
      <p:ext uri="{BB962C8B-B14F-4D97-AF65-F5344CB8AC3E}">
        <p14:creationId xmlns:p14="http://schemas.microsoft.com/office/powerpoint/2010/main" val="42745182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7"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43"/>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47"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52114A0-54A0-4B37-A4EC-7D84DD464D04}" type="slidenum">
              <a:rPr lang="en-US" altLang="en-US"/>
              <a:pPr>
                <a:defRPr/>
              </a:pPr>
              <a:t>‹#›</a:t>
            </a:fld>
            <a:endParaRPr lang="en-US" altLang="en-US"/>
          </a:p>
        </p:txBody>
      </p:sp>
    </p:spTree>
    <p:extLst>
      <p:ext uri="{BB962C8B-B14F-4D97-AF65-F5344CB8AC3E}">
        <p14:creationId xmlns:p14="http://schemas.microsoft.com/office/powerpoint/2010/main" val="34975645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7"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43"/>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47"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44506F5F-7346-4A7E-BE64-53A50ADD6C93}" type="slidenum">
              <a:rPr lang="en-US" altLang="en-US"/>
              <a:pPr>
                <a:defRPr/>
              </a:pPr>
              <a:t>‹#›</a:t>
            </a:fld>
            <a:endParaRPr lang="en-US" altLang="en-US"/>
          </a:p>
        </p:txBody>
      </p:sp>
    </p:spTree>
    <p:extLst>
      <p:ext uri="{BB962C8B-B14F-4D97-AF65-F5344CB8AC3E}">
        <p14:creationId xmlns:p14="http://schemas.microsoft.com/office/powerpoint/2010/main" val="34061977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FA7D89F9-D3F0-4243-B44B-47034BA5CCFC}" type="slidenum">
              <a:rPr lang="en-US" altLang="en-US"/>
              <a:pPr>
                <a:defRPr/>
              </a:pPr>
              <a:t>‹#›</a:t>
            </a:fld>
            <a:endParaRPr lang="en-US" altLang="en-US"/>
          </a:p>
        </p:txBody>
      </p:sp>
    </p:spTree>
    <p:extLst>
      <p:ext uri="{BB962C8B-B14F-4D97-AF65-F5344CB8AC3E}">
        <p14:creationId xmlns:p14="http://schemas.microsoft.com/office/powerpoint/2010/main" val="32901271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6"/>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6"/>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A58A830-94F4-459F-9F14-79F90C74ADF8}" type="slidenum">
              <a:rPr lang="en-US" altLang="en-US"/>
              <a:pPr>
                <a:defRPr/>
              </a:pPr>
              <a:t>‹#›</a:t>
            </a:fld>
            <a:endParaRPr lang="en-US" altLang="en-US"/>
          </a:p>
        </p:txBody>
      </p:sp>
    </p:spTree>
    <p:extLst>
      <p:ext uri="{BB962C8B-B14F-4D97-AF65-F5344CB8AC3E}">
        <p14:creationId xmlns:p14="http://schemas.microsoft.com/office/powerpoint/2010/main" val="29914762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EDA9BF6E-3A51-4554-BDB9-BCADB69BD505}" type="slidenum">
              <a:rPr lang="en-US" altLang="en-US"/>
              <a:pPr>
                <a:defRPr/>
              </a:pPr>
              <a:t>‹#›</a:t>
            </a:fld>
            <a:endParaRPr lang="en-US" altLang="en-US"/>
          </a:p>
        </p:txBody>
      </p:sp>
    </p:spTree>
    <p:extLst>
      <p:ext uri="{BB962C8B-B14F-4D97-AF65-F5344CB8AC3E}">
        <p14:creationId xmlns:p14="http://schemas.microsoft.com/office/powerpoint/2010/main" val="14797657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E91223C3-5E8F-47F5-9BA8-463013880162}" type="slidenum">
              <a:rPr lang="en-US" altLang="en-US"/>
              <a:pPr>
                <a:defRPr/>
              </a:pPr>
              <a:t>‹#›</a:t>
            </a:fld>
            <a:endParaRPr lang="en-US" altLang="en-US"/>
          </a:p>
        </p:txBody>
      </p:sp>
    </p:spTree>
    <p:extLst>
      <p:ext uri="{BB962C8B-B14F-4D97-AF65-F5344CB8AC3E}">
        <p14:creationId xmlns:p14="http://schemas.microsoft.com/office/powerpoint/2010/main" val="27826475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84"/>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509"/>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566FFCF5-D0A9-4FFF-86BC-B4B570E59676}" type="slidenum">
              <a:rPr lang="en-US" altLang="en-US"/>
              <a:pPr>
                <a:defRPr/>
              </a:pPr>
              <a:t>‹#›</a:t>
            </a:fld>
            <a:endParaRPr lang="en-US" altLang="en-US"/>
          </a:p>
        </p:txBody>
      </p:sp>
    </p:spTree>
    <p:extLst>
      <p:ext uri="{BB962C8B-B14F-4D97-AF65-F5344CB8AC3E}">
        <p14:creationId xmlns:p14="http://schemas.microsoft.com/office/powerpoint/2010/main" val="23718866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E203D0AA-4789-4B65-AC94-8CC1A5DABA3F}" type="slidenum">
              <a:rPr lang="en-US" altLang="en-US"/>
              <a:pPr>
                <a:defRPr/>
              </a:pPr>
              <a:t>‹#›</a:t>
            </a:fld>
            <a:endParaRPr lang="en-US" altLang="en-US"/>
          </a:p>
        </p:txBody>
      </p:sp>
    </p:spTree>
    <p:extLst>
      <p:ext uri="{BB962C8B-B14F-4D97-AF65-F5344CB8AC3E}">
        <p14:creationId xmlns:p14="http://schemas.microsoft.com/office/powerpoint/2010/main" val="37689947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40" y="365129"/>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61"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61"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2"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3252E966-DDA2-4692-AA19-20C73301277A}" type="slidenum">
              <a:rPr lang="en-US" altLang="en-US"/>
              <a:pPr>
                <a:defRPr/>
              </a:pPr>
              <a:t>‹#›</a:t>
            </a:fld>
            <a:endParaRPr lang="en-US" altLang="en-US"/>
          </a:p>
        </p:txBody>
      </p:sp>
    </p:spTree>
    <p:extLst>
      <p:ext uri="{BB962C8B-B14F-4D97-AF65-F5344CB8AC3E}">
        <p14:creationId xmlns:p14="http://schemas.microsoft.com/office/powerpoint/2010/main" val="32219877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80D925D9-C159-4B95-8C27-0D929EFB92EB}" type="slidenum">
              <a:rPr lang="en-US" altLang="en-US"/>
              <a:pPr>
                <a:defRPr/>
              </a:pPr>
              <a:t>‹#›</a:t>
            </a:fld>
            <a:endParaRPr lang="en-US" altLang="en-US"/>
          </a:p>
        </p:txBody>
      </p:sp>
    </p:spTree>
    <p:extLst>
      <p:ext uri="{BB962C8B-B14F-4D97-AF65-F5344CB8AC3E}">
        <p14:creationId xmlns:p14="http://schemas.microsoft.com/office/powerpoint/2010/main" val="1306420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68BB51C6-FBC7-465C-8957-6FDFCB8B2FF2}" type="slidenum">
              <a:rPr lang="en-US" altLang="en-US"/>
              <a:pPr>
                <a:defRPr/>
              </a:pPr>
              <a:t>‹#›</a:t>
            </a:fld>
            <a:endParaRPr lang="en-US" altLang="en-US"/>
          </a:p>
        </p:txBody>
      </p:sp>
    </p:spTree>
    <p:extLst>
      <p:ext uri="{BB962C8B-B14F-4D97-AF65-F5344CB8AC3E}">
        <p14:creationId xmlns:p14="http://schemas.microsoft.com/office/powerpoint/2010/main" val="35811531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0FA8065D-23A7-417B-AA9D-20E1350F5840}" type="slidenum">
              <a:rPr lang="en-US" altLang="en-US"/>
              <a:pPr>
                <a:defRPr/>
              </a:pPr>
              <a:t>‹#›</a:t>
            </a:fld>
            <a:endParaRPr lang="en-US" altLang="en-US"/>
          </a:p>
        </p:txBody>
      </p:sp>
    </p:spTree>
    <p:extLst>
      <p:ext uri="{BB962C8B-B14F-4D97-AF65-F5344CB8AC3E}">
        <p14:creationId xmlns:p14="http://schemas.microsoft.com/office/powerpoint/2010/main" val="13528643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61"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71"/>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61"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5ED4BB37-C64C-439D-A3ED-1A477034C50A}" type="slidenum">
              <a:rPr lang="en-US" altLang="en-US"/>
              <a:pPr>
                <a:defRPr/>
              </a:pPr>
              <a:t>‹#›</a:t>
            </a:fld>
            <a:endParaRPr lang="en-US" altLang="en-US"/>
          </a:p>
        </p:txBody>
      </p:sp>
    </p:spTree>
    <p:extLst>
      <p:ext uri="{BB962C8B-B14F-4D97-AF65-F5344CB8AC3E}">
        <p14:creationId xmlns:p14="http://schemas.microsoft.com/office/powerpoint/2010/main" val="11130995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61"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71"/>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61"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DE982E8-F9EC-4DA2-A386-55CFD3A6E237}" type="slidenum">
              <a:rPr lang="en-US" altLang="en-US"/>
              <a:pPr>
                <a:defRPr/>
              </a:pPr>
              <a:t>‹#›</a:t>
            </a:fld>
            <a:endParaRPr lang="en-US" altLang="en-US"/>
          </a:p>
        </p:txBody>
      </p:sp>
    </p:spTree>
    <p:extLst>
      <p:ext uri="{BB962C8B-B14F-4D97-AF65-F5344CB8AC3E}">
        <p14:creationId xmlns:p14="http://schemas.microsoft.com/office/powerpoint/2010/main" val="20736057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809815FC-3DE0-4851-8FD0-683BBBA4CCC3}" type="slidenum">
              <a:rPr lang="en-US" altLang="en-US"/>
              <a:pPr>
                <a:defRPr/>
              </a:pPr>
              <a:t>‹#›</a:t>
            </a:fld>
            <a:endParaRPr lang="en-US" altLang="en-US"/>
          </a:p>
        </p:txBody>
      </p:sp>
    </p:spTree>
    <p:extLst>
      <p:ext uri="{BB962C8B-B14F-4D97-AF65-F5344CB8AC3E}">
        <p14:creationId xmlns:p14="http://schemas.microsoft.com/office/powerpoint/2010/main" val="35598166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84"/>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84"/>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8B8149B4-026C-46B8-9CF8-675FB9BA94B1}" type="slidenum">
              <a:rPr lang="en-US" altLang="en-US"/>
              <a:pPr>
                <a:defRPr/>
              </a:pPr>
              <a:t>‹#›</a:t>
            </a:fld>
            <a:endParaRPr lang="en-US" altLang="en-US"/>
          </a:p>
        </p:txBody>
      </p:sp>
    </p:spTree>
    <p:extLst>
      <p:ext uri="{BB962C8B-B14F-4D97-AF65-F5344CB8AC3E}">
        <p14:creationId xmlns:p14="http://schemas.microsoft.com/office/powerpoint/2010/main" val="36291699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DA1BDDD-1344-4AB7-900D-58B13640A0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695512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41B89FF-D990-4D67-A9D5-F1B40CDBB11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420056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8E7A0D3-D252-4A05-BB98-34F6C2F96B6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096918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376DFA5-5642-4A30-9820-4977C9E0826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318507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4430FE7-6C23-4771-AAD1-7E149E22321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4740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40" y="365129"/>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67"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67"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2"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77090CC3-511B-4047-B548-0D74E442257E}" type="slidenum">
              <a:rPr lang="en-US" altLang="en-US"/>
              <a:pPr>
                <a:defRPr/>
              </a:pPr>
              <a:t>‹#›</a:t>
            </a:fld>
            <a:endParaRPr lang="en-US" altLang="en-US"/>
          </a:p>
        </p:txBody>
      </p:sp>
    </p:spTree>
    <p:extLst>
      <p:ext uri="{BB962C8B-B14F-4D97-AF65-F5344CB8AC3E}">
        <p14:creationId xmlns:p14="http://schemas.microsoft.com/office/powerpoint/2010/main" val="34033086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6EC5B951-C000-4D23-BE20-530013C7A1A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217289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E5C3BA6D-00F4-4304-8790-83E5653D189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27164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9C2EC35D-1920-4EBE-93EB-E91AF23E04D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40050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C09F7CB-36EE-4CA0-B4DC-2C00ED34BCC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18239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04CB849-60F9-495A-A972-4F1EF6979D8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02955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D087F92-5384-4D59-B13D-164C3889AF5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21390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DA1BDDD-1344-4AB7-900D-58B13640A0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275491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41B89FF-D990-4D67-A9D5-F1B40CDBB11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189476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2"/>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7"/>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8E7A0D3-D252-4A05-BB98-34F6C2F96B6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3140494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376DFA5-5642-4A30-9820-4977C9E0826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6706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C98B980E-DE06-4903-9CB0-6CDEC696F0B1}" type="slidenum">
              <a:rPr lang="en-US" altLang="en-US"/>
              <a:pPr>
                <a:defRPr/>
              </a:pPr>
              <a:t>‹#›</a:t>
            </a:fld>
            <a:endParaRPr lang="en-US" altLang="en-US"/>
          </a:p>
        </p:txBody>
      </p:sp>
    </p:spTree>
    <p:extLst>
      <p:ext uri="{BB962C8B-B14F-4D97-AF65-F5344CB8AC3E}">
        <p14:creationId xmlns:p14="http://schemas.microsoft.com/office/powerpoint/2010/main" val="28907201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4430FE7-6C23-4771-AAD1-7E149E22321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581567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6EC5B951-C000-4D23-BE20-530013C7A1A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503875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E5C3BA6D-00F4-4304-8790-83E5653D189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877839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9"/>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9C2EC35D-1920-4EBE-93EB-E91AF23E04D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123919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9"/>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C09F7CB-36EE-4CA0-B4DC-2C00ED34BCC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4171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04CB849-60F9-495A-A972-4F1EF6979D8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50957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D087F92-5384-4D59-B13D-164C3889AF5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304688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ABCB0BC2-62C9-4FCD-8712-86879B699D41}" type="slidenum">
              <a:rPr lang="en-US" altLang="en-US"/>
              <a:pPr>
                <a:defRPr/>
              </a:pPr>
              <a:t>‹#›</a:t>
            </a:fld>
            <a:endParaRPr lang="en-US" altLang="en-US"/>
          </a:p>
        </p:txBody>
      </p:sp>
    </p:spTree>
    <p:extLst>
      <p:ext uri="{BB962C8B-B14F-4D97-AF65-F5344CB8AC3E}">
        <p14:creationId xmlns:p14="http://schemas.microsoft.com/office/powerpoint/2010/main" val="22845021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509CC5F8-C0F0-45B5-BF73-FBD4622A5384}" type="slidenum">
              <a:rPr lang="en-US" altLang="en-US"/>
              <a:pPr>
                <a:defRPr/>
              </a:pPr>
              <a:t>‹#›</a:t>
            </a:fld>
            <a:endParaRPr lang="en-US" altLang="en-US"/>
          </a:p>
        </p:txBody>
      </p:sp>
    </p:spTree>
    <p:extLst>
      <p:ext uri="{BB962C8B-B14F-4D97-AF65-F5344CB8AC3E}">
        <p14:creationId xmlns:p14="http://schemas.microsoft.com/office/powerpoint/2010/main" val="1179507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5"/>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ED0043E0-FD9A-4B34-9A01-5E8DC79D5D83}" type="slidenum">
              <a:rPr lang="en-US" altLang="en-US"/>
              <a:pPr>
                <a:defRPr/>
              </a:pPr>
              <a:t>‹#›</a:t>
            </a:fld>
            <a:endParaRPr lang="en-US" altLang="en-US"/>
          </a:p>
        </p:txBody>
      </p:sp>
    </p:spTree>
    <p:extLst>
      <p:ext uri="{BB962C8B-B14F-4D97-AF65-F5344CB8AC3E}">
        <p14:creationId xmlns:p14="http://schemas.microsoft.com/office/powerpoint/2010/main" val="31671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84A6ECA9-C936-4C5C-B9E8-65A5281AF071}" type="slidenum">
              <a:rPr lang="en-US" altLang="en-US"/>
              <a:pPr>
                <a:defRPr/>
              </a:pPr>
              <a:t>‹#›</a:t>
            </a:fld>
            <a:endParaRPr lang="en-US" altLang="en-US"/>
          </a:p>
        </p:txBody>
      </p:sp>
    </p:spTree>
    <p:extLst>
      <p:ext uri="{BB962C8B-B14F-4D97-AF65-F5344CB8AC3E}">
        <p14:creationId xmlns:p14="http://schemas.microsoft.com/office/powerpoint/2010/main" val="312230432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494E2AD0-8115-4C1C-B33D-10AD56F4D9A2}" type="slidenum">
              <a:rPr lang="en-US" altLang="en-US"/>
              <a:pPr>
                <a:defRPr/>
              </a:pPr>
              <a:t>‹#›</a:t>
            </a:fld>
            <a:endParaRPr lang="en-US" altLang="en-US"/>
          </a:p>
        </p:txBody>
      </p:sp>
    </p:spTree>
    <p:extLst>
      <p:ext uri="{BB962C8B-B14F-4D97-AF65-F5344CB8AC3E}">
        <p14:creationId xmlns:p14="http://schemas.microsoft.com/office/powerpoint/2010/main" val="26274785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9" y="365127"/>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1"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1"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8B9E7ECB-611F-4072-A70E-F667498F46CC}" type="slidenum">
              <a:rPr lang="en-US" altLang="en-US"/>
              <a:pPr>
                <a:defRPr/>
              </a:pPr>
              <a:t>‹#›</a:t>
            </a:fld>
            <a:endParaRPr lang="en-US" altLang="en-US"/>
          </a:p>
        </p:txBody>
      </p:sp>
    </p:spTree>
    <p:extLst>
      <p:ext uri="{BB962C8B-B14F-4D97-AF65-F5344CB8AC3E}">
        <p14:creationId xmlns:p14="http://schemas.microsoft.com/office/powerpoint/2010/main" val="3490710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2ADDFD15-708E-4FD5-99F5-AF99A071D811}" type="slidenum">
              <a:rPr lang="en-US" altLang="en-US"/>
              <a:pPr>
                <a:defRPr/>
              </a:pPr>
              <a:t>‹#›</a:t>
            </a:fld>
            <a:endParaRPr lang="en-US" altLang="en-US"/>
          </a:p>
        </p:txBody>
      </p:sp>
    </p:spTree>
    <p:extLst>
      <p:ext uri="{BB962C8B-B14F-4D97-AF65-F5344CB8AC3E}">
        <p14:creationId xmlns:p14="http://schemas.microsoft.com/office/powerpoint/2010/main" val="38407686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1AF3B1CF-F727-4A83-BC63-29D4830EBE0E}" type="slidenum">
              <a:rPr lang="en-US" altLang="en-US"/>
              <a:pPr>
                <a:defRPr/>
              </a:pPr>
              <a:t>‹#›</a:t>
            </a:fld>
            <a:endParaRPr lang="en-US" altLang="en-US"/>
          </a:p>
        </p:txBody>
      </p:sp>
    </p:spTree>
    <p:extLst>
      <p:ext uri="{BB962C8B-B14F-4D97-AF65-F5344CB8AC3E}">
        <p14:creationId xmlns:p14="http://schemas.microsoft.com/office/powerpoint/2010/main" val="8553943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27C7627A-1ADB-475F-9B72-823C5D17A7CA}" type="slidenum">
              <a:rPr lang="en-US" altLang="en-US"/>
              <a:pPr>
                <a:defRPr/>
              </a:pPr>
              <a:t>‹#›</a:t>
            </a:fld>
            <a:endParaRPr lang="en-US" altLang="en-US"/>
          </a:p>
        </p:txBody>
      </p:sp>
    </p:spTree>
    <p:extLst>
      <p:ext uri="{BB962C8B-B14F-4D97-AF65-F5344CB8AC3E}">
        <p14:creationId xmlns:p14="http://schemas.microsoft.com/office/powerpoint/2010/main" val="301390137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D93EB983-4050-47DB-8D85-AA42A5B47BD5}" type="slidenum">
              <a:rPr lang="en-US" altLang="en-US"/>
              <a:pPr>
                <a:defRPr/>
              </a:pPr>
              <a:t>‹#›</a:t>
            </a:fld>
            <a:endParaRPr lang="en-US" altLang="en-US"/>
          </a:p>
        </p:txBody>
      </p:sp>
    </p:spTree>
    <p:extLst>
      <p:ext uri="{BB962C8B-B14F-4D97-AF65-F5344CB8AC3E}">
        <p14:creationId xmlns:p14="http://schemas.microsoft.com/office/powerpoint/2010/main" val="21471806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05410071-C581-481B-BC8E-81F9184FD34F}" type="slidenum">
              <a:rPr lang="en-US" altLang="en-US"/>
              <a:pPr>
                <a:defRPr/>
              </a:pPr>
              <a:t>‹#›</a:t>
            </a:fld>
            <a:endParaRPr lang="en-US" altLang="en-US"/>
          </a:p>
        </p:txBody>
      </p:sp>
    </p:spTree>
    <p:extLst>
      <p:ext uri="{BB962C8B-B14F-4D97-AF65-F5344CB8AC3E}">
        <p14:creationId xmlns:p14="http://schemas.microsoft.com/office/powerpoint/2010/main" val="4081918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BBB124E-B98F-4B81-BD84-93E53884E5FA}" type="slidenum">
              <a:rPr lang="en-US" altLang="en-US"/>
              <a:pPr>
                <a:defRPr/>
              </a:pPr>
              <a:t>‹#›</a:t>
            </a:fld>
            <a:endParaRPr lang="en-US" altLang="en-US"/>
          </a:p>
        </p:txBody>
      </p:sp>
    </p:spTree>
    <p:extLst>
      <p:ext uri="{BB962C8B-B14F-4D97-AF65-F5344CB8AC3E}">
        <p14:creationId xmlns:p14="http://schemas.microsoft.com/office/powerpoint/2010/main" val="308121093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9BBA93CA-BDA5-4C2C-A62D-160F7059436C}" type="slidenum">
              <a:rPr lang="en-US" altLang="en-US"/>
              <a:pPr>
                <a:defRPr/>
              </a:pPr>
              <a:t>‹#›</a:t>
            </a:fld>
            <a:endParaRPr lang="en-US" altLang="en-US"/>
          </a:p>
        </p:txBody>
      </p:sp>
    </p:spTree>
    <p:extLst>
      <p:ext uri="{BB962C8B-B14F-4D97-AF65-F5344CB8AC3E}">
        <p14:creationId xmlns:p14="http://schemas.microsoft.com/office/powerpoint/2010/main" val="17893746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1DAE01C9-91AB-40CB-BF42-4FF7E5D99E70}" type="slidenum">
              <a:rPr lang="en-US" altLang="en-US"/>
              <a:pPr>
                <a:defRPr/>
              </a:pPr>
              <a:t>‹#›</a:t>
            </a:fld>
            <a:endParaRPr lang="en-US" altLang="en-US"/>
          </a:p>
        </p:txBody>
      </p:sp>
    </p:spTree>
    <p:extLst>
      <p:ext uri="{BB962C8B-B14F-4D97-AF65-F5344CB8AC3E}">
        <p14:creationId xmlns:p14="http://schemas.microsoft.com/office/powerpoint/2010/main" val="2069639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82"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513"/>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82"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B52FC2DA-668F-4DDA-8ABB-06EEB0EFD962}" type="slidenum">
              <a:rPr lang="en-US" altLang="en-US"/>
              <a:pPr>
                <a:defRPr/>
              </a:pPr>
              <a:t>‹#›</a:t>
            </a:fld>
            <a:endParaRPr lang="en-US" altLang="en-US"/>
          </a:p>
        </p:txBody>
      </p:sp>
    </p:spTree>
    <p:extLst>
      <p:ext uri="{BB962C8B-B14F-4D97-AF65-F5344CB8AC3E}">
        <p14:creationId xmlns:p14="http://schemas.microsoft.com/office/powerpoint/2010/main" val="243624770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826"/>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551"/>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53EE3A71-21D6-44ED-B171-099C69D6EAA4}" type="slidenum">
              <a:rPr lang="en-US" altLang="en-US"/>
              <a:pPr>
                <a:defRPr/>
              </a:pPr>
              <a:t>‹#›</a:t>
            </a:fld>
            <a:endParaRPr lang="en-US" altLang="en-US"/>
          </a:p>
        </p:txBody>
      </p:sp>
    </p:spTree>
    <p:extLst>
      <p:ext uri="{BB962C8B-B14F-4D97-AF65-F5344CB8AC3E}">
        <p14:creationId xmlns:p14="http://schemas.microsoft.com/office/powerpoint/2010/main" val="32480894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82E91FF6-A991-4FC9-BB83-C075F73F7AFA}" type="slidenum">
              <a:rPr lang="en-US" altLang="en-US"/>
              <a:pPr>
                <a:defRPr/>
              </a:pPr>
              <a:t>‹#›</a:t>
            </a:fld>
            <a:endParaRPr lang="en-US" altLang="en-US"/>
          </a:p>
        </p:txBody>
      </p:sp>
    </p:spTree>
    <p:extLst>
      <p:ext uri="{BB962C8B-B14F-4D97-AF65-F5344CB8AC3E}">
        <p14:creationId xmlns:p14="http://schemas.microsoft.com/office/powerpoint/2010/main" val="16112046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40" y="365129"/>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67"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67"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2"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525355C8-1383-4B98-BE6F-46DFFA5B6A22}" type="slidenum">
              <a:rPr lang="en-US" altLang="en-US"/>
              <a:pPr>
                <a:defRPr/>
              </a:pPr>
              <a:t>‹#›</a:t>
            </a:fld>
            <a:endParaRPr lang="en-US" altLang="en-US"/>
          </a:p>
        </p:txBody>
      </p:sp>
    </p:spTree>
    <p:extLst>
      <p:ext uri="{BB962C8B-B14F-4D97-AF65-F5344CB8AC3E}">
        <p14:creationId xmlns:p14="http://schemas.microsoft.com/office/powerpoint/2010/main" val="212187422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A039000D-A51B-4D1A-8D00-3F05440EFF10}" type="slidenum">
              <a:rPr lang="en-US" altLang="en-US"/>
              <a:pPr>
                <a:defRPr/>
              </a:pPr>
              <a:t>‹#›</a:t>
            </a:fld>
            <a:endParaRPr lang="en-US" altLang="en-US"/>
          </a:p>
        </p:txBody>
      </p:sp>
    </p:spTree>
    <p:extLst>
      <p:ext uri="{BB962C8B-B14F-4D97-AF65-F5344CB8AC3E}">
        <p14:creationId xmlns:p14="http://schemas.microsoft.com/office/powerpoint/2010/main" val="423846661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B6E9A041-7AD5-4B33-986A-D60F202A8542}" type="slidenum">
              <a:rPr lang="en-US" altLang="en-US"/>
              <a:pPr>
                <a:defRPr/>
              </a:pPr>
              <a:t>‹#›</a:t>
            </a:fld>
            <a:endParaRPr lang="en-US" altLang="en-US"/>
          </a:p>
        </p:txBody>
      </p:sp>
    </p:spTree>
    <p:extLst>
      <p:ext uri="{BB962C8B-B14F-4D97-AF65-F5344CB8AC3E}">
        <p14:creationId xmlns:p14="http://schemas.microsoft.com/office/powerpoint/2010/main" val="174091233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82"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513"/>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82"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25736D89-CE1E-4E67-BE60-F4285C3CA5D8}" type="slidenum">
              <a:rPr lang="en-US" altLang="en-US"/>
              <a:pPr>
                <a:defRPr/>
              </a:pPr>
              <a:t>‹#›</a:t>
            </a:fld>
            <a:endParaRPr lang="en-US" altLang="en-US"/>
          </a:p>
        </p:txBody>
      </p:sp>
    </p:spTree>
    <p:extLst>
      <p:ext uri="{BB962C8B-B14F-4D97-AF65-F5344CB8AC3E}">
        <p14:creationId xmlns:p14="http://schemas.microsoft.com/office/powerpoint/2010/main" val="387155967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82"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513"/>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82"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575B8F66-63D7-424B-947C-8E7BA7523673}" type="slidenum">
              <a:rPr lang="en-US" altLang="en-US"/>
              <a:pPr>
                <a:defRPr/>
              </a:pPr>
              <a:t>‹#›</a:t>
            </a:fld>
            <a:endParaRPr lang="en-US" altLang="en-US"/>
          </a:p>
        </p:txBody>
      </p:sp>
    </p:spTree>
    <p:extLst>
      <p:ext uri="{BB962C8B-B14F-4D97-AF65-F5344CB8AC3E}">
        <p14:creationId xmlns:p14="http://schemas.microsoft.com/office/powerpoint/2010/main" val="8031932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768E317-8984-4641-A942-FA93D650931D}" type="slidenum">
              <a:rPr lang="en-US" altLang="en-US"/>
              <a:pPr>
                <a:defRPr/>
              </a:pPr>
              <a:t>‹#›</a:t>
            </a:fld>
            <a:endParaRPr lang="en-US" altLang="en-US"/>
          </a:p>
        </p:txBody>
      </p:sp>
    </p:spTree>
    <p:extLst>
      <p:ext uri="{BB962C8B-B14F-4D97-AF65-F5344CB8AC3E}">
        <p14:creationId xmlns:p14="http://schemas.microsoft.com/office/powerpoint/2010/main" val="77810518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26"/>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726"/>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09346BF-E258-4628-91BC-E7B5C2CEFFF7}" type="slidenum">
              <a:rPr lang="en-US" altLang="en-US"/>
              <a:pPr>
                <a:defRPr/>
              </a:pPr>
              <a:t>‹#›</a:t>
            </a:fld>
            <a:endParaRPr lang="en-US" altLang="en-US"/>
          </a:p>
        </p:txBody>
      </p:sp>
    </p:spTree>
    <p:extLst>
      <p:ext uri="{BB962C8B-B14F-4D97-AF65-F5344CB8AC3E}">
        <p14:creationId xmlns:p14="http://schemas.microsoft.com/office/powerpoint/2010/main" val="2581151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82"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513"/>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82"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456ABC-DCED-485D-80D4-8A802DAB59F7}" type="slidenum">
              <a:rPr lang="en-US" altLang="en-US"/>
              <a:pPr>
                <a:defRPr/>
              </a:pPr>
              <a:t>‹#›</a:t>
            </a:fld>
            <a:endParaRPr lang="en-US" altLang="en-US"/>
          </a:p>
        </p:txBody>
      </p:sp>
    </p:spTree>
    <p:extLst>
      <p:ext uri="{BB962C8B-B14F-4D97-AF65-F5344CB8AC3E}">
        <p14:creationId xmlns:p14="http://schemas.microsoft.com/office/powerpoint/2010/main" val="1265799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cs typeface="+mn-cs"/>
              </a:defRPr>
            </a:lvl1pPr>
          </a:lstStyle>
          <a:p>
            <a:pPr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cs typeface="+mn-cs"/>
              </a:defRPr>
            </a:lvl1pPr>
          </a:lstStyle>
          <a:p>
            <a:pPr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cs typeface="+mn-cs"/>
              </a:defRPr>
            </a:lvl1pPr>
          </a:lstStyle>
          <a:p>
            <a:pPr fontAlgn="base">
              <a:spcBef>
                <a:spcPct val="0"/>
              </a:spcBef>
              <a:spcAft>
                <a:spcPct val="0"/>
              </a:spcAft>
              <a:defRPr/>
            </a:pPr>
            <a:fld id="{7A4FEDCA-7FAC-4C39-BA24-3ACF99BEBCE5}"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267816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b="0" i="0" u="none"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0" i="0" u="none"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4"/>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pPr>
            <a:fld id="{C6B76874-3417-4D30-9670-B0CDDC11FFFA}" type="slidenum">
              <a:rPr lang="en-US" altLang="en-US">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289696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cs typeface="+mn-cs"/>
              </a:defRPr>
            </a:lvl1pPr>
          </a:lstStyle>
          <a:p>
            <a:pPr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cs typeface="+mn-cs"/>
              </a:defRPr>
            </a:lvl1pPr>
          </a:lstStyle>
          <a:p>
            <a:pPr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cs typeface="+mn-cs"/>
              </a:defRPr>
            </a:lvl1pPr>
          </a:lstStyle>
          <a:p>
            <a:pPr fontAlgn="base">
              <a:spcBef>
                <a:spcPct val="0"/>
              </a:spcBef>
              <a:spcAft>
                <a:spcPct val="0"/>
              </a:spcAft>
              <a:defRPr/>
            </a:pPr>
            <a:fld id="{3A4C1A89-430F-457B-BDD3-0BE1048F4D4F}"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39600765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cs typeface="+mn-cs"/>
              </a:defRPr>
            </a:lvl1pPr>
          </a:lstStyle>
          <a:p>
            <a:pPr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cs typeface="+mn-cs"/>
              </a:defRPr>
            </a:lvl1pPr>
          </a:lstStyle>
          <a:p>
            <a:pPr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cs typeface="+mn-cs"/>
              </a:defRPr>
            </a:lvl1pPr>
          </a:lstStyle>
          <a:p>
            <a:pPr fontAlgn="base">
              <a:spcBef>
                <a:spcPct val="0"/>
              </a:spcBef>
              <a:spcAft>
                <a:spcPct val="0"/>
              </a:spcAft>
              <a:defRPr/>
            </a:pPr>
            <a:fld id="{8A702D8A-6434-45B7-9F4F-A5C716CAD459}"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56934694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pPr>
            <a:fld id="{C6B76874-3417-4D30-9670-B0CDDC11FFFA}" type="slidenum">
              <a:rPr lang="en-US" altLang="en-US">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38998526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4"/>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pPr>
            <a:fld id="{C6B76874-3417-4D30-9670-B0CDDC11FFFA}" type="slidenum">
              <a:rPr lang="en-US" altLang="en-US">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16754360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cs typeface="+mn-cs"/>
              </a:defRPr>
            </a:lvl1pPr>
          </a:lstStyle>
          <a:p>
            <a:pPr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cs typeface="+mn-cs"/>
              </a:defRPr>
            </a:lvl1pPr>
          </a:lstStyle>
          <a:p>
            <a:pPr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cs typeface="+mn-cs"/>
              </a:defRPr>
            </a:lvl1pPr>
          </a:lstStyle>
          <a:p>
            <a:pPr fontAlgn="base">
              <a:spcBef>
                <a:spcPct val="0"/>
              </a:spcBef>
              <a:spcAft>
                <a:spcPct val="0"/>
              </a:spcAft>
              <a:defRPr/>
            </a:pPr>
            <a:fld id="{98D86192-C969-40D0-BEFE-66BE7747C71D}"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124305041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cs typeface="+mn-cs"/>
              </a:defRPr>
            </a:lvl1pPr>
          </a:lstStyle>
          <a:p>
            <a:pPr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cs typeface="+mn-cs"/>
              </a:defRPr>
            </a:lvl1pPr>
          </a:lstStyle>
          <a:p>
            <a:pPr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cs typeface="+mn-cs"/>
              </a:defRPr>
            </a:lvl1pPr>
          </a:lstStyle>
          <a:p>
            <a:pPr fontAlgn="base">
              <a:spcBef>
                <a:spcPct val="0"/>
              </a:spcBef>
              <a:spcAft>
                <a:spcPct val="0"/>
              </a:spcAft>
              <a:defRPr/>
            </a:pPr>
            <a:fld id="{9ABFC797-9251-4AA1-897F-AB655C82F2F9}"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230587648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gif"/><Relationship Id="rId1" Type="http://schemas.openxmlformats.org/officeDocument/2006/relationships/slideLayout" Target="../slideLayouts/slideLayout7.xml"/><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13.jpeg"/><Relationship Id="rId7" Type="http://schemas.openxmlformats.org/officeDocument/2006/relationships/image" Target="../media/image6.wmf"/><Relationship Id="rId2" Type="http://schemas.openxmlformats.org/officeDocument/2006/relationships/image" Target="../media/image12.jpeg"/><Relationship Id="rId1" Type="http://schemas.openxmlformats.org/officeDocument/2006/relationships/slideLayout" Target="../slideLayouts/slideLayout46.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wmf"/></Relationships>
</file>

<file path=ppt/slides/_rels/slide1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6.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9.xml"/><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8.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6.xml"/><Relationship Id="rId1" Type="http://schemas.openxmlformats.org/officeDocument/2006/relationships/vmlDrawing" Target="../drawings/vmlDrawing2.vml"/><Relationship Id="rId4" Type="http://schemas.openxmlformats.org/officeDocument/2006/relationships/image" Target="../media/image15.wmf"/></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5.wmf"/><Relationship Id="rId5" Type="http://schemas.openxmlformats.org/officeDocument/2006/relationships/oleObject" Target="../embeddings/oleObject3.bin"/><Relationship Id="rId4" Type="http://schemas.openxmlformats.org/officeDocument/2006/relationships/image" Target="../media/image17.gif"/></Relationships>
</file>

<file path=ppt/slides/_rels/slide2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5.wmf"/><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3.xml"/></Relationships>
</file>

<file path=ppt/slides/_rels/slide2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6.wmf"/><Relationship Id="rId2" Type="http://schemas.openxmlformats.org/officeDocument/2006/relationships/image" Target="../media/image12.jpeg"/><Relationship Id="rId1" Type="http://schemas.openxmlformats.org/officeDocument/2006/relationships/slideLayout" Target="../slideLayouts/slideLayout57.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wmf"/></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6.wmf"/><Relationship Id="rId2" Type="http://schemas.openxmlformats.org/officeDocument/2006/relationships/image" Target="../media/image12.jpeg"/><Relationship Id="rId1" Type="http://schemas.openxmlformats.org/officeDocument/2006/relationships/slideLayout" Target="../slideLayouts/slideLayout24.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wmf"/></Relationships>
</file>

<file path=ppt/slides/_rels/slide28.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gif"/><Relationship Id="rId1" Type="http://schemas.openxmlformats.org/officeDocument/2006/relationships/slideLayout" Target="../slideLayouts/slideLayout29.xml"/><Relationship Id="rId6" Type="http://schemas.openxmlformats.org/officeDocument/2006/relationships/image" Target="../media/image14.gif"/><Relationship Id="rId5" Type="http://schemas.openxmlformats.org/officeDocument/2006/relationships/image" Target="../media/image18.png"/><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13.jpeg"/><Relationship Id="rId7" Type="http://schemas.openxmlformats.org/officeDocument/2006/relationships/image" Target="../media/image6.wmf"/><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5.wmf"/><Relationship Id="rId5" Type="http://schemas.openxmlformats.org/officeDocument/2006/relationships/oleObject" Target="../embeddings/oleObject1.bin"/><Relationship Id="rId4" Type="http://schemas.openxmlformats.org/officeDocument/2006/relationships/image" Target="../media/image17.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ChangeArrowheads="1"/>
          </p:cNvSpPr>
          <p:nvPr/>
        </p:nvSpPr>
        <p:spPr bwMode="auto">
          <a:xfrm>
            <a:off x="76200" y="74613"/>
            <a:ext cx="196850"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2813"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50179" name="Rectangle 6"/>
          <p:cNvSpPr>
            <a:spLocks noChangeArrowheads="1"/>
          </p:cNvSpPr>
          <p:nvPr/>
        </p:nvSpPr>
        <p:spPr bwMode="auto">
          <a:xfrm>
            <a:off x="76200" y="74613"/>
            <a:ext cx="196850"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2813"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50180" name="Rectangle 9"/>
          <p:cNvSpPr>
            <a:spLocks noChangeArrowheads="1"/>
          </p:cNvSpPr>
          <p:nvPr/>
        </p:nvSpPr>
        <p:spPr bwMode="auto">
          <a:xfrm>
            <a:off x="76200" y="74613"/>
            <a:ext cx="196850"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2813"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50181" name="Rectangle 12"/>
          <p:cNvSpPr>
            <a:spLocks noChangeArrowheads="1"/>
          </p:cNvSpPr>
          <p:nvPr/>
        </p:nvSpPr>
        <p:spPr bwMode="auto">
          <a:xfrm>
            <a:off x="76200" y="74613"/>
            <a:ext cx="196850"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2813"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50182" name="Rectangle 15"/>
          <p:cNvSpPr>
            <a:spLocks noChangeArrowheads="1"/>
          </p:cNvSpPr>
          <p:nvPr/>
        </p:nvSpPr>
        <p:spPr bwMode="auto">
          <a:xfrm>
            <a:off x="76200" y="74613"/>
            <a:ext cx="196850"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2813"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50183" name="Rectangle 28"/>
          <p:cNvSpPr>
            <a:spLocks noChangeArrowheads="1"/>
          </p:cNvSpPr>
          <p:nvPr/>
        </p:nvSpPr>
        <p:spPr bwMode="auto">
          <a:xfrm>
            <a:off x="76200" y="74613"/>
            <a:ext cx="196850"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2813"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6" name="Thuong lam thay co oi - Jolie Quynh Anh.mp3">
            <a:hlinkClick r:id="" action="ppaction://media"/>
          </p:cNvPr>
          <p:cNvSpPr>
            <a:spLocks noRot="1" noChangeAspect="1"/>
          </p:cNvSpPr>
          <p:nvPr/>
        </p:nvSpPr>
        <p:spPr bwMode="auto">
          <a:xfrm>
            <a:off x="-669925" y="644048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123" tIns="48561" rIns="97123" bIns="48561"/>
          <a:lstStyle/>
          <a:p>
            <a:pPr defTabSz="912813" fontAlgn="base">
              <a:spcBef>
                <a:spcPct val="0"/>
              </a:spcBef>
              <a:spcAft>
                <a:spcPct val="0"/>
              </a:spcAft>
            </a:pPr>
            <a:endParaRPr lang="en-US" sz="1400">
              <a:solidFill>
                <a:srgbClr val="000000"/>
              </a:solidFill>
              <a:cs typeface="Arial" pitchFamily="34" charset="0"/>
            </a:endParaRPr>
          </a:p>
        </p:txBody>
      </p:sp>
      <p:sp>
        <p:nvSpPr>
          <p:cNvPr id="50185" name="WordArt 21"/>
          <p:cNvSpPr>
            <a:spLocks noChangeArrowheads="1" noChangeShapeType="1" noTextEdit="1"/>
          </p:cNvSpPr>
          <p:nvPr/>
        </p:nvSpPr>
        <p:spPr bwMode="auto">
          <a:xfrm>
            <a:off x="5334000" y="1295400"/>
            <a:ext cx="3362325" cy="1752600"/>
          </a:xfrm>
          <a:prstGeom prst="rect">
            <a:avLst/>
          </a:prstGeom>
        </p:spPr>
        <p:txBody>
          <a:bodyPr wrap="none" fromWordArt="1">
            <a:prstTxWarp prst="textPlain">
              <a:avLst>
                <a:gd name="adj" fmla="val 50000"/>
              </a:avLst>
            </a:prstTxWarp>
          </a:bodyPr>
          <a:lstStyle/>
          <a:p>
            <a:pPr algn="ctr" fontAlgn="base">
              <a:spcBef>
                <a:spcPct val="0"/>
              </a:spcBef>
              <a:spcAft>
                <a:spcPct val="0"/>
              </a:spcAft>
            </a:pPr>
            <a:endParaRPr lang="en-US" sz="4800" b="1" kern="1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endParaRPr>
          </a:p>
        </p:txBody>
      </p:sp>
      <p:sp>
        <p:nvSpPr>
          <p:cNvPr id="50186" name="TextBox 23"/>
          <p:cNvSpPr txBox="1">
            <a:spLocks noChangeArrowheads="1"/>
          </p:cNvSpPr>
          <p:nvPr/>
        </p:nvSpPr>
        <p:spPr bwMode="auto">
          <a:xfrm>
            <a:off x="2752725" y="1639888"/>
            <a:ext cx="5943600" cy="744537"/>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7123" tIns="48561" rIns="97123" bIns="48561">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vi-VN" sz="4200" b="1" u="sng" dirty="0" smtClean="0">
                <a:solidFill>
                  <a:srgbClr val="FFFF00"/>
                </a:solidFill>
                <a:latin typeface="Aaril"/>
                <a:cs typeface="Times New Roman" pitchFamily="18" charset="0"/>
              </a:rPr>
              <a:t> </a:t>
            </a:r>
            <a:r>
              <a:rPr lang="vi-VN" sz="4200" b="1" u="sng" dirty="0">
                <a:solidFill>
                  <a:srgbClr val="FFFF00"/>
                </a:solidFill>
                <a:latin typeface="Aaril"/>
                <a:cs typeface="Times New Roman" pitchFamily="18" charset="0"/>
              </a:rPr>
              <a:t>ĐẠO ĐỨC 5</a:t>
            </a:r>
            <a:endParaRPr lang="en-US" sz="4200" b="1" u="sng" dirty="0">
              <a:solidFill>
                <a:srgbClr val="FFFF00"/>
              </a:solidFill>
              <a:latin typeface="Aaril"/>
              <a:cs typeface="Times New Roman" pitchFamily="18" charset="0"/>
            </a:endParaRPr>
          </a:p>
        </p:txBody>
      </p:sp>
      <p:pic>
        <p:nvPicPr>
          <p:cNvPr id="50187" name="Picture 7" descr="Book-03-jun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717675" y="4151313"/>
            <a:ext cx="5848350" cy="169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8" name="TextBox 2"/>
          <p:cNvSpPr txBox="1">
            <a:spLocks noChangeArrowheads="1"/>
          </p:cNvSpPr>
          <p:nvPr/>
        </p:nvSpPr>
        <p:spPr bwMode="auto">
          <a:xfrm>
            <a:off x="2270125" y="4948238"/>
            <a:ext cx="4743450"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123" tIns="48561" rIns="97123" bIns="48561">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vi-VN" sz="2800" b="1">
                <a:solidFill>
                  <a:srgbClr val="002060"/>
                </a:solidFill>
                <a:cs typeface="Arial" pitchFamily="34" charset="0"/>
              </a:rPr>
              <a:t>Sách giáo khoa </a:t>
            </a:r>
            <a:r>
              <a:rPr lang="en-US" sz="2800" b="1">
                <a:solidFill>
                  <a:srgbClr val="002060"/>
                </a:solidFill>
                <a:cs typeface="Arial" pitchFamily="34" charset="0"/>
              </a:rPr>
              <a:t>trang </a:t>
            </a:r>
            <a:r>
              <a:rPr lang="vi-VN" sz="2800" b="1">
                <a:solidFill>
                  <a:srgbClr val="002060"/>
                </a:solidFill>
                <a:cs typeface="Arial" pitchFamily="34" charset="0"/>
              </a:rPr>
              <a:t>9</a:t>
            </a:r>
            <a:endParaRPr lang="en-US" sz="2800" b="1">
              <a:solidFill>
                <a:srgbClr val="002060"/>
              </a:solidFill>
              <a:cs typeface="Arial" pitchFamily="34" charset="0"/>
            </a:endParaRPr>
          </a:p>
        </p:txBody>
      </p:sp>
      <p:grpSp>
        <p:nvGrpSpPr>
          <p:cNvPr id="19" name="Group 18"/>
          <p:cNvGrpSpPr>
            <a:grpSpLocks/>
          </p:cNvGrpSpPr>
          <p:nvPr/>
        </p:nvGrpSpPr>
        <p:grpSpPr bwMode="auto">
          <a:xfrm>
            <a:off x="174625" y="1200150"/>
            <a:ext cx="2578100" cy="1619250"/>
            <a:chOff x="5615" y="9335"/>
            <a:chExt cx="1862" cy="1687"/>
          </a:xfrm>
        </p:grpSpPr>
        <p:pic>
          <p:nvPicPr>
            <p:cNvPr id="50193" name="Picture 26" descr="cosm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2" y="9335"/>
              <a:ext cx="1080"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4" name="Picture 25" descr="BOOK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4" y="10122"/>
              <a:ext cx="126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5" name="Picture 24" descr="BOOK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42" y="9848"/>
              <a:ext cx="163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6" name="Picture 23" descr="QUILLPE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15" y="9336"/>
              <a:ext cx="702" cy="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7" name="Text Box 22"/>
            <p:cNvSpPr txBox="1">
              <a:spLocks noChangeArrowheads="1"/>
            </p:cNvSpPr>
            <p:nvPr/>
          </p:nvSpPr>
          <p:spPr bwMode="auto">
            <a:xfrm>
              <a:off x="5867" y="9897"/>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pPr>
              <a:r>
                <a:rPr lang="en-US" sz="1100" b="1">
                  <a:solidFill>
                    <a:srgbClr val="000000"/>
                  </a:solidFill>
                  <a:latin typeface="VnBangkok"/>
                  <a:cs typeface="Times New Roman" pitchFamily="18" charset="0"/>
                </a:rPr>
                <a:t> </a:t>
              </a:r>
              <a:endParaRPr lang="en-US" sz="6400">
                <a:solidFill>
                  <a:srgbClr val="000000"/>
                </a:solidFill>
                <a:latin typeface="Calibri" pitchFamily="34" charset="0"/>
                <a:cs typeface="Times New Roman" pitchFamily="18" charset="0"/>
              </a:endParaRPr>
            </a:p>
          </p:txBody>
        </p:sp>
        <p:sp>
          <p:nvSpPr>
            <p:cNvPr id="50198" name="Text Box 21"/>
            <p:cNvSpPr txBox="1">
              <a:spLocks noChangeArrowheads="1"/>
            </p:cNvSpPr>
            <p:nvPr/>
          </p:nvSpPr>
          <p:spPr bwMode="auto">
            <a:xfrm>
              <a:off x="6665" y="9863"/>
              <a:ext cx="57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en-US" sz="6400">
                <a:solidFill>
                  <a:srgbClr val="000000"/>
                </a:solidFill>
                <a:latin typeface="Calibri" pitchFamily="34" charset="0"/>
                <a:cs typeface="Arial" pitchFamily="34" charset="0"/>
              </a:endParaRPr>
            </a:p>
          </p:txBody>
        </p:sp>
        <p:sp>
          <p:nvSpPr>
            <p:cNvPr id="50199" name="WordArt 20"/>
            <p:cNvSpPr>
              <a:spLocks noChangeArrowheads="1" noChangeShapeType="1" noTextEdit="1"/>
            </p:cNvSpPr>
            <p:nvPr/>
          </p:nvSpPr>
          <p:spPr bwMode="auto">
            <a:xfrm rot="1334491">
              <a:off x="6130" y="10696"/>
              <a:ext cx="600" cy="1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9282"/>
                </a:avLst>
              </a:prstTxWarp>
            </a:bodyPr>
            <a:lstStyle/>
            <a:p>
              <a:pPr algn="ctr" fontAlgn="base">
                <a:spcBef>
                  <a:spcPct val="0"/>
                </a:spcBef>
                <a:spcAft>
                  <a:spcPct val="0"/>
                </a:spcAft>
              </a:pPr>
              <a:r>
                <a:rPr lang="en-US" b="1" kern="10">
                  <a:solidFill>
                    <a:srgbClr val="FFFFFF"/>
                  </a:solidFill>
                  <a:latin typeface="VNbritannic"/>
                </a:rPr>
                <a:t>NÀM </a:t>
              </a:r>
            </a:p>
          </p:txBody>
        </p:sp>
        <p:sp>
          <p:nvSpPr>
            <p:cNvPr id="50200" name="Text Box 19"/>
            <p:cNvSpPr txBox="1">
              <a:spLocks noChangeArrowheads="1"/>
            </p:cNvSpPr>
            <p:nvPr/>
          </p:nvSpPr>
          <p:spPr bwMode="auto">
            <a:xfrm>
              <a:off x="6623" y="10049"/>
              <a:ext cx="7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en-US" sz="6400">
                <a:solidFill>
                  <a:srgbClr val="000000"/>
                </a:solidFill>
                <a:latin typeface="Calibri" pitchFamily="34" charset="0"/>
                <a:cs typeface="Arial" pitchFamily="34" charset="0"/>
              </a:endParaRPr>
            </a:p>
          </p:txBody>
        </p:sp>
      </p:grpSp>
      <p:sp>
        <p:nvSpPr>
          <p:cNvPr id="3" name="Rectangle 2"/>
          <p:cNvSpPr/>
          <p:nvPr/>
        </p:nvSpPr>
        <p:spPr>
          <a:xfrm>
            <a:off x="157420" y="3048010"/>
            <a:ext cx="9006932" cy="1376065"/>
          </a:xfrm>
          <a:prstGeom prst="rect">
            <a:avLst/>
          </a:prstGeom>
          <a:solidFill>
            <a:srgbClr val="00FF00"/>
          </a:solidFill>
        </p:spPr>
        <p:style>
          <a:lnRef idx="0">
            <a:schemeClr val="accent1"/>
          </a:lnRef>
          <a:fillRef idx="3">
            <a:schemeClr val="accent1"/>
          </a:fillRef>
          <a:effectRef idx="3">
            <a:schemeClr val="accent1"/>
          </a:effectRef>
          <a:fontRef idx="minor">
            <a:schemeClr val="lt1"/>
          </a:fontRef>
        </p:style>
        <p:txBody>
          <a:bodyPr wrap="none" lIns="91397" tIns="45699" rIns="91397" bIns="45699">
            <a:prstTxWarp prst="textWave2">
              <a:avLst/>
            </a:prstTxWarp>
            <a:spAutoFit/>
          </a:bodyPr>
          <a:lstStyle/>
          <a:p>
            <a:pPr fontAlgn="base">
              <a:spcBef>
                <a:spcPct val="0"/>
              </a:spcBef>
              <a:spcAft>
                <a:spcPct val="0"/>
              </a:spcAft>
              <a:defRPr/>
            </a:pPr>
            <a:r>
              <a:rPr lang="vi-VN" sz="5400" b="1" dirty="0" smtClean="0">
                <a:solidFill>
                  <a:srgbClr val="FF0000"/>
                </a:solidFill>
              </a:rPr>
              <a:t>BÀI 3. C</a:t>
            </a:r>
            <a:r>
              <a:rPr lang="nl-NL" sz="5400" b="1" dirty="0" smtClean="0">
                <a:solidFill>
                  <a:srgbClr val="FF0000"/>
                </a:solidFill>
              </a:rPr>
              <a:t>Ó </a:t>
            </a:r>
            <a:r>
              <a:rPr lang="vi-VN" sz="5400" b="1" dirty="0">
                <a:solidFill>
                  <a:srgbClr val="FF0000"/>
                </a:solidFill>
              </a:rPr>
              <a:t>CHÍ THÌ NÊN </a:t>
            </a:r>
            <a:r>
              <a:rPr lang="nl-NL" sz="5400" b="1" dirty="0">
                <a:solidFill>
                  <a:srgbClr val="FF0000"/>
                </a:solidFill>
              </a:rPr>
              <a:t>(tiết</a:t>
            </a:r>
            <a:r>
              <a:rPr lang="vi-VN" sz="5400" b="1" dirty="0">
                <a:solidFill>
                  <a:srgbClr val="FF0000"/>
                </a:solidFill>
              </a:rPr>
              <a:t> </a:t>
            </a:r>
            <a:r>
              <a:rPr lang="vi-VN" sz="5400" b="1" dirty="0" smtClean="0">
                <a:solidFill>
                  <a:srgbClr val="FF0000"/>
                </a:solidFill>
              </a:rPr>
              <a:t>2</a:t>
            </a:r>
            <a:r>
              <a:rPr lang="nl-NL" sz="5400" b="1" dirty="0" smtClean="0">
                <a:solidFill>
                  <a:srgbClr val="FF0000"/>
                </a:solidFill>
              </a:rPr>
              <a:t>)</a:t>
            </a:r>
            <a:endParaRPr lang="en-US" sz="5400" dirty="0">
              <a:solidFill>
                <a:srgbClr val="FF0000"/>
              </a:solidFill>
            </a:endParaRPr>
          </a:p>
        </p:txBody>
      </p:sp>
      <p:sp>
        <p:nvSpPr>
          <p:cNvPr id="25" name="Rectangle 36"/>
          <p:cNvSpPr>
            <a:spLocks noChangeArrowheads="1"/>
          </p:cNvSpPr>
          <p:nvPr/>
        </p:nvSpPr>
        <p:spPr bwMode="auto">
          <a:xfrm>
            <a:off x="25401" y="32369"/>
            <a:ext cx="9154651" cy="6825631"/>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spTree>
    <p:extLst>
      <p:ext uri="{BB962C8B-B14F-4D97-AF65-F5344CB8AC3E}">
        <p14:creationId xmlns:p14="http://schemas.microsoft.com/office/powerpoint/2010/main" val="288046118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ntr" presetSubtype="16"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circle(in)">
                                      <p:cBhvr>
                                        <p:cTn id="1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Book-03-jun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884363" y="911225"/>
            <a:ext cx="54102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p:cNvSpPr txBox="1">
            <a:spLocks noChangeArrowheads="1"/>
          </p:cNvSpPr>
          <p:nvPr/>
        </p:nvSpPr>
        <p:spPr bwMode="auto">
          <a:xfrm>
            <a:off x="2193925" y="1968500"/>
            <a:ext cx="475615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404" tIns="60693" rIns="121404" bIns="60693">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vi-VN" sz="2700" b="1">
                <a:solidFill>
                  <a:srgbClr val="0000CC"/>
                </a:solidFill>
                <a:cs typeface="Arial" pitchFamily="34" charset="0"/>
              </a:rPr>
              <a:t>Sách giáo khoa </a:t>
            </a:r>
            <a:r>
              <a:rPr lang="en-US" sz="2700" b="1">
                <a:solidFill>
                  <a:srgbClr val="0000CC"/>
                </a:solidFill>
                <a:cs typeface="Arial" pitchFamily="34" charset="0"/>
              </a:rPr>
              <a:t>trang </a:t>
            </a:r>
            <a:r>
              <a:rPr lang="vi-VN" sz="2700" b="1">
                <a:solidFill>
                  <a:srgbClr val="0000CC"/>
                </a:solidFill>
                <a:cs typeface="Arial" pitchFamily="34" charset="0"/>
              </a:rPr>
              <a:t>9-10</a:t>
            </a:r>
            <a:endParaRPr lang="en-US" sz="2700" b="1">
              <a:solidFill>
                <a:srgbClr val="0000CC"/>
              </a:solidFill>
              <a:cs typeface="Arial" pitchFamily="34" charset="0"/>
            </a:endParaRPr>
          </a:p>
        </p:txBody>
      </p:sp>
      <p:sp>
        <p:nvSpPr>
          <p:cNvPr id="6" name="Horizontal Scroll 5"/>
          <p:cNvSpPr/>
          <p:nvPr/>
        </p:nvSpPr>
        <p:spPr>
          <a:xfrm>
            <a:off x="0" y="2505075"/>
            <a:ext cx="8991600" cy="4352925"/>
          </a:xfrm>
          <a:prstGeom prst="horizontalScroll">
            <a:avLst>
              <a:gd name="adj" fmla="val 963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055" tIns="45521" rIns="91055" bIns="45521" anchor="ctr"/>
          <a:lstStyle/>
          <a:p>
            <a:pPr algn="ctr" eaLnBrk="0" fontAlgn="base" hangingPunct="0">
              <a:spcBef>
                <a:spcPct val="0"/>
              </a:spcBef>
              <a:spcAft>
                <a:spcPct val="0"/>
              </a:spcAft>
              <a:defRPr/>
            </a:pPr>
            <a:r>
              <a:rPr lang="en-US" sz="2800" b="1" u="sng" dirty="0">
                <a:solidFill>
                  <a:srgbClr val="FF0000"/>
                </a:solidFill>
                <a:latin typeface="Aaril"/>
              </a:rPr>
              <a:t>MỤC TIÊU</a:t>
            </a:r>
          </a:p>
          <a:p>
            <a:pPr algn="just" fontAlgn="base">
              <a:spcBef>
                <a:spcPct val="0"/>
              </a:spcBef>
              <a:spcAft>
                <a:spcPct val="0"/>
              </a:spcAft>
              <a:defRPr/>
            </a:pPr>
            <a:r>
              <a:rPr lang="vi-VN" sz="2800" b="1" dirty="0">
                <a:solidFill>
                  <a:srgbClr val="0000CC"/>
                </a:solidFill>
              </a:rPr>
              <a:t>- Nêu</a:t>
            </a:r>
            <a:r>
              <a:rPr lang="en-US" sz="2800" b="1" dirty="0">
                <a:solidFill>
                  <a:srgbClr val="0000CC"/>
                </a:solidFill>
              </a:rPr>
              <a:t> </a:t>
            </a:r>
            <a:r>
              <a:rPr lang="en-US" sz="2800" b="1" dirty="0" err="1">
                <a:solidFill>
                  <a:srgbClr val="0000CC"/>
                </a:solidFill>
              </a:rPr>
              <a:t>được</a:t>
            </a:r>
            <a:r>
              <a:rPr lang="en-US" sz="2800" b="1" dirty="0">
                <a:solidFill>
                  <a:srgbClr val="0000CC"/>
                </a:solidFill>
              </a:rPr>
              <a:t> </a:t>
            </a:r>
            <a:r>
              <a:rPr lang="en-US" sz="2800" b="1" dirty="0" err="1">
                <a:solidFill>
                  <a:srgbClr val="0000CC"/>
                </a:solidFill>
              </a:rPr>
              <a:t>một</a:t>
            </a:r>
            <a:r>
              <a:rPr lang="en-US" sz="2800" b="1" dirty="0">
                <a:solidFill>
                  <a:srgbClr val="0000CC"/>
                </a:solidFill>
              </a:rPr>
              <a:t> </a:t>
            </a:r>
            <a:r>
              <a:rPr lang="en-US" sz="2800" b="1" dirty="0" err="1">
                <a:solidFill>
                  <a:srgbClr val="0000CC"/>
                </a:solidFill>
              </a:rPr>
              <a:t>số</a:t>
            </a:r>
            <a:r>
              <a:rPr lang="en-US" sz="2800" b="1" dirty="0">
                <a:solidFill>
                  <a:srgbClr val="0000CC"/>
                </a:solidFill>
              </a:rPr>
              <a:t> </a:t>
            </a:r>
            <a:r>
              <a:rPr lang="en-US" sz="2800" b="1" dirty="0" err="1">
                <a:solidFill>
                  <a:srgbClr val="0000CC"/>
                </a:solidFill>
              </a:rPr>
              <a:t>biểu</a:t>
            </a:r>
            <a:r>
              <a:rPr lang="en-US" sz="2800" b="1" dirty="0">
                <a:solidFill>
                  <a:srgbClr val="0000CC"/>
                </a:solidFill>
              </a:rPr>
              <a:t> </a:t>
            </a:r>
            <a:r>
              <a:rPr lang="en-US" sz="2800" b="1" dirty="0" err="1">
                <a:solidFill>
                  <a:srgbClr val="0000CC"/>
                </a:solidFill>
              </a:rPr>
              <a:t>hiện</a:t>
            </a:r>
            <a:r>
              <a:rPr lang="en-US" sz="2800" b="1" dirty="0">
                <a:solidFill>
                  <a:srgbClr val="0000CC"/>
                </a:solidFill>
              </a:rPr>
              <a:t> </a:t>
            </a:r>
            <a:r>
              <a:rPr lang="en-US" sz="2800" b="1" dirty="0" err="1">
                <a:solidFill>
                  <a:srgbClr val="0000CC"/>
                </a:solidFill>
              </a:rPr>
              <a:t>chính</a:t>
            </a:r>
            <a:r>
              <a:rPr lang="en-US" sz="2800" b="1" dirty="0">
                <a:solidFill>
                  <a:srgbClr val="0000CC"/>
                </a:solidFill>
              </a:rPr>
              <a:t> </a:t>
            </a:r>
            <a:r>
              <a:rPr lang="en-US" sz="2800" b="1" dirty="0" err="1">
                <a:solidFill>
                  <a:srgbClr val="0000CC"/>
                </a:solidFill>
              </a:rPr>
              <a:t>của</a:t>
            </a:r>
            <a:r>
              <a:rPr lang="en-US" sz="2800" b="1" dirty="0">
                <a:solidFill>
                  <a:srgbClr val="0000CC"/>
                </a:solidFill>
              </a:rPr>
              <a:t> </a:t>
            </a:r>
            <a:r>
              <a:rPr lang="en-US" sz="2800" b="1" dirty="0" err="1">
                <a:solidFill>
                  <a:srgbClr val="0000CC"/>
                </a:solidFill>
              </a:rPr>
              <a:t>người</a:t>
            </a:r>
            <a:r>
              <a:rPr lang="en-US" sz="2800" b="1" dirty="0">
                <a:solidFill>
                  <a:srgbClr val="0000CC"/>
                </a:solidFill>
              </a:rPr>
              <a:t> </a:t>
            </a:r>
            <a:r>
              <a:rPr lang="en-US" sz="2800" b="1" dirty="0" err="1">
                <a:solidFill>
                  <a:srgbClr val="0000CC"/>
                </a:solidFill>
              </a:rPr>
              <a:t>sống</a:t>
            </a:r>
            <a:r>
              <a:rPr lang="en-US" sz="2800" b="1" dirty="0">
                <a:solidFill>
                  <a:srgbClr val="0000CC"/>
                </a:solidFill>
              </a:rPr>
              <a:t> </a:t>
            </a:r>
            <a:r>
              <a:rPr lang="en-US" sz="2800" b="1" dirty="0" err="1">
                <a:solidFill>
                  <a:srgbClr val="0000CC"/>
                </a:solidFill>
              </a:rPr>
              <a:t>có</a:t>
            </a:r>
            <a:r>
              <a:rPr lang="en-US" sz="2800" b="1" dirty="0">
                <a:solidFill>
                  <a:srgbClr val="0000CC"/>
                </a:solidFill>
              </a:rPr>
              <a:t> ý </a:t>
            </a:r>
            <a:r>
              <a:rPr lang="en-US" sz="2800" b="1" dirty="0" err="1">
                <a:solidFill>
                  <a:srgbClr val="0000CC"/>
                </a:solidFill>
              </a:rPr>
              <a:t>chí</a:t>
            </a:r>
            <a:r>
              <a:rPr lang="vi-VN" sz="2800" b="1" dirty="0">
                <a:solidFill>
                  <a:srgbClr val="0000CC"/>
                </a:solidFill>
              </a:rPr>
              <a:t> và sự cần thiết phải sống có ý chí</a:t>
            </a:r>
            <a:r>
              <a:rPr lang="en-US" sz="2800" b="1" dirty="0">
                <a:solidFill>
                  <a:srgbClr val="0000CC"/>
                </a:solidFill>
              </a:rPr>
              <a:t>.</a:t>
            </a:r>
          </a:p>
          <a:p>
            <a:pPr algn="just" fontAlgn="base">
              <a:spcBef>
                <a:spcPct val="0"/>
              </a:spcBef>
              <a:spcAft>
                <a:spcPct val="0"/>
              </a:spcAft>
              <a:defRPr/>
            </a:pPr>
            <a:r>
              <a:rPr lang="vi-VN" sz="2800" b="1" dirty="0">
                <a:solidFill>
                  <a:srgbClr val="0000CC"/>
                </a:solidFill>
              </a:rPr>
              <a:t>- </a:t>
            </a:r>
            <a:r>
              <a:rPr lang="en-US" sz="2800" b="1" dirty="0" err="1">
                <a:solidFill>
                  <a:srgbClr val="0000CC"/>
                </a:solidFill>
              </a:rPr>
              <a:t>Lập</a:t>
            </a:r>
            <a:r>
              <a:rPr lang="vi-VN" sz="2800" b="1" dirty="0">
                <a:solidFill>
                  <a:srgbClr val="0000CC"/>
                </a:solidFill>
              </a:rPr>
              <a:t> được kế hoạch để thực hiện mục tiêu trong một ngày/ một tuần/ một tháng/ một năm của bản thân.</a:t>
            </a:r>
            <a:endParaRPr lang="en-US" sz="2800" b="1" dirty="0">
              <a:solidFill>
                <a:srgbClr val="0000CC"/>
              </a:solidFill>
            </a:endParaRPr>
          </a:p>
          <a:p>
            <a:pPr algn="just" fontAlgn="base">
              <a:spcBef>
                <a:spcPct val="0"/>
              </a:spcBef>
              <a:spcAft>
                <a:spcPct val="0"/>
              </a:spcAft>
              <a:defRPr/>
            </a:pPr>
            <a:r>
              <a:rPr lang="vi-VN" sz="2800" b="1" dirty="0">
                <a:solidFill>
                  <a:srgbClr val="0000CC"/>
                </a:solidFill>
              </a:rPr>
              <a:t>- </a:t>
            </a:r>
            <a:r>
              <a:rPr lang="en-US" sz="2800" b="1" dirty="0" err="1">
                <a:solidFill>
                  <a:srgbClr val="0000CC"/>
                </a:solidFill>
              </a:rPr>
              <a:t>Cảm</a:t>
            </a:r>
            <a:r>
              <a:rPr lang="en-US" sz="2800" b="1" dirty="0">
                <a:solidFill>
                  <a:srgbClr val="0000CC"/>
                </a:solidFill>
              </a:rPr>
              <a:t> </a:t>
            </a:r>
            <a:r>
              <a:rPr lang="en-US" sz="2800" b="1" dirty="0" err="1">
                <a:solidFill>
                  <a:srgbClr val="0000CC"/>
                </a:solidFill>
              </a:rPr>
              <a:t>phục</a:t>
            </a:r>
            <a:r>
              <a:rPr lang="en-US" sz="2800" b="1" dirty="0">
                <a:solidFill>
                  <a:srgbClr val="0000CC"/>
                </a:solidFill>
              </a:rPr>
              <a:t> </a:t>
            </a:r>
            <a:r>
              <a:rPr lang="en-US" sz="2800" b="1" dirty="0" err="1">
                <a:solidFill>
                  <a:srgbClr val="0000CC"/>
                </a:solidFill>
              </a:rPr>
              <a:t>và</a:t>
            </a:r>
            <a:r>
              <a:rPr lang="en-US" sz="2800" b="1" dirty="0">
                <a:solidFill>
                  <a:srgbClr val="0000CC"/>
                </a:solidFill>
              </a:rPr>
              <a:t> </a:t>
            </a:r>
            <a:r>
              <a:rPr lang="en-US" sz="2800" b="1" dirty="0" err="1">
                <a:solidFill>
                  <a:srgbClr val="0000CC"/>
                </a:solidFill>
              </a:rPr>
              <a:t>học</a:t>
            </a:r>
            <a:r>
              <a:rPr lang="vi-VN" sz="2800" b="1" dirty="0">
                <a:solidFill>
                  <a:srgbClr val="0000CC"/>
                </a:solidFill>
              </a:rPr>
              <a:t> hỏi những người có ý chí.</a:t>
            </a:r>
            <a:endParaRPr lang="en-US" sz="2800" b="1" dirty="0">
              <a:solidFill>
                <a:srgbClr val="0000CC"/>
              </a:solidFill>
            </a:endParaRPr>
          </a:p>
          <a:p>
            <a:pPr algn="just">
              <a:defRPr/>
            </a:pPr>
            <a:endParaRPr lang="en-US" sz="2800" b="1" dirty="0">
              <a:solidFill>
                <a:srgbClr val="0000CC"/>
              </a:solidFill>
              <a:latin typeface="Aaril"/>
            </a:endParaRPr>
          </a:p>
        </p:txBody>
      </p:sp>
      <p:sp>
        <p:nvSpPr>
          <p:cNvPr id="57349" name="Text Box 13"/>
          <p:cNvSpPr txBox="1">
            <a:spLocks noChangeArrowheads="1"/>
          </p:cNvSpPr>
          <p:nvPr/>
        </p:nvSpPr>
        <p:spPr bwMode="auto">
          <a:xfrm>
            <a:off x="304800" y="0"/>
            <a:ext cx="8474075" cy="91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US" altLang="en-GB" sz="2800" b="1" dirty="0" err="1">
                <a:solidFill>
                  <a:srgbClr val="0000CC"/>
                </a:solidFill>
                <a:latin typeface="Times New Roman" pitchFamily="18" charset="0"/>
                <a:cs typeface="Arial" pitchFamily="34" charset="0"/>
              </a:rPr>
              <a:t>Thứ</a:t>
            </a:r>
            <a:r>
              <a:rPr lang="en-US" altLang="en-GB" sz="2800" b="1" dirty="0">
                <a:solidFill>
                  <a:srgbClr val="0000CC"/>
                </a:solidFill>
                <a:latin typeface="Times New Roman" pitchFamily="18" charset="0"/>
                <a:cs typeface="Arial" pitchFamily="34" charset="0"/>
              </a:rPr>
              <a:t> </a:t>
            </a:r>
            <a:r>
              <a:rPr lang="vi-VN" altLang="en-GB" sz="2800" b="1" dirty="0">
                <a:solidFill>
                  <a:srgbClr val="0000CC"/>
                </a:solidFill>
                <a:latin typeface="Times New Roman" pitchFamily="18" charset="0"/>
                <a:cs typeface="Arial" pitchFamily="34" charset="0"/>
              </a:rPr>
              <a:t>Năm</a:t>
            </a:r>
            <a:r>
              <a:rPr lang="en-US" altLang="en-GB" sz="2800" b="1" dirty="0">
                <a:solidFill>
                  <a:srgbClr val="0000CC"/>
                </a:solidFill>
                <a:latin typeface="Times New Roman" pitchFamily="18" charset="0"/>
                <a:cs typeface="Arial" pitchFamily="34" charset="0"/>
              </a:rPr>
              <a:t>, </a:t>
            </a:r>
            <a:r>
              <a:rPr lang="en-US" altLang="en-GB" sz="2800" b="1" dirty="0" err="1">
                <a:solidFill>
                  <a:srgbClr val="0000CC"/>
                </a:solidFill>
                <a:latin typeface="Times New Roman" pitchFamily="18" charset="0"/>
                <a:cs typeface="Arial" pitchFamily="34" charset="0"/>
              </a:rPr>
              <a:t>ngày</a:t>
            </a:r>
            <a:r>
              <a:rPr lang="en-US" altLang="en-GB" sz="2800" b="1" dirty="0">
                <a:solidFill>
                  <a:srgbClr val="0000CC"/>
                </a:solidFill>
                <a:latin typeface="Times New Roman" pitchFamily="18" charset="0"/>
                <a:cs typeface="Arial" pitchFamily="34" charset="0"/>
              </a:rPr>
              <a:t> </a:t>
            </a:r>
            <a:r>
              <a:rPr lang="vi-VN" altLang="en-GB" sz="2800" b="1" dirty="0">
                <a:solidFill>
                  <a:srgbClr val="0000CC"/>
                </a:solidFill>
                <a:latin typeface="Times New Roman" pitchFamily="18" charset="0"/>
                <a:cs typeface="Arial" pitchFamily="34" charset="0"/>
              </a:rPr>
              <a:t>30</a:t>
            </a:r>
            <a:r>
              <a:rPr lang="en-US" altLang="en-GB" sz="2800" b="1" dirty="0" smtClean="0">
                <a:solidFill>
                  <a:srgbClr val="0000CC"/>
                </a:solidFill>
                <a:latin typeface="Times New Roman" pitchFamily="18" charset="0"/>
                <a:cs typeface="Arial" pitchFamily="34" charset="0"/>
              </a:rPr>
              <a:t> </a:t>
            </a:r>
            <a:r>
              <a:rPr lang="en-US" altLang="en-GB" sz="2800" b="1" dirty="0" err="1">
                <a:solidFill>
                  <a:srgbClr val="0000CC"/>
                </a:solidFill>
                <a:latin typeface="Times New Roman" pitchFamily="18" charset="0"/>
                <a:cs typeface="Arial" pitchFamily="34" charset="0"/>
              </a:rPr>
              <a:t>tháng</a:t>
            </a:r>
            <a:r>
              <a:rPr lang="en-US" altLang="en-GB" sz="2800" b="1" dirty="0">
                <a:solidFill>
                  <a:srgbClr val="0000CC"/>
                </a:solidFill>
                <a:latin typeface="Times New Roman" pitchFamily="18" charset="0"/>
                <a:cs typeface="Arial" pitchFamily="34" charset="0"/>
              </a:rPr>
              <a:t> 9 </a:t>
            </a:r>
            <a:r>
              <a:rPr lang="en-US" altLang="en-GB" sz="2800" b="1" dirty="0" err="1">
                <a:solidFill>
                  <a:srgbClr val="0000CC"/>
                </a:solidFill>
                <a:latin typeface="Times New Roman" pitchFamily="18" charset="0"/>
                <a:cs typeface="Arial" pitchFamily="34" charset="0"/>
              </a:rPr>
              <a:t>năm</a:t>
            </a:r>
            <a:r>
              <a:rPr lang="en-US" altLang="en-GB" sz="2800" b="1" dirty="0">
                <a:solidFill>
                  <a:srgbClr val="0000CC"/>
                </a:solidFill>
                <a:latin typeface="Times New Roman" pitchFamily="18" charset="0"/>
                <a:cs typeface="Arial" pitchFamily="34" charset="0"/>
              </a:rPr>
              <a:t> 2021</a:t>
            </a:r>
            <a:endParaRPr lang="en-GB" altLang="en-US" sz="2800" b="1" dirty="0">
              <a:solidFill>
                <a:srgbClr val="0000CC"/>
              </a:solidFill>
              <a:latin typeface="Times New Roman" pitchFamily="18" charset="0"/>
              <a:cs typeface="Arial" pitchFamily="34" charset="0"/>
            </a:endParaRPr>
          </a:p>
          <a:p>
            <a:pPr algn="ctr" eaLnBrk="1" fontAlgn="base" hangingPunct="1">
              <a:lnSpc>
                <a:spcPct val="40000"/>
              </a:lnSpc>
              <a:spcBef>
                <a:spcPct val="50000"/>
              </a:spcBef>
              <a:spcAft>
                <a:spcPct val="0"/>
              </a:spcAft>
            </a:pPr>
            <a:r>
              <a:rPr lang="vi-VN" altLang="en-GB" sz="2800" b="1" u="sng" dirty="0">
                <a:solidFill>
                  <a:srgbClr val="0000CC"/>
                </a:solidFill>
                <a:latin typeface="Times New Roman" pitchFamily="18" charset="0"/>
                <a:cs typeface="Arial" pitchFamily="34" charset="0"/>
              </a:rPr>
              <a:t>Hoạt động g</a:t>
            </a:r>
            <a:r>
              <a:rPr lang="en-US" altLang="en-GB" sz="2800" b="1" u="sng" dirty="0" err="1">
                <a:solidFill>
                  <a:srgbClr val="0000CC"/>
                </a:solidFill>
                <a:latin typeface="Times New Roman" pitchFamily="18" charset="0"/>
                <a:cs typeface="Arial" pitchFamily="34" charset="0"/>
              </a:rPr>
              <a:t>iáo</a:t>
            </a:r>
            <a:r>
              <a:rPr lang="en-US" altLang="en-GB" sz="2800" b="1" u="sng" dirty="0">
                <a:solidFill>
                  <a:srgbClr val="0000CC"/>
                </a:solidFill>
                <a:latin typeface="Times New Roman" pitchFamily="18" charset="0"/>
                <a:cs typeface="Arial" pitchFamily="34" charset="0"/>
              </a:rPr>
              <a:t> </a:t>
            </a:r>
            <a:r>
              <a:rPr lang="en-US" altLang="en-GB" sz="2800" b="1" u="sng" dirty="0" err="1">
                <a:solidFill>
                  <a:srgbClr val="0000CC"/>
                </a:solidFill>
                <a:latin typeface="Times New Roman" pitchFamily="18" charset="0"/>
                <a:cs typeface="Arial" pitchFamily="34" charset="0"/>
              </a:rPr>
              <a:t>dục</a:t>
            </a:r>
            <a:r>
              <a:rPr lang="en-US" altLang="en-GB" sz="2800" b="1" u="sng" dirty="0">
                <a:solidFill>
                  <a:srgbClr val="0000CC"/>
                </a:solidFill>
                <a:latin typeface="Times New Roman" pitchFamily="18" charset="0"/>
                <a:cs typeface="Arial" pitchFamily="34" charset="0"/>
              </a:rPr>
              <a:t> </a:t>
            </a:r>
            <a:r>
              <a:rPr lang="vi-VN" altLang="en-GB" sz="2800" b="1" u="sng" dirty="0">
                <a:solidFill>
                  <a:srgbClr val="0000CC"/>
                </a:solidFill>
                <a:latin typeface="Times New Roman" pitchFamily="18" charset="0"/>
                <a:cs typeface="Arial" pitchFamily="34" charset="0"/>
              </a:rPr>
              <a:t>Đ</a:t>
            </a:r>
            <a:r>
              <a:rPr lang="en-US" altLang="en-GB" sz="2800" b="1" u="sng" dirty="0" err="1">
                <a:solidFill>
                  <a:srgbClr val="0000CC"/>
                </a:solidFill>
                <a:latin typeface="Times New Roman" pitchFamily="18" charset="0"/>
                <a:cs typeface="Arial" pitchFamily="34" charset="0"/>
              </a:rPr>
              <a:t>ạo</a:t>
            </a:r>
            <a:r>
              <a:rPr lang="en-GB" altLang="en-US" sz="2800" b="1" u="sng" dirty="0">
                <a:solidFill>
                  <a:srgbClr val="0000CC"/>
                </a:solidFill>
                <a:latin typeface="Times New Roman" pitchFamily="18" charset="0"/>
                <a:cs typeface="Arial" pitchFamily="34" charset="0"/>
              </a:rPr>
              <a:t> </a:t>
            </a:r>
            <a:r>
              <a:rPr lang="en-GB" altLang="en-US" sz="2800" b="1" u="sng" dirty="0" err="1">
                <a:solidFill>
                  <a:srgbClr val="0000CC"/>
                </a:solidFill>
                <a:latin typeface="Times New Roman" pitchFamily="18" charset="0"/>
                <a:cs typeface="Arial" pitchFamily="34" charset="0"/>
              </a:rPr>
              <a:t>đức</a:t>
            </a:r>
            <a:endParaRPr lang="en-GB" altLang="en-US" sz="2800" b="1" u="sng" dirty="0">
              <a:solidFill>
                <a:srgbClr val="0000CC"/>
              </a:solidFill>
              <a:latin typeface="Times New Roman" pitchFamily="18" charset="0"/>
              <a:cs typeface="Times New Roman" pitchFamily="18" charset="0"/>
            </a:endParaRPr>
          </a:p>
        </p:txBody>
      </p:sp>
      <p:sp>
        <p:nvSpPr>
          <p:cNvPr id="8" name="Text Box 8"/>
          <p:cNvSpPr txBox="1">
            <a:spLocks noChangeArrowheads="1"/>
          </p:cNvSpPr>
          <p:nvPr/>
        </p:nvSpPr>
        <p:spPr bwMode="auto">
          <a:xfrm>
            <a:off x="60325" y="99060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vi-VN" altLang="en-US" sz="3200" b="1" dirty="0">
                <a:solidFill>
                  <a:srgbClr val="FF0000"/>
                </a:solidFill>
                <a:latin typeface="Times New Roman" pitchFamily="18" charset="0"/>
                <a:cs typeface="Arial" pitchFamily="34" charset="0"/>
              </a:rPr>
              <a:t>Bài 3. </a:t>
            </a:r>
            <a:r>
              <a:rPr lang="en-US" altLang="en-US" sz="3200" b="1" dirty="0" err="1">
                <a:solidFill>
                  <a:srgbClr val="FF0000"/>
                </a:solidFill>
                <a:latin typeface="Times New Roman" pitchFamily="18" charset="0"/>
                <a:cs typeface="Arial" pitchFamily="34" charset="0"/>
              </a:rPr>
              <a:t>Có</a:t>
            </a:r>
            <a:r>
              <a:rPr lang="en-US" altLang="en-US" sz="3200" b="1" dirty="0">
                <a:solidFill>
                  <a:srgbClr val="FF0000"/>
                </a:solidFill>
                <a:latin typeface="Times New Roman" pitchFamily="18" charset="0"/>
                <a:cs typeface="Arial" pitchFamily="34" charset="0"/>
              </a:rPr>
              <a:t> </a:t>
            </a:r>
            <a:r>
              <a:rPr lang="vi-VN" altLang="en-US" sz="3200" b="1" dirty="0">
                <a:solidFill>
                  <a:srgbClr val="FF0000"/>
                </a:solidFill>
                <a:latin typeface="Times New Roman" pitchFamily="18" charset="0"/>
                <a:cs typeface="Arial" pitchFamily="34" charset="0"/>
              </a:rPr>
              <a:t>chí thì nên </a:t>
            </a:r>
            <a:r>
              <a:rPr lang="en-US" altLang="en-US" sz="2800" b="1" dirty="0">
                <a:solidFill>
                  <a:srgbClr val="FF0000"/>
                </a:solidFill>
                <a:latin typeface="Times New Roman" pitchFamily="18" charset="0"/>
                <a:cs typeface="Arial" pitchFamily="34" charset="0"/>
              </a:rPr>
              <a:t>(</a:t>
            </a:r>
            <a:r>
              <a:rPr lang="en-US" altLang="en-US" sz="2800" b="1" dirty="0" err="1">
                <a:solidFill>
                  <a:srgbClr val="FF0000"/>
                </a:solidFill>
                <a:latin typeface="Times New Roman" pitchFamily="18" charset="0"/>
                <a:cs typeface="Arial" pitchFamily="34" charset="0"/>
              </a:rPr>
              <a:t>tiết</a:t>
            </a:r>
            <a:r>
              <a:rPr lang="en-US" altLang="en-US" sz="2800" b="1" dirty="0">
                <a:solidFill>
                  <a:srgbClr val="FF0000"/>
                </a:solidFill>
                <a:latin typeface="Times New Roman" pitchFamily="18" charset="0"/>
                <a:cs typeface="Arial" pitchFamily="34" charset="0"/>
              </a:rPr>
              <a:t> </a:t>
            </a:r>
            <a:r>
              <a:rPr lang="vi-VN" altLang="en-US" sz="2800" b="1" dirty="0" smtClean="0">
                <a:solidFill>
                  <a:srgbClr val="FF0000"/>
                </a:solidFill>
                <a:latin typeface="Times New Roman" pitchFamily="18" charset="0"/>
                <a:cs typeface="Arial" pitchFamily="34" charset="0"/>
              </a:rPr>
              <a:t>2</a:t>
            </a:r>
            <a:r>
              <a:rPr lang="en-US" altLang="en-US" sz="3200" b="1" dirty="0" smtClean="0">
                <a:solidFill>
                  <a:srgbClr val="FF0000"/>
                </a:solidFill>
                <a:latin typeface="Times New Roman" pitchFamily="18" charset="0"/>
                <a:cs typeface="Arial" pitchFamily="34" charset="0"/>
              </a:rPr>
              <a:t>)</a:t>
            </a:r>
            <a:endParaRPr lang="en-US" altLang="en-US" sz="3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885408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ox(in)">
                                      <p:cBhvr>
                                        <p:cTn id="2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 grpId="0"/>
      <p:bldP spid="8"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91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WordArt 5"/>
          <p:cNvSpPr>
            <a:spLocks noChangeArrowheads="1" noChangeShapeType="1" noTextEdit="1"/>
          </p:cNvSpPr>
          <p:nvPr/>
        </p:nvSpPr>
        <p:spPr bwMode="auto">
          <a:xfrm>
            <a:off x="1676400" y="1137060"/>
            <a:ext cx="5983288" cy="2286000"/>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eaLnBrk="0" fontAlgn="base" hangingPunct="0">
              <a:spcBef>
                <a:spcPct val="0"/>
              </a:spcBef>
              <a:spcAft>
                <a:spcPct val="0"/>
              </a:spcAft>
            </a:pPr>
            <a:r>
              <a:rPr lang="en-US" sz="3600" b="1" kern="10" dirty="0">
                <a:ln w="9525">
                  <a:round/>
                  <a:headEnd/>
                  <a:tailEnd/>
                </a:ln>
                <a:solidFill>
                  <a:srgbClr val="FF0000"/>
                </a:solidFill>
                <a:cs typeface="Arial"/>
              </a:rPr>
              <a:t>HOẠT ĐỘNG THỰC HÀNH</a:t>
            </a:r>
          </a:p>
        </p:txBody>
      </p:sp>
      <p:grpSp>
        <p:nvGrpSpPr>
          <p:cNvPr id="64516" name="Group 18"/>
          <p:cNvGrpSpPr>
            <a:grpSpLocks/>
          </p:cNvGrpSpPr>
          <p:nvPr/>
        </p:nvGrpSpPr>
        <p:grpSpPr bwMode="auto">
          <a:xfrm rot="-1210856">
            <a:off x="2792413" y="2989263"/>
            <a:ext cx="4219575" cy="1620837"/>
            <a:chOff x="5225" y="9335"/>
            <a:chExt cx="2520" cy="1750"/>
          </a:xfrm>
        </p:grpSpPr>
        <p:sp>
          <p:nvSpPr>
            <p:cNvPr id="64517" name="AutoShape 27" descr="2"/>
            <p:cNvSpPr>
              <a:spLocks noChangeArrowheads="1"/>
            </p:cNvSpPr>
            <p:nvPr/>
          </p:nvSpPr>
          <p:spPr bwMode="auto">
            <a:xfrm>
              <a:off x="5225" y="10186"/>
              <a:ext cx="2520" cy="899"/>
            </a:xfrm>
            <a:prstGeom prst="wave">
              <a:avLst>
                <a:gd name="adj1" fmla="val 20644"/>
                <a:gd name="adj2" fmla="val 0"/>
              </a:avLst>
            </a:prstGeom>
            <a:blipFill dpi="0" rotWithShape="0">
              <a:blip r:embed="rId3"/>
              <a:srcRect/>
              <a:stretch>
                <a:fillRect/>
              </a:stretch>
            </a:blipFill>
            <a:ln>
              <a:noFill/>
            </a:ln>
            <a:effectLst>
              <a:outerShdw dist="107763" dir="2700000" algn="ctr" rotWithShape="0">
                <a:srgbClr val="C0C0C0"/>
              </a:outerShdw>
            </a:effectLst>
            <a:extLst>
              <a:ext uri="{91240B29-F687-4F45-9708-019B960494DF}">
                <a14:hiddenLine xmlns:a14="http://schemas.microsoft.com/office/drawing/2010/main" w="9525">
                  <a:solidFill>
                    <a:srgbClr val="000000"/>
                  </a:solidFill>
                  <a:round/>
                  <a:headEnd/>
                  <a:tailEnd/>
                </a14:hiddenLine>
              </a:ext>
            </a:extLst>
          </p:spPr>
          <p:txBody>
            <a:bodyPr/>
            <a:lstStyle/>
            <a:p>
              <a:pPr defTabSz="912813" fontAlgn="base">
                <a:spcBef>
                  <a:spcPct val="0"/>
                </a:spcBef>
                <a:spcAft>
                  <a:spcPct val="0"/>
                </a:spcAft>
              </a:pPr>
              <a:endParaRPr lang="en-US">
                <a:solidFill>
                  <a:srgbClr val="000000"/>
                </a:solidFill>
                <a:cs typeface="Arial" pitchFamily="34" charset="0"/>
              </a:endParaRPr>
            </a:p>
          </p:txBody>
        </p:sp>
        <p:pic>
          <p:nvPicPr>
            <p:cNvPr id="64518" name="Picture 26" descr="cosm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2" y="9335"/>
              <a:ext cx="1080"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Picture 25" descr="BOOK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4" y="10122"/>
              <a:ext cx="126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Picture 24" descr="BOOK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42" y="9848"/>
              <a:ext cx="163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1" name="Picture 23" descr="QUILLPE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15" y="9336"/>
              <a:ext cx="702" cy="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2" name="Text Box 22"/>
            <p:cNvSpPr txBox="1">
              <a:spLocks noChangeArrowheads="1"/>
            </p:cNvSpPr>
            <p:nvPr/>
          </p:nvSpPr>
          <p:spPr bwMode="auto">
            <a:xfrm>
              <a:off x="5867" y="9897"/>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itchFamily="34" charset="0"/>
                  <a:cs typeface="Arial" pitchFamily="34" charset="0"/>
                </a:defRPr>
              </a:lvl1pPr>
              <a:lvl2pPr marL="742950" indent="-285750" defTabSz="912813">
                <a:defRPr>
                  <a:solidFill>
                    <a:schemeClr val="tx1"/>
                  </a:solidFill>
                  <a:latin typeface="Calibri" pitchFamily="34" charset="0"/>
                  <a:cs typeface="Arial" pitchFamily="34" charset="0"/>
                </a:defRPr>
              </a:lvl2pPr>
              <a:lvl3pPr marL="1143000" indent="-228600" defTabSz="912813">
                <a:defRPr>
                  <a:solidFill>
                    <a:schemeClr val="tx1"/>
                  </a:solidFill>
                  <a:latin typeface="Calibri" pitchFamily="34" charset="0"/>
                  <a:cs typeface="Arial" pitchFamily="34" charset="0"/>
                </a:defRPr>
              </a:lvl3pPr>
              <a:lvl4pPr marL="1600200" indent="-228600" defTabSz="912813">
                <a:defRPr>
                  <a:solidFill>
                    <a:schemeClr val="tx1"/>
                  </a:solidFill>
                  <a:latin typeface="Calibri" pitchFamily="34" charset="0"/>
                  <a:cs typeface="Arial" pitchFamily="34" charset="0"/>
                </a:defRPr>
              </a:lvl4pPr>
              <a:lvl5pPr marL="2057400" indent="-228600" defTabSz="912813">
                <a:defRPr>
                  <a:solidFill>
                    <a:schemeClr val="tx1"/>
                  </a:solidFill>
                  <a:latin typeface="Calibri" pitchFamily="34" charset="0"/>
                  <a:cs typeface="Arial" pitchFamily="34"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pitchFamily="34" charset="0"/>
                </a:defRPr>
              </a:lvl9pPr>
            </a:lstStyle>
            <a:p>
              <a:pPr algn="r" fontAlgn="base">
                <a:spcBef>
                  <a:spcPct val="0"/>
                </a:spcBef>
                <a:spcAft>
                  <a:spcPct val="0"/>
                </a:spcAft>
              </a:pPr>
              <a:r>
                <a:rPr lang="en-US" altLang="vi-VN" sz="800" b="1">
                  <a:solidFill>
                    <a:srgbClr val="000000"/>
                  </a:solidFill>
                  <a:latin typeface="VnBangkok"/>
                  <a:cs typeface="Times New Roman" pitchFamily="18" charset="0"/>
                </a:rPr>
                <a:t> </a:t>
              </a:r>
              <a:endParaRPr lang="en-US" altLang="vi-VN" sz="4800">
                <a:solidFill>
                  <a:srgbClr val="000000"/>
                </a:solidFill>
                <a:cs typeface="Times New Roman" pitchFamily="18" charset="0"/>
              </a:endParaRPr>
            </a:p>
          </p:txBody>
        </p:sp>
        <p:sp>
          <p:nvSpPr>
            <p:cNvPr id="64523" name="Text Box 21"/>
            <p:cNvSpPr txBox="1">
              <a:spLocks noChangeArrowheads="1"/>
            </p:cNvSpPr>
            <p:nvPr/>
          </p:nvSpPr>
          <p:spPr bwMode="auto">
            <a:xfrm>
              <a:off x="6665" y="9863"/>
              <a:ext cx="57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itchFamily="34" charset="0"/>
                  <a:cs typeface="Arial" pitchFamily="34" charset="0"/>
                </a:defRPr>
              </a:lvl1pPr>
              <a:lvl2pPr marL="742950" indent="-285750" defTabSz="912813">
                <a:defRPr>
                  <a:solidFill>
                    <a:schemeClr val="tx1"/>
                  </a:solidFill>
                  <a:latin typeface="Calibri" pitchFamily="34" charset="0"/>
                  <a:cs typeface="Arial" pitchFamily="34" charset="0"/>
                </a:defRPr>
              </a:lvl2pPr>
              <a:lvl3pPr marL="1143000" indent="-228600" defTabSz="912813">
                <a:defRPr>
                  <a:solidFill>
                    <a:schemeClr val="tx1"/>
                  </a:solidFill>
                  <a:latin typeface="Calibri" pitchFamily="34" charset="0"/>
                  <a:cs typeface="Arial" pitchFamily="34" charset="0"/>
                </a:defRPr>
              </a:lvl3pPr>
              <a:lvl4pPr marL="1600200" indent="-228600" defTabSz="912813">
                <a:defRPr>
                  <a:solidFill>
                    <a:schemeClr val="tx1"/>
                  </a:solidFill>
                  <a:latin typeface="Calibri" pitchFamily="34" charset="0"/>
                  <a:cs typeface="Arial" pitchFamily="34" charset="0"/>
                </a:defRPr>
              </a:lvl4pPr>
              <a:lvl5pPr marL="2057400" indent="-228600" defTabSz="912813">
                <a:defRPr>
                  <a:solidFill>
                    <a:schemeClr val="tx1"/>
                  </a:solidFill>
                  <a:latin typeface="Calibri" pitchFamily="34" charset="0"/>
                  <a:cs typeface="Arial" pitchFamily="34"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endParaRPr lang="vi-VN" altLang="vi-VN" sz="4800">
                <a:solidFill>
                  <a:srgbClr val="000000"/>
                </a:solidFill>
              </a:endParaRPr>
            </a:p>
          </p:txBody>
        </p:sp>
        <p:sp>
          <p:nvSpPr>
            <p:cNvPr id="64524" name="WordArt 20"/>
            <p:cNvSpPr>
              <a:spLocks noChangeArrowheads="1" noChangeShapeType="1" noTextEdit="1"/>
            </p:cNvSpPr>
            <p:nvPr/>
          </p:nvSpPr>
          <p:spPr bwMode="auto">
            <a:xfrm rot="1334491">
              <a:off x="6130" y="10696"/>
              <a:ext cx="600" cy="1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9282"/>
                </a:avLst>
              </a:prstTxWarp>
            </a:bodyPr>
            <a:lstStyle/>
            <a:p>
              <a:pPr algn="ctr" eaLnBrk="0" fontAlgn="base" hangingPunct="0">
                <a:spcBef>
                  <a:spcPct val="0"/>
                </a:spcBef>
                <a:spcAft>
                  <a:spcPct val="0"/>
                </a:spcAft>
              </a:pPr>
              <a:r>
                <a:rPr lang="en-US" b="1" kern="10">
                  <a:solidFill>
                    <a:srgbClr val="FFFFFF"/>
                  </a:solidFill>
                  <a:latin typeface="VNbritannic"/>
                  <a:cs typeface="Arial" pitchFamily="34" charset="0"/>
                </a:rPr>
                <a:t>NÀM </a:t>
              </a:r>
            </a:p>
          </p:txBody>
        </p:sp>
        <p:sp>
          <p:nvSpPr>
            <p:cNvPr id="64525" name="Text Box 19"/>
            <p:cNvSpPr txBox="1">
              <a:spLocks noChangeArrowheads="1"/>
            </p:cNvSpPr>
            <p:nvPr/>
          </p:nvSpPr>
          <p:spPr bwMode="auto">
            <a:xfrm>
              <a:off x="6623" y="10049"/>
              <a:ext cx="7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itchFamily="34" charset="0"/>
                  <a:cs typeface="Arial" pitchFamily="34" charset="0"/>
                </a:defRPr>
              </a:lvl1pPr>
              <a:lvl2pPr marL="742950" indent="-285750" defTabSz="912813">
                <a:defRPr>
                  <a:solidFill>
                    <a:schemeClr val="tx1"/>
                  </a:solidFill>
                  <a:latin typeface="Calibri" pitchFamily="34" charset="0"/>
                  <a:cs typeface="Arial" pitchFamily="34" charset="0"/>
                </a:defRPr>
              </a:lvl2pPr>
              <a:lvl3pPr marL="1143000" indent="-228600" defTabSz="912813">
                <a:defRPr>
                  <a:solidFill>
                    <a:schemeClr val="tx1"/>
                  </a:solidFill>
                  <a:latin typeface="Calibri" pitchFamily="34" charset="0"/>
                  <a:cs typeface="Arial" pitchFamily="34" charset="0"/>
                </a:defRPr>
              </a:lvl3pPr>
              <a:lvl4pPr marL="1600200" indent="-228600" defTabSz="912813">
                <a:defRPr>
                  <a:solidFill>
                    <a:schemeClr val="tx1"/>
                  </a:solidFill>
                  <a:latin typeface="Calibri" pitchFamily="34" charset="0"/>
                  <a:cs typeface="Arial" pitchFamily="34" charset="0"/>
                </a:defRPr>
              </a:lvl4pPr>
              <a:lvl5pPr marL="2057400" indent="-228600" defTabSz="912813">
                <a:defRPr>
                  <a:solidFill>
                    <a:schemeClr val="tx1"/>
                  </a:solidFill>
                  <a:latin typeface="Calibri" pitchFamily="34" charset="0"/>
                  <a:cs typeface="Arial" pitchFamily="34"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endParaRPr lang="vi-VN" altLang="vi-VN" sz="4800">
                <a:solidFill>
                  <a:srgbClr val="000000"/>
                </a:solidFill>
              </a:endParaRPr>
            </a:p>
          </p:txBody>
        </p:sp>
      </p:grpSp>
      <p:sp>
        <p:nvSpPr>
          <p:cNvPr id="14"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pic>
        <p:nvPicPr>
          <p:cNvPr id="15" name="Picture 5" descr="blumen-pflanzen04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927294" y="3606765"/>
            <a:ext cx="2796536" cy="232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54021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0" y="1181100"/>
            <a:ext cx="8686800" cy="3429000"/>
          </a:xfrm>
          <a:prstGeom prst="cloudCallout">
            <a:avLst>
              <a:gd name="adj1" fmla="val -47505"/>
              <a:gd name="adj2" fmla="val 98306"/>
            </a:avLst>
          </a:prstGeom>
          <a:solidFill>
            <a:srgbClr val="00B050"/>
          </a:solidFill>
          <a:ln w="9525">
            <a:solidFill>
              <a:schemeClr val="bg1"/>
            </a:solidFill>
            <a:round/>
            <a:headEnd/>
            <a:tailEnd/>
          </a:ln>
          <a:effectLst>
            <a:prstShdw prst="shdw13" dist="157090" dir="15357825">
              <a:srgbClr val="FF3300">
                <a:alpha val="50000"/>
              </a:srgbClr>
            </a:prstShdw>
          </a:effectLst>
        </p:spPr>
        <p:txBody>
          <a:bodyPr/>
          <a:lstStyle/>
          <a:p>
            <a:r>
              <a:rPr lang="vi-VN" altLang="en-US" sz="4400" b="1" dirty="0" smtClean="0">
                <a:solidFill>
                  <a:srgbClr val="FFFF00"/>
                </a:solidFill>
                <a:latin typeface="Times New Roman" pitchFamily="18" charset="0"/>
              </a:rPr>
              <a:t>3</a:t>
            </a:r>
            <a:r>
              <a:rPr lang="vi-VN" altLang="en-US" sz="4000" b="1" dirty="0" smtClean="0">
                <a:solidFill>
                  <a:srgbClr val="FFFF00"/>
                </a:solidFill>
                <a:latin typeface="Times New Roman" pitchFamily="18" charset="0"/>
              </a:rPr>
              <a:t>. H</a:t>
            </a:r>
            <a:r>
              <a:rPr lang="en-US" altLang="en-US" sz="4000" b="1" dirty="0" err="1" smtClean="0">
                <a:solidFill>
                  <a:srgbClr val="FFFF00"/>
                </a:solidFill>
                <a:latin typeface="Times New Roman" pitchFamily="18" charset="0"/>
              </a:rPr>
              <a:t>ãy</a:t>
            </a:r>
            <a:r>
              <a:rPr lang="en-US" altLang="en-US" sz="4000" b="1" dirty="0" smtClean="0">
                <a:solidFill>
                  <a:srgbClr val="FFFF00"/>
                </a:solidFill>
                <a:latin typeface="Times New Roman" pitchFamily="18" charset="0"/>
              </a:rPr>
              <a:t> </a:t>
            </a:r>
            <a:r>
              <a:rPr lang="vi-VN" sz="4000" b="1" dirty="0" smtClean="0">
                <a:solidFill>
                  <a:srgbClr val="FFFF00"/>
                </a:solidFill>
                <a:latin typeface="Times New Roman" pitchFamily="18" charset="0"/>
                <a:cs typeface="Times New Roman" pitchFamily="18" charset="0"/>
              </a:rPr>
              <a:t>kể lại cho các bạn trong lớp cùng nghe về một tấm gương “</a:t>
            </a:r>
            <a:r>
              <a:rPr lang="vi-VN" sz="4000" b="1" dirty="0" smtClean="0">
                <a:solidFill>
                  <a:srgbClr val="FF0000"/>
                </a:solidFill>
                <a:latin typeface="Times New Roman" pitchFamily="18" charset="0"/>
                <a:cs typeface="Times New Roman" pitchFamily="18" charset="0"/>
              </a:rPr>
              <a:t>Có chí thì nên</a:t>
            </a:r>
            <a:r>
              <a:rPr lang="vi-VN" sz="4000" b="1" dirty="0" smtClean="0">
                <a:solidFill>
                  <a:srgbClr val="FFFF00"/>
                </a:solidFill>
                <a:latin typeface="Times New Roman" pitchFamily="18" charset="0"/>
                <a:cs typeface="Times New Roman" pitchFamily="18" charset="0"/>
              </a:rPr>
              <a:t>” mà em biết.</a:t>
            </a:r>
            <a:endParaRPr lang="en-US" sz="4000" b="1" dirty="0">
              <a:solidFill>
                <a:srgbClr val="FFFF00"/>
              </a:solidFill>
              <a:latin typeface="Times New Roman" pitchFamily="18" charset="0"/>
              <a:cs typeface="Times New Roman" pitchFamily="18" charset="0"/>
            </a:endParaRPr>
          </a:p>
        </p:txBody>
      </p:sp>
      <p:pic>
        <p:nvPicPr>
          <p:cNvPr id="52227" name="Picture 13" descr="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36675" y="152400"/>
            <a:ext cx="1004888" cy="1371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2228" name="Picture 37" descr="blumen-pflanzen10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261100" y="4724400"/>
            <a:ext cx="2514600"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10"/>
          <p:cNvSpPr>
            <a:spLocks noChangeArrowheads="1"/>
          </p:cNvSpPr>
          <p:nvPr/>
        </p:nvSpPr>
        <p:spPr bwMode="auto">
          <a:xfrm>
            <a:off x="6152945" y="304800"/>
            <a:ext cx="2590800" cy="2057400"/>
          </a:xfrm>
          <a:prstGeom prst="star32">
            <a:avLst>
              <a:gd name="adj" fmla="val 11069"/>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latin typeface="Tahoma" pitchFamily="34" charset="0"/>
            </a:endParaRPr>
          </a:p>
        </p:txBody>
      </p:sp>
      <p:sp>
        <p:nvSpPr>
          <p:cNvPr id="6" name="AutoShape 10"/>
          <p:cNvSpPr>
            <a:spLocks noChangeArrowheads="1"/>
          </p:cNvSpPr>
          <p:nvPr/>
        </p:nvSpPr>
        <p:spPr bwMode="auto">
          <a:xfrm>
            <a:off x="2341563" y="4724400"/>
            <a:ext cx="3221037" cy="2092325"/>
          </a:xfrm>
          <a:prstGeom prst="star32">
            <a:avLst>
              <a:gd name="adj" fmla="val 0"/>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latin typeface="Tahoma" pitchFamily="34" charset="0"/>
            </a:endParaRPr>
          </a:p>
        </p:txBody>
      </p:sp>
    </p:spTree>
    <p:extLst>
      <p:ext uri="{BB962C8B-B14F-4D97-AF65-F5344CB8AC3E}">
        <p14:creationId xmlns:p14="http://schemas.microsoft.com/office/powerpoint/2010/main" val="28822365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5"/>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5"/>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70" decel="100000"/>
                                        <p:tgtEl>
                                          <p:spTgt spid="5"/>
                                        </p:tgtEl>
                                      </p:cBhvr>
                                    </p:animEffect>
                                    <p:animScale>
                                      <p:cBhvr>
                                        <p:cTn id="17" dur="770" decel="100000"/>
                                        <p:tgtEl>
                                          <p:spTgt spid="5"/>
                                        </p:tgtEl>
                                      </p:cBhvr>
                                      <p:from x="10000" y="10000"/>
                                      <p:to x="200000" y="450000"/>
                                    </p:animScale>
                                    <p:animScale>
                                      <p:cBhvr>
                                        <p:cTn id="18" dur="1230" accel="100000" fill="hold">
                                          <p:stCondLst>
                                            <p:cond delay="770"/>
                                          </p:stCondLst>
                                        </p:cTn>
                                        <p:tgtEl>
                                          <p:spTgt spid="5"/>
                                        </p:tgtEl>
                                      </p:cBhvr>
                                      <p:from x="200000" y="450000"/>
                                      <p:to x="100000" y="100000"/>
                                    </p:animScale>
                                    <p:set>
                                      <p:cBhvr>
                                        <p:cTn id="19" dur="770" fill="hold"/>
                                        <p:tgtEl>
                                          <p:spTgt spid="5"/>
                                        </p:tgtEl>
                                        <p:attrNameLst>
                                          <p:attrName>ppt_x</p:attrName>
                                        </p:attrNameLst>
                                      </p:cBhvr>
                                      <p:to>
                                        <p:strVal val="(0.5)"/>
                                      </p:to>
                                    </p:set>
                                    <p:anim from="(0.5)" to="(#ppt_x)" calcmode="lin" valueType="num">
                                      <p:cBhvr>
                                        <p:cTn id="20" dur="1230" accel="100000" fill="hold">
                                          <p:stCondLst>
                                            <p:cond delay="770"/>
                                          </p:stCondLst>
                                        </p:cTn>
                                        <p:tgtEl>
                                          <p:spTgt spid="5"/>
                                        </p:tgtEl>
                                        <p:attrNameLst>
                                          <p:attrName>ppt_x</p:attrName>
                                        </p:attrNameLst>
                                      </p:cBhvr>
                                    </p:anim>
                                    <p:set>
                                      <p:cBhvr>
                                        <p:cTn id="21" dur="770" fill="hold"/>
                                        <p:tgtEl>
                                          <p:spTgt spid="5"/>
                                        </p:tgtEl>
                                        <p:attrNameLst>
                                          <p:attrName>ppt_y</p:attrName>
                                        </p:attrNameLst>
                                      </p:cBhvr>
                                      <p:to>
                                        <p:strVal val="(#ppt_y+0.4)"/>
                                      </p:to>
                                    </p:set>
                                    <p:anim from="(#ppt_y+0.4)" to="(#ppt_y)" calcmode="lin" valueType="num">
                                      <p:cBhvr>
                                        <p:cTn id="22" dur="1230" accel="100000" fill="hold">
                                          <p:stCondLst>
                                            <p:cond delay="770"/>
                                          </p:stCondLst>
                                        </p:cTn>
                                        <p:tgtEl>
                                          <p:spTgt spid="5"/>
                                        </p:tgtEl>
                                        <p:attrNameLst>
                                          <p:attrName>ppt_y</p:attrName>
                                        </p:attrNameLst>
                                      </p:cBhvr>
                                    </p:anim>
                                  </p:childTnLst>
                                </p:cTn>
                              </p:par>
                              <p:par>
                                <p:cTn id="23" presetID="8" presetClass="emph" presetSubtype="0" repeatCount="indefinite" fill="hold" grpId="1" nodeType="withEffect">
                                  <p:stCondLst>
                                    <p:cond delay="0"/>
                                  </p:stCondLst>
                                  <p:childTnLst>
                                    <p:animRot by="21600000">
                                      <p:cBhvr>
                                        <p:cTn id="24" dur="2000" fill="hold"/>
                                        <p:tgtEl>
                                          <p:spTgt spid="6"/>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6"/>
                                        </p:tgtEl>
                                        <p:attrNameLst>
                                          <p:attrName>r</p:attrName>
                                        </p:attrNameLst>
                                      </p:cBhvr>
                                    </p:animRot>
                                  </p:childTnLst>
                                </p:cTn>
                              </p:par>
                              <p:par>
                                <p:cTn id="27" presetID="5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70" decel="100000"/>
                                        <p:tgtEl>
                                          <p:spTgt spid="6"/>
                                        </p:tgtEl>
                                      </p:cBhvr>
                                    </p:animEffect>
                                    <p:animScale>
                                      <p:cBhvr>
                                        <p:cTn id="30" dur="770" decel="100000"/>
                                        <p:tgtEl>
                                          <p:spTgt spid="6"/>
                                        </p:tgtEl>
                                      </p:cBhvr>
                                      <p:from x="10000" y="10000"/>
                                      <p:to x="200000" y="450000"/>
                                    </p:animScale>
                                    <p:animScale>
                                      <p:cBhvr>
                                        <p:cTn id="31" dur="1230" accel="100000" fill="hold">
                                          <p:stCondLst>
                                            <p:cond delay="770"/>
                                          </p:stCondLst>
                                        </p:cTn>
                                        <p:tgtEl>
                                          <p:spTgt spid="6"/>
                                        </p:tgtEl>
                                      </p:cBhvr>
                                      <p:from x="200000" y="450000"/>
                                      <p:to x="100000" y="100000"/>
                                    </p:animScale>
                                    <p:set>
                                      <p:cBhvr>
                                        <p:cTn id="32" dur="770" fill="hold"/>
                                        <p:tgtEl>
                                          <p:spTgt spid="6"/>
                                        </p:tgtEl>
                                        <p:attrNameLst>
                                          <p:attrName>ppt_x</p:attrName>
                                        </p:attrNameLst>
                                      </p:cBhvr>
                                      <p:to>
                                        <p:strVal val="(0.5)"/>
                                      </p:to>
                                    </p:set>
                                    <p:anim from="(0.5)" to="(#ppt_x)" calcmode="lin" valueType="num">
                                      <p:cBhvr>
                                        <p:cTn id="33" dur="1230" accel="100000" fill="hold">
                                          <p:stCondLst>
                                            <p:cond delay="770"/>
                                          </p:stCondLst>
                                        </p:cTn>
                                        <p:tgtEl>
                                          <p:spTgt spid="6"/>
                                        </p:tgtEl>
                                        <p:attrNameLst>
                                          <p:attrName>ppt_x</p:attrName>
                                        </p:attrNameLst>
                                      </p:cBhvr>
                                    </p:anim>
                                    <p:set>
                                      <p:cBhvr>
                                        <p:cTn id="34" dur="770" fill="hold"/>
                                        <p:tgtEl>
                                          <p:spTgt spid="6"/>
                                        </p:tgtEl>
                                        <p:attrNameLst>
                                          <p:attrName>ppt_y</p:attrName>
                                        </p:attrNameLst>
                                      </p:cBhvr>
                                      <p:to>
                                        <p:strVal val="(#ppt_y+0.4)"/>
                                      </p:to>
                                    </p:set>
                                    <p:anim from="(#ppt_y+0.4)" to="(#ppt_y)" calcmode="lin" valueType="num">
                                      <p:cBhvr>
                                        <p:cTn id="35"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5" grpId="2" animBg="1"/>
      <p:bldP spid="6" grpId="0" animBg="1"/>
      <p:bldP spid="6" grpId="1" animBg="1"/>
      <p:bldP spid="6"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s://i.vdoc.vn/data/image/2020/11/20/tap-doc-lop-4-ong-trang-tha-dieu-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88392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777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ppt_x"/>
                                          </p:val>
                                        </p:tav>
                                        <p:tav tm="100000">
                                          <p:val>
                                            <p:strVal val="#ppt_x"/>
                                          </p:val>
                                        </p:tav>
                                      </p:tavLst>
                                    </p:anim>
                                    <p:anim calcmode="lin" valueType="num">
                                      <p:cBhvr additive="base">
                                        <p:cTn id="8" dur="500" fill="hold"/>
                                        <p:tgtEl>
                                          <p:spTgt spid="501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8674510" cy="6247864"/>
          </a:xfrm>
          <a:prstGeom prst="rect">
            <a:avLst/>
          </a:prstGeom>
        </p:spPr>
        <p:txBody>
          <a:bodyPr wrap="square">
            <a:spAutoFit/>
          </a:bodyPr>
          <a:lstStyle/>
          <a:p>
            <a:pPr algn="ctr"/>
            <a:r>
              <a:rPr lang="vi-VN" sz="2000" b="1" dirty="0" smtClean="0">
                <a:solidFill>
                  <a:srgbClr val="FF0000"/>
                </a:solidFill>
                <a:latin typeface="+mj-lt"/>
                <a:cs typeface="Times New Roman" pitchFamily="18" charset="0"/>
              </a:rPr>
              <a:t>ÔNG TRẠNG THẢ DIỀU</a:t>
            </a:r>
          </a:p>
          <a:p>
            <a:pPr algn="just"/>
            <a:r>
              <a:rPr lang="vi-VN" sz="2000" b="1" dirty="0" smtClean="0">
                <a:solidFill>
                  <a:srgbClr val="FF0000"/>
                </a:solidFill>
                <a:latin typeface="+mj-lt"/>
                <a:cs typeface="Times New Roman" pitchFamily="18" charset="0"/>
              </a:rPr>
              <a:t>     Vào </a:t>
            </a:r>
            <a:r>
              <a:rPr lang="vi-VN" sz="2000" b="1" dirty="0">
                <a:solidFill>
                  <a:srgbClr val="FF0000"/>
                </a:solidFill>
                <a:latin typeface="+mj-lt"/>
                <a:cs typeface="Times New Roman" pitchFamily="18" charset="0"/>
              </a:rPr>
              <a:t>đời vua Trần Thái Tông, có một gia đình nghèo sinh được cậu con trai đặt tên là Nguyễn Hiền. Chú bé rất ham thả diều. Lúc còn bé, chú đã biết làm lấy diều để chơi. Lên sáu tuổi, chú học ông thầy trong làng. Thầy phải kinh ngạc vì chú học đến đâu hiểu ngay đến đó và có trí nhớ lạ thường. Có hôm, chú thuộc hai mươi trang sách mà vẫn có thì giờ chơi diều.</a:t>
            </a:r>
          </a:p>
          <a:p>
            <a:pPr algn="just"/>
            <a:r>
              <a:rPr lang="vi-VN" sz="2000" b="1" dirty="0" smtClean="0">
                <a:solidFill>
                  <a:srgbClr val="FF0000"/>
                </a:solidFill>
                <a:latin typeface="+mj-lt"/>
                <a:cs typeface="Times New Roman" pitchFamily="18" charset="0"/>
              </a:rPr>
              <a:t>      Sau </a:t>
            </a:r>
            <a:r>
              <a:rPr lang="vi-VN" sz="2000" b="1" dirty="0">
                <a:solidFill>
                  <a:srgbClr val="FF0000"/>
                </a:solidFill>
                <a:latin typeface="+mj-lt"/>
                <a:cs typeface="Times New Roman" pitchFamily="18" charset="0"/>
              </a:rPr>
              <a:t>vì nhà nghèo quá, chú phải bỏ học. Ban ngày, đi chăn trâu, dù mưa gió thế nào, chú cũng đứng ngoài lớp học nghe giảng nhờ. Tối đến, chú đợi bạn học thuộc bài mới mượn vở về học. Đã học thì cũng phải đèn sách như ai nhưng sách của chú là lưng trâu, nền cát, bút là ngón tay hay mảnh gạch vỡ; còn đèn là vỏ trứng thả đom đóm vào trong. Bận làm, bận học như thế mà cánh diều của chú vẫn bay cao, tiếng sáo vẫn vi vút tầng mây. Mỗi lần có kì thi ở trường, chú làm bài vào lá chuối khô và nhờ bạn xin thầy chấm hộ. Bài của chú chữ tốt văn hay, vượt xa các học trò của thầy</a:t>
            </a:r>
            <a:r>
              <a:rPr lang="vi-VN" sz="2000" b="1" dirty="0" smtClean="0">
                <a:solidFill>
                  <a:srgbClr val="FF0000"/>
                </a:solidFill>
                <a:latin typeface="+mj-lt"/>
                <a:cs typeface="Times New Roman" pitchFamily="18" charset="0"/>
              </a:rPr>
              <a:t>.</a:t>
            </a:r>
            <a:r>
              <a:rPr lang="vi-VN" sz="2000" b="1" dirty="0">
                <a:latin typeface="+mj-lt"/>
                <a:cs typeface="Times New Roman" pitchFamily="18" charset="0"/>
              </a:rPr>
              <a:t> </a:t>
            </a:r>
            <a:endParaRPr lang="vi-VN" sz="2000" b="1" dirty="0" smtClean="0">
              <a:latin typeface="+mj-lt"/>
              <a:cs typeface="Times New Roman" pitchFamily="18" charset="0"/>
            </a:endParaRPr>
          </a:p>
          <a:p>
            <a:pPr algn="just"/>
            <a:r>
              <a:rPr lang="vi-VN" sz="2000" b="1" dirty="0" smtClean="0">
                <a:solidFill>
                  <a:srgbClr val="FF0000"/>
                </a:solidFill>
                <a:latin typeface="+mj-lt"/>
                <a:cs typeface="Times New Roman" pitchFamily="18" charset="0"/>
              </a:rPr>
              <a:t>       Thế </a:t>
            </a:r>
            <a:r>
              <a:rPr lang="vi-VN" sz="2000" b="1" dirty="0">
                <a:solidFill>
                  <a:srgbClr val="FF0000"/>
                </a:solidFill>
                <a:latin typeface="+mj-lt"/>
                <a:cs typeface="Times New Roman" pitchFamily="18" charset="0"/>
              </a:rPr>
              <a:t>rồi, vua mở khoa thi. Chú bé thả diều đỗ Trạng nguyên. Ông Trạng khi ấy mới có mười ba tuổi. Đó là Trạng nguyên trẻ nhất của nước Nam ta.</a:t>
            </a:r>
          </a:p>
          <a:p>
            <a:pPr algn="r"/>
            <a:r>
              <a:rPr lang="vi-VN" sz="2000" b="1" dirty="0" smtClean="0">
                <a:solidFill>
                  <a:srgbClr val="FF0000"/>
                </a:solidFill>
                <a:latin typeface="+mj-lt"/>
                <a:cs typeface="Times New Roman" pitchFamily="18" charset="0"/>
              </a:rPr>
              <a:t>(Theo </a:t>
            </a:r>
            <a:r>
              <a:rPr lang="vi-VN" sz="2000" b="1" dirty="0">
                <a:solidFill>
                  <a:srgbClr val="FF0000"/>
                </a:solidFill>
                <a:latin typeface="+mj-lt"/>
                <a:cs typeface="Times New Roman" pitchFamily="18" charset="0"/>
              </a:rPr>
              <a:t>TRINH ĐƯỜNG</a:t>
            </a:r>
            <a:r>
              <a:rPr lang="vi-VN" sz="2000" b="1" dirty="0" smtClean="0">
                <a:solidFill>
                  <a:srgbClr val="FF0000"/>
                </a:solidFill>
                <a:latin typeface="+mj-lt"/>
                <a:cs typeface="Times New Roman" pitchFamily="18" charset="0"/>
              </a:rPr>
              <a:t>)</a:t>
            </a:r>
            <a:endParaRPr lang="vi-VN" sz="2000" b="1" dirty="0">
              <a:solidFill>
                <a:srgbClr val="FF0000"/>
              </a:solidFill>
              <a:latin typeface="+mj-lt"/>
              <a:cs typeface="Times New Roman" pitchFamily="18" charset="0"/>
            </a:endParaRPr>
          </a:p>
        </p:txBody>
      </p:sp>
    </p:spTree>
    <p:extLst>
      <p:ext uri="{BB962C8B-B14F-4D97-AF65-F5344CB8AC3E}">
        <p14:creationId xmlns:p14="http://schemas.microsoft.com/office/powerpoint/2010/main" val="51594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Top 11 Tấm gương người khuyết tật tiêu biểu nhất của Việt Na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42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6" y="100781"/>
            <a:ext cx="4111623" cy="3056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6" y="3276600"/>
            <a:ext cx="3883024"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6" descr="Nghị lực phi thường của cô bé không ta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42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160339"/>
            <a:ext cx="4648200" cy="2992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AutoShape 9" descr="Nghị lực phi thường của những người khuyết tật vươn lên trong cuộc sốn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4282"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600" y="3276600"/>
            <a:ext cx="48768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7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4275"/>
                                        </p:tgtEl>
                                        <p:attrNameLst>
                                          <p:attrName>style.visibility</p:attrName>
                                        </p:attrNameLst>
                                      </p:cBhvr>
                                      <p:to>
                                        <p:strVal val="visible"/>
                                      </p:to>
                                    </p:set>
                                    <p:animEffect transition="in" filter="circle(in)">
                                      <p:cBhvr>
                                        <p:cTn id="7" dur="2000"/>
                                        <p:tgtEl>
                                          <p:spTgt spid="5427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4279"/>
                                        </p:tgtEl>
                                        <p:attrNameLst>
                                          <p:attrName>style.visibility</p:attrName>
                                        </p:attrNameLst>
                                      </p:cBhvr>
                                      <p:to>
                                        <p:strVal val="visible"/>
                                      </p:to>
                                    </p:set>
                                    <p:animEffect transition="in" filter="wheel(1)">
                                      <p:cBhvr>
                                        <p:cTn id="12" dur="2000"/>
                                        <p:tgtEl>
                                          <p:spTgt spid="5427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4276"/>
                                        </p:tgtEl>
                                        <p:attrNameLst>
                                          <p:attrName>style.visibility</p:attrName>
                                        </p:attrNameLst>
                                      </p:cBhvr>
                                      <p:to>
                                        <p:strVal val="visible"/>
                                      </p:to>
                                    </p:set>
                                    <p:anim calcmode="lin" valueType="num">
                                      <p:cBhvr additive="base">
                                        <p:cTn id="17" dur="500" fill="hold"/>
                                        <p:tgtEl>
                                          <p:spTgt spid="54276"/>
                                        </p:tgtEl>
                                        <p:attrNameLst>
                                          <p:attrName>ppt_x</p:attrName>
                                        </p:attrNameLst>
                                      </p:cBhvr>
                                      <p:tavLst>
                                        <p:tav tm="0">
                                          <p:val>
                                            <p:strVal val="#ppt_x"/>
                                          </p:val>
                                        </p:tav>
                                        <p:tav tm="100000">
                                          <p:val>
                                            <p:strVal val="#ppt_x"/>
                                          </p:val>
                                        </p:tav>
                                      </p:tavLst>
                                    </p:anim>
                                    <p:anim calcmode="lin" valueType="num">
                                      <p:cBhvr additive="base">
                                        <p:cTn id="18" dur="500" fill="hold"/>
                                        <p:tgtEl>
                                          <p:spTgt spid="5427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54282"/>
                                        </p:tgtEl>
                                        <p:attrNameLst>
                                          <p:attrName>style.visibility</p:attrName>
                                        </p:attrNameLst>
                                      </p:cBhvr>
                                      <p:to>
                                        <p:strVal val="visible"/>
                                      </p:to>
                                    </p:set>
                                    <p:animEffect transition="in" filter="barn(inVertical)">
                                      <p:cBhvr>
                                        <p:cTn id="23" dur="500"/>
                                        <p:tgtEl>
                                          <p:spTgt spid="54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4" descr="ngoc ki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163" y="1143000"/>
            <a:ext cx="4144963" cy="3048000"/>
          </a:xfrm>
          <a:noFill/>
          <a:ln>
            <a:solidFill>
              <a:srgbClr val="FF0000"/>
            </a:solidFill>
            <a:miter lim="800000"/>
            <a:headEnd/>
            <a:tailEnd/>
          </a:ln>
        </p:spPr>
      </p:pic>
      <p:sp>
        <p:nvSpPr>
          <p:cNvPr id="151558" name="Text Box 6"/>
          <p:cNvSpPr txBox="1">
            <a:spLocks noChangeArrowheads="1"/>
          </p:cNvSpPr>
          <p:nvPr/>
        </p:nvSpPr>
        <p:spPr bwMode="auto">
          <a:xfrm>
            <a:off x="0" y="0"/>
            <a:ext cx="9144000" cy="13239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en-US" sz="3200" b="1" smtClean="0">
                <a:solidFill>
                  <a:srgbClr val="FF0000"/>
                </a:solidFill>
                <a:latin typeface="Times New Roman" pitchFamily="18" charset="0"/>
              </a:rPr>
              <a:t>+ </a:t>
            </a:r>
            <a:r>
              <a:rPr lang="vi-VN" altLang="en-US" sz="4000" b="1" smtClean="0">
                <a:solidFill>
                  <a:srgbClr val="FF0000"/>
                </a:solidFill>
                <a:latin typeface="Times New Roman" pitchFamily="18" charset="0"/>
              </a:rPr>
              <a:t>Một </a:t>
            </a:r>
            <a:r>
              <a:rPr lang="en-US" altLang="en-US" sz="4000" b="1" smtClean="0">
                <a:solidFill>
                  <a:srgbClr val="FF0000"/>
                </a:solidFill>
                <a:latin typeface="Times New Roman" pitchFamily="18" charset="0"/>
              </a:rPr>
              <a:t>số hình ảnh bác Nguyễn Ngọc K</a:t>
            </a:r>
            <a:r>
              <a:rPr lang="vi-VN" altLang="en-US" sz="4000" b="1" smtClean="0">
                <a:solidFill>
                  <a:srgbClr val="FF0000"/>
                </a:solidFill>
                <a:latin typeface="Times New Roman" pitchFamily="18" charset="0"/>
              </a:rPr>
              <a:t>ý</a:t>
            </a:r>
            <a:r>
              <a:rPr lang="en-US" altLang="en-US" sz="4000" b="1" smtClean="0">
                <a:solidFill>
                  <a:srgbClr val="FF0000"/>
                </a:solidFill>
                <a:latin typeface="Times New Roman" pitchFamily="18" charset="0"/>
              </a:rPr>
              <a:t> đang làm việc:</a:t>
            </a:r>
          </a:p>
        </p:txBody>
      </p:sp>
      <p:sp>
        <p:nvSpPr>
          <p:cNvPr id="67588" name="Text Box 7"/>
          <p:cNvSpPr txBox="1">
            <a:spLocks noChangeArrowheads="1"/>
          </p:cNvSpPr>
          <p:nvPr/>
        </p:nvSpPr>
        <p:spPr bwMode="auto">
          <a:xfrm>
            <a:off x="4784725" y="247491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vi-VN" altLang="en-US" smtClean="0">
              <a:solidFill>
                <a:srgbClr val="000000"/>
              </a:solidFill>
              <a:latin typeface="Times New Roman" pitchFamily="18" charset="0"/>
            </a:endParaRPr>
          </a:p>
        </p:txBody>
      </p:sp>
      <p:sp>
        <p:nvSpPr>
          <p:cNvPr id="67589" name="Text Box 8"/>
          <p:cNvSpPr txBox="1">
            <a:spLocks noChangeArrowheads="1"/>
          </p:cNvSpPr>
          <p:nvPr/>
        </p:nvSpPr>
        <p:spPr bwMode="auto">
          <a:xfrm>
            <a:off x="4403725" y="247491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vi-VN" altLang="en-US" smtClean="0">
              <a:solidFill>
                <a:srgbClr val="000000"/>
              </a:solidFill>
              <a:latin typeface="Times New Roman" pitchFamily="18" charset="0"/>
            </a:endParaRPr>
          </a:p>
        </p:txBody>
      </p:sp>
      <p:pic>
        <p:nvPicPr>
          <p:cNvPr id="151561" name="Picture 5" descr="IMG_57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1323975"/>
            <a:ext cx="4724400" cy="2867025"/>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pic>
      <p:sp>
        <p:nvSpPr>
          <p:cNvPr id="67591" name="Text Box 10"/>
          <p:cNvSpPr txBox="1">
            <a:spLocks noChangeArrowheads="1"/>
          </p:cNvSpPr>
          <p:nvPr/>
        </p:nvSpPr>
        <p:spPr bwMode="auto">
          <a:xfrm>
            <a:off x="898525" y="476091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vi-VN" altLang="en-US" smtClean="0">
              <a:solidFill>
                <a:srgbClr val="000000"/>
              </a:solidFill>
              <a:latin typeface="Times New Roman" pitchFamily="18" charset="0"/>
            </a:endParaRPr>
          </a:p>
        </p:txBody>
      </p:sp>
      <p:sp>
        <p:nvSpPr>
          <p:cNvPr id="67592" name="Text Box 11"/>
          <p:cNvSpPr txBox="1">
            <a:spLocks noChangeArrowheads="1"/>
          </p:cNvSpPr>
          <p:nvPr/>
        </p:nvSpPr>
        <p:spPr bwMode="auto">
          <a:xfrm>
            <a:off x="1279525" y="483711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vi-VN" altLang="en-US" smtClean="0">
              <a:solidFill>
                <a:srgbClr val="000000"/>
              </a:solidFill>
              <a:latin typeface="Times New Roman" pitchFamily="18" charset="0"/>
            </a:endParaRPr>
          </a:p>
        </p:txBody>
      </p:sp>
      <p:pic>
        <p:nvPicPr>
          <p:cNvPr id="13321" name="Picture 5" descr="NNK%20doc%20ba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419600"/>
            <a:ext cx="4191000" cy="2438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67594" name="Text Box 13"/>
          <p:cNvSpPr txBox="1">
            <a:spLocks noChangeArrowheads="1"/>
          </p:cNvSpPr>
          <p:nvPr/>
        </p:nvSpPr>
        <p:spPr bwMode="auto">
          <a:xfrm>
            <a:off x="6384925" y="529431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vi-VN" altLang="en-US" smtClean="0">
              <a:solidFill>
                <a:srgbClr val="000000"/>
              </a:solidFill>
              <a:latin typeface="Times New Roman" pitchFamily="18" charset="0"/>
            </a:endParaRPr>
          </a:p>
        </p:txBody>
      </p:sp>
      <p:sp>
        <p:nvSpPr>
          <p:cNvPr id="67595" name="Text Box 14"/>
          <p:cNvSpPr txBox="1">
            <a:spLocks noChangeArrowheads="1"/>
          </p:cNvSpPr>
          <p:nvPr/>
        </p:nvSpPr>
        <p:spPr bwMode="auto">
          <a:xfrm>
            <a:off x="5546725" y="483711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vi-VN" altLang="en-US" smtClean="0">
              <a:solidFill>
                <a:srgbClr val="000000"/>
              </a:solidFill>
              <a:latin typeface="Times New Roman" pitchFamily="18" charset="0"/>
            </a:endParaRPr>
          </a:p>
        </p:txBody>
      </p:sp>
      <p:pic>
        <p:nvPicPr>
          <p:cNvPr id="13324" name="Picture 4" descr="NguyenNgocKy%5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4419600"/>
            <a:ext cx="4800600" cy="2438400"/>
          </a:xfrm>
          <a:prstGeom prst="rect">
            <a:avLst/>
          </a:prstGeom>
          <a:noFill/>
          <a:ln w="9525">
            <a:solidFill>
              <a:srgbClr val="0000CC"/>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0167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1558"/>
                                        </p:tgtEl>
                                        <p:attrNameLst>
                                          <p:attrName>style.visibility</p:attrName>
                                        </p:attrNameLst>
                                      </p:cBhvr>
                                      <p:to>
                                        <p:strVal val="visible"/>
                                      </p:to>
                                    </p:set>
                                    <p:animEffect transition="in" filter="blinds(horizontal)">
                                      <p:cBhvr>
                                        <p:cTn id="7" dur="500"/>
                                        <p:tgtEl>
                                          <p:spTgt spid="1515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7108"/>
                                        </p:tgtEl>
                                        <p:attrNameLst>
                                          <p:attrName>style.visibility</p:attrName>
                                        </p:attrNameLst>
                                      </p:cBhvr>
                                      <p:to>
                                        <p:strVal val="visible"/>
                                      </p:to>
                                    </p:set>
                                    <p:animEffect transition="in" filter="blinds(horizontal)">
                                      <p:cBhvr>
                                        <p:cTn id="12" dur="500"/>
                                        <p:tgtEl>
                                          <p:spTgt spid="4710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51561"/>
                                        </p:tgtEl>
                                        <p:attrNameLst>
                                          <p:attrName>style.visibility</p:attrName>
                                        </p:attrNameLst>
                                      </p:cBhvr>
                                      <p:to>
                                        <p:strVal val="visible"/>
                                      </p:to>
                                    </p:set>
                                    <p:animEffect transition="in" filter="blinds(horizontal)">
                                      <p:cBhvr>
                                        <p:cTn id="17" dur="500"/>
                                        <p:tgtEl>
                                          <p:spTgt spid="15156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nodeType="clickEffect">
                                  <p:stCondLst>
                                    <p:cond delay="0"/>
                                  </p:stCondLst>
                                  <p:childTnLst>
                                    <p:set>
                                      <p:cBhvr>
                                        <p:cTn id="21" dur="1" fill="hold">
                                          <p:stCondLst>
                                            <p:cond delay="0"/>
                                          </p:stCondLst>
                                        </p:cTn>
                                        <p:tgtEl>
                                          <p:spTgt spid="13321"/>
                                        </p:tgtEl>
                                        <p:attrNameLst>
                                          <p:attrName>style.visibility</p:attrName>
                                        </p:attrNameLst>
                                      </p:cBhvr>
                                      <p:to>
                                        <p:strVal val="visible"/>
                                      </p:to>
                                    </p:set>
                                    <p:anim calcmode="lin" valueType="num">
                                      <p:cBhvr additive="base">
                                        <p:cTn id="22" dur="500" fill="hold"/>
                                        <p:tgtEl>
                                          <p:spTgt spid="13321"/>
                                        </p:tgtEl>
                                        <p:attrNameLst>
                                          <p:attrName>ppt_x</p:attrName>
                                        </p:attrNameLst>
                                      </p:cBhvr>
                                      <p:tavLst>
                                        <p:tav tm="0">
                                          <p:val>
                                            <p:strVal val="#ppt_x"/>
                                          </p:val>
                                        </p:tav>
                                        <p:tav tm="100000">
                                          <p:val>
                                            <p:strVal val="#ppt_x"/>
                                          </p:val>
                                        </p:tav>
                                      </p:tavLst>
                                    </p:anim>
                                    <p:anim calcmode="lin" valueType="num">
                                      <p:cBhvr additive="base">
                                        <p:cTn id="23" dur="500" fill="hold"/>
                                        <p:tgtEl>
                                          <p:spTgt spid="13321"/>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1" presetClass="entr" presetSubtype="1" fill="hold" nodeType="clickEffect">
                                  <p:stCondLst>
                                    <p:cond delay="0"/>
                                  </p:stCondLst>
                                  <p:childTnLst>
                                    <p:set>
                                      <p:cBhvr>
                                        <p:cTn id="27" dur="1" fill="hold">
                                          <p:stCondLst>
                                            <p:cond delay="0"/>
                                          </p:stCondLst>
                                        </p:cTn>
                                        <p:tgtEl>
                                          <p:spTgt spid="13324"/>
                                        </p:tgtEl>
                                        <p:attrNameLst>
                                          <p:attrName>style.visibility</p:attrName>
                                        </p:attrNameLst>
                                      </p:cBhvr>
                                      <p:to>
                                        <p:strVal val="visible"/>
                                      </p:to>
                                    </p:set>
                                    <p:animEffect transition="in" filter="wheel(1)">
                                      <p:cBhvr>
                                        <p:cTn id="28" dur="2000"/>
                                        <p:tgtEl>
                                          <p:spTgt spid="13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11" descr="Co chi thi n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038" y="1563688"/>
            <a:ext cx="8839200" cy="515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1828800" y="152400"/>
            <a:ext cx="6172200" cy="584775"/>
          </a:xfrm>
          <a:prstGeom prst="rect">
            <a:avLst/>
          </a:prstGeom>
          <a:solidFill>
            <a:srgbClr val="FFFF00"/>
          </a:solid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defRPr/>
            </a:pPr>
            <a:r>
              <a:rPr lang="en-US" sz="3200" b="1" dirty="0">
                <a:ln w="11430"/>
                <a:solidFill>
                  <a:srgbClr val="FF0000"/>
                </a:solidFill>
                <a:latin typeface="Times New Roman"/>
              </a:rPr>
              <a:t>V</a:t>
            </a:r>
            <a:r>
              <a:rPr lang="vi-VN" sz="3200" b="1" dirty="0" err="1">
                <a:ln w="11430"/>
                <a:solidFill>
                  <a:srgbClr val="FF0000"/>
                </a:solidFill>
                <a:latin typeface="Times New Roman"/>
              </a:rPr>
              <a:t>ƯỢT</a:t>
            </a:r>
            <a:r>
              <a:rPr lang="en-US" sz="3200" b="1" dirty="0">
                <a:ln w="11430"/>
                <a:solidFill>
                  <a:srgbClr val="FF0000"/>
                </a:solidFill>
                <a:latin typeface="Times New Roman"/>
              </a:rPr>
              <a:t> </a:t>
            </a:r>
            <a:r>
              <a:rPr lang="en-US" sz="3200" b="1" dirty="0" err="1">
                <a:ln w="11430"/>
                <a:solidFill>
                  <a:srgbClr val="FF0000"/>
                </a:solidFill>
                <a:latin typeface="Times New Roman"/>
              </a:rPr>
              <a:t>KHÓ</a:t>
            </a:r>
            <a:r>
              <a:rPr lang="en-US" sz="3200" b="1" dirty="0">
                <a:ln w="11430"/>
                <a:solidFill>
                  <a:srgbClr val="FF0000"/>
                </a:solidFill>
                <a:latin typeface="Times New Roman"/>
              </a:rPr>
              <a:t> </a:t>
            </a:r>
            <a:r>
              <a:rPr lang="en-US" sz="3200" b="1" dirty="0" err="1">
                <a:ln w="11430"/>
                <a:solidFill>
                  <a:srgbClr val="FF0000"/>
                </a:solidFill>
                <a:latin typeface="Times New Roman"/>
              </a:rPr>
              <a:t>TỚI</a:t>
            </a:r>
            <a:r>
              <a:rPr lang="en-US" sz="3200" b="1" dirty="0">
                <a:ln w="11430"/>
                <a:solidFill>
                  <a:srgbClr val="FF0000"/>
                </a:solidFill>
                <a:latin typeface="Times New Roman"/>
              </a:rPr>
              <a:t> </a:t>
            </a:r>
            <a:r>
              <a:rPr lang="en-US" sz="3200" b="1" dirty="0" err="1">
                <a:ln w="11430"/>
                <a:solidFill>
                  <a:srgbClr val="FF0000"/>
                </a:solidFill>
                <a:latin typeface="Times New Roman"/>
              </a:rPr>
              <a:t>TR</a:t>
            </a:r>
            <a:r>
              <a:rPr lang="vi-VN" sz="3200" b="1" dirty="0" err="1">
                <a:ln w="11430"/>
                <a:solidFill>
                  <a:srgbClr val="FF0000"/>
                </a:solidFill>
                <a:latin typeface="Times New Roman"/>
              </a:rPr>
              <a:t>ƯỜNG</a:t>
            </a:r>
            <a:endParaRPr lang="en-US" sz="3200" b="1" dirty="0">
              <a:ln w="11430"/>
              <a:solidFill>
                <a:srgbClr val="FF0000"/>
              </a:solidFill>
              <a:latin typeface="Times New Roman"/>
            </a:endParaRPr>
          </a:p>
        </p:txBody>
      </p:sp>
      <p:pic>
        <p:nvPicPr>
          <p:cNvPr id="2150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0" y="838200"/>
            <a:ext cx="8853488" cy="587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36"/>
          <p:cNvSpPr>
            <a:spLocks noChangeArrowheads="1"/>
          </p:cNvSpPr>
          <p:nvPr/>
        </p:nvSpPr>
        <p:spPr bwMode="auto">
          <a:xfrm>
            <a:off x="0" y="26988"/>
            <a:ext cx="9144000" cy="6789737"/>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pPr>
            <a:endParaRPr lang="vi-VN" smtClean="0">
              <a:solidFill>
                <a:srgbClr val="000000"/>
              </a:solidFill>
              <a:latin typeface="Times New Roman" pitchFamily="18" charset="0"/>
            </a:endParaRPr>
          </a:p>
        </p:txBody>
      </p:sp>
    </p:spTree>
    <p:extLst>
      <p:ext uri="{BB962C8B-B14F-4D97-AF65-F5344CB8AC3E}">
        <p14:creationId xmlns:p14="http://schemas.microsoft.com/office/powerpoint/2010/main" val="19625786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par>
                          <p:cTn id="8" fill="hold" nodeType="afterGroup">
                            <p:stCondLst>
                              <p:cond delay="0"/>
                            </p:stCondLst>
                            <p:childTnLst>
                              <p:par>
                                <p:cTn id="9" presetID="12" presetClass="entr" presetSubtype="4" fill="hold" nodeType="afterEffect">
                                  <p:stCondLst>
                                    <p:cond delay="0"/>
                                  </p:stCondLst>
                                  <p:childTnLst>
                                    <p:set>
                                      <p:cBhvr>
                                        <p:cTn id="10" dur="1" fill="hold">
                                          <p:stCondLst>
                                            <p:cond delay="0"/>
                                          </p:stCondLst>
                                        </p:cTn>
                                        <p:tgtEl>
                                          <p:spTgt spid="21508"/>
                                        </p:tgtEl>
                                        <p:attrNameLst>
                                          <p:attrName>style.visibility</p:attrName>
                                        </p:attrNameLst>
                                      </p:cBhvr>
                                      <p:to>
                                        <p:strVal val="visible"/>
                                      </p:to>
                                    </p:set>
                                    <p:animEffect transition="in" filter="slide(fromBottom)">
                                      <p:cBhvr>
                                        <p:cTn id="11" dur="3000"/>
                                        <p:tgtEl>
                                          <p:spTgt spid="21508"/>
                                        </p:tgtEl>
                                      </p:cBhvr>
                                    </p:animEffect>
                                  </p:childTnLst>
                                </p:cTn>
                              </p:par>
                            </p:childTnLst>
                          </p:cTn>
                        </p:par>
                        <p:par>
                          <p:cTn id="12" fill="hold" nodeType="afterGroup">
                            <p:stCondLst>
                              <p:cond delay="3000"/>
                            </p:stCondLst>
                            <p:childTnLst>
                              <p:par>
                                <p:cTn id="13" presetID="54" presetClass="exit" presetSubtype="0" decel="100000" fill="hold" nodeType="afterEffect">
                                  <p:stCondLst>
                                    <p:cond delay="0"/>
                                  </p:stCondLst>
                                  <p:childTnLst>
                                    <p:anim calcmode="lin" valueType="num">
                                      <p:cBhvr>
                                        <p:cTn id="14" dur="2000"/>
                                        <p:tgtEl>
                                          <p:spTgt spid="21508"/>
                                        </p:tgtEl>
                                        <p:attrNameLst>
                                          <p:attrName>ppt_w</p:attrName>
                                        </p:attrNameLst>
                                      </p:cBhvr>
                                      <p:tavLst>
                                        <p:tav tm="0">
                                          <p:val>
                                            <p:strVal val="ppt_w"/>
                                          </p:val>
                                        </p:tav>
                                        <p:tav tm="100000">
                                          <p:val>
                                            <p:strVal val="ppt_w*0.05"/>
                                          </p:val>
                                        </p:tav>
                                      </p:tavLst>
                                    </p:anim>
                                    <p:anim calcmode="lin" valueType="num">
                                      <p:cBhvr>
                                        <p:cTn id="15" dur="2000"/>
                                        <p:tgtEl>
                                          <p:spTgt spid="21508"/>
                                        </p:tgtEl>
                                        <p:attrNameLst>
                                          <p:attrName>ppt_h</p:attrName>
                                        </p:attrNameLst>
                                      </p:cBhvr>
                                      <p:tavLst>
                                        <p:tav tm="0">
                                          <p:val>
                                            <p:strVal val="ppt_h"/>
                                          </p:val>
                                        </p:tav>
                                        <p:tav tm="100000">
                                          <p:val>
                                            <p:strVal val="ppt_h"/>
                                          </p:val>
                                        </p:tav>
                                      </p:tavLst>
                                    </p:anim>
                                    <p:anim calcmode="lin" valueType="num">
                                      <p:cBhvr>
                                        <p:cTn id="16" dur="2000"/>
                                        <p:tgtEl>
                                          <p:spTgt spid="21508"/>
                                        </p:tgtEl>
                                        <p:attrNameLst>
                                          <p:attrName>ppt_x</p:attrName>
                                        </p:attrNameLst>
                                      </p:cBhvr>
                                      <p:tavLst>
                                        <p:tav tm="0">
                                          <p:val>
                                            <p:strVal val="ppt_x"/>
                                          </p:val>
                                        </p:tav>
                                        <p:tav tm="100000">
                                          <p:val>
                                            <p:strVal val="ppt_x-.2"/>
                                          </p:val>
                                        </p:tav>
                                      </p:tavLst>
                                    </p:anim>
                                    <p:anim calcmode="lin" valueType="num">
                                      <p:cBhvr>
                                        <p:cTn id="17" dur="2000"/>
                                        <p:tgtEl>
                                          <p:spTgt spid="21508"/>
                                        </p:tgtEl>
                                        <p:attrNameLst>
                                          <p:attrName>ppt_y</p:attrName>
                                        </p:attrNameLst>
                                      </p:cBhvr>
                                      <p:tavLst>
                                        <p:tav tm="0">
                                          <p:val>
                                            <p:strVal val="ppt_y"/>
                                          </p:val>
                                        </p:tav>
                                        <p:tav tm="100000">
                                          <p:val>
                                            <p:strVal val="ppt_y"/>
                                          </p:val>
                                        </p:tav>
                                      </p:tavLst>
                                    </p:anim>
                                    <p:animEffect transition="out" filter="fade">
                                      <p:cBhvr>
                                        <p:cTn id="18" dur="2000"/>
                                        <p:tgtEl>
                                          <p:spTgt spid="21508"/>
                                        </p:tgtEl>
                                      </p:cBhvr>
                                    </p:animEffect>
                                    <p:set>
                                      <p:cBhvr>
                                        <p:cTn id="19" dur="1" fill="hold">
                                          <p:stCondLst>
                                            <p:cond delay="1999"/>
                                          </p:stCondLst>
                                        </p:cTn>
                                        <p:tgtEl>
                                          <p:spTgt spid="21508"/>
                                        </p:tgtEl>
                                        <p:attrNameLst>
                                          <p:attrName>style.visibility</p:attrName>
                                        </p:attrNameLst>
                                      </p:cBhvr>
                                      <p:to>
                                        <p:strVal val="hidden"/>
                                      </p:to>
                                    </p:set>
                                  </p:childTnLst>
                                </p:cTn>
                              </p:par>
                            </p:childTnLst>
                          </p:cTn>
                        </p:par>
                        <p:par>
                          <p:cTn id="20" fill="hold" nodeType="afterGroup">
                            <p:stCondLst>
                              <p:cond delay="5000"/>
                            </p:stCondLst>
                            <p:childTnLst>
                              <p:par>
                                <p:cTn id="21" presetID="12" presetClass="entr" presetSubtype="4" fill="hold" nodeType="afterEffect">
                                  <p:stCondLst>
                                    <p:cond delay="0"/>
                                  </p:stCondLst>
                                  <p:childTnLst>
                                    <p:set>
                                      <p:cBhvr>
                                        <p:cTn id="22" dur="1" fill="hold">
                                          <p:stCondLst>
                                            <p:cond delay="0"/>
                                          </p:stCondLst>
                                        </p:cTn>
                                        <p:tgtEl>
                                          <p:spTgt spid="21509"/>
                                        </p:tgtEl>
                                        <p:attrNameLst>
                                          <p:attrName>style.visibility</p:attrName>
                                        </p:attrNameLst>
                                      </p:cBhvr>
                                      <p:to>
                                        <p:strVal val="visible"/>
                                      </p:to>
                                    </p:set>
                                    <p:animEffect transition="in" filter="slide(fromBottom)">
                                      <p:cBhvr>
                                        <p:cTn id="23" dur="2000"/>
                                        <p:tgtEl>
                                          <p:spTgt spid="21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268288"/>
            <a:ext cx="4648200" cy="643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55600"/>
            <a:ext cx="8991600" cy="61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52400"/>
            <a:ext cx="86868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36"/>
          <p:cNvSpPr>
            <a:spLocks noChangeArrowheads="1"/>
          </p:cNvSpPr>
          <p:nvPr/>
        </p:nvSpPr>
        <p:spPr bwMode="auto">
          <a:xfrm>
            <a:off x="0" y="26988"/>
            <a:ext cx="9144000" cy="6789737"/>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pPr>
            <a:endParaRPr lang="vi-VN" smtClean="0">
              <a:solidFill>
                <a:srgbClr val="000000"/>
              </a:solidFill>
              <a:latin typeface="Times New Roman" pitchFamily="18" charset="0"/>
            </a:endParaRPr>
          </a:p>
        </p:txBody>
      </p:sp>
    </p:spTree>
    <p:extLst>
      <p:ext uri="{BB962C8B-B14F-4D97-AF65-F5344CB8AC3E}">
        <p14:creationId xmlns:p14="http://schemas.microsoft.com/office/powerpoint/2010/main" val="15098783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fade">
                                      <p:cBhvr>
                                        <p:cTn id="7" dur="770" decel="100000"/>
                                        <p:tgtEl>
                                          <p:spTgt spid="22532"/>
                                        </p:tgtEl>
                                      </p:cBhvr>
                                    </p:animEffect>
                                    <p:animScale>
                                      <p:cBhvr>
                                        <p:cTn id="8" dur="770" decel="100000"/>
                                        <p:tgtEl>
                                          <p:spTgt spid="22532"/>
                                        </p:tgtEl>
                                      </p:cBhvr>
                                      <p:from x="10000" y="10000"/>
                                      <p:to x="200000" y="450000"/>
                                    </p:animScale>
                                    <p:animScale>
                                      <p:cBhvr>
                                        <p:cTn id="9" dur="1230" accel="100000" fill="hold">
                                          <p:stCondLst>
                                            <p:cond delay="770"/>
                                          </p:stCondLst>
                                        </p:cTn>
                                        <p:tgtEl>
                                          <p:spTgt spid="22532"/>
                                        </p:tgtEl>
                                      </p:cBhvr>
                                      <p:from x="200000" y="450000"/>
                                      <p:to x="100000" y="100000"/>
                                    </p:animScale>
                                    <p:set>
                                      <p:cBhvr>
                                        <p:cTn id="10" dur="770" fill="hold"/>
                                        <p:tgtEl>
                                          <p:spTgt spid="22532"/>
                                        </p:tgtEl>
                                        <p:attrNameLst>
                                          <p:attrName>ppt_x</p:attrName>
                                        </p:attrNameLst>
                                      </p:cBhvr>
                                      <p:to>
                                        <p:strVal val="(0.5)"/>
                                      </p:to>
                                    </p:set>
                                    <p:anim from="(0.5)" to="(#ppt_x)" calcmode="lin" valueType="num">
                                      <p:cBhvr>
                                        <p:cTn id="11" dur="1230" accel="100000" fill="hold">
                                          <p:stCondLst>
                                            <p:cond delay="770"/>
                                          </p:stCondLst>
                                        </p:cTn>
                                        <p:tgtEl>
                                          <p:spTgt spid="22532"/>
                                        </p:tgtEl>
                                        <p:attrNameLst>
                                          <p:attrName>ppt_x</p:attrName>
                                        </p:attrNameLst>
                                      </p:cBhvr>
                                    </p:anim>
                                    <p:set>
                                      <p:cBhvr>
                                        <p:cTn id="12" dur="770" fill="hold"/>
                                        <p:tgtEl>
                                          <p:spTgt spid="22532"/>
                                        </p:tgtEl>
                                        <p:attrNameLst>
                                          <p:attrName>ppt_y</p:attrName>
                                        </p:attrNameLst>
                                      </p:cBhvr>
                                      <p:to>
                                        <p:strVal val="(#ppt_y+0.4)"/>
                                      </p:to>
                                    </p:set>
                                    <p:anim from="(#ppt_y+0.4)" to="(#ppt_y)" calcmode="lin" valueType="num">
                                      <p:cBhvr>
                                        <p:cTn id="13" dur="1230" accel="100000" fill="hold">
                                          <p:stCondLst>
                                            <p:cond delay="770"/>
                                          </p:stCondLst>
                                        </p:cTn>
                                        <p:tgtEl>
                                          <p:spTgt spid="22532"/>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4" presetClass="entr" presetSubtype="0" fill="hold" nodeType="clickEffect">
                                  <p:stCondLst>
                                    <p:cond delay="0"/>
                                  </p:stCondLst>
                                  <p:childTnLst>
                                    <p:set>
                                      <p:cBhvr>
                                        <p:cTn id="17" dur="1" fill="hold">
                                          <p:stCondLst>
                                            <p:cond delay="0"/>
                                          </p:stCondLst>
                                        </p:cTn>
                                        <p:tgtEl>
                                          <p:spTgt spid="22534"/>
                                        </p:tgtEl>
                                        <p:attrNameLst>
                                          <p:attrName>style.visibility</p:attrName>
                                        </p:attrNameLst>
                                      </p:cBhvr>
                                      <p:to>
                                        <p:strVal val="visible"/>
                                      </p:to>
                                    </p:set>
                                    <p:anim to="" calcmode="lin" valueType="num">
                                      <p:cBhvr>
                                        <p:cTn id="18" dur="1" fill="hold"/>
                                        <p:tgtEl>
                                          <p:spTgt spid="22534"/>
                                        </p:tgtEl>
                                        <p:attrNameLst>
                                          <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1" presetClass="entr" presetSubtype="0" fill="hold" nodeType="clickEffect">
                                  <p:stCondLst>
                                    <p:cond delay="0"/>
                                  </p:stCondLst>
                                  <p:childTnLst>
                                    <p:set>
                                      <p:cBhvr>
                                        <p:cTn id="22" dur="1" fill="hold">
                                          <p:stCondLst>
                                            <p:cond delay="0"/>
                                          </p:stCondLst>
                                        </p:cTn>
                                        <p:tgtEl>
                                          <p:spTgt spid="22533"/>
                                        </p:tgtEl>
                                        <p:attrNameLst>
                                          <p:attrName>style.visibility</p:attrName>
                                        </p:attrNameLst>
                                      </p:cBhvr>
                                      <p:to>
                                        <p:strVal val="visible"/>
                                      </p:to>
                                    </p:set>
                                    <p:animEffect transition="in" filter="fade">
                                      <p:cBhvr>
                                        <p:cTn id="23" dur="770" decel="100000"/>
                                        <p:tgtEl>
                                          <p:spTgt spid="22533"/>
                                        </p:tgtEl>
                                      </p:cBhvr>
                                    </p:animEffect>
                                    <p:animScale>
                                      <p:cBhvr>
                                        <p:cTn id="24" dur="770" decel="100000"/>
                                        <p:tgtEl>
                                          <p:spTgt spid="22533"/>
                                        </p:tgtEl>
                                      </p:cBhvr>
                                      <p:from x="10000" y="10000"/>
                                      <p:to x="200000" y="450000"/>
                                    </p:animScale>
                                    <p:animScale>
                                      <p:cBhvr>
                                        <p:cTn id="25" dur="1230" accel="100000" fill="hold">
                                          <p:stCondLst>
                                            <p:cond delay="770"/>
                                          </p:stCondLst>
                                        </p:cTn>
                                        <p:tgtEl>
                                          <p:spTgt spid="22533"/>
                                        </p:tgtEl>
                                      </p:cBhvr>
                                      <p:from x="200000" y="450000"/>
                                      <p:to x="100000" y="100000"/>
                                    </p:animScale>
                                    <p:set>
                                      <p:cBhvr>
                                        <p:cTn id="26" dur="770" fill="hold"/>
                                        <p:tgtEl>
                                          <p:spTgt spid="22533"/>
                                        </p:tgtEl>
                                        <p:attrNameLst>
                                          <p:attrName>ppt_x</p:attrName>
                                        </p:attrNameLst>
                                      </p:cBhvr>
                                      <p:to>
                                        <p:strVal val="(0.5)"/>
                                      </p:to>
                                    </p:set>
                                    <p:anim from="(0.5)" to="(#ppt_x)" calcmode="lin" valueType="num">
                                      <p:cBhvr>
                                        <p:cTn id="27" dur="1230" accel="100000" fill="hold">
                                          <p:stCondLst>
                                            <p:cond delay="770"/>
                                          </p:stCondLst>
                                        </p:cTn>
                                        <p:tgtEl>
                                          <p:spTgt spid="22533"/>
                                        </p:tgtEl>
                                        <p:attrNameLst>
                                          <p:attrName>ppt_x</p:attrName>
                                        </p:attrNameLst>
                                      </p:cBhvr>
                                    </p:anim>
                                    <p:set>
                                      <p:cBhvr>
                                        <p:cTn id="28" dur="770" fill="hold"/>
                                        <p:tgtEl>
                                          <p:spTgt spid="22533"/>
                                        </p:tgtEl>
                                        <p:attrNameLst>
                                          <p:attrName>ppt_y</p:attrName>
                                        </p:attrNameLst>
                                      </p:cBhvr>
                                      <p:to>
                                        <p:strVal val="(#ppt_y+0.4)"/>
                                      </p:to>
                                    </p:set>
                                    <p:anim from="(#ppt_y+0.4)" to="(#ppt_y)" calcmode="lin" valueType="num">
                                      <p:cBhvr>
                                        <p:cTn id="29" dur="1230" accel="100000" fill="hold">
                                          <p:stCondLst>
                                            <p:cond delay="770"/>
                                          </p:stCondLst>
                                        </p:cTn>
                                        <p:tgtEl>
                                          <p:spTgt spid="22533"/>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5"/>
          <p:cNvSpPr>
            <a:spLocks noChangeArrowheads="1" noChangeShapeType="1" noTextEdit="1"/>
          </p:cNvSpPr>
          <p:nvPr/>
        </p:nvSpPr>
        <p:spPr bwMode="auto">
          <a:xfrm>
            <a:off x="-36871" y="228600"/>
            <a:ext cx="8534400" cy="4114800"/>
          </a:xfrm>
          <a:prstGeom prst="rect">
            <a:avLst/>
          </a:prstGeom>
          <a:noFill/>
        </p:spPr>
        <p:txBody>
          <a:bodyPr wrap="none" lIns="91397" tIns="45699" rIns="91397" bIns="45699" fromWordArt="1">
            <a:prstTxWarp prst="textCascadeUp">
              <a:avLst>
                <a:gd name="adj" fmla="val 7556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a:defRPr/>
            </a:pPr>
            <a:r>
              <a:rPr lang="vi-VN" sz="3600" b="1" kern="0" dirty="0" smtClean="0">
                <a:ln w="1905"/>
                <a:solidFill>
                  <a:srgbClr val="002060"/>
                </a:solidFill>
                <a:effectLst>
                  <a:innerShdw blurRad="69850" dist="43180" dir="5400000">
                    <a:srgbClr val="000000">
                      <a:alpha val="65000"/>
                    </a:srgbClr>
                  </a:innerShdw>
                </a:effectLst>
                <a:latin typeface="Aaril"/>
              </a:rPr>
              <a:t>THI KỂ </a:t>
            </a:r>
          </a:p>
          <a:p>
            <a:pPr algn="ctr">
              <a:defRPr/>
            </a:pPr>
            <a:r>
              <a:rPr lang="vi-VN" sz="3600" b="1" kern="0" dirty="0" smtClean="0">
                <a:ln w="1905"/>
                <a:solidFill>
                  <a:srgbClr val="002060"/>
                </a:solidFill>
                <a:effectLst>
                  <a:innerShdw blurRad="69850" dist="43180" dir="5400000">
                    <a:srgbClr val="000000">
                      <a:alpha val="65000"/>
                    </a:srgbClr>
                  </a:innerShdw>
                </a:effectLst>
                <a:latin typeface="Aaril"/>
              </a:rPr>
              <a:t>TRƯỚC LỚP</a:t>
            </a:r>
            <a:endParaRPr lang="en-US" sz="3600" b="1" kern="0" dirty="0">
              <a:ln w="1905"/>
              <a:solidFill>
                <a:srgbClr val="002060"/>
              </a:solidFill>
              <a:effectLst>
                <a:innerShdw blurRad="69850" dist="43180" dir="5400000">
                  <a:srgbClr val="000000">
                    <a:alpha val="65000"/>
                  </a:srgbClr>
                </a:innerShdw>
              </a:effectLst>
              <a:latin typeface="Aari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531153794"/>
              </p:ext>
            </p:extLst>
          </p:nvPr>
        </p:nvGraphicFramePr>
        <p:xfrm>
          <a:off x="4102445" y="4080387"/>
          <a:ext cx="5063678" cy="2767781"/>
        </p:xfrm>
        <a:graphic>
          <a:graphicData uri="http://schemas.openxmlformats.org/presentationml/2006/ole">
            <mc:AlternateContent xmlns:mc="http://schemas.openxmlformats.org/markup-compatibility/2006">
              <mc:Choice xmlns:v="urn:schemas-microsoft-com:vml" Requires="v">
                <p:oleObj spid="_x0000_s97287" r:id="rId3" imgW="1999793" imgH="1831543" progId="">
                  <p:embed/>
                </p:oleObj>
              </mc:Choice>
              <mc:Fallback>
                <p:oleObj r:id="rId3" imgW="1999793" imgH="18315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2445" y="4080387"/>
                        <a:ext cx="5063678" cy="2767781"/>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407352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8" descr="Download Free png Coins,corners,bordures - Flower Borders Corner ..."/>
          <p:cNvPicPr>
            <a:picLocks noChangeAspect="1" noChangeArrowheads="1"/>
          </p:cNvPicPr>
          <p:nvPr/>
        </p:nvPicPr>
        <p:blipFill>
          <a:blip r:embed="rId2">
            <a:extLst>
              <a:ext uri="{28A0092B-C50C-407E-A947-70E740481C1C}">
                <a14:useLocalDpi xmlns:a14="http://schemas.microsoft.com/office/drawing/2010/main" val="0"/>
              </a:ext>
            </a:extLst>
          </a:blip>
          <a:srcRect l="14452"/>
          <a:stretch>
            <a:fillRect/>
          </a:stretch>
        </p:blipFill>
        <p:spPr bwMode="auto">
          <a:xfrm>
            <a:off x="25400" y="3760788"/>
            <a:ext cx="3551238"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1617357" y="1575250"/>
            <a:ext cx="75168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fontAlgn="base">
              <a:spcBef>
                <a:spcPct val="0"/>
              </a:spcBef>
              <a:spcAft>
                <a:spcPct val="0"/>
              </a:spcAft>
              <a:buFontTx/>
              <a:buNone/>
            </a:pPr>
            <a:r>
              <a:rPr lang="en-US" altLang="en-US" sz="2800" b="1" dirty="0" err="1">
                <a:solidFill>
                  <a:srgbClr val="FF0000"/>
                </a:solidFill>
                <a:latin typeface="Arial" panose="020B0604020202020204" pitchFamily="34" charset="0"/>
                <a:cs typeface="Arial" panose="020B0604020202020204" pitchFamily="34" charset="0"/>
              </a:rPr>
              <a:t>Chuẩn</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bị</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sẵn</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sàng</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đồ</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dùng</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học</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tập</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smtClean="0">
                <a:solidFill>
                  <a:srgbClr val="FF0000"/>
                </a:solidFill>
                <a:latin typeface="Arial" panose="020B0604020202020204" pitchFamily="34" charset="0"/>
                <a:cs typeface="Arial" panose="020B0604020202020204" pitchFamily="34" charset="0"/>
              </a:rPr>
              <a:t>sách</a:t>
            </a:r>
            <a:r>
              <a:rPr lang="en-US" altLang="en-US" sz="2800" b="1" dirty="0" smtClean="0">
                <a:solidFill>
                  <a:srgbClr val="FF0000"/>
                </a:solidFill>
                <a:latin typeface="Arial" panose="020B0604020202020204" pitchFamily="34" charset="0"/>
                <a:cs typeface="Arial" panose="020B0604020202020204" pitchFamily="34" charset="0"/>
              </a:rPr>
              <a:t> </a:t>
            </a:r>
            <a:r>
              <a:rPr lang="vi-VN" altLang="en-US" sz="2800" b="1" dirty="0" smtClean="0">
                <a:solidFill>
                  <a:srgbClr val="FF0000"/>
                </a:solidFill>
                <a:latin typeface="Arial" panose="020B0604020202020204" pitchFamily="34" charset="0"/>
                <a:cs typeface="Arial" panose="020B0604020202020204" pitchFamily="34" charset="0"/>
              </a:rPr>
              <a:t>Đạo đức lớp 5</a:t>
            </a:r>
            <a:r>
              <a:rPr lang="en-US" altLang="en-US" sz="2800" b="1" dirty="0" smtClean="0">
                <a:solidFill>
                  <a:srgbClr val="FF0000"/>
                </a:solidFill>
                <a:latin typeface="Arial" panose="020B0604020202020204" pitchFamily="34" charset="0"/>
                <a:cs typeface="Arial" panose="020B0604020202020204" pitchFamily="34" charset="0"/>
              </a:rPr>
              <a:t>.</a:t>
            </a:r>
            <a:endParaRPr lang="en-US" altLang="en-US" sz="2800" b="1" dirty="0">
              <a:solidFill>
                <a:srgbClr val="FF0000"/>
              </a:solidFill>
              <a:latin typeface="Arial" panose="020B0604020202020204" pitchFamily="34" charset="0"/>
              <a:cs typeface="Arial" panose="020B0604020202020204" pitchFamily="34" charset="0"/>
            </a:endParaRPr>
          </a:p>
        </p:txBody>
      </p:sp>
      <p:pic>
        <p:nvPicPr>
          <p:cNvPr id="5" name="Picture 5" descr="Book-09-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2035" y="1575246"/>
            <a:ext cx="1607951"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2895600" y="3605217"/>
            <a:ext cx="623856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fontAlgn="base">
              <a:spcBef>
                <a:spcPct val="0"/>
              </a:spcBef>
              <a:spcAft>
                <a:spcPct val="0"/>
              </a:spcAft>
              <a:buFontTx/>
              <a:buNone/>
            </a:pPr>
            <a:r>
              <a:rPr lang="en-US" altLang="en-US" sz="2800" b="1" dirty="0" err="1">
                <a:solidFill>
                  <a:srgbClr val="FF0000"/>
                </a:solidFill>
                <a:latin typeface="Arial" panose="020B0604020202020204" pitchFamily="34" charset="0"/>
                <a:cs typeface="Arial" panose="020B0604020202020204" pitchFamily="34" charset="0"/>
              </a:rPr>
              <a:t>Tập</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trung</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lắng</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nghe</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và</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làm</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theo</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yêu</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cầu</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của</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cô</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giáo</a:t>
            </a:r>
            <a:r>
              <a:rPr lang="en-US" altLang="en-US" sz="2800" b="1" dirty="0">
                <a:solidFill>
                  <a:srgbClr val="FF0000"/>
                </a:solidFill>
                <a:latin typeface="Arial" panose="020B0604020202020204" pitchFamily="34" charset="0"/>
                <a:cs typeface="Arial" panose="020B0604020202020204" pitchFamily="34" charset="0"/>
              </a:rPr>
              <a:t>.</a:t>
            </a:r>
          </a:p>
        </p:txBody>
      </p:sp>
      <p:pic>
        <p:nvPicPr>
          <p:cNvPr id="3" name="Picture 2" descr="Home Icons - Free Download, PNG and 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3" y="4630742"/>
            <a:ext cx="1443038"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3730626" y="5359400"/>
            <a:ext cx="52609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r>
              <a:rPr lang="en-US" altLang="en-US" sz="2800" b="1" dirty="0" err="1">
                <a:solidFill>
                  <a:srgbClr val="FF0000"/>
                </a:solidFill>
                <a:latin typeface="Arial" panose="020B0604020202020204" pitchFamily="34" charset="0"/>
                <a:cs typeface="Arial" panose="020B0604020202020204" pitchFamily="34" charset="0"/>
              </a:rPr>
              <a:t>Hoàn</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thành</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bài</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tập</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cô</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giao</a:t>
            </a:r>
            <a:r>
              <a:rPr lang="en-US" altLang="en-US" sz="2800" b="1" dirty="0">
                <a:solidFill>
                  <a:srgbClr val="FF0000"/>
                </a:solidFill>
                <a:latin typeface="Arial" panose="020B0604020202020204" pitchFamily="34" charset="0"/>
                <a:cs typeface="Arial" panose="020B0604020202020204" pitchFamily="34" charset="0"/>
              </a:rPr>
              <a:t>.</a:t>
            </a:r>
          </a:p>
        </p:txBody>
      </p:sp>
      <p:pic>
        <p:nvPicPr>
          <p:cNvPr id="2052" name="Picture 4" descr="Listen to teacher clipart 5 » Clipart St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3227388"/>
            <a:ext cx="1601788"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2"/>
          <p:cNvSpPr txBox="1">
            <a:spLocks/>
          </p:cNvSpPr>
          <p:nvPr/>
        </p:nvSpPr>
        <p:spPr>
          <a:xfrm>
            <a:off x="59813" y="381000"/>
            <a:ext cx="8990012" cy="838200"/>
          </a:xfrm>
          <a:prstGeom prst="rect">
            <a:avLst/>
          </a:prstGeom>
          <a:solidFill>
            <a:srgbClr val="7030A0"/>
          </a:solidFill>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r>
              <a:rPr lang="en-US" b="1" dirty="0" smtClean="0">
                <a:solidFill>
                  <a:srgbClr val="FFFF00"/>
                </a:solidFill>
                <a:latin typeface="Times New Roman" pitchFamily="18" charset="0"/>
                <a:cs typeface="Times New Roman" pitchFamily="18" charset="0"/>
              </a:rPr>
              <a:t>NHỮNG ĐIỀU CẦN LƯU Ý</a:t>
            </a:r>
          </a:p>
        </p:txBody>
      </p:sp>
      <p:sp>
        <p:nvSpPr>
          <p:cNvPr id="11" name="Rectangle 36"/>
          <p:cNvSpPr>
            <a:spLocks noChangeArrowheads="1"/>
          </p:cNvSpPr>
          <p:nvPr/>
        </p:nvSpPr>
        <p:spPr bwMode="auto">
          <a:xfrm>
            <a:off x="25401" y="32369"/>
            <a:ext cx="9154651" cy="7024073"/>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pic>
        <p:nvPicPr>
          <p:cNvPr id="12"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53401" y="4376741"/>
            <a:ext cx="980768"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2529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Effect transition="in" filter="fade">
                                      <p:cBhvr>
                                        <p:cTn id="19" dur="1000"/>
                                        <p:tgtEl>
                                          <p:spTgt spid="2052"/>
                                        </p:tgtEl>
                                      </p:cBhvr>
                                    </p:animEffect>
                                    <p:anim calcmode="lin" valueType="num">
                                      <p:cBhvr>
                                        <p:cTn id="20" dur="1000" fill="hold"/>
                                        <p:tgtEl>
                                          <p:spTgt spid="2052"/>
                                        </p:tgtEl>
                                        <p:attrNameLst>
                                          <p:attrName>ppt_x</p:attrName>
                                        </p:attrNameLst>
                                      </p:cBhvr>
                                      <p:tavLst>
                                        <p:tav tm="0">
                                          <p:val>
                                            <p:strVal val="#ppt_x"/>
                                          </p:val>
                                        </p:tav>
                                        <p:tav tm="100000">
                                          <p:val>
                                            <p:strVal val="#ppt_x"/>
                                          </p:val>
                                        </p:tav>
                                      </p:tavLst>
                                    </p:anim>
                                    <p:anim calcmode="lin" valueType="num">
                                      <p:cBhvr>
                                        <p:cTn id="21" dur="1000" fill="hold"/>
                                        <p:tgtEl>
                                          <p:spTgt spid="205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0" y="1181100"/>
            <a:ext cx="8686800" cy="3429000"/>
          </a:xfrm>
          <a:prstGeom prst="cloudCallout">
            <a:avLst>
              <a:gd name="adj1" fmla="val -47505"/>
              <a:gd name="adj2" fmla="val 98306"/>
            </a:avLst>
          </a:prstGeom>
          <a:solidFill>
            <a:srgbClr val="002060"/>
          </a:solidFill>
          <a:ln w="9525">
            <a:solidFill>
              <a:schemeClr val="bg1"/>
            </a:solidFill>
            <a:round/>
            <a:headEnd/>
            <a:tailEnd/>
          </a:ln>
          <a:effectLst>
            <a:prstShdw prst="shdw13" dist="157090" dir="15357825">
              <a:srgbClr val="FF3300">
                <a:alpha val="50000"/>
              </a:srgbClr>
            </a:prstShdw>
          </a:effectLst>
        </p:spPr>
        <p:txBody>
          <a:bodyPr/>
          <a:lstStyle/>
          <a:p>
            <a:pPr algn="ctr" fontAlgn="base">
              <a:spcBef>
                <a:spcPct val="20000"/>
              </a:spcBef>
              <a:spcAft>
                <a:spcPct val="0"/>
              </a:spcAft>
            </a:pPr>
            <a:r>
              <a:rPr lang="vi-VN" altLang="en-US" sz="4800" b="1" dirty="0" smtClean="0">
                <a:solidFill>
                  <a:srgbClr val="FFFF00"/>
                </a:solidFill>
                <a:latin typeface="Times New Roman" pitchFamily="18" charset="0"/>
              </a:rPr>
              <a:t>Qua các tấm gương đó, em học tập được điều gì ở họ?</a:t>
            </a:r>
            <a:endParaRPr lang="en-US" altLang="en-US" sz="4800" b="1" dirty="0">
              <a:solidFill>
                <a:srgbClr val="FFFF00"/>
              </a:solidFill>
              <a:latin typeface="Times New Roman" pitchFamily="18" charset="0"/>
            </a:endParaRPr>
          </a:p>
        </p:txBody>
      </p:sp>
      <p:pic>
        <p:nvPicPr>
          <p:cNvPr id="52227" name="Picture 13" descr="1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336675" y="152400"/>
            <a:ext cx="1004888" cy="1371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2228" name="Picture 37" descr="blumen-pflanzen10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14400" y="5070475"/>
            <a:ext cx="2286000"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10"/>
          <p:cNvSpPr>
            <a:spLocks noChangeArrowheads="1"/>
          </p:cNvSpPr>
          <p:nvPr/>
        </p:nvSpPr>
        <p:spPr bwMode="auto">
          <a:xfrm>
            <a:off x="6152945" y="304800"/>
            <a:ext cx="2590800" cy="2057400"/>
          </a:xfrm>
          <a:prstGeom prst="star32">
            <a:avLst>
              <a:gd name="adj" fmla="val 11069"/>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latin typeface="Tahoma" pitchFamily="34" charset="0"/>
            </a:endParaRPr>
          </a:p>
        </p:txBody>
      </p:sp>
      <p:sp>
        <p:nvSpPr>
          <p:cNvPr id="6" name="AutoShape 10"/>
          <p:cNvSpPr>
            <a:spLocks noChangeArrowheads="1"/>
          </p:cNvSpPr>
          <p:nvPr/>
        </p:nvSpPr>
        <p:spPr bwMode="auto">
          <a:xfrm>
            <a:off x="2341563" y="4724400"/>
            <a:ext cx="3221037" cy="2092325"/>
          </a:xfrm>
          <a:prstGeom prst="star32">
            <a:avLst>
              <a:gd name="adj" fmla="val 0"/>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latin typeface="Tahoma"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928612747"/>
              </p:ext>
            </p:extLst>
          </p:nvPr>
        </p:nvGraphicFramePr>
        <p:xfrm>
          <a:off x="4171233" y="4048125"/>
          <a:ext cx="5064125" cy="2768600"/>
        </p:xfrm>
        <a:graphic>
          <a:graphicData uri="http://schemas.openxmlformats.org/presentationml/2006/ole">
            <mc:AlternateContent xmlns:mc="http://schemas.openxmlformats.org/markup-compatibility/2006">
              <mc:Choice xmlns:v="urn:schemas-microsoft-com:vml" Requires="v">
                <p:oleObj spid="_x0000_s52249" r:id="rId5" imgW="1999793" imgH="1831543" progId="">
                  <p:embed/>
                </p:oleObj>
              </mc:Choice>
              <mc:Fallback>
                <p:oleObj r:id="rId5" imgW="1999793" imgH="1831543"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1233" y="4048125"/>
                        <a:ext cx="5064125"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8824837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5"/>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5"/>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70" decel="100000"/>
                                        <p:tgtEl>
                                          <p:spTgt spid="5"/>
                                        </p:tgtEl>
                                      </p:cBhvr>
                                    </p:animEffect>
                                    <p:animScale>
                                      <p:cBhvr>
                                        <p:cTn id="17" dur="770" decel="100000"/>
                                        <p:tgtEl>
                                          <p:spTgt spid="5"/>
                                        </p:tgtEl>
                                      </p:cBhvr>
                                      <p:from x="10000" y="10000"/>
                                      <p:to x="200000" y="450000"/>
                                    </p:animScale>
                                    <p:animScale>
                                      <p:cBhvr>
                                        <p:cTn id="18" dur="1230" accel="100000" fill="hold">
                                          <p:stCondLst>
                                            <p:cond delay="770"/>
                                          </p:stCondLst>
                                        </p:cTn>
                                        <p:tgtEl>
                                          <p:spTgt spid="5"/>
                                        </p:tgtEl>
                                      </p:cBhvr>
                                      <p:from x="200000" y="450000"/>
                                      <p:to x="100000" y="100000"/>
                                    </p:animScale>
                                    <p:set>
                                      <p:cBhvr>
                                        <p:cTn id="19" dur="770" fill="hold"/>
                                        <p:tgtEl>
                                          <p:spTgt spid="5"/>
                                        </p:tgtEl>
                                        <p:attrNameLst>
                                          <p:attrName>ppt_x</p:attrName>
                                        </p:attrNameLst>
                                      </p:cBhvr>
                                      <p:to>
                                        <p:strVal val="(0.5)"/>
                                      </p:to>
                                    </p:set>
                                    <p:anim from="(0.5)" to="(#ppt_x)" calcmode="lin" valueType="num">
                                      <p:cBhvr>
                                        <p:cTn id="20" dur="1230" accel="100000" fill="hold">
                                          <p:stCondLst>
                                            <p:cond delay="770"/>
                                          </p:stCondLst>
                                        </p:cTn>
                                        <p:tgtEl>
                                          <p:spTgt spid="5"/>
                                        </p:tgtEl>
                                        <p:attrNameLst>
                                          <p:attrName>ppt_x</p:attrName>
                                        </p:attrNameLst>
                                      </p:cBhvr>
                                    </p:anim>
                                    <p:set>
                                      <p:cBhvr>
                                        <p:cTn id="21" dur="770" fill="hold"/>
                                        <p:tgtEl>
                                          <p:spTgt spid="5"/>
                                        </p:tgtEl>
                                        <p:attrNameLst>
                                          <p:attrName>ppt_y</p:attrName>
                                        </p:attrNameLst>
                                      </p:cBhvr>
                                      <p:to>
                                        <p:strVal val="(#ppt_y+0.4)"/>
                                      </p:to>
                                    </p:set>
                                    <p:anim from="(#ppt_y+0.4)" to="(#ppt_y)" calcmode="lin" valueType="num">
                                      <p:cBhvr>
                                        <p:cTn id="22" dur="1230" accel="100000" fill="hold">
                                          <p:stCondLst>
                                            <p:cond delay="770"/>
                                          </p:stCondLst>
                                        </p:cTn>
                                        <p:tgtEl>
                                          <p:spTgt spid="5"/>
                                        </p:tgtEl>
                                        <p:attrNameLst>
                                          <p:attrName>ppt_y</p:attrName>
                                        </p:attrNameLst>
                                      </p:cBhvr>
                                    </p:anim>
                                  </p:childTnLst>
                                </p:cTn>
                              </p:par>
                              <p:par>
                                <p:cTn id="23" presetID="8" presetClass="emph" presetSubtype="0" repeatCount="indefinite" fill="hold" grpId="1" nodeType="withEffect">
                                  <p:stCondLst>
                                    <p:cond delay="0"/>
                                  </p:stCondLst>
                                  <p:childTnLst>
                                    <p:animRot by="21600000">
                                      <p:cBhvr>
                                        <p:cTn id="24" dur="2000" fill="hold"/>
                                        <p:tgtEl>
                                          <p:spTgt spid="6"/>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6"/>
                                        </p:tgtEl>
                                        <p:attrNameLst>
                                          <p:attrName>r</p:attrName>
                                        </p:attrNameLst>
                                      </p:cBhvr>
                                    </p:animRot>
                                  </p:childTnLst>
                                </p:cTn>
                              </p:par>
                              <p:par>
                                <p:cTn id="27" presetID="5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70" decel="100000"/>
                                        <p:tgtEl>
                                          <p:spTgt spid="6"/>
                                        </p:tgtEl>
                                      </p:cBhvr>
                                    </p:animEffect>
                                    <p:animScale>
                                      <p:cBhvr>
                                        <p:cTn id="30" dur="770" decel="100000"/>
                                        <p:tgtEl>
                                          <p:spTgt spid="6"/>
                                        </p:tgtEl>
                                      </p:cBhvr>
                                      <p:from x="10000" y="10000"/>
                                      <p:to x="200000" y="450000"/>
                                    </p:animScale>
                                    <p:animScale>
                                      <p:cBhvr>
                                        <p:cTn id="31" dur="1230" accel="100000" fill="hold">
                                          <p:stCondLst>
                                            <p:cond delay="770"/>
                                          </p:stCondLst>
                                        </p:cTn>
                                        <p:tgtEl>
                                          <p:spTgt spid="6"/>
                                        </p:tgtEl>
                                      </p:cBhvr>
                                      <p:from x="200000" y="450000"/>
                                      <p:to x="100000" y="100000"/>
                                    </p:animScale>
                                    <p:set>
                                      <p:cBhvr>
                                        <p:cTn id="32" dur="770" fill="hold"/>
                                        <p:tgtEl>
                                          <p:spTgt spid="6"/>
                                        </p:tgtEl>
                                        <p:attrNameLst>
                                          <p:attrName>ppt_x</p:attrName>
                                        </p:attrNameLst>
                                      </p:cBhvr>
                                      <p:to>
                                        <p:strVal val="(0.5)"/>
                                      </p:to>
                                    </p:set>
                                    <p:anim from="(0.5)" to="(#ppt_x)" calcmode="lin" valueType="num">
                                      <p:cBhvr>
                                        <p:cTn id="33" dur="1230" accel="100000" fill="hold">
                                          <p:stCondLst>
                                            <p:cond delay="770"/>
                                          </p:stCondLst>
                                        </p:cTn>
                                        <p:tgtEl>
                                          <p:spTgt spid="6"/>
                                        </p:tgtEl>
                                        <p:attrNameLst>
                                          <p:attrName>ppt_x</p:attrName>
                                        </p:attrNameLst>
                                      </p:cBhvr>
                                    </p:anim>
                                    <p:set>
                                      <p:cBhvr>
                                        <p:cTn id="34" dur="770" fill="hold"/>
                                        <p:tgtEl>
                                          <p:spTgt spid="6"/>
                                        </p:tgtEl>
                                        <p:attrNameLst>
                                          <p:attrName>ppt_y</p:attrName>
                                        </p:attrNameLst>
                                      </p:cBhvr>
                                      <p:to>
                                        <p:strVal val="(#ppt_y+0.4)"/>
                                      </p:to>
                                    </p:set>
                                    <p:anim from="(#ppt_y+0.4)" to="(#ppt_y)" calcmode="lin" valueType="num">
                                      <p:cBhvr>
                                        <p:cTn id="35"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5" grpId="2" animBg="1"/>
      <p:bldP spid="6" grpId="0" animBg="1"/>
      <p:bldP spid="6" grpId="1" animBg="1"/>
      <p:bldP spid="6" grpId="2"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0" y="533400"/>
            <a:ext cx="8686800" cy="4076700"/>
          </a:xfrm>
          <a:prstGeom prst="cloudCallout">
            <a:avLst>
              <a:gd name="adj1" fmla="val -47505"/>
              <a:gd name="adj2" fmla="val 98306"/>
            </a:avLst>
          </a:prstGeom>
          <a:solidFill>
            <a:srgbClr val="00B050"/>
          </a:solidFill>
          <a:ln w="9525">
            <a:solidFill>
              <a:schemeClr val="bg1"/>
            </a:solidFill>
            <a:round/>
            <a:headEnd/>
            <a:tailEnd/>
          </a:ln>
          <a:effectLst>
            <a:prstShdw prst="shdw13" dist="157090" dir="15357825">
              <a:srgbClr val="FF3300">
                <a:alpha val="50000"/>
              </a:srgbClr>
            </a:prstShdw>
          </a:effectLst>
        </p:spPr>
        <p:txBody>
          <a:bodyPr/>
          <a:lstStyle/>
          <a:p>
            <a:pPr algn="ctr">
              <a:defRPr/>
            </a:pPr>
            <a:r>
              <a:rPr lang="en-US" sz="4000" b="1" dirty="0" err="1">
                <a:solidFill>
                  <a:srgbClr val="FFFF00"/>
                </a:solidFill>
              </a:rPr>
              <a:t>Cảm</a:t>
            </a:r>
            <a:r>
              <a:rPr lang="en-US" sz="4000" b="1" dirty="0">
                <a:solidFill>
                  <a:srgbClr val="FFFF00"/>
                </a:solidFill>
              </a:rPr>
              <a:t> </a:t>
            </a:r>
            <a:r>
              <a:rPr lang="en-US" sz="4000" b="1" dirty="0" err="1">
                <a:solidFill>
                  <a:srgbClr val="FFFF00"/>
                </a:solidFill>
              </a:rPr>
              <a:t>phục</a:t>
            </a:r>
            <a:r>
              <a:rPr lang="en-US" sz="4000" b="1" dirty="0">
                <a:solidFill>
                  <a:srgbClr val="FFFF00"/>
                </a:solidFill>
              </a:rPr>
              <a:t> </a:t>
            </a:r>
            <a:r>
              <a:rPr lang="en-US" sz="4000" b="1" dirty="0" err="1">
                <a:solidFill>
                  <a:srgbClr val="FFFF00"/>
                </a:solidFill>
              </a:rPr>
              <a:t>và</a:t>
            </a:r>
            <a:r>
              <a:rPr lang="en-US" sz="4000" b="1" dirty="0">
                <a:solidFill>
                  <a:srgbClr val="FFFF00"/>
                </a:solidFill>
              </a:rPr>
              <a:t> </a:t>
            </a:r>
            <a:r>
              <a:rPr lang="en-US" sz="4000" b="1" dirty="0" err="1">
                <a:solidFill>
                  <a:srgbClr val="FFFF00"/>
                </a:solidFill>
              </a:rPr>
              <a:t>học</a:t>
            </a:r>
            <a:r>
              <a:rPr lang="vi-VN" sz="4000" b="1" dirty="0">
                <a:solidFill>
                  <a:srgbClr val="FFFF00"/>
                </a:solidFill>
              </a:rPr>
              <a:t> hỏi </a:t>
            </a:r>
            <a:r>
              <a:rPr lang="vi-VN" sz="4000" b="1" dirty="0" smtClean="0">
                <a:solidFill>
                  <a:srgbClr val="FFFF00"/>
                </a:solidFill>
              </a:rPr>
              <a:t>ở họ đức tính kiên trì, ham học hỏi, tìm tòi, sống có ý chí, giàu nghị lực,  ...</a:t>
            </a:r>
            <a:endParaRPr lang="en-US" sz="4000" b="1" dirty="0">
              <a:solidFill>
                <a:srgbClr val="FFFF00"/>
              </a:solidFill>
            </a:endParaRPr>
          </a:p>
        </p:txBody>
      </p:sp>
      <p:pic>
        <p:nvPicPr>
          <p:cNvPr id="52228" name="Picture 37" descr="blumen-pflanzen10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14400" y="5070475"/>
            <a:ext cx="2286000"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10"/>
          <p:cNvSpPr>
            <a:spLocks noChangeArrowheads="1"/>
          </p:cNvSpPr>
          <p:nvPr/>
        </p:nvSpPr>
        <p:spPr bwMode="auto">
          <a:xfrm>
            <a:off x="6324600" y="344129"/>
            <a:ext cx="2590800" cy="2057400"/>
          </a:xfrm>
          <a:prstGeom prst="star32">
            <a:avLst>
              <a:gd name="adj" fmla="val 11069"/>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latin typeface="Tahoma" pitchFamily="34" charset="0"/>
            </a:endParaRPr>
          </a:p>
        </p:txBody>
      </p:sp>
      <p:sp>
        <p:nvSpPr>
          <p:cNvPr id="6" name="AutoShape 10"/>
          <p:cNvSpPr>
            <a:spLocks noChangeArrowheads="1"/>
          </p:cNvSpPr>
          <p:nvPr/>
        </p:nvSpPr>
        <p:spPr bwMode="auto">
          <a:xfrm>
            <a:off x="2341563" y="4724400"/>
            <a:ext cx="3221037" cy="2092325"/>
          </a:xfrm>
          <a:prstGeom prst="star32">
            <a:avLst>
              <a:gd name="adj" fmla="val 0"/>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latin typeface="Tahoma"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76915435"/>
              </p:ext>
            </p:extLst>
          </p:nvPr>
        </p:nvGraphicFramePr>
        <p:xfrm>
          <a:off x="4171233" y="4048125"/>
          <a:ext cx="5064125" cy="2768600"/>
        </p:xfrm>
        <a:graphic>
          <a:graphicData uri="http://schemas.openxmlformats.org/presentationml/2006/ole">
            <mc:AlternateContent xmlns:mc="http://schemas.openxmlformats.org/markup-compatibility/2006">
              <mc:Choice xmlns:v="urn:schemas-microsoft-com:vml" Requires="v">
                <p:oleObj spid="_x0000_s53276" r:id="rId4" imgW="1999793" imgH="1831543" progId="">
                  <p:embed/>
                </p:oleObj>
              </mc:Choice>
              <mc:Fallback>
                <p:oleObj r:id="rId4" imgW="1999793" imgH="1831543"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1233" y="4048125"/>
                        <a:ext cx="5064125"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8727320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5"/>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5"/>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70" decel="100000"/>
                                        <p:tgtEl>
                                          <p:spTgt spid="5"/>
                                        </p:tgtEl>
                                      </p:cBhvr>
                                    </p:animEffect>
                                    <p:animScale>
                                      <p:cBhvr>
                                        <p:cTn id="17" dur="770" decel="100000"/>
                                        <p:tgtEl>
                                          <p:spTgt spid="5"/>
                                        </p:tgtEl>
                                      </p:cBhvr>
                                      <p:from x="10000" y="10000"/>
                                      <p:to x="200000" y="450000"/>
                                    </p:animScale>
                                    <p:animScale>
                                      <p:cBhvr>
                                        <p:cTn id="18" dur="1230" accel="100000" fill="hold">
                                          <p:stCondLst>
                                            <p:cond delay="770"/>
                                          </p:stCondLst>
                                        </p:cTn>
                                        <p:tgtEl>
                                          <p:spTgt spid="5"/>
                                        </p:tgtEl>
                                      </p:cBhvr>
                                      <p:from x="200000" y="450000"/>
                                      <p:to x="100000" y="100000"/>
                                    </p:animScale>
                                    <p:set>
                                      <p:cBhvr>
                                        <p:cTn id="19" dur="770" fill="hold"/>
                                        <p:tgtEl>
                                          <p:spTgt spid="5"/>
                                        </p:tgtEl>
                                        <p:attrNameLst>
                                          <p:attrName>ppt_x</p:attrName>
                                        </p:attrNameLst>
                                      </p:cBhvr>
                                      <p:to>
                                        <p:strVal val="(0.5)"/>
                                      </p:to>
                                    </p:set>
                                    <p:anim from="(0.5)" to="(#ppt_x)" calcmode="lin" valueType="num">
                                      <p:cBhvr>
                                        <p:cTn id="20" dur="1230" accel="100000" fill="hold">
                                          <p:stCondLst>
                                            <p:cond delay="770"/>
                                          </p:stCondLst>
                                        </p:cTn>
                                        <p:tgtEl>
                                          <p:spTgt spid="5"/>
                                        </p:tgtEl>
                                        <p:attrNameLst>
                                          <p:attrName>ppt_x</p:attrName>
                                        </p:attrNameLst>
                                      </p:cBhvr>
                                    </p:anim>
                                    <p:set>
                                      <p:cBhvr>
                                        <p:cTn id="21" dur="770" fill="hold"/>
                                        <p:tgtEl>
                                          <p:spTgt spid="5"/>
                                        </p:tgtEl>
                                        <p:attrNameLst>
                                          <p:attrName>ppt_y</p:attrName>
                                        </p:attrNameLst>
                                      </p:cBhvr>
                                      <p:to>
                                        <p:strVal val="(#ppt_y+0.4)"/>
                                      </p:to>
                                    </p:set>
                                    <p:anim from="(#ppt_y+0.4)" to="(#ppt_y)" calcmode="lin" valueType="num">
                                      <p:cBhvr>
                                        <p:cTn id="22" dur="1230" accel="100000" fill="hold">
                                          <p:stCondLst>
                                            <p:cond delay="770"/>
                                          </p:stCondLst>
                                        </p:cTn>
                                        <p:tgtEl>
                                          <p:spTgt spid="5"/>
                                        </p:tgtEl>
                                        <p:attrNameLst>
                                          <p:attrName>ppt_y</p:attrName>
                                        </p:attrNameLst>
                                      </p:cBhvr>
                                    </p:anim>
                                  </p:childTnLst>
                                </p:cTn>
                              </p:par>
                              <p:par>
                                <p:cTn id="23" presetID="8" presetClass="emph" presetSubtype="0" repeatCount="indefinite" fill="hold" grpId="1" nodeType="withEffect">
                                  <p:stCondLst>
                                    <p:cond delay="0"/>
                                  </p:stCondLst>
                                  <p:childTnLst>
                                    <p:animRot by="21600000">
                                      <p:cBhvr>
                                        <p:cTn id="24" dur="2000" fill="hold"/>
                                        <p:tgtEl>
                                          <p:spTgt spid="6"/>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6"/>
                                        </p:tgtEl>
                                        <p:attrNameLst>
                                          <p:attrName>r</p:attrName>
                                        </p:attrNameLst>
                                      </p:cBhvr>
                                    </p:animRot>
                                  </p:childTnLst>
                                </p:cTn>
                              </p:par>
                              <p:par>
                                <p:cTn id="27" presetID="5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70" decel="100000"/>
                                        <p:tgtEl>
                                          <p:spTgt spid="6"/>
                                        </p:tgtEl>
                                      </p:cBhvr>
                                    </p:animEffect>
                                    <p:animScale>
                                      <p:cBhvr>
                                        <p:cTn id="30" dur="770" decel="100000"/>
                                        <p:tgtEl>
                                          <p:spTgt spid="6"/>
                                        </p:tgtEl>
                                      </p:cBhvr>
                                      <p:from x="10000" y="10000"/>
                                      <p:to x="200000" y="450000"/>
                                    </p:animScale>
                                    <p:animScale>
                                      <p:cBhvr>
                                        <p:cTn id="31" dur="1230" accel="100000" fill="hold">
                                          <p:stCondLst>
                                            <p:cond delay="770"/>
                                          </p:stCondLst>
                                        </p:cTn>
                                        <p:tgtEl>
                                          <p:spTgt spid="6"/>
                                        </p:tgtEl>
                                      </p:cBhvr>
                                      <p:from x="200000" y="450000"/>
                                      <p:to x="100000" y="100000"/>
                                    </p:animScale>
                                    <p:set>
                                      <p:cBhvr>
                                        <p:cTn id="32" dur="770" fill="hold"/>
                                        <p:tgtEl>
                                          <p:spTgt spid="6"/>
                                        </p:tgtEl>
                                        <p:attrNameLst>
                                          <p:attrName>ppt_x</p:attrName>
                                        </p:attrNameLst>
                                      </p:cBhvr>
                                      <p:to>
                                        <p:strVal val="(0.5)"/>
                                      </p:to>
                                    </p:set>
                                    <p:anim from="(0.5)" to="(#ppt_x)" calcmode="lin" valueType="num">
                                      <p:cBhvr>
                                        <p:cTn id="33" dur="1230" accel="100000" fill="hold">
                                          <p:stCondLst>
                                            <p:cond delay="770"/>
                                          </p:stCondLst>
                                        </p:cTn>
                                        <p:tgtEl>
                                          <p:spTgt spid="6"/>
                                        </p:tgtEl>
                                        <p:attrNameLst>
                                          <p:attrName>ppt_x</p:attrName>
                                        </p:attrNameLst>
                                      </p:cBhvr>
                                    </p:anim>
                                    <p:set>
                                      <p:cBhvr>
                                        <p:cTn id="34" dur="770" fill="hold"/>
                                        <p:tgtEl>
                                          <p:spTgt spid="6"/>
                                        </p:tgtEl>
                                        <p:attrNameLst>
                                          <p:attrName>ppt_y</p:attrName>
                                        </p:attrNameLst>
                                      </p:cBhvr>
                                      <p:to>
                                        <p:strVal val="(#ppt_y+0.4)"/>
                                      </p:to>
                                    </p:set>
                                    <p:anim from="(#ppt_y+0.4)" to="(#ppt_y)" calcmode="lin" valueType="num">
                                      <p:cBhvr>
                                        <p:cTn id="35"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5" grpId="2" animBg="1"/>
      <p:bldP spid="6" grpId="0" animBg="1"/>
      <p:bldP spid="6" grpId="1" animBg="1"/>
      <p:bldP spid="6" grpId="2"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WordArt 22"/>
          <p:cNvSpPr>
            <a:spLocks noChangeArrowheads="1" noChangeShapeType="1" noTextEdit="1"/>
          </p:cNvSpPr>
          <p:nvPr/>
        </p:nvSpPr>
        <p:spPr bwMode="auto">
          <a:xfrm>
            <a:off x="381000" y="838200"/>
            <a:ext cx="8458200" cy="4384675"/>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vi-VN" sz="3600" b="1" kern="10" dirty="0" smtClean="0">
                <a:ln w="9525">
                  <a:round/>
                  <a:headEnd/>
                  <a:tailEnd/>
                </a:ln>
                <a:solidFill>
                  <a:srgbClr val="0000CC"/>
                </a:solidFill>
                <a:latin typeface="Impact"/>
              </a:rPr>
              <a:t>CHÚC MỪNG </a:t>
            </a:r>
          </a:p>
          <a:p>
            <a:pPr algn="ctr" fontAlgn="base">
              <a:spcBef>
                <a:spcPct val="0"/>
              </a:spcBef>
              <a:spcAft>
                <a:spcPct val="0"/>
              </a:spcAft>
            </a:pPr>
            <a:r>
              <a:rPr lang="en-US" sz="3600" b="1" kern="10" dirty="0" smtClean="0">
                <a:ln w="9525">
                  <a:round/>
                  <a:headEnd/>
                  <a:tailEnd/>
                </a:ln>
                <a:solidFill>
                  <a:srgbClr val="0000CC"/>
                </a:solidFill>
                <a:latin typeface="Impact"/>
              </a:rPr>
              <a:t>CÁC </a:t>
            </a:r>
            <a:r>
              <a:rPr lang="en-US" sz="3600" b="1" kern="10" dirty="0">
                <a:ln w="9525">
                  <a:round/>
                  <a:headEnd/>
                  <a:tailEnd/>
                </a:ln>
                <a:solidFill>
                  <a:srgbClr val="0000CC"/>
                </a:solidFill>
                <a:latin typeface="Impact"/>
              </a:rPr>
              <a:t>EM !</a:t>
            </a:r>
          </a:p>
        </p:txBody>
      </p:sp>
      <p:sp>
        <p:nvSpPr>
          <p:cNvPr id="73731" name="AutoShape 68"/>
          <p:cNvSpPr>
            <a:spLocks noChangeArrowheads="1"/>
          </p:cNvSpPr>
          <p:nvPr/>
        </p:nvSpPr>
        <p:spPr bwMode="auto">
          <a:xfrm>
            <a:off x="363538" y="112713"/>
            <a:ext cx="2760662" cy="2249487"/>
          </a:xfrm>
          <a:prstGeom prst="star32">
            <a:avLst>
              <a:gd name="adj" fmla="val 15056"/>
            </a:avLst>
          </a:prstGeom>
          <a:solidFill>
            <a:srgbClr val="FFFF00"/>
          </a:solidFill>
          <a:ln w="9525">
            <a:solidFill>
              <a:srgbClr val="FF3300"/>
            </a:solidFill>
            <a:miter lim="800000"/>
            <a:headEnd/>
            <a:tailEnd/>
          </a:ln>
        </p:spPr>
        <p:txBody>
          <a:bodyPr wrap="none" anchor="ctr"/>
          <a:lstStyle/>
          <a:p>
            <a:pPr fontAlgn="base">
              <a:spcBef>
                <a:spcPct val="0"/>
              </a:spcBef>
              <a:spcAft>
                <a:spcPct val="0"/>
              </a:spcAft>
            </a:pPr>
            <a:endParaRPr lang="en-US" sz="1400" b="1">
              <a:solidFill>
                <a:srgbClr val="FFFF00"/>
              </a:solidFill>
              <a:latin typeface=".VnTime" pitchFamily="34" charset="0"/>
              <a:cs typeface="Arial" pitchFamily="34" charset="0"/>
            </a:endParaRPr>
          </a:p>
        </p:txBody>
      </p:sp>
      <p:sp>
        <p:nvSpPr>
          <p:cNvPr id="73732" name="AutoShape 68"/>
          <p:cNvSpPr>
            <a:spLocks noChangeArrowheads="1"/>
          </p:cNvSpPr>
          <p:nvPr/>
        </p:nvSpPr>
        <p:spPr bwMode="auto">
          <a:xfrm>
            <a:off x="5486400" y="3505200"/>
            <a:ext cx="3352800" cy="2209800"/>
          </a:xfrm>
          <a:prstGeom prst="star32">
            <a:avLst>
              <a:gd name="adj" fmla="val 15056"/>
            </a:avLst>
          </a:prstGeom>
          <a:solidFill>
            <a:srgbClr val="FFFF00"/>
          </a:solidFill>
          <a:ln w="9525">
            <a:solidFill>
              <a:srgbClr val="FF3300"/>
            </a:solidFill>
            <a:miter lim="800000"/>
            <a:headEnd/>
            <a:tailEnd/>
          </a:ln>
        </p:spPr>
        <p:txBody>
          <a:bodyPr wrap="none" anchor="ctr"/>
          <a:lstStyle/>
          <a:p>
            <a:pPr fontAlgn="base">
              <a:spcBef>
                <a:spcPct val="0"/>
              </a:spcBef>
              <a:spcAft>
                <a:spcPct val="0"/>
              </a:spcAft>
            </a:pPr>
            <a:endParaRPr lang="en-US" sz="1400" b="1">
              <a:solidFill>
                <a:srgbClr val="FFFF00"/>
              </a:solidFill>
              <a:latin typeface=".VnTime" pitchFamily="34" charset="0"/>
              <a:cs typeface="Arial" pitchFamily="34" charset="0"/>
            </a:endParaRPr>
          </a:p>
        </p:txBody>
      </p:sp>
      <p:pic>
        <p:nvPicPr>
          <p:cNvPr id="7" name="Picture 95" descr="winner"/>
          <p:cNvPicPr>
            <a:picLocks noChangeAspect="1" noChangeArrowheads="1"/>
          </p:cNvPicPr>
          <p:nvPr/>
        </p:nvPicPr>
        <p:blipFill>
          <a:blip r:embed="rId2"/>
          <a:srcRect/>
          <a:stretch>
            <a:fillRect/>
          </a:stretch>
        </p:blipFill>
        <p:spPr bwMode="auto">
          <a:xfrm>
            <a:off x="158417" y="4112342"/>
            <a:ext cx="1676400" cy="1600200"/>
          </a:xfrm>
          <a:prstGeom prst="rect">
            <a:avLst/>
          </a:prstGeom>
          <a:solidFill>
            <a:schemeClr val="accent2"/>
          </a:solidFill>
          <a:ln>
            <a:noFill/>
          </a:ln>
          <a:extLst/>
        </p:spPr>
      </p:pic>
    </p:spTree>
    <p:extLst>
      <p:ext uri="{BB962C8B-B14F-4D97-AF65-F5344CB8AC3E}">
        <p14:creationId xmlns:p14="http://schemas.microsoft.com/office/powerpoint/2010/main" val="19455250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ook-09-jun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701435">
            <a:off x="2628615" y="742702"/>
            <a:ext cx="3802198" cy="2266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52400" y="27039"/>
            <a:ext cx="8763000" cy="3416320"/>
          </a:xfrm>
          <a:prstGeom prst="rect">
            <a:avLst/>
          </a:prstGeom>
        </p:spPr>
        <p:txBody>
          <a:bodyPr wrap="square">
            <a:spAutoFit/>
          </a:bodyPr>
          <a:lstStyle/>
          <a:p>
            <a:pPr algn="just"/>
            <a:r>
              <a:rPr lang="vi-VN" sz="3600" b="1" dirty="0" smtClean="0">
                <a:solidFill>
                  <a:srgbClr val="FF0000"/>
                </a:solidFill>
              </a:rPr>
              <a:t>4. Trong cuộc sống và học tập của em có những thuận lợi, khó khăn gì? Hãy l</a:t>
            </a:r>
            <a:r>
              <a:rPr lang="en-US" sz="3600" b="1" dirty="0" err="1" smtClean="0">
                <a:solidFill>
                  <a:srgbClr val="FF0000"/>
                </a:solidFill>
              </a:rPr>
              <a:t>ập</a:t>
            </a:r>
            <a:r>
              <a:rPr lang="vi-VN" sz="3600" b="1" dirty="0" smtClean="0">
                <a:solidFill>
                  <a:srgbClr val="FF0000"/>
                </a:solidFill>
              </a:rPr>
              <a:t> được kế hoạch để thực hiện mục tiêu trong một ngày/ một tuần/ một tháng/ một năm của bản thân theo mẫu sau:</a:t>
            </a:r>
            <a:endParaRPr lang="en-US" sz="3600" b="1" dirty="0">
              <a:solidFill>
                <a:srgbClr val="FF0000"/>
              </a:solidFill>
            </a:endParaRPr>
          </a:p>
        </p:txBody>
      </p:sp>
      <p:graphicFrame>
        <p:nvGraphicFramePr>
          <p:cNvPr id="6" name="Content Placeholder 4"/>
          <p:cNvGraphicFramePr>
            <a:graphicFrameLocks noGrp="1"/>
          </p:cNvGraphicFramePr>
          <p:nvPr>
            <p:ph idx="1"/>
            <p:extLst>
              <p:ext uri="{D42A27DB-BD31-4B8C-83A1-F6EECF244321}">
                <p14:modId xmlns:p14="http://schemas.microsoft.com/office/powerpoint/2010/main" val="3041838067"/>
              </p:ext>
            </p:extLst>
          </p:nvPr>
        </p:nvGraphicFramePr>
        <p:xfrm>
          <a:off x="286775" y="3347105"/>
          <a:ext cx="8616335" cy="3307080"/>
        </p:xfrm>
        <a:graphic>
          <a:graphicData uri="http://schemas.openxmlformats.org/drawingml/2006/table">
            <a:tbl>
              <a:tblPr/>
              <a:tblGrid>
                <a:gridCol w="2286000">
                  <a:extLst>
                    <a:ext uri="{9D8B030D-6E8A-4147-A177-3AD203B41FA5}">
                      <a16:colId xmlns:a16="http://schemas.microsoft.com/office/drawing/2014/main" xmlns="" val="20000"/>
                    </a:ext>
                  </a:extLst>
                </a:gridCol>
                <a:gridCol w="2209800">
                  <a:extLst>
                    <a:ext uri="{9D8B030D-6E8A-4147-A177-3AD203B41FA5}">
                      <a16:colId xmlns:a16="http://schemas.microsoft.com/office/drawing/2014/main" xmlns="" val="20001"/>
                    </a:ext>
                  </a:extLst>
                </a:gridCol>
                <a:gridCol w="4018935">
                  <a:extLst>
                    <a:ext uri="{9D8B030D-6E8A-4147-A177-3AD203B41FA5}">
                      <a16:colId xmlns:a16="http://schemas.microsoft.com/office/drawing/2014/main" xmlns="" val="20002"/>
                    </a:ext>
                  </a:extLst>
                </a:gridCol>
                <a:gridCol w="101600">
                  <a:extLst>
                    <a:ext uri="{9D8B030D-6E8A-4147-A177-3AD203B41FA5}">
                      <a16:colId xmlns:a16="http://schemas.microsoft.com/office/drawing/2014/main" xmlns="" val="20003"/>
                    </a:ext>
                  </a:extLst>
                </a:gridCol>
              </a:tblGrid>
              <a:tr h="381000">
                <a:tc>
                  <a:txBody>
                    <a:bodyPr/>
                    <a:lstStyle/>
                    <a:p>
                      <a:pPr algn="ctr"/>
                      <a:r>
                        <a:rPr lang="en-US" sz="3200" b="1" dirty="0" err="1">
                          <a:solidFill>
                            <a:srgbClr val="7030A0"/>
                          </a:solidFill>
                          <a:effectLst/>
                        </a:rPr>
                        <a:t>Số</a:t>
                      </a:r>
                      <a:r>
                        <a:rPr lang="en-US" sz="3200" b="1" dirty="0">
                          <a:solidFill>
                            <a:srgbClr val="7030A0"/>
                          </a:solidFill>
                          <a:effectLst/>
                        </a:rPr>
                        <a:t> </a:t>
                      </a:r>
                      <a:r>
                        <a:rPr lang="en-US" sz="3200" b="1" dirty="0" err="1">
                          <a:solidFill>
                            <a:srgbClr val="7030A0"/>
                          </a:solidFill>
                          <a:effectLst/>
                        </a:rPr>
                        <a:t>thứ</a:t>
                      </a:r>
                      <a:r>
                        <a:rPr lang="en-US" sz="3200" b="1" dirty="0">
                          <a:solidFill>
                            <a:srgbClr val="7030A0"/>
                          </a:solidFill>
                          <a:effectLst/>
                        </a:rPr>
                        <a:t> </a:t>
                      </a:r>
                      <a:r>
                        <a:rPr lang="en-US" sz="3200" b="1" dirty="0" err="1">
                          <a:solidFill>
                            <a:srgbClr val="7030A0"/>
                          </a:solidFill>
                          <a:effectLst/>
                        </a:rPr>
                        <a:t>tự</a:t>
                      </a:r>
                      <a:endParaRPr lang="en-US"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b="1" dirty="0" smtClean="0">
                          <a:solidFill>
                            <a:srgbClr val="7030A0"/>
                          </a:solidFill>
                          <a:effectLst/>
                        </a:rPr>
                        <a:t>Mục tiêu</a:t>
                      </a: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3200" b="1" dirty="0" err="1">
                          <a:solidFill>
                            <a:srgbClr val="7030A0"/>
                          </a:solidFill>
                          <a:effectLst/>
                        </a:rPr>
                        <a:t>Những</a:t>
                      </a:r>
                      <a:r>
                        <a:rPr lang="en-US" sz="3200" b="1" dirty="0">
                          <a:solidFill>
                            <a:srgbClr val="7030A0"/>
                          </a:solidFill>
                          <a:effectLst/>
                        </a:rPr>
                        <a:t> </a:t>
                      </a:r>
                      <a:r>
                        <a:rPr lang="en-US" sz="3200" b="1" dirty="0" err="1">
                          <a:solidFill>
                            <a:srgbClr val="7030A0"/>
                          </a:solidFill>
                          <a:effectLst/>
                        </a:rPr>
                        <a:t>biện</a:t>
                      </a:r>
                      <a:r>
                        <a:rPr lang="en-US" sz="3200" b="1" dirty="0">
                          <a:solidFill>
                            <a:srgbClr val="7030A0"/>
                          </a:solidFill>
                          <a:effectLst/>
                        </a:rPr>
                        <a:t> </a:t>
                      </a:r>
                      <a:r>
                        <a:rPr lang="en-US" sz="3200" b="1" dirty="0" err="1">
                          <a:solidFill>
                            <a:srgbClr val="7030A0"/>
                          </a:solidFill>
                          <a:effectLst/>
                        </a:rPr>
                        <a:t>pháp</a:t>
                      </a:r>
                      <a:r>
                        <a:rPr lang="en-US" sz="3200" b="1" dirty="0">
                          <a:solidFill>
                            <a:srgbClr val="7030A0"/>
                          </a:solidFill>
                          <a:effectLst/>
                        </a:rPr>
                        <a:t> </a:t>
                      </a:r>
                      <a:r>
                        <a:rPr lang="vi-VN" sz="3200" b="1" dirty="0" smtClean="0">
                          <a:solidFill>
                            <a:srgbClr val="7030A0"/>
                          </a:solidFill>
                          <a:effectLst/>
                        </a:rPr>
                        <a:t>thực hiện mục tiêu</a:t>
                      </a:r>
                      <a:endParaRPr lang="en-US"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xmlns="" val="10000"/>
                  </a:ext>
                </a:extLst>
              </a:tr>
              <a:tr h="0">
                <a:tc>
                  <a:txBody>
                    <a:bodyPr/>
                    <a:lstStyle/>
                    <a:p>
                      <a:pPr algn="ctr"/>
                      <a:r>
                        <a:rPr lang="en-US" sz="3200" b="1" dirty="0" smtClean="0">
                          <a:solidFill>
                            <a:srgbClr val="7030A0"/>
                          </a:solidFill>
                          <a:effectLst/>
                        </a:rPr>
                        <a:t>1</a:t>
                      </a:r>
                      <a:endParaRPr lang="en-US"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xmlns="" val="10001"/>
                  </a:ext>
                </a:extLst>
              </a:tr>
              <a:tr h="0">
                <a:tc>
                  <a:txBody>
                    <a:bodyPr/>
                    <a:lstStyle/>
                    <a:p>
                      <a:pPr algn="ctr"/>
                      <a:r>
                        <a:rPr lang="vi-VN" sz="3200" b="1" dirty="0" smtClean="0">
                          <a:solidFill>
                            <a:srgbClr val="7030A0"/>
                          </a:solidFill>
                          <a:effectLst/>
                        </a:rPr>
                        <a:t>2</a:t>
                      </a:r>
                      <a:endParaRPr lang="en-US"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xmlns="" val="10002"/>
                  </a:ext>
                </a:extLst>
              </a:tr>
              <a:tr h="463099">
                <a:tc>
                  <a:txBody>
                    <a:bodyPr/>
                    <a:lstStyle/>
                    <a:p>
                      <a:pPr algn="ctr"/>
                      <a:r>
                        <a:rPr lang="vi-VN" sz="3200" b="1" dirty="0" smtClean="0">
                          <a:solidFill>
                            <a:srgbClr val="7030A0"/>
                          </a:solidFill>
                          <a:effectLst/>
                        </a:rPr>
                        <a:t>3</a:t>
                      </a:r>
                      <a:endParaRPr lang="en-US"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3"/>
                  </a:ext>
                </a:extLst>
              </a:tr>
              <a:tr h="0">
                <a:tc>
                  <a:txBody>
                    <a:bodyPr/>
                    <a:lstStyle/>
                    <a:p>
                      <a:pPr algn="ctr"/>
                      <a:endParaRPr lang="en-US"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242014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ook-09-jun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701435">
            <a:off x="2290968" y="2263491"/>
            <a:ext cx="4975366" cy="3224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152400"/>
            <a:ext cx="8991600" cy="1754326"/>
          </a:xfrm>
          <a:prstGeom prst="rect">
            <a:avLst/>
          </a:prstGeom>
          <a:solidFill>
            <a:srgbClr val="FFFF00"/>
          </a:solidFill>
        </p:spPr>
        <p:txBody>
          <a:bodyPr wrap="square">
            <a:spAutoFit/>
          </a:bodyPr>
          <a:lstStyle/>
          <a:p>
            <a:pPr marL="571500" indent="-571500" algn="just">
              <a:buFont typeface="Wingdings" pitchFamily="2" charset="2"/>
              <a:buChar char="v"/>
            </a:pPr>
            <a:r>
              <a:rPr lang="vi-VN" sz="3600" b="1" dirty="0" smtClean="0">
                <a:solidFill>
                  <a:srgbClr val="FF0000"/>
                </a:solidFill>
              </a:rPr>
              <a:t>Chẳng hạn: </a:t>
            </a:r>
            <a:r>
              <a:rPr lang="vi-VN" sz="3600" b="1" dirty="0" smtClean="0">
                <a:solidFill>
                  <a:srgbClr val="7030A0"/>
                </a:solidFill>
              </a:rPr>
              <a:t>Kế </a:t>
            </a:r>
            <a:r>
              <a:rPr lang="vi-VN" sz="3600" b="1" dirty="0">
                <a:solidFill>
                  <a:srgbClr val="7030A0"/>
                </a:solidFill>
              </a:rPr>
              <a:t>hoạch để thực hiện mục tiêu trong một </a:t>
            </a:r>
            <a:r>
              <a:rPr lang="vi-VN" sz="3600" b="1" dirty="0" smtClean="0">
                <a:solidFill>
                  <a:srgbClr val="7030A0"/>
                </a:solidFill>
              </a:rPr>
              <a:t>ngày của bạn Trương Gia Quang như </a:t>
            </a:r>
            <a:r>
              <a:rPr lang="vi-VN" sz="3600" b="1" dirty="0">
                <a:solidFill>
                  <a:srgbClr val="7030A0"/>
                </a:solidFill>
              </a:rPr>
              <a:t>sau:</a:t>
            </a:r>
            <a:endParaRPr lang="en-US" sz="3600" b="1" dirty="0">
              <a:solidFill>
                <a:srgbClr val="7030A0"/>
              </a:solidFill>
            </a:endParaRPr>
          </a:p>
        </p:txBody>
      </p:sp>
      <p:graphicFrame>
        <p:nvGraphicFramePr>
          <p:cNvPr id="6" name="Content Placeholder 4"/>
          <p:cNvGraphicFramePr>
            <a:graphicFrameLocks noGrp="1"/>
          </p:cNvGraphicFramePr>
          <p:nvPr>
            <p:ph idx="1"/>
            <p:extLst>
              <p:ext uri="{D42A27DB-BD31-4B8C-83A1-F6EECF244321}">
                <p14:modId xmlns:p14="http://schemas.microsoft.com/office/powerpoint/2010/main" val="474159903"/>
              </p:ext>
            </p:extLst>
          </p:nvPr>
        </p:nvGraphicFramePr>
        <p:xfrm>
          <a:off x="225733" y="1906726"/>
          <a:ext cx="8765867" cy="4617720"/>
        </p:xfrm>
        <a:graphic>
          <a:graphicData uri="http://schemas.openxmlformats.org/drawingml/2006/table">
            <a:tbl>
              <a:tblPr/>
              <a:tblGrid>
                <a:gridCol w="1526867">
                  <a:extLst>
                    <a:ext uri="{9D8B030D-6E8A-4147-A177-3AD203B41FA5}">
                      <a16:colId xmlns:a16="http://schemas.microsoft.com/office/drawing/2014/main" xmlns="" val="20000"/>
                    </a:ext>
                  </a:extLst>
                </a:gridCol>
                <a:gridCol w="2895600">
                  <a:extLst>
                    <a:ext uri="{9D8B030D-6E8A-4147-A177-3AD203B41FA5}">
                      <a16:colId xmlns:a16="http://schemas.microsoft.com/office/drawing/2014/main" xmlns="" val="20001"/>
                    </a:ext>
                  </a:extLst>
                </a:gridCol>
                <a:gridCol w="4241800">
                  <a:extLst>
                    <a:ext uri="{9D8B030D-6E8A-4147-A177-3AD203B41FA5}">
                      <a16:colId xmlns:a16="http://schemas.microsoft.com/office/drawing/2014/main" xmlns="" val="20002"/>
                    </a:ext>
                  </a:extLst>
                </a:gridCol>
                <a:gridCol w="101600">
                  <a:extLst>
                    <a:ext uri="{9D8B030D-6E8A-4147-A177-3AD203B41FA5}">
                      <a16:colId xmlns:a16="http://schemas.microsoft.com/office/drawing/2014/main" xmlns="" val="20003"/>
                    </a:ext>
                  </a:extLst>
                </a:gridCol>
              </a:tblGrid>
              <a:tr h="1051560">
                <a:tc>
                  <a:txBody>
                    <a:bodyPr/>
                    <a:lstStyle/>
                    <a:p>
                      <a:pPr algn="ctr"/>
                      <a:r>
                        <a:rPr lang="en-US" sz="3200" b="1" dirty="0" err="1">
                          <a:solidFill>
                            <a:srgbClr val="FF0000"/>
                          </a:solidFill>
                          <a:effectLst/>
                        </a:rPr>
                        <a:t>Số</a:t>
                      </a:r>
                      <a:r>
                        <a:rPr lang="en-US" sz="3200" b="1" dirty="0">
                          <a:solidFill>
                            <a:srgbClr val="FF0000"/>
                          </a:solidFill>
                          <a:effectLst/>
                        </a:rPr>
                        <a:t> </a:t>
                      </a:r>
                      <a:r>
                        <a:rPr lang="en-US" sz="3200" b="1" dirty="0" err="1">
                          <a:solidFill>
                            <a:srgbClr val="FF0000"/>
                          </a:solidFill>
                          <a:effectLst/>
                        </a:rPr>
                        <a:t>thứ</a:t>
                      </a:r>
                      <a:r>
                        <a:rPr lang="en-US" sz="3200" b="1" dirty="0">
                          <a:solidFill>
                            <a:srgbClr val="FF0000"/>
                          </a:solidFill>
                          <a:effectLst/>
                        </a:rPr>
                        <a:t> </a:t>
                      </a:r>
                      <a:r>
                        <a:rPr lang="en-US" sz="3200" b="1" dirty="0" err="1">
                          <a:solidFill>
                            <a:srgbClr val="FF0000"/>
                          </a:solidFill>
                          <a:effectLst/>
                        </a:rPr>
                        <a:t>tự</a:t>
                      </a:r>
                      <a:endParaRPr lang="en-US" sz="3200" b="1" dirty="0">
                        <a:solidFill>
                          <a:srgbClr val="FF000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3200" b="1" dirty="0" smtClean="0">
                          <a:solidFill>
                            <a:srgbClr val="FF0000"/>
                          </a:solidFill>
                          <a:effectLst/>
                        </a:rPr>
                        <a:t>Mục tiêu</a:t>
                      </a:r>
                      <a:endParaRPr lang="vi-VN" sz="3200" b="1" dirty="0">
                        <a:solidFill>
                          <a:srgbClr val="FF000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err="1">
                          <a:solidFill>
                            <a:srgbClr val="FF0000"/>
                          </a:solidFill>
                          <a:effectLst/>
                        </a:rPr>
                        <a:t>Những</a:t>
                      </a:r>
                      <a:r>
                        <a:rPr lang="en-US" sz="3200" b="1" dirty="0">
                          <a:solidFill>
                            <a:srgbClr val="FF0000"/>
                          </a:solidFill>
                          <a:effectLst/>
                        </a:rPr>
                        <a:t> </a:t>
                      </a:r>
                      <a:r>
                        <a:rPr lang="en-US" sz="3200" b="1" dirty="0" err="1">
                          <a:solidFill>
                            <a:srgbClr val="FF0000"/>
                          </a:solidFill>
                          <a:effectLst/>
                        </a:rPr>
                        <a:t>biện</a:t>
                      </a:r>
                      <a:r>
                        <a:rPr lang="en-US" sz="3200" b="1" dirty="0">
                          <a:solidFill>
                            <a:srgbClr val="FF0000"/>
                          </a:solidFill>
                          <a:effectLst/>
                        </a:rPr>
                        <a:t> </a:t>
                      </a:r>
                      <a:r>
                        <a:rPr lang="en-US" sz="3200" b="1" dirty="0" err="1">
                          <a:solidFill>
                            <a:srgbClr val="FF0000"/>
                          </a:solidFill>
                          <a:effectLst/>
                        </a:rPr>
                        <a:t>pháp</a:t>
                      </a:r>
                      <a:r>
                        <a:rPr lang="en-US" sz="3200" b="1" dirty="0">
                          <a:solidFill>
                            <a:srgbClr val="FF0000"/>
                          </a:solidFill>
                          <a:effectLst/>
                        </a:rPr>
                        <a:t> </a:t>
                      </a:r>
                      <a:r>
                        <a:rPr lang="vi-VN" sz="3200" b="1" dirty="0" smtClean="0">
                          <a:solidFill>
                            <a:srgbClr val="FF0000"/>
                          </a:solidFill>
                          <a:effectLst/>
                        </a:rPr>
                        <a:t>thực hiện mục tiêu</a:t>
                      </a:r>
                      <a:endParaRPr lang="en-US" sz="3200" b="1" dirty="0">
                        <a:solidFill>
                          <a:srgbClr val="FF000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32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xmlns="" val="10000"/>
                  </a:ext>
                </a:extLst>
              </a:tr>
              <a:tr h="0">
                <a:tc>
                  <a:txBody>
                    <a:bodyPr/>
                    <a:lstStyle/>
                    <a:p>
                      <a:pPr algn="ctr"/>
                      <a:r>
                        <a:rPr lang="en-US" sz="3200" b="1" dirty="0" smtClean="0">
                          <a:solidFill>
                            <a:srgbClr val="002060"/>
                          </a:solidFill>
                          <a:effectLst/>
                        </a:rPr>
                        <a:t>1</a:t>
                      </a:r>
                      <a:endParaRPr lang="en-US" sz="3200" b="1" dirty="0">
                        <a:solidFill>
                          <a:srgbClr val="00206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vi-VN" sz="3200" b="1" dirty="0" smtClean="0">
                          <a:solidFill>
                            <a:srgbClr val="002060"/>
                          </a:solidFill>
                          <a:effectLst/>
                        </a:rPr>
                        <a:t>- Hiểu được nội dung của bài «</a:t>
                      </a:r>
                      <a:r>
                        <a:rPr lang="vi-VN" sz="3200" b="1" dirty="0" smtClean="0">
                          <a:solidFill>
                            <a:srgbClr val="FF0000"/>
                          </a:solidFill>
                          <a:effectLst/>
                        </a:rPr>
                        <a:t>Sắc màu em yêu</a:t>
                      </a:r>
                      <a:r>
                        <a:rPr lang="vi-VN" sz="3200" b="1" dirty="0" smtClean="0">
                          <a:solidFill>
                            <a:srgbClr val="002060"/>
                          </a:solidFill>
                          <a:effectLst/>
                        </a:rPr>
                        <a:t>».</a:t>
                      </a:r>
                      <a:endParaRPr lang="vi-VN" sz="3200" b="1" dirty="0">
                        <a:solidFill>
                          <a:srgbClr val="00206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vi-VN" sz="3200" b="1" dirty="0" smtClean="0">
                          <a:solidFill>
                            <a:srgbClr val="002060"/>
                          </a:solidFill>
                          <a:effectLst/>
                        </a:rPr>
                        <a:t>Đọc nhiều lần</a:t>
                      </a:r>
                      <a:r>
                        <a:rPr lang="vi-VN" sz="3200" b="1" baseline="0" dirty="0" smtClean="0">
                          <a:solidFill>
                            <a:srgbClr val="002060"/>
                          </a:solidFill>
                          <a:effectLst/>
                        </a:rPr>
                        <a:t> bài đọc</a:t>
                      </a:r>
                      <a:r>
                        <a:rPr lang="vi-VN" sz="3200" b="1" baseline="0" smtClean="0">
                          <a:solidFill>
                            <a:srgbClr val="002060"/>
                          </a:solidFill>
                          <a:effectLst/>
                        </a:rPr>
                        <a:t>, đọc kĩ </a:t>
                      </a:r>
                      <a:r>
                        <a:rPr lang="vi-VN" sz="3200" b="1" baseline="0" dirty="0" smtClean="0">
                          <a:solidFill>
                            <a:srgbClr val="002060"/>
                          </a:solidFill>
                          <a:effectLst/>
                        </a:rPr>
                        <a:t>lời giải nghĩa từ, chú ý nghe cô giáo giảng bài.</a:t>
                      </a:r>
                      <a:endParaRPr lang="vi-VN" sz="3200" b="1" dirty="0">
                        <a:solidFill>
                          <a:srgbClr val="00206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vi-VN" sz="28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xmlns="" val="10001"/>
                  </a:ext>
                </a:extLst>
              </a:tr>
              <a:tr h="0">
                <a:tc>
                  <a:txBody>
                    <a:bodyPr/>
                    <a:lstStyle/>
                    <a:p>
                      <a:pPr algn="ctr"/>
                      <a:r>
                        <a:rPr lang="vi-VN" sz="3200" b="1" dirty="0" smtClean="0">
                          <a:solidFill>
                            <a:srgbClr val="002060"/>
                          </a:solidFill>
                          <a:effectLst/>
                        </a:rPr>
                        <a:t>2</a:t>
                      </a:r>
                      <a:endParaRPr lang="en-US" sz="3200" b="1" dirty="0">
                        <a:solidFill>
                          <a:srgbClr val="00206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vi-VN" sz="3200" b="1" dirty="0" smtClean="0">
                          <a:solidFill>
                            <a:srgbClr val="002060"/>
                          </a:solidFill>
                          <a:effectLst/>
                        </a:rPr>
                        <a:t>- Viết  chữ cho đẹp.</a:t>
                      </a:r>
                      <a:endParaRPr lang="vi-VN" sz="3200" b="1" dirty="0">
                        <a:solidFill>
                          <a:srgbClr val="00206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vi-VN" sz="3200" b="1" dirty="0" smtClean="0">
                          <a:solidFill>
                            <a:srgbClr val="002060"/>
                          </a:solidFill>
                          <a:effectLst/>
                        </a:rPr>
                        <a:t>Viết nhiều lần, tham khảo các kiểu chữ trên mạng Internet.</a:t>
                      </a:r>
                      <a:endParaRPr lang="vi-VN" sz="3200" b="1" dirty="0">
                        <a:solidFill>
                          <a:srgbClr val="002060"/>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vi-VN" sz="2800" b="1" dirty="0">
                        <a:solidFill>
                          <a:srgbClr val="7030A0"/>
                        </a:solidFill>
                        <a:effectLst/>
                      </a:endParaRPr>
                    </a:p>
                  </a:txBody>
                  <a:tcPr marL="38100" marR="38100" marT="38100" marB="38100"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77581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747"/>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5" name="WordArt 5"/>
          <p:cNvSpPr>
            <a:spLocks noChangeArrowheads="1" noChangeShapeType="1" noTextEdit="1"/>
          </p:cNvSpPr>
          <p:nvPr/>
        </p:nvSpPr>
        <p:spPr bwMode="auto">
          <a:xfrm>
            <a:off x="1447800" y="761999"/>
            <a:ext cx="7315200" cy="2746747"/>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vi-VN" sz="3600" b="1" kern="10" dirty="0">
                <a:ln w="9525">
                  <a:round/>
                  <a:headEnd/>
                  <a:tailEnd/>
                </a:ln>
                <a:solidFill>
                  <a:srgbClr val="FF0000"/>
                </a:solidFill>
                <a:cs typeface="Arial"/>
              </a:rPr>
              <a:t>HOẠT ĐỘNG ỨNG DỤNG</a:t>
            </a:r>
            <a:endParaRPr lang="en-US" sz="3600" b="1" kern="10" dirty="0">
              <a:ln w="9525">
                <a:round/>
                <a:headEnd/>
                <a:tailEnd/>
              </a:ln>
              <a:solidFill>
                <a:srgbClr val="FF0000"/>
              </a:solidFill>
              <a:cs typeface="Arial"/>
            </a:endParaRPr>
          </a:p>
        </p:txBody>
      </p:sp>
      <p:grpSp>
        <p:nvGrpSpPr>
          <p:cNvPr id="4" name="Group 18"/>
          <p:cNvGrpSpPr>
            <a:grpSpLocks/>
          </p:cNvGrpSpPr>
          <p:nvPr/>
        </p:nvGrpSpPr>
        <p:grpSpPr bwMode="auto">
          <a:xfrm rot="20876853">
            <a:off x="2643177" y="3038894"/>
            <a:ext cx="5353803" cy="1998415"/>
            <a:chOff x="5225" y="9335"/>
            <a:chExt cx="2520" cy="1750"/>
          </a:xfrm>
        </p:grpSpPr>
        <p:sp>
          <p:nvSpPr>
            <p:cNvPr id="5" name="AutoShape 27" descr="2"/>
            <p:cNvSpPr>
              <a:spLocks noChangeArrowheads="1"/>
            </p:cNvSpPr>
            <p:nvPr/>
          </p:nvSpPr>
          <p:spPr bwMode="auto">
            <a:xfrm>
              <a:off x="5225" y="10186"/>
              <a:ext cx="2520" cy="899"/>
            </a:xfrm>
            <a:prstGeom prst="wave">
              <a:avLst>
                <a:gd name="adj1" fmla="val 20644"/>
                <a:gd name="adj2" fmla="val 0"/>
              </a:avLst>
            </a:prstGeom>
            <a:blipFill dpi="0" rotWithShape="0">
              <a:blip r:embed="rId3"/>
              <a:srcRect/>
              <a:stretch>
                <a:fillRect/>
              </a:stretch>
            </a:blipFill>
            <a:ln>
              <a:noFill/>
            </a:ln>
            <a:effectLst>
              <a:outerShdw dist="107763" dir="2700000" algn="ctr" rotWithShape="0">
                <a:srgbClr val="C0C0C0"/>
              </a:outerShdw>
            </a:effectLst>
            <a:extLst>
              <a:ext uri="{91240B29-F687-4F45-9708-019B960494DF}">
                <a14:hiddenLine xmlns:a14="http://schemas.microsoft.com/office/drawing/2010/main" w="9525">
                  <a:solidFill>
                    <a:srgbClr val="000000"/>
                  </a:solidFill>
                  <a:round/>
                  <a:headEnd/>
                  <a:tailEnd/>
                </a14:hiddenLine>
              </a:ext>
            </a:extLst>
          </p:spPr>
          <p:txBody>
            <a:bodyPr/>
            <a:lstStyle/>
            <a:p>
              <a:pPr defTabSz="912813" fontAlgn="base">
                <a:spcBef>
                  <a:spcPct val="0"/>
                </a:spcBef>
                <a:spcAft>
                  <a:spcPct val="0"/>
                </a:spcAft>
              </a:pPr>
              <a:endParaRPr lang="en-US">
                <a:solidFill>
                  <a:srgbClr val="000000"/>
                </a:solidFill>
                <a:cs typeface="Arial" pitchFamily="34" charset="0"/>
              </a:endParaRPr>
            </a:p>
          </p:txBody>
        </p:sp>
        <p:pic>
          <p:nvPicPr>
            <p:cNvPr id="6" name="Picture 26" descr="cosm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2" y="9335"/>
              <a:ext cx="1080"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5" descr="BOOK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4" y="10122"/>
              <a:ext cx="126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4" descr="BOOK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42" y="9848"/>
              <a:ext cx="163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3" descr="QUILLPE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15" y="9336"/>
              <a:ext cx="702" cy="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22"/>
            <p:cNvSpPr txBox="1">
              <a:spLocks noChangeArrowheads="1"/>
            </p:cNvSpPr>
            <p:nvPr/>
          </p:nvSpPr>
          <p:spPr bwMode="auto">
            <a:xfrm>
              <a:off x="5867" y="9897"/>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sz="4000">
                  <a:solidFill>
                    <a:schemeClr val="tx1"/>
                  </a:solidFill>
                  <a:latin typeface="Arial" pitchFamily="34" charset="0"/>
                </a:defRPr>
              </a:lvl1pPr>
              <a:lvl2pPr marL="742950" indent="-285750" defTabSz="912813" eaLnBrk="0" hangingPunct="0">
                <a:defRPr sz="4000">
                  <a:solidFill>
                    <a:schemeClr val="tx1"/>
                  </a:solidFill>
                  <a:latin typeface="Arial" pitchFamily="34" charset="0"/>
                </a:defRPr>
              </a:lvl2pPr>
              <a:lvl3pPr marL="1143000" indent="-228600" defTabSz="912813" eaLnBrk="0" hangingPunct="0">
                <a:defRPr sz="4000">
                  <a:solidFill>
                    <a:schemeClr val="tx1"/>
                  </a:solidFill>
                  <a:latin typeface="Arial" pitchFamily="34" charset="0"/>
                </a:defRPr>
              </a:lvl3pPr>
              <a:lvl4pPr marL="1600200" indent="-228600" defTabSz="912813" eaLnBrk="0" hangingPunct="0">
                <a:defRPr sz="4000">
                  <a:solidFill>
                    <a:schemeClr val="tx1"/>
                  </a:solidFill>
                  <a:latin typeface="Arial" pitchFamily="34" charset="0"/>
                </a:defRPr>
              </a:lvl4pPr>
              <a:lvl5pPr marL="2057400" indent="-228600" defTabSz="912813" eaLnBrk="0" hangingPunct="0">
                <a:defRPr sz="4000">
                  <a:solidFill>
                    <a:schemeClr val="tx1"/>
                  </a:solidFill>
                  <a:latin typeface="Arial" pitchFamily="34" charset="0"/>
                </a:defRPr>
              </a:lvl5pPr>
              <a:lvl6pPr marL="2514600" indent="-228600" defTabSz="912813" eaLnBrk="0" fontAlgn="base" hangingPunct="0">
                <a:spcBef>
                  <a:spcPct val="0"/>
                </a:spcBef>
                <a:spcAft>
                  <a:spcPct val="0"/>
                </a:spcAft>
                <a:defRPr sz="4000">
                  <a:solidFill>
                    <a:schemeClr val="tx1"/>
                  </a:solidFill>
                  <a:latin typeface="Arial" pitchFamily="34" charset="0"/>
                </a:defRPr>
              </a:lvl6pPr>
              <a:lvl7pPr marL="2971800" indent="-228600" defTabSz="912813" eaLnBrk="0" fontAlgn="base" hangingPunct="0">
                <a:spcBef>
                  <a:spcPct val="0"/>
                </a:spcBef>
                <a:spcAft>
                  <a:spcPct val="0"/>
                </a:spcAft>
                <a:defRPr sz="4000">
                  <a:solidFill>
                    <a:schemeClr val="tx1"/>
                  </a:solidFill>
                  <a:latin typeface="Arial" pitchFamily="34" charset="0"/>
                </a:defRPr>
              </a:lvl7pPr>
              <a:lvl8pPr marL="3429000" indent="-228600" defTabSz="912813" eaLnBrk="0" fontAlgn="base" hangingPunct="0">
                <a:spcBef>
                  <a:spcPct val="0"/>
                </a:spcBef>
                <a:spcAft>
                  <a:spcPct val="0"/>
                </a:spcAft>
                <a:defRPr sz="4000">
                  <a:solidFill>
                    <a:schemeClr val="tx1"/>
                  </a:solidFill>
                  <a:latin typeface="Arial" pitchFamily="34" charset="0"/>
                </a:defRPr>
              </a:lvl8pPr>
              <a:lvl9pPr marL="3886200" indent="-228600" defTabSz="912813" eaLnBrk="0" fontAlgn="base" hangingPunct="0">
                <a:spcBef>
                  <a:spcPct val="0"/>
                </a:spcBef>
                <a:spcAft>
                  <a:spcPct val="0"/>
                </a:spcAft>
                <a:defRPr sz="4000">
                  <a:solidFill>
                    <a:schemeClr val="tx1"/>
                  </a:solidFill>
                  <a:latin typeface="Arial" pitchFamily="34" charset="0"/>
                </a:defRPr>
              </a:lvl9pPr>
            </a:lstStyle>
            <a:p>
              <a:pPr algn="r" eaLnBrk="1" fontAlgn="base" hangingPunct="1">
                <a:spcBef>
                  <a:spcPct val="0"/>
                </a:spcBef>
                <a:spcAft>
                  <a:spcPct val="0"/>
                </a:spcAft>
              </a:pPr>
              <a:r>
                <a:rPr lang="en-US" altLang="vi-VN" sz="800" b="1" smtClean="0">
                  <a:solidFill>
                    <a:srgbClr val="000000"/>
                  </a:solidFill>
                  <a:latin typeface="VnBangkok"/>
                  <a:cs typeface="Times New Roman" pitchFamily="18" charset="0"/>
                </a:rPr>
                <a:t> </a:t>
              </a:r>
              <a:endParaRPr lang="en-US" altLang="vi-VN" sz="4800" smtClean="0">
                <a:solidFill>
                  <a:srgbClr val="000000"/>
                </a:solidFill>
                <a:latin typeface="Calibri" pitchFamily="34" charset="0"/>
                <a:cs typeface="Times New Roman" pitchFamily="18" charset="0"/>
              </a:endParaRPr>
            </a:p>
          </p:txBody>
        </p:sp>
        <p:sp>
          <p:nvSpPr>
            <p:cNvPr id="11" name="Text Box 21"/>
            <p:cNvSpPr txBox="1">
              <a:spLocks noChangeArrowheads="1"/>
            </p:cNvSpPr>
            <p:nvPr/>
          </p:nvSpPr>
          <p:spPr bwMode="auto">
            <a:xfrm>
              <a:off x="6665" y="9863"/>
              <a:ext cx="57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sz="4000">
                  <a:solidFill>
                    <a:schemeClr val="tx1"/>
                  </a:solidFill>
                  <a:latin typeface="Arial" pitchFamily="34" charset="0"/>
                </a:defRPr>
              </a:lvl1pPr>
              <a:lvl2pPr marL="742950" indent="-285750" defTabSz="912813" eaLnBrk="0" hangingPunct="0">
                <a:defRPr sz="4000">
                  <a:solidFill>
                    <a:schemeClr val="tx1"/>
                  </a:solidFill>
                  <a:latin typeface="Arial" pitchFamily="34" charset="0"/>
                </a:defRPr>
              </a:lvl2pPr>
              <a:lvl3pPr marL="1143000" indent="-228600" defTabSz="912813" eaLnBrk="0" hangingPunct="0">
                <a:defRPr sz="4000">
                  <a:solidFill>
                    <a:schemeClr val="tx1"/>
                  </a:solidFill>
                  <a:latin typeface="Arial" pitchFamily="34" charset="0"/>
                </a:defRPr>
              </a:lvl3pPr>
              <a:lvl4pPr marL="1600200" indent="-228600" defTabSz="912813" eaLnBrk="0" hangingPunct="0">
                <a:defRPr sz="4000">
                  <a:solidFill>
                    <a:schemeClr val="tx1"/>
                  </a:solidFill>
                  <a:latin typeface="Arial" pitchFamily="34" charset="0"/>
                </a:defRPr>
              </a:lvl4pPr>
              <a:lvl5pPr marL="2057400" indent="-228600" defTabSz="912813" eaLnBrk="0" hangingPunct="0">
                <a:defRPr sz="4000">
                  <a:solidFill>
                    <a:schemeClr val="tx1"/>
                  </a:solidFill>
                  <a:latin typeface="Arial" pitchFamily="34" charset="0"/>
                </a:defRPr>
              </a:lvl5pPr>
              <a:lvl6pPr marL="2514600" indent="-228600" defTabSz="912813" eaLnBrk="0" fontAlgn="base" hangingPunct="0">
                <a:spcBef>
                  <a:spcPct val="0"/>
                </a:spcBef>
                <a:spcAft>
                  <a:spcPct val="0"/>
                </a:spcAft>
                <a:defRPr sz="4000">
                  <a:solidFill>
                    <a:schemeClr val="tx1"/>
                  </a:solidFill>
                  <a:latin typeface="Arial" pitchFamily="34" charset="0"/>
                </a:defRPr>
              </a:lvl6pPr>
              <a:lvl7pPr marL="2971800" indent="-228600" defTabSz="912813" eaLnBrk="0" fontAlgn="base" hangingPunct="0">
                <a:spcBef>
                  <a:spcPct val="0"/>
                </a:spcBef>
                <a:spcAft>
                  <a:spcPct val="0"/>
                </a:spcAft>
                <a:defRPr sz="4000">
                  <a:solidFill>
                    <a:schemeClr val="tx1"/>
                  </a:solidFill>
                  <a:latin typeface="Arial" pitchFamily="34" charset="0"/>
                </a:defRPr>
              </a:lvl7pPr>
              <a:lvl8pPr marL="3429000" indent="-228600" defTabSz="912813" eaLnBrk="0" fontAlgn="base" hangingPunct="0">
                <a:spcBef>
                  <a:spcPct val="0"/>
                </a:spcBef>
                <a:spcAft>
                  <a:spcPct val="0"/>
                </a:spcAft>
                <a:defRPr sz="4000">
                  <a:solidFill>
                    <a:schemeClr val="tx1"/>
                  </a:solidFill>
                  <a:latin typeface="Arial" pitchFamily="34" charset="0"/>
                </a:defRPr>
              </a:lvl8pPr>
              <a:lvl9pPr marL="3886200" indent="-228600" defTabSz="912813" eaLnBrk="0" fontAlgn="base" hangingPunct="0">
                <a:spcBef>
                  <a:spcPct val="0"/>
                </a:spcBef>
                <a:spcAft>
                  <a:spcPct val="0"/>
                </a:spcAft>
                <a:defRPr sz="4000">
                  <a:solidFill>
                    <a:schemeClr val="tx1"/>
                  </a:solidFill>
                  <a:latin typeface="Arial" pitchFamily="34" charset="0"/>
                </a:defRPr>
              </a:lvl9pPr>
            </a:lstStyle>
            <a:p>
              <a:pPr eaLnBrk="1" fontAlgn="base" hangingPunct="1">
                <a:spcBef>
                  <a:spcPct val="0"/>
                </a:spcBef>
                <a:spcAft>
                  <a:spcPct val="0"/>
                </a:spcAft>
              </a:pPr>
              <a:endParaRPr lang="vi-VN" altLang="vi-VN" sz="4800" smtClean="0">
                <a:solidFill>
                  <a:srgbClr val="000000"/>
                </a:solidFill>
                <a:latin typeface="Calibri" pitchFamily="34" charset="0"/>
                <a:cs typeface="Arial" pitchFamily="34" charset="0"/>
              </a:endParaRPr>
            </a:p>
          </p:txBody>
        </p:sp>
        <p:sp>
          <p:nvSpPr>
            <p:cNvPr id="12" name="WordArt 20"/>
            <p:cNvSpPr>
              <a:spLocks noChangeArrowheads="1" noChangeShapeType="1" noTextEdit="1"/>
            </p:cNvSpPr>
            <p:nvPr/>
          </p:nvSpPr>
          <p:spPr bwMode="auto">
            <a:xfrm rot="1334491">
              <a:off x="6130" y="10696"/>
              <a:ext cx="600" cy="1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9282"/>
                </a:avLst>
              </a:prstTxWarp>
            </a:bodyPr>
            <a:lstStyle/>
            <a:p>
              <a:pPr algn="ctr" fontAlgn="base">
                <a:spcBef>
                  <a:spcPct val="0"/>
                </a:spcBef>
                <a:spcAft>
                  <a:spcPct val="0"/>
                </a:spcAft>
              </a:pPr>
              <a:r>
                <a:rPr lang="en-US" b="1" kern="10">
                  <a:solidFill>
                    <a:srgbClr val="FFFFFF"/>
                  </a:solidFill>
                  <a:latin typeface="VNbritannic"/>
                </a:rPr>
                <a:t>NÀM </a:t>
              </a:r>
            </a:p>
          </p:txBody>
        </p:sp>
        <p:sp>
          <p:nvSpPr>
            <p:cNvPr id="13" name="Text Box 19"/>
            <p:cNvSpPr txBox="1">
              <a:spLocks noChangeArrowheads="1"/>
            </p:cNvSpPr>
            <p:nvPr/>
          </p:nvSpPr>
          <p:spPr bwMode="auto">
            <a:xfrm>
              <a:off x="6623" y="10049"/>
              <a:ext cx="7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sz="4000">
                  <a:solidFill>
                    <a:schemeClr val="tx1"/>
                  </a:solidFill>
                  <a:latin typeface="Arial" pitchFamily="34" charset="0"/>
                </a:defRPr>
              </a:lvl1pPr>
              <a:lvl2pPr marL="742950" indent="-285750" defTabSz="912813" eaLnBrk="0" hangingPunct="0">
                <a:defRPr sz="4000">
                  <a:solidFill>
                    <a:schemeClr val="tx1"/>
                  </a:solidFill>
                  <a:latin typeface="Arial" pitchFamily="34" charset="0"/>
                </a:defRPr>
              </a:lvl2pPr>
              <a:lvl3pPr marL="1143000" indent="-228600" defTabSz="912813" eaLnBrk="0" hangingPunct="0">
                <a:defRPr sz="4000">
                  <a:solidFill>
                    <a:schemeClr val="tx1"/>
                  </a:solidFill>
                  <a:latin typeface="Arial" pitchFamily="34" charset="0"/>
                </a:defRPr>
              </a:lvl3pPr>
              <a:lvl4pPr marL="1600200" indent="-228600" defTabSz="912813" eaLnBrk="0" hangingPunct="0">
                <a:defRPr sz="4000">
                  <a:solidFill>
                    <a:schemeClr val="tx1"/>
                  </a:solidFill>
                  <a:latin typeface="Arial" pitchFamily="34" charset="0"/>
                </a:defRPr>
              </a:lvl4pPr>
              <a:lvl5pPr marL="2057400" indent="-228600" defTabSz="912813" eaLnBrk="0" hangingPunct="0">
                <a:defRPr sz="4000">
                  <a:solidFill>
                    <a:schemeClr val="tx1"/>
                  </a:solidFill>
                  <a:latin typeface="Arial" pitchFamily="34" charset="0"/>
                </a:defRPr>
              </a:lvl5pPr>
              <a:lvl6pPr marL="2514600" indent="-228600" defTabSz="912813" eaLnBrk="0" fontAlgn="base" hangingPunct="0">
                <a:spcBef>
                  <a:spcPct val="0"/>
                </a:spcBef>
                <a:spcAft>
                  <a:spcPct val="0"/>
                </a:spcAft>
                <a:defRPr sz="4000">
                  <a:solidFill>
                    <a:schemeClr val="tx1"/>
                  </a:solidFill>
                  <a:latin typeface="Arial" pitchFamily="34" charset="0"/>
                </a:defRPr>
              </a:lvl6pPr>
              <a:lvl7pPr marL="2971800" indent="-228600" defTabSz="912813" eaLnBrk="0" fontAlgn="base" hangingPunct="0">
                <a:spcBef>
                  <a:spcPct val="0"/>
                </a:spcBef>
                <a:spcAft>
                  <a:spcPct val="0"/>
                </a:spcAft>
                <a:defRPr sz="4000">
                  <a:solidFill>
                    <a:schemeClr val="tx1"/>
                  </a:solidFill>
                  <a:latin typeface="Arial" pitchFamily="34" charset="0"/>
                </a:defRPr>
              </a:lvl7pPr>
              <a:lvl8pPr marL="3429000" indent="-228600" defTabSz="912813" eaLnBrk="0" fontAlgn="base" hangingPunct="0">
                <a:spcBef>
                  <a:spcPct val="0"/>
                </a:spcBef>
                <a:spcAft>
                  <a:spcPct val="0"/>
                </a:spcAft>
                <a:defRPr sz="4000">
                  <a:solidFill>
                    <a:schemeClr val="tx1"/>
                  </a:solidFill>
                  <a:latin typeface="Arial" pitchFamily="34" charset="0"/>
                </a:defRPr>
              </a:lvl8pPr>
              <a:lvl9pPr marL="3886200" indent="-228600" defTabSz="912813" eaLnBrk="0" fontAlgn="base" hangingPunct="0">
                <a:spcBef>
                  <a:spcPct val="0"/>
                </a:spcBef>
                <a:spcAft>
                  <a:spcPct val="0"/>
                </a:spcAft>
                <a:defRPr sz="4000">
                  <a:solidFill>
                    <a:schemeClr val="tx1"/>
                  </a:solidFill>
                  <a:latin typeface="Arial" pitchFamily="34" charset="0"/>
                </a:defRPr>
              </a:lvl9pPr>
            </a:lstStyle>
            <a:p>
              <a:pPr eaLnBrk="1" fontAlgn="base" hangingPunct="1">
                <a:spcBef>
                  <a:spcPct val="0"/>
                </a:spcBef>
                <a:spcAft>
                  <a:spcPct val="0"/>
                </a:spcAft>
              </a:pPr>
              <a:endParaRPr lang="vi-VN" altLang="vi-VN" sz="4800" smtClean="0">
                <a:solidFill>
                  <a:srgbClr val="000000"/>
                </a:solidFill>
                <a:latin typeface="Calibri" pitchFamily="34" charset="0"/>
                <a:cs typeface="Arial" pitchFamily="34" charset="0"/>
              </a:endParaRPr>
            </a:p>
          </p:txBody>
        </p:sp>
      </p:grpSp>
      <p:sp>
        <p:nvSpPr>
          <p:cNvPr id="14" name="AutoShape 10"/>
          <p:cNvSpPr>
            <a:spLocks noChangeArrowheads="1"/>
          </p:cNvSpPr>
          <p:nvPr/>
        </p:nvSpPr>
        <p:spPr bwMode="auto">
          <a:xfrm>
            <a:off x="3009900" y="4133802"/>
            <a:ext cx="4191000" cy="2128838"/>
          </a:xfrm>
          <a:prstGeom prst="star32">
            <a:avLst>
              <a:gd name="adj" fmla="val 11069"/>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sp>
        <p:nvSpPr>
          <p:cNvPr id="15"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spTree>
    <p:extLst>
      <p:ext uri="{BB962C8B-B14F-4D97-AF65-F5344CB8AC3E}">
        <p14:creationId xmlns:p14="http://schemas.microsoft.com/office/powerpoint/2010/main" val="313759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1" nodeType="withEffect">
                                  <p:stCondLst>
                                    <p:cond delay="0"/>
                                  </p:stCondLst>
                                  <p:childTnLst>
                                    <p:animRot by="21600000">
                                      <p:cBhvr>
                                        <p:cTn id="6" dur="2000" fill="hold"/>
                                        <p:tgtEl>
                                          <p:spTgt spid="14"/>
                                        </p:tgtEl>
                                        <p:attrNameLst>
                                          <p:attrName>r</p:attrName>
                                        </p:attrNameLst>
                                      </p:cBhvr>
                                    </p:animRot>
                                  </p:childTnLst>
                                </p:cTn>
                              </p:par>
                              <p:par>
                                <p:cTn id="7" presetID="8" presetClass="emph" presetSubtype="0" fill="hold" grpId="2" nodeType="withEffect">
                                  <p:stCondLst>
                                    <p:cond delay="0"/>
                                  </p:stCondLst>
                                  <p:childTnLst>
                                    <p:animRot by="21600000">
                                      <p:cBhvr>
                                        <p:cTn id="8" dur="2000" fill="hold"/>
                                        <p:tgtEl>
                                          <p:spTgt spid="14"/>
                                        </p:tgtEl>
                                        <p:attrNameLst>
                                          <p:attrName>r</p:attrName>
                                        </p:attrNameLst>
                                      </p:cBhvr>
                                    </p:animRot>
                                  </p:childTnLst>
                                </p:cTn>
                              </p:par>
                              <p:par>
                                <p:cTn id="9" presetID="5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770" decel="100000"/>
                                        <p:tgtEl>
                                          <p:spTgt spid="14"/>
                                        </p:tgtEl>
                                      </p:cBhvr>
                                    </p:animEffect>
                                    <p:animScale>
                                      <p:cBhvr>
                                        <p:cTn id="12" dur="770" decel="100000"/>
                                        <p:tgtEl>
                                          <p:spTgt spid="14"/>
                                        </p:tgtEl>
                                      </p:cBhvr>
                                      <p:from x="10000" y="10000"/>
                                      <p:to x="200000" y="450000"/>
                                    </p:animScale>
                                    <p:animScale>
                                      <p:cBhvr>
                                        <p:cTn id="13" dur="1230" accel="100000" fill="hold">
                                          <p:stCondLst>
                                            <p:cond delay="770"/>
                                          </p:stCondLst>
                                        </p:cTn>
                                        <p:tgtEl>
                                          <p:spTgt spid="14"/>
                                        </p:tgtEl>
                                      </p:cBhvr>
                                      <p:from x="200000" y="450000"/>
                                      <p:to x="100000" y="100000"/>
                                    </p:animScale>
                                    <p:set>
                                      <p:cBhvr>
                                        <p:cTn id="14" dur="770" fill="hold"/>
                                        <p:tgtEl>
                                          <p:spTgt spid="14"/>
                                        </p:tgtEl>
                                        <p:attrNameLst>
                                          <p:attrName>ppt_x</p:attrName>
                                        </p:attrNameLst>
                                      </p:cBhvr>
                                      <p:to>
                                        <p:strVal val="(0.5)"/>
                                      </p:to>
                                    </p:set>
                                    <p:anim from="(0.5)" to="(#ppt_x)" calcmode="lin" valueType="num">
                                      <p:cBhvr>
                                        <p:cTn id="15" dur="1230" accel="100000" fill="hold">
                                          <p:stCondLst>
                                            <p:cond delay="770"/>
                                          </p:stCondLst>
                                        </p:cTn>
                                        <p:tgtEl>
                                          <p:spTgt spid="14"/>
                                        </p:tgtEl>
                                        <p:attrNameLst>
                                          <p:attrName>ppt_x</p:attrName>
                                        </p:attrNameLst>
                                      </p:cBhvr>
                                    </p:anim>
                                    <p:set>
                                      <p:cBhvr>
                                        <p:cTn id="16" dur="770" fill="hold"/>
                                        <p:tgtEl>
                                          <p:spTgt spid="14"/>
                                        </p:tgtEl>
                                        <p:attrNameLst>
                                          <p:attrName>ppt_y</p:attrName>
                                        </p:attrNameLst>
                                      </p:cBhvr>
                                      <p:to>
                                        <p:strVal val="(#ppt_y+0.4)"/>
                                      </p:to>
                                    </p:set>
                                    <p:anim from="(#ppt_y+0.4)" to="(#ppt_y)" calcmode="lin" valueType="num">
                                      <p:cBhvr>
                                        <p:cTn id="17" dur="1230" accel="100000" fill="hold">
                                          <p:stCondLst>
                                            <p:cond delay="770"/>
                                          </p:stCondLst>
                                        </p:cTn>
                                        <p:tgtEl>
                                          <p:spTgt spid="1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4" grpId="2"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0" y="381000"/>
            <a:ext cx="9144000" cy="3657600"/>
          </a:xfrm>
          <a:prstGeom prst="cloudCallout">
            <a:avLst>
              <a:gd name="adj1" fmla="val -47505"/>
              <a:gd name="adj2" fmla="val 98306"/>
            </a:avLst>
          </a:prstGeom>
          <a:solidFill>
            <a:srgbClr val="0070C0"/>
          </a:solidFill>
          <a:ln w="9525">
            <a:solidFill>
              <a:schemeClr val="bg1"/>
            </a:solidFill>
            <a:round/>
            <a:headEnd/>
            <a:tailEnd/>
          </a:ln>
          <a:effectLst>
            <a:prstShdw prst="shdw13" dist="157090" dir="15357825">
              <a:srgbClr val="FF3300">
                <a:alpha val="50000"/>
              </a:srgbClr>
            </a:prstShdw>
          </a:effectLst>
        </p:spPr>
        <p:txBody>
          <a:bodyPr/>
          <a:lstStyle/>
          <a:p>
            <a:pPr algn="ctr"/>
            <a:r>
              <a:rPr lang="vi-VN" altLang="en-US" sz="4400" b="1" dirty="0" smtClean="0">
                <a:solidFill>
                  <a:srgbClr val="FFFF00"/>
                </a:solidFill>
                <a:latin typeface="Aaril"/>
              </a:rPr>
              <a:t>Thực hiện kế hoạch vượt qua những khó khăn của bản thân.</a:t>
            </a:r>
            <a:endParaRPr lang="vi-VN" altLang="en-US" sz="4400" b="1" dirty="0">
              <a:solidFill>
                <a:srgbClr val="FFFF00"/>
              </a:solidFill>
              <a:latin typeface="Aaril"/>
            </a:endParaRPr>
          </a:p>
        </p:txBody>
      </p:sp>
      <p:pic>
        <p:nvPicPr>
          <p:cNvPr id="3" name="Picture 6">
            <a:extLst>
              <a:ext uri="{FF2B5EF4-FFF2-40B4-BE49-F238E27FC236}">
                <a16:creationId xmlns:a16="http://schemas.microsoft.com/office/drawing/2014/main" xmlns="" id="{C2BCA601-E5DA-4CCE-A319-D394A01271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3733800"/>
            <a:ext cx="2055780" cy="2895600"/>
          </a:xfrm>
          <a:prstGeom prst="rect">
            <a:avLst/>
          </a:prstGeom>
          <a:solidFill>
            <a:srgbClr val="00B050"/>
          </a:solidFill>
          <a:ln>
            <a:noFill/>
          </a:ln>
          <a:extLst/>
        </p:spPr>
      </p:pic>
      <p:sp>
        <p:nvSpPr>
          <p:cNvPr id="5"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spTree>
    <p:extLst>
      <p:ext uri="{BB962C8B-B14F-4D97-AF65-F5344CB8AC3E}">
        <p14:creationId xmlns:p14="http://schemas.microsoft.com/office/powerpoint/2010/main" val="313027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3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WordArt 5"/>
          <p:cNvSpPr>
            <a:spLocks noChangeArrowheads="1" noChangeShapeType="1" noTextEdit="1"/>
          </p:cNvSpPr>
          <p:nvPr/>
        </p:nvSpPr>
        <p:spPr bwMode="auto">
          <a:xfrm>
            <a:off x="1447800" y="762000"/>
            <a:ext cx="7315200" cy="2746375"/>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en-US" sz="3600" b="1" kern="10">
                <a:ln w="9525">
                  <a:round/>
                  <a:headEnd/>
                  <a:tailEnd/>
                </a:ln>
                <a:solidFill>
                  <a:srgbClr val="FF0000"/>
                </a:solidFill>
                <a:latin typeface="Franklin Gothic Book"/>
              </a:rPr>
              <a:t>Dặn dò </a:t>
            </a:r>
          </a:p>
        </p:txBody>
      </p:sp>
      <p:grpSp>
        <p:nvGrpSpPr>
          <p:cNvPr id="70660" name="Group 18"/>
          <p:cNvGrpSpPr>
            <a:grpSpLocks/>
          </p:cNvGrpSpPr>
          <p:nvPr/>
        </p:nvGrpSpPr>
        <p:grpSpPr bwMode="auto">
          <a:xfrm rot="-723147">
            <a:off x="2643188" y="3038475"/>
            <a:ext cx="5353050" cy="1998663"/>
            <a:chOff x="5225" y="9335"/>
            <a:chExt cx="2520" cy="1750"/>
          </a:xfrm>
        </p:grpSpPr>
        <p:sp>
          <p:nvSpPr>
            <p:cNvPr id="70662" name="AutoShape 27" descr="2"/>
            <p:cNvSpPr>
              <a:spLocks noChangeArrowheads="1"/>
            </p:cNvSpPr>
            <p:nvPr/>
          </p:nvSpPr>
          <p:spPr bwMode="auto">
            <a:xfrm>
              <a:off x="5225" y="10186"/>
              <a:ext cx="2520" cy="899"/>
            </a:xfrm>
            <a:prstGeom prst="wave">
              <a:avLst>
                <a:gd name="adj1" fmla="val 20644"/>
                <a:gd name="adj2" fmla="val 0"/>
              </a:avLst>
            </a:prstGeom>
            <a:blipFill dpi="0" rotWithShape="0">
              <a:blip r:embed="rId3"/>
              <a:srcRect/>
              <a:stretch>
                <a:fillRect/>
              </a:stretch>
            </a:blipFill>
            <a:ln>
              <a:noFill/>
            </a:ln>
            <a:effectLst>
              <a:outerShdw dist="107763" dir="2700000" algn="ctr" rotWithShape="0">
                <a:srgbClr val="C0C0C0"/>
              </a:outerShdw>
            </a:effectLst>
            <a:extLst>
              <a:ext uri="{91240B29-F687-4F45-9708-019B960494DF}">
                <a14:hiddenLine xmlns:a14="http://schemas.microsoft.com/office/drawing/2010/main" w="9525">
                  <a:solidFill>
                    <a:srgbClr val="000000"/>
                  </a:solidFill>
                  <a:round/>
                  <a:headEnd/>
                  <a:tailEnd/>
                </a14:hiddenLine>
              </a:ext>
            </a:extLst>
          </p:spPr>
          <p:txBody>
            <a:bodyPr/>
            <a:lstStyle/>
            <a:p>
              <a:pPr defTabSz="912813" fontAlgn="base">
                <a:spcBef>
                  <a:spcPct val="0"/>
                </a:spcBef>
                <a:spcAft>
                  <a:spcPct val="0"/>
                </a:spcAft>
              </a:pPr>
              <a:endParaRPr lang="en-US">
                <a:solidFill>
                  <a:srgbClr val="000000"/>
                </a:solidFill>
                <a:latin typeface="Franklin Gothic Book" pitchFamily="34" charset="0"/>
                <a:cs typeface="Arial" pitchFamily="34" charset="0"/>
              </a:endParaRPr>
            </a:p>
          </p:txBody>
        </p:sp>
        <p:pic>
          <p:nvPicPr>
            <p:cNvPr id="70663" name="Picture 26" descr="cosm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2" y="9335"/>
              <a:ext cx="1080"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4" name="Picture 25" descr="BOOK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4" y="10122"/>
              <a:ext cx="126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5" name="Picture 24" descr="BOOK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42" y="9848"/>
              <a:ext cx="163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6" name="Picture 23" descr="QUILLPE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15" y="9336"/>
              <a:ext cx="702" cy="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7" name="Text Box 22"/>
            <p:cNvSpPr txBox="1">
              <a:spLocks noChangeArrowheads="1"/>
            </p:cNvSpPr>
            <p:nvPr/>
          </p:nvSpPr>
          <p:spPr bwMode="auto">
            <a:xfrm>
              <a:off x="5867" y="9897"/>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pPr>
              <a:r>
                <a:rPr lang="en-US" altLang="vi-VN" sz="800" b="1">
                  <a:solidFill>
                    <a:srgbClr val="000000"/>
                  </a:solidFill>
                  <a:latin typeface="VnBangkok"/>
                  <a:cs typeface="Times New Roman" pitchFamily="18" charset="0"/>
                </a:rPr>
                <a:t> </a:t>
              </a:r>
              <a:endParaRPr lang="en-US" altLang="vi-VN" sz="4800">
                <a:solidFill>
                  <a:srgbClr val="000000"/>
                </a:solidFill>
                <a:latin typeface="Calibri" pitchFamily="34" charset="0"/>
                <a:cs typeface="Times New Roman" pitchFamily="18" charset="0"/>
              </a:endParaRPr>
            </a:p>
          </p:txBody>
        </p:sp>
        <p:sp>
          <p:nvSpPr>
            <p:cNvPr id="70668" name="Text Box 21"/>
            <p:cNvSpPr txBox="1">
              <a:spLocks noChangeArrowheads="1"/>
            </p:cNvSpPr>
            <p:nvPr/>
          </p:nvSpPr>
          <p:spPr bwMode="auto">
            <a:xfrm>
              <a:off x="6665" y="9863"/>
              <a:ext cx="57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vi-VN" altLang="vi-VN" sz="4800">
                <a:solidFill>
                  <a:srgbClr val="000000"/>
                </a:solidFill>
                <a:latin typeface="Calibri" pitchFamily="34" charset="0"/>
                <a:cs typeface="Arial" pitchFamily="34" charset="0"/>
              </a:endParaRPr>
            </a:p>
          </p:txBody>
        </p:sp>
        <p:sp>
          <p:nvSpPr>
            <p:cNvPr id="70669" name="WordArt 20"/>
            <p:cNvSpPr>
              <a:spLocks noChangeArrowheads="1" noChangeShapeType="1" noTextEdit="1"/>
            </p:cNvSpPr>
            <p:nvPr/>
          </p:nvSpPr>
          <p:spPr bwMode="auto">
            <a:xfrm rot="1334491">
              <a:off x="6130" y="10696"/>
              <a:ext cx="600" cy="1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9282"/>
                </a:avLst>
              </a:prstTxWarp>
            </a:bodyPr>
            <a:lstStyle/>
            <a:p>
              <a:pPr algn="ctr" fontAlgn="base">
                <a:spcBef>
                  <a:spcPct val="0"/>
                </a:spcBef>
                <a:spcAft>
                  <a:spcPct val="0"/>
                </a:spcAft>
              </a:pPr>
              <a:r>
                <a:rPr lang="en-US" b="1" kern="10">
                  <a:solidFill>
                    <a:srgbClr val="FFFFFF"/>
                  </a:solidFill>
                  <a:latin typeface="VNbritannic"/>
                </a:rPr>
                <a:t>NÀM </a:t>
              </a:r>
            </a:p>
          </p:txBody>
        </p:sp>
        <p:sp>
          <p:nvSpPr>
            <p:cNvPr id="70670" name="Text Box 19"/>
            <p:cNvSpPr txBox="1">
              <a:spLocks noChangeArrowheads="1"/>
            </p:cNvSpPr>
            <p:nvPr/>
          </p:nvSpPr>
          <p:spPr bwMode="auto">
            <a:xfrm>
              <a:off x="6623" y="10049"/>
              <a:ext cx="7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vi-VN" altLang="vi-VN" sz="4800">
                <a:solidFill>
                  <a:srgbClr val="000000"/>
                </a:solidFill>
                <a:latin typeface="Calibri" pitchFamily="34" charset="0"/>
                <a:cs typeface="Arial" pitchFamily="34" charset="0"/>
              </a:endParaRPr>
            </a:p>
          </p:txBody>
        </p:sp>
      </p:grpSp>
      <p:sp>
        <p:nvSpPr>
          <p:cNvPr id="14" name="AutoShape 10"/>
          <p:cNvSpPr>
            <a:spLocks noChangeArrowheads="1"/>
          </p:cNvSpPr>
          <p:nvPr/>
        </p:nvSpPr>
        <p:spPr bwMode="auto">
          <a:xfrm>
            <a:off x="3009900" y="4133850"/>
            <a:ext cx="4191000" cy="2128838"/>
          </a:xfrm>
          <a:prstGeom prst="star32">
            <a:avLst>
              <a:gd name="adj" fmla="val 11069"/>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latin typeface="Tahoma" pitchFamily="34" charset="0"/>
            </a:endParaRPr>
          </a:p>
        </p:txBody>
      </p:sp>
    </p:spTree>
    <p:extLst>
      <p:ext uri="{BB962C8B-B14F-4D97-AF65-F5344CB8AC3E}">
        <p14:creationId xmlns:p14="http://schemas.microsoft.com/office/powerpoint/2010/main" val="30794614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grpId="1" nodeType="withEffect">
                                  <p:stCondLst>
                                    <p:cond delay="0"/>
                                  </p:stCondLst>
                                  <p:childTnLst>
                                    <p:animRot by="21600000">
                                      <p:cBhvr>
                                        <p:cTn id="6" dur="2000" fill="hold"/>
                                        <p:tgtEl>
                                          <p:spTgt spid="14"/>
                                        </p:tgtEl>
                                        <p:attrNameLst>
                                          <p:attrName>r</p:attrName>
                                        </p:attrNameLst>
                                      </p:cBhvr>
                                    </p:animRot>
                                  </p:childTnLst>
                                </p:cTn>
                              </p:par>
                              <p:par>
                                <p:cTn id="7" presetID="8" presetClass="emph" presetSubtype="0" fill="hold" grpId="2" nodeType="withEffect">
                                  <p:stCondLst>
                                    <p:cond delay="0"/>
                                  </p:stCondLst>
                                  <p:childTnLst>
                                    <p:animRot by="21600000">
                                      <p:cBhvr>
                                        <p:cTn id="8" dur="2000" fill="hold"/>
                                        <p:tgtEl>
                                          <p:spTgt spid="14"/>
                                        </p:tgtEl>
                                        <p:attrNameLst>
                                          <p:attrName>r</p:attrName>
                                        </p:attrNameLst>
                                      </p:cBhvr>
                                    </p:animRot>
                                  </p:childTnLst>
                                </p:cTn>
                              </p:par>
                              <p:par>
                                <p:cTn id="9" presetID="5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770" decel="100000"/>
                                        <p:tgtEl>
                                          <p:spTgt spid="14"/>
                                        </p:tgtEl>
                                      </p:cBhvr>
                                    </p:animEffect>
                                    <p:animScale>
                                      <p:cBhvr>
                                        <p:cTn id="12" dur="770" decel="100000"/>
                                        <p:tgtEl>
                                          <p:spTgt spid="14"/>
                                        </p:tgtEl>
                                      </p:cBhvr>
                                      <p:from x="10000" y="10000"/>
                                      <p:to x="200000" y="450000"/>
                                    </p:animScale>
                                    <p:animScale>
                                      <p:cBhvr>
                                        <p:cTn id="13" dur="1230" accel="100000" fill="hold">
                                          <p:stCondLst>
                                            <p:cond delay="770"/>
                                          </p:stCondLst>
                                        </p:cTn>
                                        <p:tgtEl>
                                          <p:spTgt spid="14"/>
                                        </p:tgtEl>
                                      </p:cBhvr>
                                      <p:from x="200000" y="450000"/>
                                      <p:to x="100000" y="100000"/>
                                    </p:animScale>
                                    <p:set>
                                      <p:cBhvr>
                                        <p:cTn id="14" dur="770" fill="hold"/>
                                        <p:tgtEl>
                                          <p:spTgt spid="14"/>
                                        </p:tgtEl>
                                        <p:attrNameLst>
                                          <p:attrName>ppt_x</p:attrName>
                                        </p:attrNameLst>
                                      </p:cBhvr>
                                      <p:to>
                                        <p:strVal val="(0.5)"/>
                                      </p:to>
                                    </p:set>
                                    <p:anim from="(0.5)" to="(#ppt_x)" calcmode="lin" valueType="num">
                                      <p:cBhvr>
                                        <p:cTn id="15" dur="1230" accel="100000" fill="hold">
                                          <p:stCondLst>
                                            <p:cond delay="770"/>
                                          </p:stCondLst>
                                        </p:cTn>
                                        <p:tgtEl>
                                          <p:spTgt spid="14"/>
                                        </p:tgtEl>
                                        <p:attrNameLst>
                                          <p:attrName>ppt_x</p:attrName>
                                        </p:attrNameLst>
                                      </p:cBhvr>
                                    </p:anim>
                                    <p:set>
                                      <p:cBhvr>
                                        <p:cTn id="16" dur="770" fill="hold"/>
                                        <p:tgtEl>
                                          <p:spTgt spid="14"/>
                                        </p:tgtEl>
                                        <p:attrNameLst>
                                          <p:attrName>ppt_y</p:attrName>
                                        </p:attrNameLst>
                                      </p:cBhvr>
                                      <p:to>
                                        <p:strVal val="(#ppt_y+0.4)"/>
                                      </p:to>
                                    </p:set>
                                    <p:anim from="(#ppt_y+0.4)" to="(#ppt_y)" calcmode="lin" valueType="num">
                                      <p:cBhvr>
                                        <p:cTn id="17" dur="1230" accel="100000" fill="hold">
                                          <p:stCondLst>
                                            <p:cond delay="770"/>
                                          </p:stCondLst>
                                        </p:cTn>
                                        <p:tgtEl>
                                          <p:spTgt spid="1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4" grpId="2"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WordArt 22"/>
          <p:cNvSpPr>
            <a:spLocks noChangeArrowheads="1" noChangeShapeType="1" noTextEdit="1"/>
          </p:cNvSpPr>
          <p:nvPr/>
        </p:nvSpPr>
        <p:spPr bwMode="auto">
          <a:xfrm>
            <a:off x="30163" y="1809750"/>
            <a:ext cx="8458200" cy="3781425"/>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en-US" sz="3600" b="1" kern="10">
                <a:ln w="9525">
                  <a:round/>
                  <a:headEnd/>
                  <a:tailEnd/>
                </a:ln>
                <a:solidFill>
                  <a:srgbClr val="FF0000"/>
                </a:solidFill>
                <a:latin typeface="Impact"/>
              </a:rPr>
              <a:t>TIẾT  HỌC  KẾT THÚC  TẠI  ĐÂY !</a:t>
            </a:r>
          </a:p>
        </p:txBody>
      </p:sp>
      <p:sp>
        <p:nvSpPr>
          <p:cNvPr id="72707" name="AutoShape 68"/>
          <p:cNvSpPr>
            <a:spLocks noChangeArrowheads="1"/>
          </p:cNvSpPr>
          <p:nvPr/>
        </p:nvSpPr>
        <p:spPr bwMode="auto">
          <a:xfrm>
            <a:off x="228600" y="112713"/>
            <a:ext cx="3271838" cy="2706687"/>
          </a:xfrm>
          <a:prstGeom prst="star32">
            <a:avLst>
              <a:gd name="adj" fmla="val 15056"/>
            </a:avLst>
          </a:prstGeom>
          <a:solidFill>
            <a:srgbClr val="FFFF00"/>
          </a:solidFill>
          <a:ln w="9525">
            <a:solidFill>
              <a:srgbClr val="FF3300"/>
            </a:solidFill>
            <a:miter lim="800000"/>
            <a:headEnd/>
            <a:tailEnd/>
          </a:ln>
        </p:spPr>
        <p:txBody>
          <a:bodyPr wrap="none" anchor="ctr"/>
          <a:lstStyle/>
          <a:p>
            <a:pPr fontAlgn="base">
              <a:spcBef>
                <a:spcPct val="0"/>
              </a:spcBef>
              <a:spcAft>
                <a:spcPct val="0"/>
              </a:spcAft>
            </a:pPr>
            <a:endParaRPr lang="en-US" sz="1400" b="1">
              <a:solidFill>
                <a:srgbClr val="FFFF00"/>
              </a:solidFill>
              <a:latin typeface=".VnTime" pitchFamily="34" charset="0"/>
            </a:endParaRPr>
          </a:p>
        </p:txBody>
      </p:sp>
      <p:sp>
        <p:nvSpPr>
          <p:cNvPr id="72708" name="AutoShape 68"/>
          <p:cNvSpPr>
            <a:spLocks noChangeArrowheads="1"/>
          </p:cNvSpPr>
          <p:nvPr/>
        </p:nvSpPr>
        <p:spPr bwMode="auto">
          <a:xfrm>
            <a:off x="5105400" y="3200400"/>
            <a:ext cx="3733800" cy="2781300"/>
          </a:xfrm>
          <a:prstGeom prst="star32">
            <a:avLst>
              <a:gd name="adj" fmla="val 15056"/>
            </a:avLst>
          </a:prstGeom>
          <a:solidFill>
            <a:srgbClr val="FFFF00"/>
          </a:solidFill>
          <a:ln w="9525">
            <a:solidFill>
              <a:srgbClr val="FF3300"/>
            </a:solidFill>
            <a:miter lim="800000"/>
            <a:headEnd/>
            <a:tailEnd/>
          </a:ln>
        </p:spPr>
        <p:txBody>
          <a:bodyPr wrap="none" anchor="ctr"/>
          <a:lstStyle/>
          <a:p>
            <a:pPr fontAlgn="base">
              <a:spcBef>
                <a:spcPct val="0"/>
              </a:spcBef>
              <a:spcAft>
                <a:spcPct val="0"/>
              </a:spcAft>
            </a:pPr>
            <a:endParaRPr lang="en-US" sz="1400" b="1">
              <a:solidFill>
                <a:srgbClr val="FFFF00"/>
              </a:solidFill>
              <a:latin typeface=".VnTime" pitchFamily="34" charset="0"/>
            </a:endParaRPr>
          </a:p>
        </p:txBody>
      </p:sp>
      <p:sp>
        <p:nvSpPr>
          <p:cNvPr id="6" name="WordArt 3"/>
          <p:cNvSpPr>
            <a:spLocks noChangeArrowheads="1" noChangeShapeType="1" noTextEdit="1"/>
          </p:cNvSpPr>
          <p:nvPr/>
        </p:nvSpPr>
        <p:spPr bwMode="auto">
          <a:xfrm>
            <a:off x="1143000" y="5715000"/>
            <a:ext cx="7345363" cy="762000"/>
          </a:xfrm>
          <a:prstGeom prst="rect">
            <a:avLst/>
          </a:prstGeom>
        </p:spPr>
        <p:txBody>
          <a:bodyPr wrap="none" fromWordArt="1">
            <a:prstTxWarp prst="textPlain">
              <a:avLst>
                <a:gd name="adj" fmla="val 50000"/>
              </a:avLst>
            </a:prstTxWarp>
            <a:scene3d>
              <a:camera prst="legacyPerspectiveBottom"/>
              <a:lightRig rig="legacyFlat3" dir="t"/>
            </a:scene3d>
            <a:sp3d extrusionH="1801800" prstMaterial="legacyMatte">
              <a:extrusionClr>
                <a:srgbClr val="FFFF99"/>
              </a:extrusionClr>
            </a:sp3d>
          </a:bodyPr>
          <a:lstStyle/>
          <a:p>
            <a:pPr algn="ctr" fontAlgn="base">
              <a:spcBef>
                <a:spcPct val="0"/>
              </a:spcBef>
              <a:spcAft>
                <a:spcPct val="0"/>
              </a:spcAft>
            </a:pPr>
            <a:r>
              <a:rPr lang="vi-VN" sz="3600" b="1" kern="10">
                <a:ln w="9525">
                  <a:round/>
                  <a:headEnd/>
                  <a:tailEnd/>
                </a:ln>
                <a:solidFill>
                  <a:srgbClr val="6600CC"/>
                </a:solidFill>
                <a:latin typeface="Times New Roman"/>
                <a:cs typeface="Times New Roman"/>
              </a:rPr>
              <a:t>GIÁO VIÊN: NGUYỄN THỊ HƯNG</a:t>
            </a:r>
            <a:endParaRPr lang="en-US" sz="3600" b="1" kern="10">
              <a:ln w="9525">
                <a:round/>
                <a:headEnd/>
                <a:tailEnd/>
              </a:ln>
              <a:solidFill>
                <a:srgbClr val="6600CC"/>
              </a:solidFill>
              <a:latin typeface="Times New Roman"/>
              <a:cs typeface="Times New Roman"/>
            </a:endParaRPr>
          </a:p>
        </p:txBody>
      </p:sp>
      <p:pic>
        <p:nvPicPr>
          <p:cNvPr id="72710" name="Picture 8" descr="Blue_ros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214813" y="0"/>
            <a:ext cx="14192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1" name="Picture 9" descr="blumen-pflanzen11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3962400" y="290513"/>
            <a:ext cx="22860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13"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4288" y="5341938"/>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3" name="Picture 7"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8" y="5105400"/>
            <a:ext cx="1752601"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4" name="Picture 5" descr="blumen-pflanzen042"/>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019800" y="522288"/>
            <a:ext cx="1614488"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5" name="Picture 5" descr="blumen-pflanzen042"/>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786063" y="1095375"/>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68688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WordArt 22"/>
          <p:cNvSpPr>
            <a:spLocks noChangeArrowheads="1" noChangeShapeType="1" noTextEdit="1"/>
          </p:cNvSpPr>
          <p:nvPr/>
        </p:nvSpPr>
        <p:spPr bwMode="auto">
          <a:xfrm>
            <a:off x="381000" y="1441450"/>
            <a:ext cx="8458200" cy="3781425"/>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en-US" sz="3600" b="1" kern="10">
                <a:ln w="9525">
                  <a:round/>
                  <a:headEnd/>
                  <a:tailEnd/>
                </a:ln>
                <a:solidFill>
                  <a:srgbClr val="0000CC"/>
                </a:solidFill>
                <a:latin typeface="Impact"/>
              </a:rPr>
              <a:t>CHÀO TẠM BiỆT </a:t>
            </a:r>
          </a:p>
          <a:p>
            <a:pPr algn="ctr" fontAlgn="base">
              <a:spcBef>
                <a:spcPct val="0"/>
              </a:spcBef>
              <a:spcAft>
                <a:spcPct val="0"/>
              </a:spcAft>
            </a:pPr>
            <a:r>
              <a:rPr lang="en-US" sz="3600" b="1" kern="10">
                <a:ln w="9525">
                  <a:round/>
                  <a:headEnd/>
                  <a:tailEnd/>
                </a:ln>
                <a:solidFill>
                  <a:srgbClr val="0000CC"/>
                </a:solidFill>
                <a:latin typeface="Impact"/>
              </a:rPr>
              <a:t>CÁC EM !</a:t>
            </a:r>
          </a:p>
        </p:txBody>
      </p:sp>
      <p:sp>
        <p:nvSpPr>
          <p:cNvPr id="73731" name="AutoShape 68"/>
          <p:cNvSpPr>
            <a:spLocks noChangeArrowheads="1"/>
          </p:cNvSpPr>
          <p:nvPr/>
        </p:nvSpPr>
        <p:spPr bwMode="auto">
          <a:xfrm>
            <a:off x="363538" y="112713"/>
            <a:ext cx="2760662" cy="2249487"/>
          </a:xfrm>
          <a:prstGeom prst="star32">
            <a:avLst>
              <a:gd name="adj" fmla="val 15056"/>
            </a:avLst>
          </a:prstGeom>
          <a:solidFill>
            <a:srgbClr val="FFFF00"/>
          </a:solidFill>
          <a:ln w="9525">
            <a:solidFill>
              <a:srgbClr val="FF3300"/>
            </a:solidFill>
            <a:miter lim="800000"/>
            <a:headEnd/>
            <a:tailEnd/>
          </a:ln>
        </p:spPr>
        <p:txBody>
          <a:bodyPr wrap="none" anchor="ctr"/>
          <a:lstStyle/>
          <a:p>
            <a:pPr fontAlgn="base">
              <a:spcBef>
                <a:spcPct val="0"/>
              </a:spcBef>
              <a:spcAft>
                <a:spcPct val="0"/>
              </a:spcAft>
            </a:pPr>
            <a:endParaRPr lang="en-US" sz="1400" b="1">
              <a:solidFill>
                <a:srgbClr val="FFFF00"/>
              </a:solidFill>
              <a:latin typeface=".VnTime" pitchFamily="34" charset="0"/>
              <a:cs typeface="Arial" pitchFamily="34" charset="0"/>
            </a:endParaRPr>
          </a:p>
        </p:txBody>
      </p:sp>
      <p:sp>
        <p:nvSpPr>
          <p:cNvPr id="73732" name="AutoShape 68"/>
          <p:cNvSpPr>
            <a:spLocks noChangeArrowheads="1"/>
          </p:cNvSpPr>
          <p:nvPr/>
        </p:nvSpPr>
        <p:spPr bwMode="auto">
          <a:xfrm>
            <a:off x="5486400" y="3505200"/>
            <a:ext cx="3352800" cy="2209800"/>
          </a:xfrm>
          <a:prstGeom prst="star32">
            <a:avLst>
              <a:gd name="adj" fmla="val 15056"/>
            </a:avLst>
          </a:prstGeom>
          <a:solidFill>
            <a:srgbClr val="FFFF00"/>
          </a:solidFill>
          <a:ln w="9525">
            <a:solidFill>
              <a:srgbClr val="FF3300"/>
            </a:solidFill>
            <a:miter lim="800000"/>
            <a:headEnd/>
            <a:tailEnd/>
          </a:ln>
        </p:spPr>
        <p:txBody>
          <a:bodyPr wrap="none" anchor="ctr"/>
          <a:lstStyle/>
          <a:p>
            <a:pPr fontAlgn="base">
              <a:spcBef>
                <a:spcPct val="0"/>
              </a:spcBef>
              <a:spcAft>
                <a:spcPct val="0"/>
              </a:spcAft>
            </a:pPr>
            <a:endParaRPr lang="en-US" sz="1400" b="1">
              <a:solidFill>
                <a:srgbClr val="FFFF00"/>
              </a:solidFill>
              <a:latin typeface=".VnTime" pitchFamily="34" charset="0"/>
              <a:cs typeface="Arial" pitchFamily="34" charset="0"/>
            </a:endParaRPr>
          </a:p>
        </p:txBody>
      </p:sp>
      <p:sp>
        <p:nvSpPr>
          <p:cNvPr id="6" name="WordArt 3"/>
          <p:cNvSpPr>
            <a:spLocks noChangeArrowheads="1" noChangeShapeType="1" noTextEdit="1"/>
          </p:cNvSpPr>
          <p:nvPr/>
        </p:nvSpPr>
        <p:spPr bwMode="auto">
          <a:xfrm>
            <a:off x="1524000" y="5715000"/>
            <a:ext cx="6410325" cy="762000"/>
          </a:xfrm>
          <a:prstGeom prst="rect">
            <a:avLst/>
          </a:prstGeom>
        </p:spPr>
        <p:txBody>
          <a:bodyPr wrap="none" fromWordArt="1">
            <a:prstTxWarp prst="textPlain">
              <a:avLst>
                <a:gd name="adj" fmla="val 50000"/>
              </a:avLst>
            </a:prstTxWarp>
            <a:scene3d>
              <a:camera prst="legacyPerspectiveBottom"/>
              <a:lightRig rig="legacyFlat3" dir="t"/>
            </a:scene3d>
            <a:sp3d extrusionH="1801800" prstMaterial="legacyMatte">
              <a:extrusionClr>
                <a:srgbClr val="FFFF99"/>
              </a:extrusionClr>
            </a:sp3d>
          </a:bodyPr>
          <a:lstStyle/>
          <a:p>
            <a:pPr algn="ctr" fontAlgn="base">
              <a:spcBef>
                <a:spcPct val="0"/>
              </a:spcBef>
              <a:spcAft>
                <a:spcPct val="0"/>
              </a:spcAft>
            </a:pPr>
            <a:r>
              <a:rPr lang="vi-VN" sz="3600" b="1" kern="10">
                <a:ln w="9525">
                  <a:round/>
                  <a:headEnd/>
                  <a:tailEnd/>
                </a:ln>
                <a:solidFill>
                  <a:srgbClr val="000080"/>
                </a:solidFill>
                <a:latin typeface="Times New Roman"/>
                <a:cs typeface="Times New Roman"/>
              </a:rPr>
              <a:t>GIÁO VIÊN: NGUYỄN THỊ HƯNG</a:t>
            </a:r>
            <a:endParaRPr lang="en-US" sz="3600" b="1" kern="10">
              <a:ln w="9525">
                <a:round/>
                <a:headEnd/>
                <a:tailEnd/>
              </a:ln>
              <a:solidFill>
                <a:srgbClr val="000080"/>
              </a:solidFill>
              <a:latin typeface="Times New Roman"/>
              <a:cs typeface="Times New Roman"/>
            </a:endParaRPr>
          </a:p>
        </p:txBody>
      </p:sp>
    </p:spTree>
    <p:extLst>
      <p:ext uri="{BB962C8B-B14F-4D97-AF65-F5344CB8AC3E}">
        <p14:creationId xmlns:p14="http://schemas.microsoft.com/office/powerpoint/2010/main" val="20425982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91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WordArt 5"/>
          <p:cNvSpPr>
            <a:spLocks noChangeArrowheads="1" noChangeShapeType="1" noTextEdit="1"/>
          </p:cNvSpPr>
          <p:nvPr/>
        </p:nvSpPr>
        <p:spPr bwMode="auto">
          <a:xfrm>
            <a:off x="2478088" y="996950"/>
            <a:ext cx="5181600" cy="2286000"/>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en-US" sz="3600" b="1" kern="10">
                <a:ln w="9525">
                  <a:round/>
                  <a:headEnd/>
                  <a:tailEnd/>
                </a:ln>
                <a:solidFill>
                  <a:srgbClr val="FF0000"/>
                </a:solidFill>
                <a:cs typeface="Arial"/>
              </a:rPr>
              <a:t>KHỞI ĐỘNG</a:t>
            </a:r>
          </a:p>
        </p:txBody>
      </p:sp>
      <p:grpSp>
        <p:nvGrpSpPr>
          <p:cNvPr id="51204" name="Group 18"/>
          <p:cNvGrpSpPr>
            <a:grpSpLocks/>
          </p:cNvGrpSpPr>
          <p:nvPr/>
        </p:nvGrpSpPr>
        <p:grpSpPr bwMode="auto">
          <a:xfrm rot="-1210856">
            <a:off x="2792413" y="2989263"/>
            <a:ext cx="4219575" cy="1620837"/>
            <a:chOff x="5225" y="9335"/>
            <a:chExt cx="2520" cy="1750"/>
          </a:xfrm>
        </p:grpSpPr>
        <p:sp>
          <p:nvSpPr>
            <p:cNvPr id="51206" name="AutoShape 27" descr="2"/>
            <p:cNvSpPr>
              <a:spLocks noChangeArrowheads="1"/>
            </p:cNvSpPr>
            <p:nvPr/>
          </p:nvSpPr>
          <p:spPr bwMode="auto">
            <a:xfrm>
              <a:off x="5225" y="10186"/>
              <a:ext cx="2520" cy="899"/>
            </a:xfrm>
            <a:prstGeom prst="wave">
              <a:avLst>
                <a:gd name="adj1" fmla="val 20644"/>
                <a:gd name="adj2" fmla="val 0"/>
              </a:avLst>
            </a:prstGeom>
            <a:blipFill dpi="0" rotWithShape="0">
              <a:blip r:embed="rId3"/>
              <a:srcRect/>
              <a:stretch>
                <a:fillRect/>
              </a:stretch>
            </a:blipFill>
            <a:ln>
              <a:noFill/>
            </a:ln>
            <a:effectLst>
              <a:outerShdw dist="107763" dir="2700000" algn="ctr" rotWithShape="0">
                <a:srgbClr val="C0C0C0"/>
              </a:outerShdw>
            </a:effectLst>
            <a:extLst>
              <a:ext uri="{91240B29-F687-4F45-9708-019B960494DF}">
                <a14:hiddenLine xmlns:a14="http://schemas.microsoft.com/office/drawing/2010/main" w="9525">
                  <a:solidFill>
                    <a:srgbClr val="000000"/>
                  </a:solidFill>
                  <a:round/>
                  <a:headEnd/>
                  <a:tailEnd/>
                </a14:hiddenLine>
              </a:ext>
            </a:extLst>
          </p:spPr>
          <p:txBody>
            <a:bodyPr/>
            <a:lstStyle/>
            <a:p>
              <a:pPr defTabSz="912813" fontAlgn="base">
                <a:spcBef>
                  <a:spcPct val="0"/>
                </a:spcBef>
                <a:spcAft>
                  <a:spcPct val="0"/>
                </a:spcAft>
              </a:pPr>
              <a:endParaRPr lang="en-US">
                <a:solidFill>
                  <a:srgbClr val="000000"/>
                </a:solidFill>
                <a:latin typeface="Franklin Gothic Book" pitchFamily="34" charset="0"/>
                <a:cs typeface="Arial" pitchFamily="34" charset="0"/>
              </a:endParaRPr>
            </a:p>
          </p:txBody>
        </p:sp>
        <p:pic>
          <p:nvPicPr>
            <p:cNvPr id="51207" name="Picture 26" descr="cosm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2" y="9335"/>
              <a:ext cx="1080"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8" name="Picture 25" descr="BOOK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4" y="10122"/>
              <a:ext cx="126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Picture 24" descr="BOOK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42" y="9848"/>
              <a:ext cx="163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0" name="Picture 23" descr="QUILLPE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15" y="9336"/>
              <a:ext cx="702" cy="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1" name="Text Box 22"/>
            <p:cNvSpPr txBox="1">
              <a:spLocks noChangeArrowheads="1"/>
            </p:cNvSpPr>
            <p:nvPr/>
          </p:nvSpPr>
          <p:spPr bwMode="auto">
            <a:xfrm>
              <a:off x="5867" y="9897"/>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pPr>
              <a:r>
                <a:rPr lang="en-US" altLang="vi-VN" sz="800" b="1">
                  <a:solidFill>
                    <a:srgbClr val="000000"/>
                  </a:solidFill>
                  <a:latin typeface="VnBangkok"/>
                  <a:cs typeface="Times New Roman" pitchFamily="18" charset="0"/>
                </a:rPr>
                <a:t> </a:t>
              </a:r>
              <a:endParaRPr lang="en-US" altLang="vi-VN" sz="4800">
                <a:solidFill>
                  <a:srgbClr val="000000"/>
                </a:solidFill>
                <a:latin typeface="Calibri" pitchFamily="34" charset="0"/>
                <a:cs typeface="Times New Roman" pitchFamily="18" charset="0"/>
              </a:endParaRPr>
            </a:p>
          </p:txBody>
        </p:sp>
        <p:sp>
          <p:nvSpPr>
            <p:cNvPr id="51212" name="Text Box 21"/>
            <p:cNvSpPr txBox="1">
              <a:spLocks noChangeArrowheads="1"/>
            </p:cNvSpPr>
            <p:nvPr/>
          </p:nvSpPr>
          <p:spPr bwMode="auto">
            <a:xfrm>
              <a:off x="6665" y="9863"/>
              <a:ext cx="57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vi-VN" altLang="vi-VN" sz="4800">
                <a:solidFill>
                  <a:srgbClr val="000000"/>
                </a:solidFill>
                <a:latin typeface="Calibri" pitchFamily="34" charset="0"/>
                <a:cs typeface="Arial" pitchFamily="34" charset="0"/>
              </a:endParaRPr>
            </a:p>
          </p:txBody>
        </p:sp>
        <p:sp>
          <p:nvSpPr>
            <p:cNvPr id="51213" name="WordArt 20"/>
            <p:cNvSpPr>
              <a:spLocks noChangeArrowheads="1" noChangeShapeType="1" noTextEdit="1"/>
            </p:cNvSpPr>
            <p:nvPr/>
          </p:nvSpPr>
          <p:spPr bwMode="auto">
            <a:xfrm rot="1334491">
              <a:off x="6130" y="10696"/>
              <a:ext cx="600" cy="1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9282"/>
                </a:avLst>
              </a:prstTxWarp>
            </a:bodyPr>
            <a:lstStyle/>
            <a:p>
              <a:pPr algn="ctr" fontAlgn="base">
                <a:spcBef>
                  <a:spcPct val="0"/>
                </a:spcBef>
                <a:spcAft>
                  <a:spcPct val="0"/>
                </a:spcAft>
              </a:pPr>
              <a:r>
                <a:rPr lang="en-US" b="1" kern="10">
                  <a:solidFill>
                    <a:srgbClr val="FFFFFF"/>
                  </a:solidFill>
                  <a:latin typeface="VNbritannic"/>
                </a:rPr>
                <a:t>NÀM </a:t>
              </a:r>
            </a:p>
          </p:txBody>
        </p:sp>
        <p:sp>
          <p:nvSpPr>
            <p:cNvPr id="51214" name="Text Box 19"/>
            <p:cNvSpPr txBox="1">
              <a:spLocks noChangeArrowheads="1"/>
            </p:cNvSpPr>
            <p:nvPr/>
          </p:nvSpPr>
          <p:spPr bwMode="auto">
            <a:xfrm>
              <a:off x="6623" y="10049"/>
              <a:ext cx="7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vi-VN" altLang="vi-VN" sz="4800">
                <a:solidFill>
                  <a:srgbClr val="000000"/>
                </a:solidFill>
                <a:latin typeface="Calibri" pitchFamily="34" charset="0"/>
                <a:cs typeface="Arial" pitchFamily="34" charset="0"/>
              </a:endParaRPr>
            </a:p>
          </p:txBody>
        </p:sp>
      </p:grpSp>
      <p:pic>
        <p:nvPicPr>
          <p:cNvPr id="51205" name="Picture 5" descr="blumen-pflanzen04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881438" y="4232275"/>
            <a:ext cx="2390775"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89531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circle(in)">
                                      <p:cBhvr>
                                        <p:cTn id="7" dur="20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0" y="1181100"/>
            <a:ext cx="8686800" cy="3429000"/>
          </a:xfrm>
          <a:prstGeom prst="cloudCallout">
            <a:avLst>
              <a:gd name="adj1" fmla="val -47505"/>
              <a:gd name="adj2" fmla="val 98306"/>
            </a:avLst>
          </a:prstGeom>
          <a:solidFill>
            <a:srgbClr val="002060"/>
          </a:solidFill>
          <a:ln w="9525">
            <a:solidFill>
              <a:schemeClr val="bg1"/>
            </a:solidFill>
            <a:round/>
            <a:headEnd/>
            <a:tailEnd/>
          </a:ln>
          <a:effectLst>
            <a:prstShdw prst="shdw13" dist="157090" dir="15357825">
              <a:srgbClr val="FF3300">
                <a:alpha val="50000"/>
              </a:srgbClr>
            </a:prstShdw>
          </a:effectLst>
        </p:spPr>
        <p:txBody>
          <a:bodyPr/>
          <a:lstStyle/>
          <a:p>
            <a:pPr algn="ctr" fontAlgn="base">
              <a:spcBef>
                <a:spcPct val="20000"/>
              </a:spcBef>
              <a:spcAft>
                <a:spcPct val="0"/>
              </a:spcAft>
            </a:pPr>
            <a:r>
              <a:rPr lang="en-US" altLang="en-US" sz="5400" b="1" dirty="0" err="1">
                <a:solidFill>
                  <a:srgbClr val="FFFF00"/>
                </a:solidFill>
                <a:latin typeface="Times New Roman" pitchFamily="18" charset="0"/>
              </a:rPr>
              <a:t>Em</a:t>
            </a:r>
            <a:r>
              <a:rPr lang="en-US" altLang="en-US" sz="5400" b="1" dirty="0">
                <a:solidFill>
                  <a:srgbClr val="FFFF00"/>
                </a:solidFill>
                <a:latin typeface="Times New Roman" pitchFamily="18" charset="0"/>
              </a:rPr>
              <a:t> </a:t>
            </a:r>
            <a:r>
              <a:rPr lang="en-US" altLang="en-US" sz="5400" b="1" dirty="0" err="1">
                <a:solidFill>
                  <a:srgbClr val="FFFF00"/>
                </a:solidFill>
                <a:latin typeface="Times New Roman" pitchFamily="18" charset="0"/>
              </a:rPr>
              <a:t>hãy</a:t>
            </a:r>
            <a:r>
              <a:rPr lang="en-US" altLang="en-US" sz="5400" b="1" dirty="0">
                <a:solidFill>
                  <a:srgbClr val="FFFF00"/>
                </a:solidFill>
                <a:latin typeface="Times New Roman" pitchFamily="18" charset="0"/>
              </a:rPr>
              <a:t> </a:t>
            </a:r>
            <a:r>
              <a:rPr lang="vi-VN" altLang="en-US" sz="5400" b="1" dirty="0">
                <a:solidFill>
                  <a:srgbClr val="FFFF00"/>
                </a:solidFill>
                <a:latin typeface="Times New Roman" pitchFamily="18" charset="0"/>
              </a:rPr>
              <a:t>nêu </a:t>
            </a:r>
            <a:r>
              <a:rPr lang="en-US" altLang="en-US" sz="5400" b="1" dirty="0" err="1">
                <a:solidFill>
                  <a:srgbClr val="FFFF00"/>
                </a:solidFill>
                <a:latin typeface="Times New Roman" pitchFamily="18" charset="0"/>
              </a:rPr>
              <a:t>một</a:t>
            </a:r>
            <a:r>
              <a:rPr lang="en-US" altLang="en-US" sz="5400" b="1" dirty="0">
                <a:solidFill>
                  <a:srgbClr val="FFFF00"/>
                </a:solidFill>
                <a:latin typeface="Times New Roman" pitchFamily="18" charset="0"/>
              </a:rPr>
              <a:t> </a:t>
            </a:r>
            <a:r>
              <a:rPr lang="en-US" altLang="en-US" sz="5400" b="1" dirty="0" err="1">
                <a:solidFill>
                  <a:srgbClr val="FFFF00"/>
                </a:solidFill>
                <a:latin typeface="Times New Roman" pitchFamily="18" charset="0"/>
              </a:rPr>
              <a:t>số</a:t>
            </a:r>
            <a:r>
              <a:rPr lang="en-US" altLang="en-US" sz="5400" b="1" dirty="0">
                <a:solidFill>
                  <a:srgbClr val="FFFF00"/>
                </a:solidFill>
                <a:latin typeface="Times New Roman" pitchFamily="18" charset="0"/>
              </a:rPr>
              <a:t> </a:t>
            </a:r>
            <a:r>
              <a:rPr lang="vi-VN" altLang="en-US" sz="5400" b="1" dirty="0">
                <a:solidFill>
                  <a:srgbClr val="FFFF00"/>
                </a:solidFill>
                <a:latin typeface="Times New Roman" pitchFamily="18" charset="0"/>
              </a:rPr>
              <a:t>biểu hiện của người </a:t>
            </a:r>
            <a:r>
              <a:rPr lang="vi-VN" altLang="en-US" sz="5400" b="1" dirty="0" smtClean="0">
                <a:solidFill>
                  <a:srgbClr val="FFFF00"/>
                </a:solidFill>
                <a:latin typeface="Times New Roman" pitchFamily="18" charset="0"/>
              </a:rPr>
              <a:t>có ý chí.</a:t>
            </a:r>
            <a:endParaRPr lang="en-US" altLang="en-US" sz="5400" b="1" dirty="0">
              <a:solidFill>
                <a:srgbClr val="FFFF00"/>
              </a:solidFill>
              <a:latin typeface="Times New Roman" pitchFamily="18" charset="0"/>
            </a:endParaRPr>
          </a:p>
        </p:txBody>
      </p:sp>
      <p:pic>
        <p:nvPicPr>
          <p:cNvPr id="52227" name="Picture 13" descr="1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336675" y="152400"/>
            <a:ext cx="1004888" cy="1371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2228" name="Picture 37" descr="blumen-pflanzen10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14400" y="5070475"/>
            <a:ext cx="2286000"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10"/>
          <p:cNvSpPr>
            <a:spLocks noChangeArrowheads="1"/>
          </p:cNvSpPr>
          <p:nvPr/>
        </p:nvSpPr>
        <p:spPr bwMode="auto">
          <a:xfrm>
            <a:off x="6152945" y="304800"/>
            <a:ext cx="2590800" cy="2057400"/>
          </a:xfrm>
          <a:prstGeom prst="star32">
            <a:avLst>
              <a:gd name="adj" fmla="val 11069"/>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latin typeface="Tahoma" pitchFamily="34" charset="0"/>
            </a:endParaRPr>
          </a:p>
        </p:txBody>
      </p:sp>
      <p:sp>
        <p:nvSpPr>
          <p:cNvPr id="6" name="AutoShape 10"/>
          <p:cNvSpPr>
            <a:spLocks noChangeArrowheads="1"/>
          </p:cNvSpPr>
          <p:nvPr/>
        </p:nvSpPr>
        <p:spPr bwMode="auto">
          <a:xfrm>
            <a:off x="2341563" y="4724400"/>
            <a:ext cx="3221037" cy="2092325"/>
          </a:xfrm>
          <a:prstGeom prst="star32">
            <a:avLst>
              <a:gd name="adj" fmla="val 0"/>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latin typeface="Tahoma"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150866616"/>
              </p:ext>
            </p:extLst>
          </p:nvPr>
        </p:nvGraphicFramePr>
        <p:xfrm>
          <a:off x="4171233" y="4048125"/>
          <a:ext cx="5064125" cy="2768600"/>
        </p:xfrm>
        <a:graphic>
          <a:graphicData uri="http://schemas.openxmlformats.org/presentationml/2006/ole">
            <mc:AlternateContent xmlns:mc="http://schemas.openxmlformats.org/markup-compatibility/2006">
              <mc:Choice xmlns:v="urn:schemas-microsoft-com:vml" Requires="v">
                <p:oleObj spid="_x0000_s34847" r:id="rId5" imgW="1999793" imgH="1831543" progId="">
                  <p:embed/>
                </p:oleObj>
              </mc:Choice>
              <mc:Fallback>
                <p:oleObj r:id="rId5" imgW="1999793" imgH="1831543" progId="">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1233" y="4048125"/>
                        <a:ext cx="5064125"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025944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5"/>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5"/>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70" decel="100000"/>
                                        <p:tgtEl>
                                          <p:spTgt spid="5"/>
                                        </p:tgtEl>
                                      </p:cBhvr>
                                    </p:animEffect>
                                    <p:animScale>
                                      <p:cBhvr>
                                        <p:cTn id="17" dur="770" decel="100000"/>
                                        <p:tgtEl>
                                          <p:spTgt spid="5"/>
                                        </p:tgtEl>
                                      </p:cBhvr>
                                      <p:from x="10000" y="10000"/>
                                      <p:to x="200000" y="450000"/>
                                    </p:animScale>
                                    <p:animScale>
                                      <p:cBhvr>
                                        <p:cTn id="18" dur="1230" accel="100000" fill="hold">
                                          <p:stCondLst>
                                            <p:cond delay="770"/>
                                          </p:stCondLst>
                                        </p:cTn>
                                        <p:tgtEl>
                                          <p:spTgt spid="5"/>
                                        </p:tgtEl>
                                      </p:cBhvr>
                                      <p:from x="200000" y="450000"/>
                                      <p:to x="100000" y="100000"/>
                                    </p:animScale>
                                    <p:set>
                                      <p:cBhvr>
                                        <p:cTn id="19" dur="770" fill="hold"/>
                                        <p:tgtEl>
                                          <p:spTgt spid="5"/>
                                        </p:tgtEl>
                                        <p:attrNameLst>
                                          <p:attrName>ppt_x</p:attrName>
                                        </p:attrNameLst>
                                      </p:cBhvr>
                                      <p:to>
                                        <p:strVal val="(0.5)"/>
                                      </p:to>
                                    </p:set>
                                    <p:anim from="(0.5)" to="(#ppt_x)" calcmode="lin" valueType="num">
                                      <p:cBhvr>
                                        <p:cTn id="20" dur="1230" accel="100000" fill="hold">
                                          <p:stCondLst>
                                            <p:cond delay="770"/>
                                          </p:stCondLst>
                                        </p:cTn>
                                        <p:tgtEl>
                                          <p:spTgt spid="5"/>
                                        </p:tgtEl>
                                        <p:attrNameLst>
                                          <p:attrName>ppt_x</p:attrName>
                                        </p:attrNameLst>
                                      </p:cBhvr>
                                    </p:anim>
                                    <p:set>
                                      <p:cBhvr>
                                        <p:cTn id="21" dur="770" fill="hold"/>
                                        <p:tgtEl>
                                          <p:spTgt spid="5"/>
                                        </p:tgtEl>
                                        <p:attrNameLst>
                                          <p:attrName>ppt_y</p:attrName>
                                        </p:attrNameLst>
                                      </p:cBhvr>
                                      <p:to>
                                        <p:strVal val="(#ppt_y+0.4)"/>
                                      </p:to>
                                    </p:set>
                                    <p:anim from="(#ppt_y+0.4)" to="(#ppt_y)" calcmode="lin" valueType="num">
                                      <p:cBhvr>
                                        <p:cTn id="22" dur="1230" accel="100000" fill="hold">
                                          <p:stCondLst>
                                            <p:cond delay="770"/>
                                          </p:stCondLst>
                                        </p:cTn>
                                        <p:tgtEl>
                                          <p:spTgt spid="5"/>
                                        </p:tgtEl>
                                        <p:attrNameLst>
                                          <p:attrName>ppt_y</p:attrName>
                                        </p:attrNameLst>
                                      </p:cBhvr>
                                    </p:anim>
                                  </p:childTnLst>
                                </p:cTn>
                              </p:par>
                              <p:par>
                                <p:cTn id="23" presetID="8" presetClass="emph" presetSubtype="0" repeatCount="indefinite" fill="hold" grpId="1" nodeType="withEffect">
                                  <p:stCondLst>
                                    <p:cond delay="0"/>
                                  </p:stCondLst>
                                  <p:childTnLst>
                                    <p:animRot by="21600000">
                                      <p:cBhvr>
                                        <p:cTn id="24" dur="2000" fill="hold"/>
                                        <p:tgtEl>
                                          <p:spTgt spid="6"/>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6"/>
                                        </p:tgtEl>
                                        <p:attrNameLst>
                                          <p:attrName>r</p:attrName>
                                        </p:attrNameLst>
                                      </p:cBhvr>
                                    </p:animRot>
                                  </p:childTnLst>
                                </p:cTn>
                              </p:par>
                              <p:par>
                                <p:cTn id="27" presetID="5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70" decel="100000"/>
                                        <p:tgtEl>
                                          <p:spTgt spid="6"/>
                                        </p:tgtEl>
                                      </p:cBhvr>
                                    </p:animEffect>
                                    <p:animScale>
                                      <p:cBhvr>
                                        <p:cTn id="30" dur="770" decel="100000"/>
                                        <p:tgtEl>
                                          <p:spTgt spid="6"/>
                                        </p:tgtEl>
                                      </p:cBhvr>
                                      <p:from x="10000" y="10000"/>
                                      <p:to x="200000" y="450000"/>
                                    </p:animScale>
                                    <p:animScale>
                                      <p:cBhvr>
                                        <p:cTn id="31" dur="1230" accel="100000" fill="hold">
                                          <p:stCondLst>
                                            <p:cond delay="770"/>
                                          </p:stCondLst>
                                        </p:cTn>
                                        <p:tgtEl>
                                          <p:spTgt spid="6"/>
                                        </p:tgtEl>
                                      </p:cBhvr>
                                      <p:from x="200000" y="450000"/>
                                      <p:to x="100000" y="100000"/>
                                    </p:animScale>
                                    <p:set>
                                      <p:cBhvr>
                                        <p:cTn id="32" dur="770" fill="hold"/>
                                        <p:tgtEl>
                                          <p:spTgt spid="6"/>
                                        </p:tgtEl>
                                        <p:attrNameLst>
                                          <p:attrName>ppt_x</p:attrName>
                                        </p:attrNameLst>
                                      </p:cBhvr>
                                      <p:to>
                                        <p:strVal val="(0.5)"/>
                                      </p:to>
                                    </p:set>
                                    <p:anim from="(0.5)" to="(#ppt_x)" calcmode="lin" valueType="num">
                                      <p:cBhvr>
                                        <p:cTn id="33" dur="1230" accel="100000" fill="hold">
                                          <p:stCondLst>
                                            <p:cond delay="770"/>
                                          </p:stCondLst>
                                        </p:cTn>
                                        <p:tgtEl>
                                          <p:spTgt spid="6"/>
                                        </p:tgtEl>
                                        <p:attrNameLst>
                                          <p:attrName>ppt_x</p:attrName>
                                        </p:attrNameLst>
                                      </p:cBhvr>
                                    </p:anim>
                                    <p:set>
                                      <p:cBhvr>
                                        <p:cTn id="34" dur="770" fill="hold"/>
                                        <p:tgtEl>
                                          <p:spTgt spid="6"/>
                                        </p:tgtEl>
                                        <p:attrNameLst>
                                          <p:attrName>ppt_y</p:attrName>
                                        </p:attrNameLst>
                                      </p:cBhvr>
                                      <p:to>
                                        <p:strVal val="(#ppt_y+0.4)"/>
                                      </p:to>
                                    </p:set>
                                    <p:anim from="(#ppt_y+0.4)" to="(#ppt_y)" calcmode="lin" valueType="num">
                                      <p:cBhvr>
                                        <p:cTn id="35"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5" grpId="2" animBg="1"/>
      <p:bldP spid="6" grpId="0" animBg="1"/>
      <p:bldP spid="6" grpId="1" animBg="1"/>
      <p:bldP spid="6"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noChangeArrowheads="1"/>
          </p:cNvSpPr>
          <p:nvPr/>
        </p:nvSpPr>
        <p:spPr bwMode="auto">
          <a:xfrm>
            <a:off x="222250" y="228600"/>
            <a:ext cx="8921750" cy="6400800"/>
          </a:xfrm>
          <a:prstGeom prst="rect">
            <a:avLst/>
          </a:prstGeom>
          <a:solidFill>
            <a:srgbClr val="00FF00"/>
          </a:solidFill>
          <a:ln>
            <a:noFill/>
          </a:ln>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just" eaLnBrk="1" fontAlgn="base" hangingPunct="1">
              <a:spcBef>
                <a:spcPct val="20000"/>
              </a:spcBef>
              <a:spcAft>
                <a:spcPct val="0"/>
              </a:spcAft>
              <a:buClr>
                <a:srgbClr val="BBE0E3"/>
              </a:buClr>
              <a:buSzPct val="70000"/>
              <a:defRPr/>
            </a:pPr>
            <a:r>
              <a:rPr lang="vi-VN" altLang="en-US" sz="4000" b="1" dirty="0" smtClean="0">
                <a:solidFill>
                  <a:srgbClr val="FF0000"/>
                </a:solidFill>
                <a:latin typeface="Times New Roman" pitchFamily="18" charset="0"/>
              </a:rPr>
              <a:t>* Một số</a:t>
            </a:r>
            <a:r>
              <a:rPr lang="en-US" altLang="en-US" sz="4000" b="1" dirty="0" smtClean="0">
                <a:solidFill>
                  <a:srgbClr val="FF0000"/>
                </a:solidFill>
                <a:latin typeface="Times New Roman" pitchFamily="18" charset="0"/>
              </a:rPr>
              <a:t> </a:t>
            </a:r>
            <a:r>
              <a:rPr lang="en-US" altLang="en-US" sz="4000" b="1" dirty="0" err="1" smtClean="0">
                <a:solidFill>
                  <a:srgbClr val="FF0000"/>
                </a:solidFill>
                <a:latin typeface="Times New Roman" pitchFamily="18" charset="0"/>
              </a:rPr>
              <a:t>trường</a:t>
            </a:r>
            <a:r>
              <a:rPr lang="en-US" altLang="en-US" sz="4000" b="1" dirty="0" smtClean="0">
                <a:solidFill>
                  <a:srgbClr val="FF0000"/>
                </a:solidFill>
                <a:latin typeface="Times New Roman" pitchFamily="18" charset="0"/>
              </a:rPr>
              <a:t> </a:t>
            </a:r>
            <a:r>
              <a:rPr lang="en-US" altLang="en-US" sz="4000" b="1" dirty="0" err="1" smtClean="0">
                <a:solidFill>
                  <a:srgbClr val="FF0000"/>
                </a:solidFill>
                <a:latin typeface="Times New Roman" pitchFamily="18" charset="0"/>
              </a:rPr>
              <a:t>hợp</a:t>
            </a:r>
            <a:r>
              <a:rPr lang="en-US" altLang="en-US" sz="4000" b="1" dirty="0" smtClean="0">
                <a:solidFill>
                  <a:srgbClr val="FF0000"/>
                </a:solidFill>
                <a:latin typeface="Times New Roman" pitchFamily="18" charset="0"/>
              </a:rPr>
              <a:t> </a:t>
            </a:r>
            <a:r>
              <a:rPr lang="en-US" altLang="en-US" sz="4000" b="1" dirty="0" err="1" smtClean="0">
                <a:solidFill>
                  <a:srgbClr val="FF0000"/>
                </a:solidFill>
                <a:latin typeface="Times New Roman" pitchFamily="18" charset="0"/>
              </a:rPr>
              <a:t>biểu</a:t>
            </a:r>
            <a:r>
              <a:rPr lang="en-US" altLang="en-US" sz="4000" b="1" dirty="0" smtClean="0">
                <a:solidFill>
                  <a:srgbClr val="FF0000"/>
                </a:solidFill>
                <a:latin typeface="Times New Roman" pitchFamily="18" charset="0"/>
              </a:rPr>
              <a:t> </a:t>
            </a:r>
            <a:r>
              <a:rPr lang="en-US" altLang="en-US" sz="4000" b="1" dirty="0" err="1" smtClean="0">
                <a:solidFill>
                  <a:srgbClr val="FF0000"/>
                </a:solidFill>
                <a:latin typeface="Times New Roman" pitchFamily="18" charset="0"/>
              </a:rPr>
              <a:t>hiện</a:t>
            </a:r>
            <a:r>
              <a:rPr lang="en-US" altLang="en-US" sz="4000" b="1" dirty="0" smtClean="0">
                <a:solidFill>
                  <a:srgbClr val="FF0000"/>
                </a:solidFill>
                <a:latin typeface="Times New Roman" pitchFamily="18" charset="0"/>
              </a:rPr>
              <a:t> </a:t>
            </a:r>
            <a:r>
              <a:rPr lang="en-US" altLang="en-US" sz="4000" b="1" dirty="0" err="1" smtClean="0">
                <a:solidFill>
                  <a:srgbClr val="FF0000"/>
                </a:solidFill>
                <a:latin typeface="Times New Roman" pitchFamily="18" charset="0"/>
              </a:rPr>
              <a:t>của</a:t>
            </a:r>
            <a:r>
              <a:rPr lang="en-US" altLang="en-US" sz="4000" b="1" dirty="0" smtClean="0">
                <a:solidFill>
                  <a:srgbClr val="FF0000"/>
                </a:solidFill>
                <a:latin typeface="Times New Roman" pitchFamily="18" charset="0"/>
              </a:rPr>
              <a:t> </a:t>
            </a:r>
            <a:r>
              <a:rPr lang="en-US" altLang="en-US" sz="4000" b="1" dirty="0" err="1" smtClean="0">
                <a:solidFill>
                  <a:srgbClr val="FF0000"/>
                </a:solidFill>
                <a:latin typeface="Times New Roman" pitchFamily="18" charset="0"/>
              </a:rPr>
              <a:t>người</a:t>
            </a:r>
            <a:r>
              <a:rPr lang="en-US" altLang="en-US" sz="4000" b="1" dirty="0" smtClean="0">
                <a:solidFill>
                  <a:srgbClr val="FF0000"/>
                </a:solidFill>
                <a:latin typeface="Times New Roman" pitchFamily="18" charset="0"/>
              </a:rPr>
              <a:t> </a:t>
            </a:r>
            <a:r>
              <a:rPr lang="en-US" altLang="en-US" sz="4000" b="1" dirty="0" err="1" smtClean="0">
                <a:solidFill>
                  <a:srgbClr val="FF0000"/>
                </a:solidFill>
                <a:latin typeface="Times New Roman" pitchFamily="18" charset="0"/>
              </a:rPr>
              <a:t>có</a:t>
            </a:r>
            <a:r>
              <a:rPr lang="en-US" altLang="en-US" sz="4000" b="1" dirty="0" smtClean="0">
                <a:solidFill>
                  <a:srgbClr val="FF0000"/>
                </a:solidFill>
                <a:latin typeface="Times New Roman" pitchFamily="18" charset="0"/>
              </a:rPr>
              <a:t> </a:t>
            </a:r>
            <a:r>
              <a:rPr lang="vi-VN" altLang="en-US" sz="4000" b="1" dirty="0" smtClean="0">
                <a:solidFill>
                  <a:srgbClr val="FF0000"/>
                </a:solidFill>
                <a:latin typeface="Times New Roman" pitchFamily="18" charset="0"/>
              </a:rPr>
              <a:t>ý chí là:</a:t>
            </a:r>
          </a:p>
          <a:p>
            <a:pPr algn="just" eaLnBrk="1" hangingPunct="1"/>
            <a:r>
              <a:rPr lang="vi-VN" altLang="zh-CN" sz="3600" b="1" dirty="0" smtClean="0">
                <a:solidFill>
                  <a:srgbClr val="0000FF"/>
                </a:solidFill>
                <a:latin typeface="Times New Roman" pitchFamily="18" charset="0"/>
                <a:ea typeface="SimSun" pitchFamily="2" charset="-122"/>
              </a:rPr>
              <a:t>+ Mặc dù Bạch Thái Bưởi có lúc mất trắng tay nhưng ông vẫn không nản chí.</a:t>
            </a:r>
          </a:p>
          <a:p>
            <a:pPr algn="just" eaLnBrk="1" hangingPunct="1"/>
            <a:r>
              <a:rPr lang="vi-VN" altLang="zh-CN" sz="3600" b="1" dirty="0" smtClean="0">
                <a:solidFill>
                  <a:srgbClr val="0000FF"/>
                </a:solidFill>
                <a:latin typeface="Times New Roman" pitchFamily="18" charset="0"/>
                <a:ea typeface="SimSun" pitchFamily="2" charset="-122"/>
              </a:rPr>
              <a:t>+ </a:t>
            </a:r>
            <a:r>
              <a:rPr lang="en-US" altLang="en-US" sz="3600" b="1" dirty="0" err="1" smtClean="0">
                <a:solidFill>
                  <a:srgbClr val="0000CC"/>
                </a:solidFill>
                <a:latin typeface="Times New Roman" pitchFamily="18" charset="0"/>
              </a:rPr>
              <a:t>Dù</a:t>
            </a:r>
            <a:r>
              <a:rPr lang="en-US" altLang="en-US" sz="3600" b="1" dirty="0" smtClean="0">
                <a:solidFill>
                  <a:srgbClr val="0000CC"/>
                </a:solidFill>
                <a:latin typeface="Times New Roman" pitchFamily="18" charset="0"/>
              </a:rPr>
              <a:t> </a:t>
            </a:r>
            <a:r>
              <a:rPr lang="vi-VN" altLang="en-US" sz="3600" b="1" dirty="0" smtClean="0">
                <a:solidFill>
                  <a:srgbClr val="0000CC"/>
                </a:solidFill>
                <a:latin typeface="Times New Roman" pitchFamily="18" charset="0"/>
              </a:rPr>
              <a:t>nhà Nguyễn Hiền nghèo </a:t>
            </a:r>
            <a:r>
              <a:rPr lang="en-US" altLang="en-US" sz="3600" b="1" dirty="0" err="1" smtClean="0">
                <a:solidFill>
                  <a:srgbClr val="0000CC"/>
                </a:solidFill>
                <a:latin typeface="Times New Roman" pitchFamily="18" charset="0"/>
              </a:rPr>
              <a:t>nhưng</a:t>
            </a:r>
            <a:r>
              <a:rPr lang="en-US" altLang="en-US" sz="3600" b="1" dirty="0" smtClean="0">
                <a:solidFill>
                  <a:srgbClr val="0000CC"/>
                </a:solidFill>
                <a:latin typeface="Times New Roman" pitchFamily="18" charset="0"/>
              </a:rPr>
              <a:t> </a:t>
            </a:r>
            <a:r>
              <a:rPr lang="vi-VN" altLang="en-US" sz="3600" b="1" dirty="0">
                <a:solidFill>
                  <a:srgbClr val="0000CC"/>
                </a:solidFill>
                <a:latin typeface="Times New Roman" pitchFamily="18" charset="0"/>
              </a:rPr>
              <a:t>chú</a:t>
            </a:r>
            <a:r>
              <a:rPr lang="vi-VN" altLang="en-US" sz="3600" b="1" dirty="0" smtClean="0">
                <a:solidFill>
                  <a:srgbClr val="0000CC"/>
                </a:solidFill>
                <a:latin typeface="Times New Roman" pitchFamily="18" charset="0"/>
              </a:rPr>
              <a:t> bé</a:t>
            </a:r>
            <a:r>
              <a:rPr lang="en-US" altLang="en-US" sz="3600" b="1" dirty="0" smtClean="0">
                <a:solidFill>
                  <a:srgbClr val="0000CC"/>
                </a:solidFill>
                <a:latin typeface="Times New Roman" pitchFamily="18" charset="0"/>
              </a:rPr>
              <a:t> </a:t>
            </a:r>
            <a:r>
              <a:rPr lang="en-US" altLang="en-US" sz="3600" b="1" dirty="0" err="1">
                <a:solidFill>
                  <a:srgbClr val="0000CC"/>
                </a:solidFill>
                <a:latin typeface="Times New Roman" pitchFamily="18" charset="0"/>
              </a:rPr>
              <a:t>vẫn</a:t>
            </a:r>
            <a:r>
              <a:rPr lang="en-US" altLang="en-US" sz="3600" b="1" dirty="0">
                <a:solidFill>
                  <a:srgbClr val="0000CC"/>
                </a:solidFill>
                <a:latin typeface="Times New Roman" pitchFamily="18" charset="0"/>
              </a:rPr>
              <a:t> </a:t>
            </a:r>
            <a:r>
              <a:rPr lang="vi-VN" altLang="en-US" sz="3600" b="1" dirty="0" smtClean="0">
                <a:solidFill>
                  <a:srgbClr val="0000CC"/>
                </a:solidFill>
                <a:latin typeface="Times New Roman" pitchFamily="18" charset="0"/>
              </a:rPr>
              <a:t>học tốt</a:t>
            </a:r>
            <a:r>
              <a:rPr lang="en-US" altLang="en-US" sz="3600" b="1" dirty="0" smtClean="0">
                <a:solidFill>
                  <a:srgbClr val="0000CC"/>
                </a:solidFill>
                <a:latin typeface="Times New Roman" pitchFamily="18" charset="0"/>
              </a:rPr>
              <a:t>.</a:t>
            </a:r>
            <a:endParaRPr lang="en-US" altLang="en-US" sz="3600" b="1" dirty="0">
              <a:solidFill>
                <a:srgbClr val="0000CC"/>
              </a:solidFill>
              <a:latin typeface="Times New Roman" pitchFamily="18" charset="0"/>
            </a:endParaRPr>
          </a:p>
          <a:p>
            <a:pPr algn="just" eaLnBrk="1" hangingPunct="1"/>
            <a:r>
              <a:rPr lang="vi-VN" altLang="zh-CN" sz="3600" b="1" dirty="0" smtClean="0">
                <a:solidFill>
                  <a:srgbClr val="0000FF"/>
                </a:solidFill>
                <a:latin typeface="Times New Roman" pitchFamily="18" charset="0"/>
                <a:ea typeface="SimSun" pitchFamily="2" charset="-122"/>
              </a:rPr>
              <a:t>+ Lúc đầu, chữ Cao Bá Quát rất xấu nhưng nhờ kiên trì luyện tập suốt mấy năm mà chữ ông mỗi ngày một đẹp</a:t>
            </a:r>
            <a:r>
              <a:rPr lang="en-US" altLang="en-US" sz="3600" b="1" dirty="0" smtClean="0">
                <a:solidFill>
                  <a:srgbClr val="0000CC"/>
                </a:solidFill>
                <a:latin typeface="Times New Roman" pitchFamily="18" charset="0"/>
              </a:rPr>
              <a:t>.</a:t>
            </a:r>
            <a:endParaRPr lang="vi-VN" altLang="en-US" sz="3600" b="1" dirty="0" smtClean="0">
              <a:solidFill>
                <a:srgbClr val="0000CC"/>
              </a:solidFill>
              <a:latin typeface="Times New Roman" pitchFamily="18" charset="0"/>
            </a:endParaRPr>
          </a:p>
          <a:p>
            <a:pPr algn="just" eaLnBrk="1" hangingPunct="1"/>
            <a:r>
              <a:rPr lang="vi-VN" altLang="en-US" sz="3600" b="1" dirty="0" smtClean="0">
                <a:solidFill>
                  <a:srgbClr val="0000CC"/>
                </a:solidFill>
                <a:latin typeface="Times New Roman" pitchFamily="18" charset="0"/>
              </a:rPr>
              <a:t>+ </a:t>
            </a:r>
            <a:r>
              <a:rPr lang="en-US" altLang="en-US" sz="3600" b="1" dirty="0" err="1">
                <a:solidFill>
                  <a:srgbClr val="0000CC"/>
                </a:solidFill>
                <a:latin typeface="Times New Roman" pitchFamily="18" charset="0"/>
              </a:rPr>
              <a:t>Nguyễn</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Ngọc</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Ký</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bị</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liệt</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cả</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hai</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tay</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phải</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dùng</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chân</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để</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viết</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mà</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vẫn</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học</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giỏi</a:t>
            </a:r>
            <a:r>
              <a:rPr lang="en-US" altLang="en-US" sz="3600" b="1" dirty="0">
                <a:solidFill>
                  <a:srgbClr val="0000CC"/>
                </a:solidFill>
                <a:latin typeface="Times New Roman" pitchFamily="18" charset="0"/>
              </a:rPr>
              <a:t>.</a:t>
            </a:r>
          </a:p>
          <a:p>
            <a:pPr algn="just" eaLnBrk="1" hangingPunct="1"/>
            <a:endParaRPr lang="en-US" altLang="en-US" sz="3600" b="1" dirty="0">
              <a:solidFill>
                <a:srgbClr val="0000CC"/>
              </a:solidFill>
              <a:latin typeface="Times New Roman" pitchFamily="18" charset="0"/>
            </a:endParaRPr>
          </a:p>
          <a:p>
            <a:pPr algn="just" eaLnBrk="1" fontAlgn="base" hangingPunct="1">
              <a:spcBef>
                <a:spcPct val="20000"/>
              </a:spcBef>
              <a:spcAft>
                <a:spcPct val="0"/>
              </a:spcAft>
              <a:buClr>
                <a:srgbClr val="BBE0E3"/>
              </a:buClr>
              <a:buSzPct val="70000"/>
              <a:buFont typeface="Wingdings 2" pitchFamily="18" charset="2"/>
              <a:buNone/>
              <a:defRPr/>
            </a:pPr>
            <a:endParaRPr lang="en-US" altLang="zh-CN" sz="4000" b="1" dirty="0" smtClean="0">
              <a:solidFill>
                <a:srgbClr val="0000FF"/>
              </a:solidFill>
              <a:latin typeface="Times New Roman" pitchFamily="18" charset="0"/>
              <a:ea typeface="SimSun" pitchFamily="2" charset="-122"/>
            </a:endParaRPr>
          </a:p>
        </p:txBody>
      </p:sp>
    </p:spTree>
    <p:extLst>
      <p:ext uri="{BB962C8B-B14F-4D97-AF65-F5344CB8AC3E}">
        <p14:creationId xmlns:p14="http://schemas.microsoft.com/office/powerpoint/2010/main" val="339111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0" y="1181100"/>
            <a:ext cx="8686800" cy="3429000"/>
          </a:xfrm>
          <a:prstGeom prst="cloudCallout">
            <a:avLst>
              <a:gd name="adj1" fmla="val -47505"/>
              <a:gd name="adj2" fmla="val 98306"/>
            </a:avLst>
          </a:prstGeom>
          <a:solidFill>
            <a:srgbClr val="002060"/>
          </a:solidFill>
          <a:ln w="9525">
            <a:solidFill>
              <a:schemeClr val="bg1"/>
            </a:solidFill>
            <a:round/>
            <a:headEnd/>
            <a:tailEnd/>
          </a:ln>
          <a:effectLst>
            <a:prstShdw prst="shdw13" dist="157090" dir="15357825">
              <a:srgbClr val="FF3300">
                <a:alpha val="50000"/>
              </a:srgbClr>
            </a:prstShdw>
          </a:effectLst>
        </p:spPr>
        <p:txBody>
          <a:bodyPr/>
          <a:lstStyle/>
          <a:p>
            <a:pPr algn="ctr" fontAlgn="base">
              <a:spcBef>
                <a:spcPct val="20000"/>
              </a:spcBef>
              <a:spcAft>
                <a:spcPct val="0"/>
              </a:spcAft>
            </a:pPr>
            <a:r>
              <a:rPr lang="en-US" altLang="en-US" sz="4400" b="1" dirty="0" err="1">
                <a:solidFill>
                  <a:srgbClr val="FFFF00"/>
                </a:solidFill>
                <a:latin typeface="Times New Roman" pitchFamily="18" charset="0"/>
              </a:rPr>
              <a:t>Em</a:t>
            </a:r>
            <a:r>
              <a:rPr lang="en-US" altLang="en-US" sz="4400" b="1" dirty="0">
                <a:solidFill>
                  <a:srgbClr val="FFFF00"/>
                </a:solidFill>
                <a:latin typeface="Times New Roman" pitchFamily="18" charset="0"/>
              </a:rPr>
              <a:t> </a:t>
            </a:r>
            <a:r>
              <a:rPr lang="en-US" altLang="en-US" sz="4400" b="1" dirty="0" err="1">
                <a:solidFill>
                  <a:srgbClr val="FFFF00"/>
                </a:solidFill>
                <a:latin typeface="Times New Roman" pitchFamily="18" charset="0"/>
              </a:rPr>
              <a:t>hãy</a:t>
            </a:r>
            <a:r>
              <a:rPr lang="en-US" altLang="en-US" sz="4400" b="1" dirty="0">
                <a:solidFill>
                  <a:srgbClr val="FFFF00"/>
                </a:solidFill>
                <a:latin typeface="Times New Roman" pitchFamily="18" charset="0"/>
              </a:rPr>
              <a:t> </a:t>
            </a:r>
            <a:r>
              <a:rPr lang="vi-VN" altLang="en-US" sz="4400" b="1" dirty="0">
                <a:solidFill>
                  <a:srgbClr val="FFFF00"/>
                </a:solidFill>
                <a:latin typeface="Times New Roman" pitchFamily="18" charset="0"/>
              </a:rPr>
              <a:t>nêu </a:t>
            </a:r>
            <a:r>
              <a:rPr lang="en-US" altLang="en-US" sz="4400" b="1" dirty="0" err="1">
                <a:solidFill>
                  <a:srgbClr val="FFFF00"/>
                </a:solidFill>
                <a:latin typeface="Times New Roman" pitchFamily="18" charset="0"/>
              </a:rPr>
              <a:t>một</a:t>
            </a:r>
            <a:r>
              <a:rPr lang="en-US" altLang="en-US" sz="4400" b="1" dirty="0">
                <a:solidFill>
                  <a:srgbClr val="FFFF00"/>
                </a:solidFill>
                <a:latin typeface="Times New Roman" pitchFamily="18" charset="0"/>
              </a:rPr>
              <a:t> </a:t>
            </a:r>
            <a:r>
              <a:rPr lang="en-US" altLang="en-US" sz="4400" b="1" dirty="0" err="1" smtClean="0">
                <a:solidFill>
                  <a:srgbClr val="FFFF00"/>
                </a:solidFill>
                <a:latin typeface="Times New Roman" pitchFamily="18" charset="0"/>
              </a:rPr>
              <a:t>số</a:t>
            </a:r>
            <a:r>
              <a:rPr lang="vi-VN" altLang="en-US" sz="4400" b="1" dirty="0" smtClean="0">
                <a:solidFill>
                  <a:srgbClr val="FFFF00"/>
                </a:solidFill>
                <a:latin typeface="Times New Roman" pitchFamily="18" charset="0"/>
              </a:rPr>
              <a:t> câu tục ngữ</a:t>
            </a:r>
            <a:r>
              <a:rPr lang="en-US" altLang="en-US" sz="4400" b="1" dirty="0" smtClean="0">
                <a:solidFill>
                  <a:srgbClr val="FFFF00"/>
                </a:solidFill>
                <a:latin typeface="Times New Roman" pitchFamily="18" charset="0"/>
              </a:rPr>
              <a:t> </a:t>
            </a:r>
            <a:r>
              <a:rPr lang="vi-VN" altLang="en-US" sz="4400" b="1" dirty="0">
                <a:solidFill>
                  <a:srgbClr val="FFFF00"/>
                </a:solidFill>
                <a:latin typeface="Times New Roman" pitchFamily="18" charset="0"/>
              </a:rPr>
              <a:t>biểu hiện </a:t>
            </a:r>
            <a:r>
              <a:rPr lang="vi-VN" altLang="en-US" sz="4400" b="1" dirty="0" smtClean="0">
                <a:solidFill>
                  <a:srgbClr val="FFFF00"/>
                </a:solidFill>
                <a:latin typeface="Times New Roman" pitchFamily="18" charset="0"/>
              </a:rPr>
              <a:t>người </a:t>
            </a:r>
            <a:r>
              <a:rPr lang="vi-VN" altLang="en-US" sz="4400" b="1" dirty="0">
                <a:solidFill>
                  <a:srgbClr val="FFFF00"/>
                </a:solidFill>
                <a:latin typeface="Times New Roman" pitchFamily="18" charset="0"/>
              </a:rPr>
              <a:t>có ý chí.</a:t>
            </a:r>
            <a:endParaRPr lang="en-US" altLang="en-US" sz="4400" b="1" dirty="0">
              <a:solidFill>
                <a:srgbClr val="FFFF00"/>
              </a:solidFill>
              <a:latin typeface="Times New Roman" pitchFamily="18" charset="0"/>
            </a:endParaRPr>
          </a:p>
        </p:txBody>
      </p:sp>
      <p:pic>
        <p:nvPicPr>
          <p:cNvPr id="52227" name="Picture 13" descr="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36675" y="152400"/>
            <a:ext cx="1004888" cy="1371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2228" name="Picture 37" descr="blumen-pflanzen10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261100" y="4724400"/>
            <a:ext cx="2514600"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10"/>
          <p:cNvSpPr>
            <a:spLocks noChangeArrowheads="1"/>
          </p:cNvSpPr>
          <p:nvPr/>
        </p:nvSpPr>
        <p:spPr bwMode="auto">
          <a:xfrm>
            <a:off x="6152945" y="304800"/>
            <a:ext cx="2590800" cy="2057400"/>
          </a:xfrm>
          <a:prstGeom prst="star32">
            <a:avLst>
              <a:gd name="adj" fmla="val 11069"/>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latin typeface="Tahoma" pitchFamily="34" charset="0"/>
            </a:endParaRPr>
          </a:p>
        </p:txBody>
      </p:sp>
      <p:sp>
        <p:nvSpPr>
          <p:cNvPr id="6" name="AutoShape 10"/>
          <p:cNvSpPr>
            <a:spLocks noChangeArrowheads="1"/>
          </p:cNvSpPr>
          <p:nvPr/>
        </p:nvSpPr>
        <p:spPr bwMode="auto">
          <a:xfrm>
            <a:off x="2341563" y="4724400"/>
            <a:ext cx="3221037" cy="2092325"/>
          </a:xfrm>
          <a:prstGeom prst="star32">
            <a:avLst>
              <a:gd name="adj" fmla="val 0"/>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latin typeface="Tahoma" pitchFamily="34" charset="0"/>
            </a:endParaRPr>
          </a:p>
        </p:txBody>
      </p:sp>
    </p:spTree>
    <p:extLst>
      <p:ext uri="{BB962C8B-B14F-4D97-AF65-F5344CB8AC3E}">
        <p14:creationId xmlns:p14="http://schemas.microsoft.com/office/powerpoint/2010/main" val="26051591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5"/>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5"/>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70" decel="100000"/>
                                        <p:tgtEl>
                                          <p:spTgt spid="5"/>
                                        </p:tgtEl>
                                      </p:cBhvr>
                                    </p:animEffect>
                                    <p:animScale>
                                      <p:cBhvr>
                                        <p:cTn id="17" dur="770" decel="100000"/>
                                        <p:tgtEl>
                                          <p:spTgt spid="5"/>
                                        </p:tgtEl>
                                      </p:cBhvr>
                                      <p:from x="10000" y="10000"/>
                                      <p:to x="200000" y="450000"/>
                                    </p:animScale>
                                    <p:animScale>
                                      <p:cBhvr>
                                        <p:cTn id="18" dur="1230" accel="100000" fill="hold">
                                          <p:stCondLst>
                                            <p:cond delay="770"/>
                                          </p:stCondLst>
                                        </p:cTn>
                                        <p:tgtEl>
                                          <p:spTgt spid="5"/>
                                        </p:tgtEl>
                                      </p:cBhvr>
                                      <p:from x="200000" y="450000"/>
                                      <p:to x="100000" y="100000"/>
                                    </p:animScale>
                                    <p:set>
                                      <p:cBhvr>
                                        <p:cTn id="19" dur="770" fill="hold"/>
                                        <p:tgtEl>
                                          <p:spTgt spid="5"/>
                                        </p:tgtEl>
                                        <p:attrNameLst>
                                          <p:attrName>ppt_x</p:attrName>
                                        </p:attrNameLst>
                                      </p:cBhvr>
                                      <p:to>
                                        <p:strVal val="(0.5)"/>
                                      </p:to>
                                    </p:set>
                                    <p:anim from="(0.5)" to="(#ppt_x)" calcmode="lin" valueType="num">
                                      <p:cBhvr>
                                        <p:cTn id="20" dur="1230" accel="100000" fill="hold">
                                          <p:stCondLst>
                                            <p:cond delay="770"/>
                                          </p:stCondLst>
                                        </p:cTn>
                                        <p:tgtEl>
                                          <p:spTgt spid="5"/>
                                        </p:tgtEl>
                                        <p:attrNameLst>
                                          <p:attrName>ppt_x</p:attrName>
                                        </p:attrNameLst>
                                      </p:cBhvr>
                                    </p:anim>
                                    <p:set>
                                      <p:cBhvr>
                                        <p:cTn id="21" dur="770" fill="hold"/>
                                        <p:tgtEl>
                                          <p:spTgt spid="5"/>
                                        </p:tgtEl>
                                        <p:attrNameLst>
                                          <p:attrName>ppt_y</p:attrName>
                                        </p:attrNameLst>
                                      </p:cBhvr>
                                      <p:to>
                                        <p:strVal val="(#ppt_y+0.4)"/>
                                      </p:to>
                                    </p:set>
                                    <p:anim from="(#ppt_y+0.4)" to="(#ppt_y)" calcmode="lin" valueType="num">
                                      <p:cBhvr>
                                        <p:cTn id="22" dur="1230" accel="100000" fill="hold">
                                          <p:stCondLst>
                                            <p:cond delay="770"/>
                                          </p:stCondLst>
                                        </p:cTn>
                                        <p:tgtEl>
                                          <p:spTgt spid="5"/>
                                        </p:tgtEl>
                                        <p:attrNameLst>
                                          <p:attrName>ppt_y</p:attrName>
                                        </p:attrNameLst>
                                      </p:cBhvr>
                                    </p:anim>
                                  </p:childTnLst>
                                </p:cTn>
                              </p:par>
                              <p:par>
                                <p:cTn id="23" presetID="8" presetClass="emph" presetSubtype="0" repeatCount="indefinite" fill="hold" grpId="1" nodeType="withEffect">
                                  <p:stCondLst>
                                    <p:cond delay="0"/>
                                  </p:stCondLst>
                                  <p:childTnLst>
                                    <p:animRot by="21600000">
                                      <p:cBhvr>
                                        <p:cTn id="24" dur="2000" fill="hold"/>
                                        <p:tgtEl>
                                          <p:spTgt spid="6"/>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6"/>
                                        </p:tgtEl>
                                        <p:attrNameLst>
                                          <p:attrName>r</p:attrName>
                                        </p:attrNameLst>
                                      </p:cBhvr>
                                    </p:animRot>
                                  </p:childTnLst>
                                </p:cTn>
                              </p:par>
                              <p:par>
                                <p:cTn id="27" presetID="5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70" decel="100000"/>
                                        <p:tgtEl>
                                          <p:spTgt spid="6"/>
                                        </p:tgtEl>
                                      </p:cBhvr>
                                    </p:animEffect>
                                    <p:animScale>
                                      <p:cBhvr>
                                        <p:cTn id="30" dur="770" decel="100000"/>
                                        <p:tgtEl>
                                          <p:spTgt spid="6"/>
                                        </p:tgtEl>
                                      </p:cBhvr>
                                      <p:from x="10000" y="10000"/>
                                      <p:to x="200000" y="450000"/>
                                    </p:animScale>
                                    <p:animScale>
                                      <p:cBhvr>
                                        <p:cTn id="31" dur="1230" accel="100000" fill="hold">
                                          <p:stCondLst>
                                            <p:cond delay="770"/>
                                          </p:stCondLst>
                                        </p:cTn>
                                        <p:tgtEl>
                                          <p:spTgt spid="6"/>
                                        </p:tgtEl>
                                      </p:cBhvr>
                                      <p:from x="200000" y="450000"/>
                                      <p:to x="100000" y="100000"/>
                                    </p:animScale>
                                    <p:set>
                                      <p:cBhvr>
                                        <p:cTn id="32" dur="770" fill="hold"/>
                                        <p:tgtEl>
                                          <p:spTgt spid="6"/>
                                        </p:tgtEl>
                                        <p:attrNameLst>
                                          <p:attrName>ppt_x</p:attrName>
                                        </p:attrNameLst>
                                      </p:cBhvr>
                                      <p:to>
                                        <p:strVal val="(0.5)"/>
                                      </p:to>
                                    </p:set>
                                    <p:anim from="(0.5)" to="(#ppt_x)" calcmode="lin" valueType="num">
                                      <p:cBhvr>
                                        <p:cTn id="33" dur="1230" accel="100000" fill="hold">
                                          <p:stCondLst>
                                            <p:cond delay="770"/>
                                          </p:stCondLst>
                                        </p:cTn>
                                        <p:tgtEl>
                                          <p:spTgt spid="6"/>
                                        </p:tgtEl>
                                        <p:attrNameLst>
                                          <p:attrName>ppt_x</p:attrName>
                                        </p:attrNameLst>
                                      </p:cBhvr>
                                    </p:anim>
                                    <p:set>
                                      <p:cBhvr>
                                        <p:cTn id="34" dur="770" fill="hold"/>
                                        <p:tgtEl>
                                          <p:spTgt spid="6"/>
                                        </p:tgtEl>
                                        <p:attrNameLst>
                                          <p:attrName>ppt_y</p:attrName>
                                        </p:attrNameLst>
                                      </p:cBhvr>
                                      <p:to>
                                        <p:strVal val="(#ppt_y+0.4)"/>
                                      </p:to>
                                    </p:set>
                                    <p:anim from="(#ppt_y+0.4)" to="(#ppt_y)" calcmode="lin" valueType="num">
                                      <p:cBhvr>
                                        <p:cTn id="35"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5" grpId="2" animBg="1"/>
      <p:bldP spid="6" grpId="0" animBg="1"/>
      <p:bldP spid="6" grpId="1" animBg="1"/>
      <p:bldP spid="6"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6"/>
          <p:cNvSpPr>
            <a:spLocks noChangeArrowheads="1"/>
          </p:cNvSpPr>
          <p:nvPr/>
        </p:nvSpPr>
        <p:spPr bwMode="auto">
          <a:xfrm>
            <a:off x="25401" y="32369"/>
            <a:ext cx="9154651" cy="7024073"/>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sp>
        <p:nvSpPr>
          <p:cNvPr id="3" name="Text Box 5"/>
          <p:cNvSpPr txBox="1">
            <a:spLocks noChangeArrowheads="1"/>
          </p:cNvSpPr>
          <p:nvPr/>
        </p:nvSpPr>
        <p:spPr bwMode="auto">
          <a:xfrm>
            <a:off x="228600" y="685800"/>
            <a:ext cx="8763000" cy="5373779"/>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571500" indent="-571500" algn="just" fontAlgn="base">
              <a:spcBef>
                <a:spcPct val="20000"/>
              </a:spcBef>
              <a:spcAft>
                <a:spcPct val="0"/>
              </a:spcAft>
              <a:buFont typeface="Wingdings" pitchFamily="2" charset="2"/>
              <a:buChar char="v"/>
            </a:pPr>
            <a:r>
              <a:rPr lang="vi-VN" altLang="en-US" sz="4400" b="1" dirty="0" smtClean="0">
                <a:solidFill>
                  <a:srgbClr val="FF0000"/>
                </a:solidFill>
                <a:latin typeface="Times New Roman" pitchFamily="18" charset="0"/>
              </a:rPr>
              <a:t>M</a:t>
            </a:r>
            <a:r>
              <a:rPr lang="en-US" altLang="en-US" sz="4400" b="1" dirty="0" err="1" smtClean="0">
                <a:solidFill>
                  <a:srgbClr val="FF0000"/>
                </a:solidFill>
                <a:latin typeface="Times New Roman" pitchFamily="18" charset="0"/>
              </a:rPr>
              <a:t>ột</a:t>
            </a:r>
            <a:r>
              <a:rPr lang="en-US" altLang="en-US" sz="4400" b="1" dirty="0" smtClean="0">
                <a:solidFill>
                  <a:srgbClr val="FF0000"/>
                </a:solidFill>
                <a:latin typeface="Times New Roman" pitchFamily="18" charset="0"/>
              </a:rPr>
              <a:t> </a:t>
            </a:r>
            <a:r>
              <a:rPr lang="en-US" altLang="en-US" sz="4400" b="1" dirty="0" err="1" smtClean="0">
                <a:solidFill>
                  <a:srgbClr val="FF0000"/>
                </a:solidFill>
                <a:latin typeface="Times New Roman" pitchFamily="18" charset="0"/>
              </a:rPr>
              <a:t>số</a:t>
            </a:r>
            <a:r>
              <a:rPr lang="vi-VN" altLang="en-US" sz="4400" b="1" dirty="0" smtClean="0">
                <a:solidFill>
                  <a:srgbClr val="FF0000"/>
                </a:solidFill>
                <a:latin typeface="Times New Roman" pitchFamily="18" charset="0"/>
              </a:rPr>
              <a:t> câu tục ngữ</a:t>
            </a:r>
            <a:r>
              <a:rPr lang="en-US" altLang="en-US" sz="4400" b="1" dirty="0" smtClean="0">
                <a:solidFill>
                  <a:srgbClr val="FF0000"/>
                </a:solidFill>
                <a:latin typeface="Times New Roman" pitchFamily="18" charset="0"/>
              </a:rPr>
              <a:t> </a:t>
            </a:r>
            <a:r>
              <a:rPr lang="vi-VN" altLang="en-US" sz="4400" b="1" dirty="0" smtClean="0">
                <a:solidFill>
                  <a:srgbClr val="FF0000"/>
                </a:solidFill>
                <a:latin typeface="Times New Roman" pitchFamily="18" charset="0"/>
              </a:rPr>
              <a:t>biểu hiện người có ý chí là:</a:t>
            </a:r>
          </a:p>
          <a:p>
            <a:pPr algn="just" fontAlgn="base">
              <a:spcBef>
                <a:spcPct val="20000"/>
              </a:spcBef>
              <a:spcAft>
                <a:spcPct val="0"/>
              </a:spcAft>
            </a:pPr>
            <a:r>
              <a:rPr lang="vi-VN" altLang="en-US" sz="4400" b="1" dirty="0" smtClean="0">
                <a:solidFill>
                  <a:srgbClr val="7030A0"/>
                </a:solidFill>
                <a:latin typeface="Times New Roman" pitchFamily="18" charset="0"/>
              </a:rPr>
              <a:t>+ </a:t>
            </a:r>
            <a:r>
              <a:rPr lang="vi-VN" altLang="vi-VN" sz="4400" b="1" dirty="0" smtClean="0">
                <a:solidFill>
                  <a:srgbClr val="0000FF"/>
                </a:solidFill>
                <a:latin typeface="Times New Roman" pitchFamily="18" charset="0"/>
              </a:rPr>
              <a:t>C</a:t>
            </a:r>
            <a:r>
              <a:rPr lang="en-US" altLang="vi-VN" sz="4400" b="1" dirty="0" smtClean="0">
                <a:solidFill>
                  <a:srgbClr val="0000FF"/>
                </a:solidFill>
                <a:latin typeface="Times New Roman" pitchFamily="18" charset="0"/>
              </a:rPr>
              <a:t>ó </a:t>
            </a:r>
            <a:r>
              <a:rPr lang="en-US" altLang="vi-VN" sz="4400" b="1" dirty="0" err="1" smtClean="0">
                <a:solidFill>
                  <a:srgbClr val="0000FF"/>
                </a:solidFill>
                <a:latin typeface="Times New Roman" pitchFamily="18" charset="0"/>
              </a:rPr>
              <a:t>công</a:t>
            </a:r>
            <a:r>
              <a:rPr lang="en-US" altLang="vi-VN" sz="4400" b="1" dirty="0" smtClean="0">
                <a:solidFill>
                  <a:srgbClr val="0000FF"/>
                </a:solidFill>
                <a:latin typeface="Times New Roman" pitchFamily="18" charset="0"/>
              </a:rPr>
              <a:t> </a:t>
            </a:r>
            <a:r>
              <a:rPr lang="en-US" altLang="vi-VN" sz="4400" b="1" dirty="0" err="1" smtClean="0">
                <a:solidFill>
                  <a:srgbClr val="0000FF"/>
                </a:solidFill>
                <a:latin typeface="Times New Roman" pitchFamily="18" charset="0"/>
              </a:rPr>
              <a:t>mài</a:t>
            </a:r>
            <a:r>
              <a:rPr lang="en-US" altLang="vi-VN" sz="4400" b="1" dirty="0" smtClean="0">
                <a:solidFill>
                  <a:srgbClr val="0000FF"/>
                </a:solidFill>
                <a:latin typeface="Times New Roman" pitchFamily="18" charset="0"/>
              </a:rPr>
              <a:t> </a:t>
            </a:r>
            <a:r>
              <a:rPr lang="en-US" altLang="vi-VN" sz="4400" b="1" dirty="0" err="1" smtClean="0">
                <a:solidFill>
                  <a:srgbClr val="0000FF"/>
                </a:solidFill>
                <a:latin typeface="Times New Roman" pitchFamily="18" charset="0"/>
              </a:rPr>
              <a:t>sắt</a:t>
            </a:r>
            <a:r>
              <a:rPr lang="en-US" altLang="vi-VN" sz="4400" b="1" dirty="0" smtClean="0">
                <a:solidFill>
                  <a:srgbClr val="0000FF"/>
                </a:solidFill>
                <a:latin typeface="Times New Roman" pitchFamily="18" charset="0"/>
              </a:rPr>
              <a:t>, </a:t>
            </a:r>
            <a:r>
              <a:rPr lang="en-US" altLang="vi-VN" sz="4400" b="1" dirty="0" err="1" smtClean="0">
                <a:solidFill>
                  <a:srgbClr val="0000FF"/>
                </a:solidFill>
                <a:latin typeface="Times New Roman" pitchFamily="18" charset="0"/>
              </a:rPr>
              <a:t>có</a:t>
            </a:r>
            <a:r>
              <a:rPr lang="en-US" altLang="vi-VN" sz="4400" b="1" dirty="0" smtClean="0">
                <a:solidFill>
                  <a:srgbClr val="0000FF"/>
                </a:solidFill>
                <a:latin typeface="Times New Roman" pitchFamily="18" charset="0"/>
              </a:rPr>
              <a:t> </a:t>
            </a:r>
            <a:r>
              <a:rPr lang="en-US" altLang="vi-VN" sz="4400" b="1" dirty="0" err="1" smtClean="0">
                <a:solidFill>
                  <a:srgbClr val="0000FF"/>
                </a:solidFill>
                <a:latin typeface="Times New Roman" pitchFamily="18" charset="0"/>
              </a:rPr>
              <a:t>ngày</a:t>
            </a:r>
            <a:r>
              <a:rPr lang="en-US" altLang="vi-VN" sz="4400" b="1" dirty="0" smtClean="0">
                <a:solidFill>
                  <a:srgbClr val="0000FF"/>
                </a:solidFill>
                <a:latin typeface="Times New Roman" pitchFamily="18" charset="0"/>
              </a:rPr>
              <a:t> </a:t>
            </a:r>
            <a:r>
              <a:rPr lang="en-US" altLang="vi-VN" sz="4400" b="1" dirty="0" err="1" smtClean="0">
                <a:solidFill>
                  <a:srgbClr val="0000FF"/>
                </a:solidFill>
                <a:latin typeface="Times New Roman" pitchFamily="18" charset="0"/>
              </a:rPr>
              <a:t>nên</a:t>
            </a:r>
            <a:r>
              <a:rPr lang="en-US" altLang="vi-VN" sz="4400" b="1" dirty="0" smtClean="0">
                <a:solidFill>
                  <a:srgbClr val="0000FF"/>
                </a:solidFill>
                <a:latin typeface="Times New Roman" pitchFamily="18" charset="0"/>
              </a:rPr>
              <a:t> </a:t>
            </a:r>
            <a:r>
              <a:rPr lang="en-US" altLang="vi-VN" sz="4400" b="1" dirty="0" err="1" smtClean="0">
                <a:solidFill>
                  <a:srgbClr val="0000FF"/>
                </a:solidFill>
                <a:latin typeface="Times New Roman" pitchFamily="18" charset="0"/>
              </a:rPr>
              <a:t>kim</a:t>
            </a:r>
            <a:r>
              <a:rPr lang="vi-VN" altLang="vi-VN" sz="4400" b="1" dirty="0" smtClean="0">
                <a:solidFill>
                  <a:srgbClr val="0000FF"/>
                </a:solidFill>
                <a:latin typeface="Times New Roman" pitchFamily="18" charset="0"/>
              </a:rPr>
              <a:t>.</a:t>
            </a:r>
          </a:p>
          <a:p>
            <a:pPr algn="just" fontAlgn="base">
              <a:spcBef>
                <a:spcPct val="20000"/>
              </a:spcBef>
              <a:spcAft>
                <a:spcPct val="0"/>
              </a:spcAft>
            </a:pPr>
            <a:r>
              <a:rPr lang="vi-VN" altLang="en-US" sz="4400" b="1" dirty="0" smtClean="0">
                <a:solidFill>
                  <a:srgbClr val="0000FF"/>
                </a:solidFill>
                <a:latin typeface="Times New Roman" pitchFamily="18" charset="0"/>
              </a:rPr>
              <a:t>+ </a:t>
            </a:r>
            <a:r>
              <a:rPr lang="vi-VN" altLang="vi-VN" sz="4400" b="1" dirty="0" smtClean="0">
                <a:solidFill>
                  <a:srgbClr val="0000FF"/>
                </a:solidFill>
                <a:latin typeface="Times New Roman" pitchFamily="18" charset="0"/>
              </a:rPr>
              <a:t>C</a:t>
            </a:r>
            <a:r>
              <a:rPr lang="en-US" altLang="vi-VN" sz="4400" b="1" dirty="0" smtClean="0">
                <a:solidFill>
                  <a:srgbClr val="0000FF"/>
                </a:solidFill>
                <a:latin typeface="Times New Roman" pitchFamily="18" charset="0"/>
              </a:rPr>
              <a:t>ó </a:t>
            </a:r>
            <a:r>
              <a:rPr lang="vi-VN" altLang="vi-VN" sz="4400" b="1" dirty="0" smtClean="0">
                <a:solidFill>
                  <a:srgbClr val="0000FF"/>
                </a:solidFill>
                <a:latin typeface="Times New Roman" pitchFamily="18" charset="0"/>
              </a:rPr>
              <a:t>chí thì nên.</a:t>
            </a:r>
          </a:p>
          <a:p>
            <a:pPr algn="just" fontAlgn="base">
              <a:spcBef>
                <a:spcPct val="20000"/>
              </a:spcBef>
              <a:spcAft>
                <a:spcPct val="0"/>
              </a:spcAft>
            </a:pPr>
            <a:r>
              <a:rPr lang="vi-VN" altLang="en-US" sz="4400" b="1" dirty="0" smtClean="0">
                <a:solidFill>
                  <a:srgbClr val="0000FF"/>
                </a:solidFill>
                <a:latin typeface="Times New Roman" pitchFamily="18" charset="0"/>
              </a:rPr>
              <a:t>+ Người có chí thì nên, nhà có nền thì vững.</a:t>
            </a:r>
          </a:p>
          <a:p>
            <a:pPr algn="just" fontAlgn="base">
              <a:spcBef>
                <a:spcPct val="20000"/>
              </a:spcBef>
              <a:spcAft>
                <a:spcPct val="0"/>
              </a:spcAft>
            </a:pPr>
            <a:r>
              <a:rPr lang="vi-VN" altLang="en-US" sz="4400" b="1" dirty="0" smtClean="0">
                <a:solidFill>
                  <a:srgbClr val="0000FF"/>
                </a:solidFill>
                <a:latin typeface="Times New Roman" pitchFamily="18" charset="0"/>
              </a:rPr>
              <a:t>+ Thua keo này, bày keo khác.</a:t>
            </a:r>
            <a:endParaRPr lang="en-US" altLang="en-US" sz="4400" b="1" dirty="0">
              <a:solidFill>
                <a:srgbClr val="FFFF00"/>
              </a:solidFill>
              <a:latin typeface="Times New Roman" pitchFamily="18" charset="0"/>
            </a:endParaRPr>
          </a:p>
        </p:txBody>
      </p:sp>
    </p:spTree>
    <p:extLst>
      <p:ext uri="{BB962C8B-B14F-4D97-AF65-F5344CB8AC3E}">
        <p14:creationId xmlns:p14="http://schemas.microsoft.com/office/powerpoint/2010/main" val="298976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5"/>
          <p:cNvSpPr txBox="1">
            <a:spLocks noChangeArrowheads="1"/>
          </p:cNvSpPr>
          <p:nvPr/>
        </p:nvSpPr>
        <p:spPr bwMode="auto">
          <a:xfrm>
            <a:off x="3946525" y="270351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vi-VN" altLang="en-US">
              <a:solidFill>
                <a:srgbClr val="000000"/>
              </a:solidFill>
              <a:latin typeface="Times New Roman" pitchFamily="18" charset="0"/>
            </a:endParaRPr>
          </a:p>
        </p:txBody>
      </p:sp>
      <p:sp>
        <p:nvSpPr>
          <p:cNvPr id="153606" name="Text Box 6"/>
          <p:cNvSpPr txBox="1">
            <a:spLocks noChangeArrowheads="1"/>
          </p:cNvSpPr>
          <p:nvPr/>
        </p:nvSpPr>
        <p:spPr bwMode="auto">
          <a:xfrm>
            <a:off x="0" y="1219200"/>
            <a:ext cx="9144000" cy="1754188"/>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altLang="en-US" sz="3200" b="1" dirty="0">
                <a:solidFill>
                  <a:srgbClr val="0000CC"/>
                </a:solidFill>
                <a:latin typeface="Times New Roman" pitchFamily="18" charset="0"/>
              </a:rPr>
              <a:t>      </a:t>
            </a:r>
            <a:r>
              <a:rPr lang="en-US" altLang="en-US" sz="3600" b="1" dirty="0" err="1">
                <a:solidFill>
                  <a:srgbClr val="0000CC"/>
                </a:solidFill>
                <a:latin typeface="Times New Roman" pitchFamily="18" charset="0"/>
              </a:rPr>
              <a:t>Trong</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cuộc</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sống</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ai</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cũng</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có</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thể</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gặp</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khó</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khăn</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nhưng</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nếu</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có</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niềm</a:t>
            </a:r>
            <a:r>
              <a:rPr lang="en-US" altLang="en-US" sz="3600" b="1" dirty="0">
                <a:solidFill>
                  <a:srgbClr val="0000CC"/>
                </a:solidFill>
                <a:latin typeface="Times New Roman" pitchFamily="18" charset="0"/>
              </a:rPr>
              <a:t> tin </a:t>
            </a:r>
            <a:r>
              <a:rPr lang="en-US" altLang="en-US" sz="3600" b="1" dirty="0" err="1">
                <a:solidFill>
                  <a:srgbClr val="0000CC"/>
                </a:solidFill>
                <a:latin typeface="Times New Roman" pitchFamily="18" charset="0"/>
              </a:rPr>
              <a:t>và</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cố</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gắng</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vượt</a:t>
            </a:r>
            <a:r>
              <a:rPr lang="en-US" altLang="en-US" sz="3600" b="1" dirty="0">
                <a:solidFill>
                  <a:srgbClr val="0000CC"/>
                </a:solidFill>
                <a:latin typeface="Times New Roman" pitchFamily="18" charset="0"/>
              </a:rPr>
              <a:t> qua </a:t>
            </a:r>
            <a:r>
              <a:rPr lang="en-US" altLang="en-US" sz="3600" b="1" dirty="0" err="1">
                <a:solidFill>
                  <a:srgbClr val="0000CC"/>
                </a:solidFill>
                <a:latin typeface="Times New Roman" pitchFamily="18" charset="0"/>
              </a:rPr>
              <a:t>thì</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có</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thể</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thành</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công</a:t>
            </a:r>
            <a:r>
              <a:rPr lang="en-US" altLang="en-US" sz="3600" b="1" dirty="0">
                <a:solidFill>
                  <a:srgbClr val="0000CC"/>
                </a:solidFill>
                <a:latin typeface="Times New Roman" pitchFamily="18" charset="0"/>
              </a:rPr>
              <a:t>. </a:t>
            </a:r>
          </a:p>
        </p:txBody>
      </p:sp>
      <p:sp>
        <p:nvSpPr>
          <p:cNvPr id="153607" name="Text Box 7"/>
          <p:cNvSpPr txBox="1">
            <a:spLocks noChangeArrowheads="1"/>
          </p:cNvSpPr>
          <p:nvPr/>
        </p:nvSpPr>
        <p:spPr bwMode="auto">
          <a:xfrm>
            <a:off x="1676400" y="3113088"/>
            <a:ext cx="5715000" cy="32924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vi-VN"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Không</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có</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việc</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gì</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khó</a:t>
            </a:r>
            <a:endParaRPr lang="en-US" altLang="en-US" sz="3600" b="1" dirty="0">
              <a:solidFill>
                <a:srgbClr val="0000CC"/>
              </a:solidFill>
              <a:latin typeface="Times New Roman" pitchFamily="18" charset="0"/>
            </a:endParaRPr>
          </a:p>
          <a:p>
            <a:pPr algn="ctr" eaLnBrk="1" fontAlgn="base" hangingPunct="1">
              <a:spcBef>
                <a:spcPct val="0"/>
              </a:spcBef>
              <a:spcAft>
                <a:spcPct val="0"/>
              </a:spcAft>
            </a:pP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Chỉ</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sợ</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lòng</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không</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bền</a:t>
            </a:r>
            <a:endParaRPr lang="en-US" altLang="en-US" sz="3600" b="1" dirty="0">
              <a:solidFill>
                <a:srgbClr val="0000CC"/>
              </a:solidFill>
              <a:latin typeface="Times New Roman" pitchFamily="18" charset="0"/>
            </a:endParaRPr>
          </a:p>
          <a:p>
            <a:pPr algn="ctr" eaLnBrk="1" fontAlgn="base" hangingPunct="1">
              <a:spcBef>
                <a:spcPct val="0"/>
              </a:spcBef>
              <a:spcAft>
                <a:spcPct val="0"/>
              </a:spcAft>
            </a:pPr>
            <a:r>
              <a:rPr lang="en-US" altLang="en-US" sz="3600" b="1" dirty="0" err="1">
                <a:solidFill>
                  <a:srgbClr val="0000CC"/>
                </a:solidFill>
                <a:latin typeface="Times New Roman" pitchFamily="18" charset="0"/>
              </a:rPr>
              <a:t>Đào</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núi</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và</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lấp</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biển</a:t>
            </a:r>
            <a:endParaRPr lang="en-US" altLang="en-US" sz="3600" b="1" dirty="0">
              <a:solidFill>
                <a:srgbClr val="0000CC"/>
              </a:solidFill>
              <a:latin typeface="Times New Roman" pitchFamily="18" charset="0"/>
            </a:endParaRPr>
          </a:p>
          <a:p>
            <a:pPr algn="ctr" eaLnBrk="1" fontAlgn="base" hangingPunct="1">
              <a:spcBef>
                <a:spcPct val="0"/>
              </a:spcBef>
              <a:spcAft>
                <a:spcPct val="0"/>
              </a:spcAft>
            </a:pP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Quyết</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chí</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ắt</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làm</a:t>
            </a:r>
            <a:r>
              <a:rPr lang="en-US" altLang="en-US" sz="3600" b="1" dirty="0">
                <a:solidFill>
                  <a:srgbClr val="0000CC"/>
                </a:solidFill>
                <a:latin typeface="Times New Roman" pitchFamily="18" charset="0"/>
              </a:rPr>
              <a:t> </a:t>
            </a:r>
            <a:r>
              <a:rPr lang="en-US" altLang="en-US" sz="3600" b="1" dirty="0" err="1">
                <a:solidFill>
                  <a:srgbClr val="0000CC"/>
                </a:solidFill>
                <a:latin typeface="Times New Roman" pitchFamily="18" charset="0"/>
              </a:rPr>
              <a:t>nên</a:t>
            </a:r>
            <a:r>
              <a:rPr lang="en-US" altLang="en-US" sz="3600" b="1" dirty="0">
                <a:solidFill>
                  <a:srgbClr val="0000CC"/>
                </a:solidFill>
                <a:latin typeface="Times New Roman" pitchFamily="18" charset="0"/>
              </a:rPr>
              <a:t>.                                                            </a:t>
            </a:r>
            <a:r>
              <a:rPr lang="vi-VN" altLang="en-US" sz="3600" b="1" dirty="0">
                <a:solidFill>
                  <a:srgbClr val="0000CC"/>
                </a:solidFill>
                <a:latin typeface="Times New Roman" pitchFamily="18" charset="0"/>
              </a:rPr>
              <a:t>   </a:t>
            </a:r>
            <a:r>
              <a:rPr lang="en-US" altLang="en-US" sz="3600" b="1" i="1" dirty="0">
                <a:solidFill>
                  <a:srgbClr val="0000CC"/>
                </a:solidFill>
                <a:latin typeface="Times New Roman" pitchFamily="18" charset="0"/>
              </a:rPr>
              <a:t>(</a:t>
            </a:r>
            <a:r>
              <a:rPr lang="en-US" altLang="en-US" sz="3600" b="1" i="1" dirty="0" err="1">
                <a:solidFill>
                  <a:srgbClr val="0000CC"/>
                </a:solidFill>
                <a:latin typeface="Times New Roman" pitchFamily="18" charset="0"/>
              </a:rPr>
              <a:t>Hồ</a:t>
            </a:r>
            <a:r>
              <a:rPr lang="en-US" altLang="en-US" sz="3600" b="1" i="1" dirty="0">
                <a:solidFill>
                  <a:srgbClr val="0000CC"/>
                </a:solidFill>
                <a:latin typeface="Times New Roman" pitchFamily="18" charset="0"/>
              </a:rPr>
              <a:t> </a:t>
            </a:r>
            <a:r>
              <a:rPr lang="en-US" altLang="en-US" sz="3600" b="1" i="1" dirty="0" err="1">
                <a:solidFill>
                  <a:srgbClr val="0000CC"/>
                </a:solidFill>
                <a:latin typeface="Times New Roman" pitchFamily="18" charset="0"/>
              </a:rPr>
              <a:t>Chí</a:t>
            </a:r>
            <a:r>
              <a:rPr lang="en-US" altLang="en-US" sz="3600" b="1" i="1" dirty="0">
                <a:solidFill>
                  <a:srgbClr val="0000CC"/>
                </a:solidFill>
                <a:latin typeface="Times New Roman" pitchFamily="18" charset="0"/>
              </a:rPr>
              <a:t> Minh)</a:t>
            </a:r>
          </a:p>
          <a:p>
            <a:pPr algn="ctr" eaLnBrk="1" fontAlgn="base" hangingPunct="1">
              <a:spcBef>
                <a:spcPct val="0"/>
              </a:spcBef>
              <a:spcAft>
                <a:spcPct val="0"/>
              </a:spcAft>
            </a:pPr>
            <a:endParaRPr lang="en-US" altLang="en-US" sz="2800" b="1" dirty="0">
              <a:solidFill>
                <a:srgbClr val="0000CC"/>
              </a:solidFill>
              <a:latin typeface="Times New Roman" pitchFamily="18" charset="0"/>
            </a:endParaRPr>
          </a:p>
        </p:txBody>
      </p:sp>
      <p:sp>
        <p:nvSpPr>
          <p:cNvPr id="64518" name="Rectangle 36"/>
          <p:cNvSpPr>
            <a:spLocks noChangeArrowheads="1"/>
          </p:cNvSpPr>
          <p:nvPr/>
        </p:nvSpPr>
        <p:spPr bwMode="auto">
          <a:xfrm>
            <a:off x="0" y="26988"/>
            <a:ext cx="9144000" cy="6789737"/>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srgbClr val="000000"/>
              </a:solidFill>
            </a:endParaRPr>
          </a:p>
        </p:txBody>
      </p:sp>
      <p:pic>
        <p:nvPicPr>
          <p:cNvPr id="64519" name="Picture 7" descr="WhitecornerFl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 y="4545013"/>
            <a:ext cx="3076575"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Picture 13"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4759325"/>
            <a:ext cx="2300288" cy="210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Up Ribbon 8"/>
          <p:cNvSpPr/>
          <p:nvPr/>
        </p:nvSpPr>
        <p:spPr>
          <a:xfrm>
            <a:off x="152400" y="276371"/>
            <a:ext cx="8305800" cy="942829"/>
          </a:xfrm>
          <a:prstGeom prst="ribbon2">
            <a:avLst>
              <a:gd name="adj1" fmla="val 16667"/>
              <a:gd name="adj2" fmla="val 71502"/>
            </a:avLst>
          </a:prstGeom>
          <a:solidFill>
            <a:srgbClr val="7030A0"/>
          </a:solidFill>
          <a:ln w="25400" cap="flat" cmpd="sng" algn="ctr">
            <a:solidFill>
              <a:srgbClr val="F0A22E">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5400" b="1" i="0" u="sng" strike="noStrike" kern="0" cap="none" spc="0" normalizeH="0" baseline="0" noProof="0" dirty="0">
                <a:ln>
                  <a:noFill/>
                </a:ln>
                <a:solidFill>
                  <a:srgbClr val="FF0000"/>
                </a:solidFill>
                <a:effectLst/>
                <a:uLnTx/>
                <a:uFillTx/>
                <a:latin typeface="Aaril"/>
                <a:ea typeface="+mn-ea"/>
                <a:cs typeface="+mn-cs"/>
              </a:rPr>
              <a:t>GHI NHỚ</a:t>
            </a:r>
          </a:p>
        </p:txBody>
      </p:sp>
    </p:spTree>
    <p:extLst>
      <p:ext uri="{BB962C8B-B14F-4D97-AF65-F5344CB8AC3E}">
        <p14:creationId xmlns:p14="http://schemas.microsoft.com/office/powerpoint/2010/main" val="25913566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06"/>
                                        </p:tgtEl>
                                        <p:attrNameLst>
                                          <p:attrName>style.visibility</p:attrName>
                                        </p:attrNameLst>
                                      </p:cBhvr>
                                      <p:to>
                                        <p:strVal val="visible"/>
                                      </p:to>
                                    </p:set>
                                    <p:animEffect transition="in" filter="blinds(horizontal)">
                                      <p:cBhvr>
                                        <p:cTn id="7" dur="500"/>
                                        <p:tgtEl>
                                          <p:spTgt spid="1536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3607"/>
                                        </p:tgtEl>
                                        <p:attrNameLst>
                                          <p:attrName>style.visibility</p:attrName>
                                        </p:attrNameLst>
                                      </p:cBhvr>
                                      <p:to>
                                        <p:strVal val="visible"/>
                                      </p:to>
                                    </p:set>
                                    <p:animEffect transition="in" filter="blinds(horizontal)">
                                      <p:cBhvr>
                                        <p:cTn id="12" dur="500"/>
                                        <p:tgtEl>
                                          <p:spTgt spid="15360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6" grpId="0" animBg="1"/>
      <p:bldP spid="153607"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WordArt 22"/>
          <p:cNvSpPr>
            <a:spLocks noChangeArrowheads="1" noChangeShapeType="1" noTextEdit="1"/>
          </p:cNvSpPr>
          <p:nvPr/>
        </p:nvSpPr>
        <p:spPr bwMode="auto">
          <a:xfrm>
            <a:off x="152400" y="1441450"/>
            <a:ext cx="8458200" cy="3781425"/>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pt-BR" sz="3600" b="1" kern="10" dirty="0">
                <a:ln w="9525">
                  <a:round/>
                  <a:headEnd/>
                  <a:tailEnd/>
                </a:ln>
                <a:solidFill>
                  <a:srgbClr val="0000CC"/>
                </a:solidFill>
                <a:latin typeface="Impact"/>
              </a:rPr>
              <a:t>CÔ  CẢM ƠN CÁC EM !</a:t>
            </a:r>
            <a:endParaRPr lang="en-US" sz="3600" b="1" kern="10" dirty="0">
              <a:ln w="9525">
                <a:round/>
                <a:headEnd/>
                <a:tailEnd/>
              </a:ln>
              <a:solidFill>
                <a:srgbClr val="0000CC"/>
              </a:solidFill>
              <a:latin typeface="Impact"/>
            </a:endParaRPr>
          </a:p>
        </p:txBody>
      </p:sp>
      <p:sp>
        <p:nvSpPr>
          <p:cNvPr id="56323" name="AutoShape 68"/>
          <p:cNvSpPr>
            <a:spLocks noChangeArrowheads="1"/>
          </p:cNvSpPr>
          <p:nvPr/>
        </p:nvSpPr>
        <p:spPr bwMode="auto">
          <a:xfrm>
            <a:off x="363538" y="112713"/>
            <a:ext cx="2760662" cy="2249487"/>
          </a:xfrm>
          <a:prstGeom prst="star32">
            <a:avLst>
              <a:gd name="adj" fmla="val 15056"/>
            </a:avLst>
          </a:prstGeom>
          <a:solidFill>
            <a:srgbClr val="FFFF00"/>
          </a:solidFill>
          <a:ln w="9525">
            <a:solidFill>
              <a:srgbClr val="FF3300"/>
            </a:solidFill>
            <a:miter lim="800000"/>
            <a:headEnd/>
            <a:tailEnd/>
          </a:ln>
        </p:spPr>
        <p:txBody>
          <a:bodyPr wrap="none" anchor="ctr"/>
          <a:lstStyle/>
          <a:p>
            <a:pPr fontAlgn="base">
              <a:spcBef>
                <a:spcPct val="0"/>
              </a:spcBef>
              <a:spcAft>
                <a:spcPct val="0"/>
              </a:spcAft>
            </a:pPr>
            <a:endParaRPr lang="en-US" sz="1400" b="1">
              <a:solidFill>
                <a:srgbClr val="FFFF00"/>
              </a:solidFill>
              <a:latin typeface=".VnTime" pitchFamily="34" charset="0"/>
              <a:cs typeface="Arial" pitchFamily="34" charset="0"/>
            </a:endParaRPr>
          </a:p>
        </p:txBody>
      </p:sp>
      <p:sp>
        <p:nvSpPr>
          <p:cNvPr id="56324" name="AutoShape 68"/>
          <p:cNvSpPr>
            <a:spLocks noChangeArrowheads="1"/>
          </p:cNvSpPr>
          <p:nvPr/>
        </p:nvSpPr>
        <p:spPr bwMode="auto">
          <a:xfrm>
            <a:off x="5486400" y="3505200"/>
            <a:ext cx="3352800" cy="2209800"/>
          </a:xfrm>
          <a:prstGeom prst="star32">
            <a:avLst>
              <a:gd name="adj" fmla="val 15056"/>
            </a:avLst>
          </a:prstGeom>
          <a:solidFill>
            <a:srgbClr val="FFFF00"/>
          </a:solidFill>
          <a:ln w="9525">
            <a:solidFill>
              <a:srgbClr val="FF3300"/>
            </a:solidFill>
            <a:miter lim="800000"/>
            <a:headEnd/>
            <a:tailEnd/>
          </a:ln>
        </p:spPr>
        <p:txBody>
          <a:bodyPr wrap="none" anchor="ctr"/>
          <a:lstStyle/>
          <a:p>
            <a:pPr fontAlgn="base">
              <a:spcBef>
                <a:spcPct val="0"/>
              </a:spcBef>
              <a:spcAft>
                <a:spcPct val="0"/>
              </a:spcAft>
            </a:pPr>
            <a:endParaRPr lang="en-US" sz="1400" b="1">
              <a:solidFill>
                <a:srgbClr val="FFFF00"/>
              </a:solidFill>
              <a:latin typeface=".VnTime" pitchFamily="34" charset="0"/>
              <a:cs typeface="Arial" pitchFamily="34" charset="0"/>
            </a:endParaRPr>
          </a:p>
        </p:txBody>
      </p:sp>
      <p:sp>
        <p:nvSpPr>
          <p:cNvPr id="6" name="WordArt 3"/>
          <p:cNvSpPr>
            <a:spLocks noChangeArrowheads="1" noChangeShapeType="1" noTextEdit="1"/>
          </p:cNvSpPr>
          <p:nvPr/>
        </p:nvSpPr>
        <p:spPr bwMode="auto">
          <a:xfrm>
            <a:off x="1524000" y="5715000"/>
            <a:ext cx="6410325" cy="762000"/>
          </a:xfrm>
          <a:prstGeom prst="rect">
            <a:avLst/>
          </a:prstGeom>
          <a:solidFill>
            <a:srgbClr val="00B050"/>
          </a:solidFill>
        </p:spPr>
        <p:txBody>
          <a:bodyPr wrap="none" fromWordArt="1">
            <a:prstTxWarp prst="textPlain">
              <a:avLst>
                <a:gd name="adj" fmla="val 50000"/>
              </a:avLst>
            </a:prstTxWarp>
            <a:scene3d>
              <a:camera prst="legacyPerspectiveBottom"/>
              <a:lightRig rig="legacyFlat3" dir="t"/>
            </a:scene3d>
            <a:sp3d extrusionH="1801800" prstMaterial="legacyMatte">
              <a:extrusionClr>
                <a:srgbClr val="FFFF99"/>
              </a:extrusionClr>
            </a:sp3d>
          </a:bodyPr>
          <a:lstStyle/>
          <a:p>
            <a:pPr algn="ctr" fontAlgn="base">
              <a:spcBef>
                <a:spcPct val="0"/>
              </a:spcBef>
              <a:spcAft>
                <a:spcPct val="0"/>
              </a:spcAft>
            </a:pPr>
            <a:r>
              <a:rPr lang="vi-VN" sz="3600" b="1" kern="10" dirty="0">
                <a:ln w="9525">
                  <a:round/>
                  <a:headEnd/>
                  <a:tailEnd/>
                </a:ln>
                <a:solidFill>
                  <a:srgbClr val="000080"/>
                </a:solidFill>
                <a:latin typeface="Times New Roman"/>
                <a:cs typeface="Times New Roman"/>
              </a:rPr>
              <a:t>GIÁO VIÊN: NGUYỄN THỊ HƯNG</a:t>
            </a:r>
            <a:endParaRPr lang="en-US" sz="3600" b="1" kern="10" dirty="0">
              <a:ln w="9525">
                <a:round/>
                <a:headEnd/>
                <a:tailEnd/>
              </a:ln>
              <a:solidFill>
                <a:srgbClr val="000080"/>
              </a:solidFill>
              <a:latin typeface="Times New Roman"/>
              <a:cs typeface="Times New Roman"/>
            </a:endParaRPr>
          </a:p>
        </p:txBody>
      </p:sp>
      <p:sp>
        <p:nvSpPr>
          <p:cNvPr id="7" name="Rectangle 36"/>
          <p:cNvSpPr>
            <a:spLocks noChangeArrowheads="1"/>
          </p:cNvSpPr>
          <p:nvPr/>
        </p:nvSpPr>
        <p:spPr bwMode="auto">
          <a:xfrm>
            <a:off x="0" y="26988"/>
            <a:ext cx="9144000" cy="6789737"/>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srgbClr val="000000"/>
              </a:solidFill>
            </a:endParaRPr>
          </a:p>
        </p:txBody>
      </p:sp>
    </p:spTree>
    <p:extLst>
      <p:ext uri="{BB962C8B-B14F-4D97-AF65-F5344CB8AC3E}">
        <p14:creationId xmlns:p14="http://schemas.microsoft.com/office/powerpoint/2010/main" val="28476262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57&quot;/&gt;&lt;/object&gt;&lt;object type=&quot;3&quot; unique_id=&quot;10004&quot;&gt;&lt;property id=&quot;20148&quot; value=&quot;5&quot;/&gt;&lt;property id=&quot;20300&quot; value=&quot;Slide 2&quot;/&gt;&lt;property id=&quot;20307&quot; value=&quot;268&quot;/&gt;&lt;/object&gt;&lt;object type=&quot;3&quot; unique_id=&quot;10005&quot;&gt;&lt;property id=&quot;20148&quot; value=&quot;5&quot;/&gt;&lt;property id=&quot;20300&quot; value=&quot;Slide 3&quot;/&gt;&lt;property id=&quot;20307&quot; value=&quot;269&quot;/&gt;&lt;/object&gt;&lt;object type=&quot;3&quot; unique_id=&quot;10006&quot;&gt;&lt;property id=&quot;20148&quot; value=&quot;5&quot;/&gt;&lt;property id=&quot;20300&quot; value=&quot;Slide 4&quot;/&gt;&lt;property id=&quot;20307&quot; value=&quot;270&quot;/&gt;&lt;/object&gt;&lt;object type=&quot;3&quot; unique_id=&quot;10007&quot;&gt;&lt;property id=&quot;20148&quot; value=&quot;5&quot;/&gt;&lt;property id=&quot;20300&quot; value=&quot;Slide 5&quot;/&gt;&lt;property id=&quot;20307&quot; value=&quot;271&quot;/&gt;&lt;/object&gt;&lt;object type=&quot;3&quot; unique_id=&quot;10008&quot;&gt;&lt;property id=&quot;20148&quot; value=&quot;5&quot;/&gt;&lt;property id=&quot;20300&quot; value=&quot;Slide 6&quot;/&gt;&lt;property id=&quot;20307&quot; value=&quot;272&quot;/&gt;&lt;/object&gt;&lt;object type=&quot;3&quot; unique_id=&quot;10009&quot;&gt;&lt;property id=&quot;20148&quot; value=&quot;5&quot;/&gt;&lt;property id=&quot;20300&quot; value=&quot;Slide 7&quot;/&gt;&lt;property id=&quot;20307&quot; value=&quot;263&quot;/&gt;&lt;/object&gt;&lt;object type=&quot;3&quot; unique_id=&quot;10010&quot;&gt;&lt;property id=&quot;20148&quot; value=&quot;5&quot;/&gt;&lt;property id=&quot;20300&quot; value=&quot;Slide 8&quot;/&gt;&lt;property id=&quot;20307&quot; value=&quot;273&quot;/&gt;&lt;/object&gt;&lt;object type=&quot;3&quot; unique_id=&quot;10011&quot;&gt;&lt;property id=&quot;20148&quot; value=&quot;5&quot;/&gt;&lt;property id=&quot;20300&quot; value=&quot;Slide 9&quot;/&gt;&lt;property id=&quot;20307&quot; value=&quot;274&quot;/&gt;&lt;/object&gt;&lt;object type=&quot;3&quot; unique_id=&quot;10012&quot;&gt;&lt;property id=&quot;20148&quot; value=&quot;5&quot;/&gt;&lt;property id=&quot;20300&quot; value=&quot;Slide 10&quot;/&gt;&lt;property id=&quot;20307&quot; value=&quot;275&quot;/&gt;&lt;/object&gt;&lt;object type=&quot;3&quot; unique_id=&quot;10013&quot;&gt;&lt;property id=&quot;20148&quot; value=&quot;5&quot;/&gt;&lt;property id=&quot;20300&quot; value=&quot;Slide 11&quot;/&gt;&lt;property id=&quot;20307&quot; value=&quot;276&quot;/&gt;&lt;/object&gt;&lt;object type=&quot;3&quot; unique_id=&quot;10014&quot;&gt;&lt;property id=&quot;20148&quot; value=&quot;5&quot;/&gt;&lt;property id=&quot;20300&quot; value=&quot;Slide 12&quot;/&gt;&lt;property id=&quot;20307&quot; value=&quot;281&quot;/&gt;&lt;/object&gt;&lt;object type=&quot;3&quot; unique_id=&quot;10015&quot;&gt;&lt;property id=&quot;20148&quot; value=&quot;5&quot;/&gt;&lt;property id=&quot;20300&quot; value=&quot;Slide 13&quot;/&gt;&lt;property id=&quot;20307&quot; value=&quot;282&quot;/&gt;&lt;/object&gt;&lt;object type=&quot;3&quot; unique_id=&quot;10016&quot;&gt;&lt;property id=&quot;20148&quot; value=&quot;5&quot;/&gt;&lt;property id=&quot;20300&quot; value=&quot;Slide 14&quot;/&gt;&lt;property id=&quot;20307&quot; value=&quot;283&quot;/&gt;&lt;/object&gt;&lt;object type=&quot;3&quot; unique_id=&quot;10017&quot;&gt;&lt;property id=&quot;20148&quot; value=&quot;5&quot;/&gt;&lt;property id=&quot;20300&quot; value=&quot;Slide 15&quot;/&gt;&lt;property id=&quot;20307&quot; value=&quot;312&quot;/&gt;&lt;/object&gt;&lt;object type=&quot;3&quot; unique_id=&quot;10018&quot;&gt;&lt;property id=&quot;20148&quot; value=&quot;5&quot;/&gt;&lt;property id=&quot;20300&quot; value=&quot;Slide 16&quot;/&gt;&lt;property id=&quot;20307&quot; value=&quot;307&quot;/&gt;&lt;/object&gt;&lt;object type=&quot;3&quot; unique_id=&quot;10019&quot;&gt;&lt;property id=&quot;20148&quot; value=&quot;5&quot;/&gt;&lt;property id=&quot;20300&quot; value=&quot;Slide 17&quot;/&gt;&lt;property id=&quot;20307&quot; value=&quot;309&quot;/&gt;&lt;/object&gt;&lt;object type=&quot;3&quot; unique_id=&quot;10020&quot;&gt;&lt;property id=&quot;20148&quot; value=&quot;5&quot;/&gt;&lt;property id=&quot;20300&quot; value=&quot;Slide 18&quot;/&gt;&lt;property id=&quot;20307&quot; value=&quot;311&quot;/&gt;&lt;/object&gt;&lt;object type=&quot;3&quot; unique_id=&quot;10021&quot;&gt;&lt;property id=&quot;20148&quot; value=&quot;5&quot;/&gt;&lt;property id=&quot;20300&quot; value=&quot;Slide 19&quot;/&gt;&lt;property id=&quot;20307&quot; value=&quot;314&quot;/&gt;&lt;/object&gt;&lt;object type=&quot;3&quot; unique_id=&quot;10022&quot;&gt;&lt;property id=&quot;20148&quot; value=&quot;5&quot;/&gt;&lt;property id=&quot;20300&quot; value=&quot;Slide 20&quot;/&gt;&lt;property id=&quot;20307&quot; value=&quot;303&quot;/&gt;&lt;/object&gt;&lt;object type=&quot;3&quot; unique_id=&quot;10023&quot;&gt;&lt;property id=&quot;20148&quot; value=&quot;5&quot;/&gt;&lt;property id=&quot;20300&quot; value=&quot;Slide 21&quot;/&gt;&lt;property id=&quot;20307&quot; value=&quot;305&quot;/&gt;&lt;/object&gt;&lt;object type=&quot;3&quot; unique_id=&quot;10024&quot;&gt;&lt;property id=&quot;20148&quot; value=&quot;5&quot;/&gt;&lt;property id=&quot;20300&quot; value=&quot;Slide 22&quot;/&gt;&lt;property id=&quot;20307&quot; value=&quot;301&quot;/&gt;&lt;/object&gt;&lt;object type=&quot;3&quot; unique_id=&quot;10025&quot;&gt;&lt;property id=&quot;20148&quot; value=&quot;5&quot;/&gt;&lt;property id=&quot;20300&quot; value=&quot;Slide 23&quot;/&gt;&lt;property id=&quot;20307&quot; value=&quot;287&quot;/&gt;&lt;/object&gt;&lt;object type=&quot;3&quot; unique_id=&quot;10026&quot;&gt;&lt;property id=&quot;20148&quot; value=&quot;5&quot;/&gt;&lt;property id=&quot;20300&quot; value=&quot;Slide 24&quot;/&gt;&lt;property id=&quot;20307&quot; value=&quot;294&quot;/&gt;&lt;/object&gt;&lt;object type=&quot;3&quot; unique_id=&quot;10027&quot;&gt;&lt;property id=&quot;20148&quot; value=&quot;5&quot;/&gt;&lt;property id=&quot;20300&quot; value=&quot;Slide 25&quot;/&gt;&lt;property id=&quot;20307&quot; value=&quot;291&quot;/&gt;&lt;/object&gt;&lt;object type=&quot;3&quot; unique_id=&quot;10028&quot;&gt;&lt;property id=&quot;20148&quot; value=&quot;5&quot;/&gt;&lt;property id=&quot;20300&quot; value=&quot;Slide 26&quot;/&gt;&lt;property id=&quot;20307&quot; value=&quot;292&quot;/&gt;&lt;/object&gt;&lt;object type=&quot;3&quot; unique_id=&quot;10029&quot;&gt;&lt;property id=&quot;20148&quot; value=&quot;5&quot;/&gt;&lt;property id=&quot;20300&quot; value=&quot;Slide 27&quot;/&gt;&lt;property id=&quot;20307&quot; value=&quot;295&quot;/&gt;&lt;/object&gt;&lt;object type=&quot;3&quot; unique_id=&quot;10030&quot;&gt;&lt;property id=&quot;20148&quot; value=&quot;5&quot;/&gt;&lt;property id=&quot;20300&quot; value=&quot;Slide 28&quot;/&gt;&lt;property id=&quot;20307&quot; value=&quot;298&quot;/&gt;&lt;/object&gt;&lt;object type=&quot;3&quot; unique_id=&quot;10031&quot;&gt;&lt;property id=&quot;20148&quot; value=&quot;5&quot;/&gt;&lt;property id=&quot;20300&quot; value=&quot;Slide 29&quot;/&gt;&lt;property id=&quot;20307&quot; value=&quot;299&quot;/&gt;&lt;/object&gt;&lt;/object&gt;&lt;object type=&quot;8&quot; unique_id=&quot;10062&quot;&gt;&lt;/object&gt;&lt;/object&gt;&lt;/database&gt;"/>
  <p:tag name="MMPROD_NEXTUNIQUEID" val="10009"/>
  <p:tag name="SECTOMILLISECCONVERTED" val="1"/>
</p:tagLst>
</file>

<file path=ppt/theme/theme1.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1009</Words>
  <Application>Microsoft Office PowerPoint</Application>
  <PresentationFormat>On-screen Show (4:3)</PresentationFormat>
  <Paragraphs>86</Paragraphs>
  <Slides>29</Slides>
  <Notes>0</Notes>
  <HiddenSlides>0</HiddenSlides>
  <MMClips>0</MMClips>
  <ScaleCrop>false</ScaleCrop>
  <HeadingPairs>
    <vt:vector size="8" baseType="variant">
      <vt:variant>
        <vt:lpstr>Fonts Used</vt:lpstr>
      </vt:variant>
      <vt:variant>
        <vt:i4>13</vt:i4>
      </vt:variant>
      <vt:variant>
        <vt:lpstr>Theme</vt:lpstr>
      </vt:variant>
      <vt:variant>
        <vt:i4>8</vt:i4>
      </vt:variant>
      <vt:variant>
        <vt:lpstr>Embedded OLE Servers</vt:lpstr>
      </vt:variant>
      <vt:variant>
        <vt:i4>0</vt:i4>
      </vt:variant>
      <vt:variant>
        <vt:lpstr>Slide Titles</vt:lpstr>
      </vt:variant>
      <vt:variant>
        <vt:i4>29</vt:i4>
      </vt:variant>
    </vt:vector>
  </HeadingPairs>
  <TitlesOfParts>
    <vt:vector size="50" baseType="lpstr">
      <vt:lpstr>SimSun</vt:lpstr>
      <vt:lpstr>.VnTime</vt:lpstr>
      <vt:lpstr>Aaril</vt:lpstr>
      <vt:lpstr>Arial</vt:lpstr>
      <vt:lpstr>Calibri</vt:lpstr>
      <vt:lpstr>Franklin Gothic Book</vt:lpstr>
      <vt:lpstr>Impact</vt:lpstr>
      <vt:lpstr>Tahoma</vt:lpstr>
      <vt:lpstr>Times New Roman</vt:lpstr>
      <vt:lpstr>VnBangkok</vt:lpstr>
      <vt:lpstr>VNbritannic</vt:lpstr>
      <vt:lpstr>Wingdings</vt:lpstr>
      <vt:lpstr>Wingdings 2</vt:lpstr>
      <vt:lpstr>9_Default Design</vt:lpstr>
      <vt:lpstr>10_Default Design</vt:lpstr>
      <vt:lpstr>15_Default Design</vt:lpstr>
      <vt:lpstr>12_Default Design</vt:lpstr>
      <vt:lpstr>8_Default Design</vt:lpstr>
      <vt:lpstr>7_Default Design</vt:lpstr>
      <vt:lpstr>16_Default Design</vt:lpstr>
      <vt:lpstr>11_Default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Huong</cp:lastModifiedBy>
  <cp:revision>98</cp:revision>
  <dcterms:created xsi:type="dcterms:W3CDTF">2021-09-23T07:45:30Z</dcterms:created>
  <dcterms:modified xsi:type="dcterms:W3CDTF">2022-10-10T15:51:51Z</dcterms:modified>
</cp:coreProperties>
</file>