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2" r:id="rId2"/>
    <p:sldId id="267" r:id="rId3"/>
    <p:sldId id="262" r:id="rId4"/>
    <p:sldId id="263" r:id="rId5"/>
    <p:sldId id="302" r:id="rId6"/>
    <p:sldId id="284" r:id="rId7"/>
    <p:sldId id="269" r:id="rId8"/>
    <p:sldId id="285" r:id="rId9"/>
    <p:sldId id="264" r:id="rId10"/>
    <p:sldId id="271" r:id="rId11"/>
    <p:sldId id="286" r:id="rId12"/>
    <p:sldId id="272" r:id="rId13"/>
    <p:sldId id="287" r:id="rId14"/>
    <p:sldId id="288" r:id="rId15"/>
    <p:sldId id="296" r:id="rId16"/>
    <p:sldId id="293" r:id="rId17"/>
    <p:sldId id="295" r:id="rId18"/>
    <p:sldId id="298" r:id="rId19"/>
    <p:sldId id="299" r:id="rId20"/>
    <p:sldId id="289" r:id="rId21"/>
    <p:sldId id="300" r:id="rId22"/>
    <p:sldId id="301" r:id="rId23"/>
    <p:sldId id="274" r:id="rId24"/>
    <p:sldId id="276" r:id="rId25"/>
    <p:sldId id="290" r:id="rId26"/>
    <p:sldId id="261" r:id="rId27"/>
  </p:sldIdLst>
  <p:sldSz cx="12192000" cy="6858000"/>
  <p:notesSz cx="6858000" cy="9144000"/>
  <p:custDataLst>
    <p:tags r:id="rId2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ữu Tuấn" initials="HT" lastIdx="2" clrIdx="0">
    <p:extLst>
      <p:ext uri="{19B8F6BF-5375-455C-9EA6-DF929625EA0E}">
        <p15:presenceInfo xmlns:p15="http://schemas.microsoft.com/office/powerpoint/2012/main" userId="d015d0b77ce3b12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990099"/>
    <a:srgbClr val="FF0066"/>
    <a:srgbClr val="0066FF"/>
    <a:srgbClr val="006600"/>
    <a:srgbClr val="CC6600"/>
    <a:srgbClr val="FF9933"/>
    <a:srgbClr val="FAC090"/>
    <a:srgbClr val="9D7C7D"/>
    <a:srgbClr val="FDEB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182" autoAdjust="0"/>
  </p:normalViewPr>
  <p:slideViewPr>
    <p:cSldViewPr snapToGrid="0">
      <p:cViewPr varScale="1">
        <p:scale>
          <a:sx n="81" d="100"/>
          <a:sy n="81" d="100"/>
        </p:scale>
        <p:origin x="75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pin heiti" charset="-122"/>
                <a:ea typeface="inpin heiti"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pin heiti" charset="-122"/>
                <a:ea typeface="inpin heiti" charset="-122"/>
              </a:defRPr>
            </a:lvl1pPr>
          </a:lstStyle>
          <a:p>
            <a:fld id="{AD53C164-F3C7-4FEE-8799-75A23E4533F5}" type="datetimeFigureOut">
              <a:rPr lang="zh-CN" altLang="en-US" smtClean="0"/>
              <a:pPr/>
              <a:t>2022/9/23</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pin heiti" charset="-122"/>
                <a:ea typeface="inpin heiti"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pin heiti" charset="-122"/>
                <a:ea typeface="inpin heiti" charset="-122"/>
              </a:defRPr>
            </a:lvl1pPr>
          </a:lstStyle>
          <a:p>
            <a:fld id="{9BABEF33-434B-40DE-935B-300954A35B39}" type="slidenum">
              <a:rPr lang="zh-CN" altLang="en-US" smtClean="0"/>
              <a:pPr/>
              <a:t>‹#›</a:t>
            </a:fld>
            <a:endParaRPr lang="zh-CN" altLang="en-US" dirty="0"/>
          </a:p>
        </p:txBody>
      </p:sp>
    </p:spTree>
    <p:extLst>
      <p:ext uri="{BB962C8B-B14F-4D97-AF65-F5344CB8AC3E}">
        <p14:creationId xmlns:p14="http://schemas.microsoft.com/office/powerpoint/2010/main" val="3322063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inpin heiti" charset="-122"/>
        <a:ea typeface="inpin heiti" charset="-122"/>
        <a:cs typeface="+mn-cs"/>
      </a:defRPr>
    </a:lvl1pPr>
    <a:lvl2pPr marL="457200" algn="l" defTabSz="914400" rtl="0" eaLnBrk="1" latinLnBrk="0" hangingPunct="1">
      <a:defRPr sz="1200" b="0" i="0" kern="1200">
        <a:solidFill>
          <a:schemeClr val="tx1"/>
        </a:solidFill>
        <a:latin typeface="inpin heiti" charset="-122"/>
        <a:ea typeface="inpin heiti" charset="-122"/>
        <a:cs typeface="+mn-cs"/>
      </a:defRPr>
    </a:lvl2pPr>
    <a:lvl3pPr marL="914400" algn="l" defTabSz="914400" rtl="0" eaLnBrk="1" latinLnBrk="0" hangingPunct="1">
      <a:defRPr sz="1200" b="0" i="0" kern="1200">
        <a:solidFill>
          <a:schemeClr val="tx1"/>
        </a:solidFill>
        <a:latin typeface="inpin heiti" charset="-122"/>
        <a:ea typeface="inpin heiti" charset="-122"/>
        <a:cs typeface="+mn-cs"/>
      </a:defRPr>
    </a:lvl3pPr>
    <a:lvl4pPr marL="1371600" algn="l" defTabSz="914400" rtl="0" eaLnBrk="1" latinLnBrk="0" hangingPunct="1">
      <a:defRPr sz="1200" b="0" i="0" kern="1200">
        <a:solidFill>
          <a:schemeClr val="tx1"/>
        </a:solidFill>
        <a:latin typeface="inpin heiti" charset="-122"/>
        <a:ea typeface="inpin heiti" charset="-122"/>
        <a:cs typeface="+mn-cs"/>
      </a:defRPr>
    </a:lvl4pPr>
    <a:lvl5pPr marL="1828800" algn="l" defTabSz="914400" rtl="0" eaLnBrk="1" latinLnBrk="0" hangingPunct="1">
      <a:defRPr sz="1200" b="0" i="0" kern="1200">
        <a:solidFill>
          <a:schemeClr val="tx1"/>
        </a:solidFill>
        <a:latin typeface="inpin heiti" charset="-122"/>
        <a:ea typeface="inpin heiti"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332600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BEF33-434B-40DE-935B-300954A35B39}" type="slidenum">
              <a:rPr lang="zh-CN" altLang="en-US" smtClean="0"/>
              <a:t>10</a:t>
            </a:fld>
            <a:endParaRPr lang="zh-CN" altLang="en-US"/>
          </a:p>
        </p:txBody>
      </p:sp>
    </p:spTree>
    <p:extLst>
      <p:ext uri="{BB962C8B-B14F-4D97-AF65-F5344CB8AC3E}">
        <p14:creationId xmlns:p14="http://schemas.microsoft.com/office/powerpoint/2010/main" val="1014344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515433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BEF33-434B-40DE-935B-300954A35B39}" type="slidenum">
              <a:rPr lang="zh-CN" altLang="en-US" smtClean="0"/>
              <a:t>12</a:t>
            </a:fld>
            <a:endParaRPr lang="zh-CN" altLang="en-US"/>
          </a:p>
        </p:txBody>
      </p:sp>
    </p:spTree>
    <p:extLst>
      <p:ext uri="{BB962C8B-B14F-4D97-AF65-F5344CB8AC3E}">
        <p14:creationId xmlns:p14="http://schemas.microsoft.com/office/powerpoint/2010/main" val="2989480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486807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029977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4187893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335195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4230628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366075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106103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BEF33-434B-40DE-935B-300954A35B39}" type="slidenum">
              <a:rPr lang="zh-CN" altLang="en-US" smtClean="0"/>
              <a:t>2</a:t>
            </a:fld>
            <a:endParaRPr lang="zh-CN" altLang="en-US"/>
          </a:p>
        </p:txBody>
      </p:sp>
    </p:spTree>
    <p:extLst>
      <p:ext uri="{BB962C8B-B14F-4D97-AF65-F5344CB8AC3E}">
        <p14:creationId xmlns:p14="http://schemas.microsoft.com/office/powerpoint/2010/main" val="9618069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5453504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4806543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833647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BEF33-434B-40DE-935B-300954A35B39}" type="slidenum">
              <a:rPr lang="zh-CN" altLang="en-US" smtClean="0"/>
              <a:t>23</a:t>
            </a:fld>
            <a:endParaRPr lang="zh-CN" altLang="en-US"/>
          </a:p>
        </p:txBody>
      </p:sp>
    </p:spTree>
    <p:extLst>
      <p:ext uri="{BB962C8B-B14F-4D97-AF65-F5344CB8AC3E}">
        <p14:creationId xmlns:p14="http://schemas.microsoft.com/office/powerpoint/2010/main" val="5790840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BEF33-434B-40DE-935B-300954A35B39}" type="slidenum">
              <a:rPr lang="zh-CN" altLang="en-US" smtClean="0"/>
              <a:t>24</a:t>
            </a:fld>
            <a:endParaRPr lang="zh-CN" altLang="en-US"/>
          </a:p>
        </p:txBody>
      </p:sp>
    </p:spTree>
    <p:extLst>
      <p:ext uri="{BB962C8B-B14F-4D97-AF65-F5344CB8AC3E}">
        <p14:creationId xmlns:p14="http://schemas.microsoft.com/office/powerpoint/2010/main" val="11141494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4223556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BEF33-434B-40DE-935B-300954A35B39}" type="slidenum">
              <a:rPr lang="zh-CN" altLang="en-US" smtClean="0"/>
              <a:t>26</a:t>
            </a:fld>
            <a:endParaRPr lang="zh-CN" altLang="en-US"/>
          </a:p>
        </p:txBody>
      </p:sp>
    </p:spTree>
    <p:extLst>
      <p:ext uri="{BB962C8B-B14F-4D97-AF65-F5344CB8AC3E}">
        <p14:creationId xmlns:p14="http://schemas.microsoft.com/office/powerpoint/2010/main" val="115844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BEF33-434B-40DE-935B-300954A35B39}" type="slidenum">
              <a:rPr lang="zh-CN" altLang="en-US" smtClean="0"/>
              <a:t>3</a:t>
            </a:fld>
            <a:endParaRPr lang="zh-CN" altLang="en-US"/>
          </a:p>
        </p:txBody>
      </p:sp>
    </p:spTree>
    <p:extLst>
      <p:ext uri="{BB962C8B-B14F-4D97-AF65-F5344CB8AC3E}">
        <p14:creationId xmlns:p14="http://schemas.microsoft.com/office/powerpoint/2010/main" val="260061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BEF33-434B-40DE-935B-300954A35B39}" type="slidenum">
              <a:rPr lang="zh-CN" altLang="en-US" smtClean="0"/>
              <a:t>4</a:t>
            </a:fld>
            <a:endParaRPr lang="zh-CN" altLang="en-US"/>
          </a:p>
        </p:txBody>
      </p:sp>
    </p:spTree>
    <p:extLst>
      <p:ext uri="{BB962C8B-B14F-4D97-AF65-F5344CB8AC3E}">
        <p14:creationId xmlns:p14="http://schemas.microsoft.com/office/powerpoint/2010/main" val="1749121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911449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56796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BEF33-434B-40DE-935B-300954A35B39}" type="slidenum">
              <a:rPr lang="zh-CN" altLang="en-US" smtClean="0"/>
              <a:t>7</a:t>
            </a:fld>
            <a:endParaRPr lang="zh-CN" altLang="en-US"/>
          </a:p>
        </p:txBody>
      </p:sp>
    </p:spTree>
    <p:extLst>
      <p:ext uri="{BB962C8B-B14F-4D97-AF65-F5344CB8AC3E}">
        <p14:creationId xmlns:p14="http://schemas.microsoft.com/office/powerpoint/2010/main" val="2531001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ABEF33-434B-40DE-935B-300954A35B39}"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660423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BEF33-434B-40DE-935B-300954A35B39}" type="slidenum">
              <a:rPr lang="zh-CN" altLang="en-US" smtClean="0"/>
              <a:t>9</a:t>
            </a:fld>
            <a:endParaRPr lang="zh-CN" altLang="en-US"/>
          </a:p>
        </p:txBody>
      </p:sp>
    </p:spTree>
    <p:extLst>
      <p:ext uri="{BB962C8B-B14F-4D97-AF65-F5344CB8AC3E}">
        <p14:creationId xmlns:p14="http://schemas.microsoft.com/office/powerpoint/2010/main" val="447403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30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725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2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212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2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344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2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1743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2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0562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2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2798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2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5435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2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3457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2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19522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2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6418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1937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20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514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18474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1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0743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1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8850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1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62455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1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111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1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5503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2886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1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3575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1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888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4077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0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48843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656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6814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444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27758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29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9792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1821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0749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08302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90141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19697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82704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3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2117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3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415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3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457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b="0" i="0" dirty="0">
                <a:solidFill>
                  <a:schemeClr val="bg1"/>
                </a:solidFill>
                <a:latin typeface="inpin heiti" charset="-122"/>
                <a:ea typeface="inpin heiti" charset="-122"/>
                <a:sym typeface="+mn-ea"/>
              </a:rPr>
              <a:t>感谢您下载包图网平台上提供的</a:t>
            </a:r>
            <a:r>
              <a:rPr lang="en-US" altLang="zh-CN" sz="300" b="0" i="0" dirty="0">
                <a:solidFill>
                  <a:schemeClr val="bg1"/>
                </a:solidFill>
                <a:latin typeface="inpin heiti" charset="-122"/>
                <a:ea typeface="inpin heiti" charset="-122"/>
                <a:sym typeface="+mn-ea"/>
              </a:rPr>
              <a:t>PPT</a:t>
            </a:r>
            <a:r>
              <a:rPr lang="zh-CN" altLang="en-US" sz="300" b="0" i="0" dirty="0">
                <a:solidFill>
                  <a:schemeClr val="bg1"/>
                </a:solidFill>
                <a:latin typeface="inpin heiti" charset="-122"/>
                <a:ea typeface="inpin heiti" charset="-122"/>
                <a:sym typeface="+mn-ea"/>
              </a:rPr>
              <a:t>作品，为了您和包图网以及原创作者的利益，请勿复制、传播、销售，否则将承担法律责任！包图网将对作品进行维权，按照传播下载次数进行十倍的索取赔偿！</a:t>
            </a:r>
          </a:p>
          <a:p>
            <a:r>
              <a:rPr lang="en-US" altLang="zh-CN" sz="600" b="0" i="0" dirty="0">
                <a:solidFill>
                  <a:schemeClr val="bg1"/>
                </a:solidFill>
                <a:latin typeface="inpin heiti" charset="-122"/>
                <a:ea typeface="inpin heiti" charset="-122"/>
                <a:sym typeface="+mn-ea"/>
              </a:rPr>
              <a:t>ibaotu.com</a:t>
            </a:r>
          </a:p>
        </p:txBody>
      </p:sp>
    </p:spTree>
  </p:cSld>
  <p:clrMap bg1="lt1" tx1="dk1" bg2="lt2" tx2="dk2" accent1="accent1" accent2="accent2" accent3="accent3" accent4="accent4" accent5="accent5" accent6="accent6" hlink="hlink" folHlink="folHlink"/>
  <p:sldLayoutIdLst>
    <p:sldLayoutId id="2147483649" r:id="rId1"/>
    <p:sldLayoutId id="2147483700" r:id="rId2"/>
    <p:sldLayoutId id="2147483699" r:id="rId3"/>
    <p:sldLayoutId id="2147483698" r:id="rId4"/>
    <p:sldLayoutId id="2147483697" r:id="rId5"/>
    <p:sldLayoutId id="2147483696" r:id="rId6"/>
    <p:sldLayoutId id="2147483695" r:id="rId7"/>
    <p:sldLayoutId id="2147483694" r:id="rId8"/>
    <p:sldLayoutId id="2147483693" r:id="rId9"/>
    <p:sldLayoutId id="2147483692" r:id="rId10"/>
    <p:sldLayoutId id="2147483691" r:id="rId11"/>
    <p:sldLayoutId id="2147483690" r:id="rId12"/>
    <p:sldLayoutId id="2147483689" r:id="rId13"/>
    <p:sldLayoutId id="2147483688" r:id="rId14"/>
    <p:sldLayoutId id="2147483687" r:id="rId15"/>
    <p:sldLayoutId id="2147483686" r:id="rId16"/>
    <p:sldLayoutId id="2147483685" r:id="rId17"/>
    <p:sldLayoutId id="2147483684" r:id="rId18"/>
    <p:sldLayoutId id="2147483683" r:id="rId19"/>
    <p:sldLayoutId id="2147483682" r:id="rId20"/>
    <p:sldLayoutId id="2147483681" r:id="rId21"/>
    <p:sldLayoutId id="2147483680" r:id="rId22"/>
    <p:sldLayoutId id="2147483679" r:id="rId23"/>
    <p:sldLayoutId id="2147483678" r:id="rId24"/>
    <p:sldLayoutId id="2147483677" r:id="rId25"/>
    <p:sldLayoutId id="2147483676" r:id="rId26"/>
    <p:sldLayoutId id="2147483675" r:id="rId27"/>
    <p:sldLayoutId id="2147483674" r:id="rId28"/>
    <p:sldLayoutId id="2147483673" r:id="rId29"/>
    <p:sldLayoutId id="2147483672" r:id="rId30"/>
    <p:sldLayoutId id="2147483671" r:id="rId31"/>
    <p:sldLayoutId id="2147483670" r:id="rId32"/>
    <p:sldLayoutId id="2147483669" r:id="rId33"/>
    <p:sldLayoutId id="2147483668" r:id="rId34"/>
    <p:sldLayoutId id="2147483667" r:id="rId35"/>
    <p:sldLayoutId id="2147483666" r:id="rId36"/>
    <p:sldLayoutId id="2147483665" r:id="rId37"/>
    <p:sldLayoutId id="2147483664" r:id="rId38"/>
    <p:sldLayoutId id="2147483663" r:id="rId39"/>
  </p:sldLayoutIdLst>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peelOff"/>
      </p:transition>
    </mc:Choice>
    <mc:Fallback xmlns="">
      <p:transition spd="slow" advClick="0" advTm="4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8.jpe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4.jpeg"/><Relationship Id="rId7"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3.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1.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6.xml"/><Relationship Id="rId5" Type="http://schemas.openxmlformats.org/officeDocument/2006/relationships/slideLayout" Target="../slideLayouts/slideLayout1.xml"/><Relationship Id="rId10" Type="http://schemas.openxmlformats.org/officeDocument/2006/relationships/image" Target="../media/image11.png"/><Relationship Id="rId4" Type="http://schemas.openxmlformats.org/officeDocument/2006/relationships/audio" Target="../media/media2.mp3"/><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DFAD6D53-3DE8-4273-9180-4C2692309D4F}"/>
              </a:ext>
            </a:extLst>
          </p:cNvPr>
          <p:cNvGrpSpPr/>
          <p:nvPr/>
        </p:nvGrpSpPr>
        <p:grpSpPr>
          <a:xfrm>
            <a:off x="0" y="0"/>
            <a:ext cx="12192000" cy="6858000"/>
            <a:chOff x="0" y="0"/>
            <a:chExt cx="12192000" cy="6858000"/>
          </a:xfrm>
        </p:grpSpPr>
        <p:pic>
          <p:nvPicPr>
            <p:cNvPr id="3" name="图片 2">
              <a:extLst>
                <a:ext uri="{FF2B5EF4-FFF2-40B4-BE49-F238E27FC236}">
                  <a16:creationId xmlns:a16="http://schemas.microsoft.com/office/drawing/2014/main" id="{A5E91FBD-37BC-457E-ABD5-D9C2829FD3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3" cy="6858000"/>
            </a:xfrm>
            <a:prstGeom prst="rect">
              <a:avLst/>
            </a:prstGeom>
          </p:spPr>
        </p:pic>
        <p:sp>
          <p:nvSpPr>
            <p:cNvPr id="4" name="矩形 3">
              <a:extLst>
                <a:ext uri="{FF2B5EF4-FFF2-40B4-BE49-F238E27FC236}">
                  <a16:creationId xmlns:a16="http://schemas.microsoft.com/office/drawing/2014/main" id="{A2E216C4-7DC3-4BDA-A6E4-709881A4CC07}"/>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8" name="图片 7">
            <a:extLst>
              <a:ext uri="{FF2B5EF4-FFF2-40B4-BE49-F238E27FC236}">
                <a16:creationId xmlns:a16="http://schemas.microsoft.com/office/drawing/2014/main" id="{C134D97E-F1D2-445D-8119-3552073EF5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254" y="2514600"/>
            <a:ext cx="4222504" cy="4666130"/>
          </a:xfrm>
          <a:prstGeom prst="rect">
            <a:avLst/>
          </a:prstGeom>
        </p:spPr>
      </p:pic>
      <p:sp>
        <p:nvSpPr>
          <p:cNvPr id="13" name="矩形: 圆角 12">
            <a:extLst>
              <a:ext uri="{FF2B5EF4-FFF2-40B4-BE49-F238E27FC236}">
                <a16:creationId xmlns:a16="http://schemas.microsoft.com/office/drawing/2014/main" id="{CEE1C666-20C7-446E-8AC2-A57590AB36B4}"/>
              </a:ext>
            </a:extLst>
          </p:cNvPr>
          <p:cNvSpPr/>
          <p:nvPr/>
        </p:nvSpPr>
        <p:spPr>
          <a:xfrm>
            <a:off x="3754589" y="401782"/>
            <a:ext cx="4433454" cy="1551709"/>
          </a:xfrm>
          <a:prstGeom prst="roundRect">
            <a:avLst>
              <a:gd name="adj" fmla="val 50000"/>
            </a:avLst>
          </a:prstGeom>
          <a:solidFill>
            <a:srgbClr val="FDE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sp>
        <p:nvSpPr>
          <p:cNvPr id="14" name="文本框 13">
            <a:extLst>
              <a:ext uri="{FF2B5EF4-FFF2-40B4-BE49-F238E27FC236}">
                <a16:creationId xmlns:a16="http://schemas.microsoft.com/office/drawing/2014/main" id="{88166D9F-42B0-45EB-9DDB-08E307463AD7}"/>
              </a:ext>
            </a:extLst>
          </p:cNvPr>
          <p:cNvSpPr txBox="1"/>
          <p:nvPr/>
        </p:nvSpPr>
        <p:spPr>
          <a:xfrm>
            <a:off x="4441945" y="669804"/>
            <a:ext cx="3427444"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LỊCH</a:t>
            </a:r>
            <a:r>
              <a:rPr kumimoji="0" lang="en-US" altLang="zh-CN" sz="6000" b="1" i="0" u="none" strike="noStrike" kern="1200" cap="none" spc="0" normalizeH="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 SỬ</a:t>
            </a:r>
            <a:endParaRPr kumimoji="0" lang="zh-CN" altLang="en-US" sz="60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10" name="图片 17">
            <a:extLst>
              <a:ext uri="{FF2B5EF4-FFF2-40B4-BE49-F238E27FC236}">
                <a16:creationId xmlns:a16="http://schemas.microsoft.com/office/drawing/2014/main" id="{D90856D4-4CC1-4194-9322-4F8413E8A5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8205" y="292603"/>
            <a:ext cx="3864142" cy="2221997"/>
          </a:xfrm>
          <a:prstGeom prst="rect">
            <a:avLst/>
          </a:prstGeom>
        </p:spPr>
      </p:pic>
      <p:pic>
        <p:nvPicPr>
          <p:cNvPr id="11" name="图片 17">
            <a:extLst>
              <a:ext uri="{FF2B5EF4-FFF2-40B4-BE49-F238E27FC236}">
                <a16:creationId xmlns:a16="http://schemas.microsoft.com/office/drawing/2014/main" id="{D90856D4-4CC1-4194-9322-4F8413E8A5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553" y="401782"/>
            <a:ext cx="3864142" cy="2221997"/>
          </a:xfrm>
          <a:prstGeom prst="rect">
            <a:avLst/>
          </a:prstGeom>
        </p:spPr>
      </p:pic>
    </p:spTree>
    <p:extLst>
      <p:ext uri="{BB962C8B-B14F-4D97-AF65-F5344CB8AC3E}">
        <p14:creationId xmlns:p14="http://schemas.microsoft.com/office/powerpoint/2010/main" val="4135733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15395" y="0"/>
            <a:ext cx="12191999" cy="6858000"/>
            <a:chOff x="0" y="0"/>
            <a:chExt cx="12191999"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grpSp>
      <p:pic>
        <p:nvPicPr>
          <p:cNvPr id="5" name="图片 4">
            <a:extLst>
              <a:ext uri="{FF2B5EF4-FFF2-40B4-BE49-F238E27FC236}">
                <a16:creationId xmlns:a16="http://schemas.microsoft.com/office/drawing/2014/main" id="{859A2312-E4E1-45B7-9114-0757F8947A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02FF8E2E-34D1-413E-AE3E-765ED23C64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sp>
        <p:nvSpPr>
          <p:cNvPr id="15" name="文本框 40">
            <a:extLst>
              <a:ext uri="{FF2B5EF4-FFF2-40B4-BE49-F238E27FC236}">
                <a16:creationId xmlns:a16="http://schemas.microsoft.com/office/drawing/2014/main" id="{8AE89E94-7A72-493C-BB40-76B253B6EB28}"/>
              </a:ext>
            </a:extLst>
          </p:cNvPr>
          <p:cNvSpPr>
            <a:spLocks noChangeArrowheads="1"/>
          </p:cNvSpPr>
          <p:nvPr/>
        </p:nvSpPr>
        <p:spPr bwMode="auto">
          <a:xfrm>
            <a:off x="2653086" y="4516702"/>
            <a:ext cx="6703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3600" dirty="0">
                <a:solidFill>
                  <a:srgbClr val="9D7C7D"/>
                </a:solidFill>
                <a:latin typeface="inpin heiti" charset="-122"/>
                <a:ea typeface="inpin heiti" charset="-122"/>
                <a:sym typeface="微软雅黑" panose="020B0503020204020204" pitchFamily="34" charset="-122"/>
              </a:rPr>
              <a:t>03</a:t>
            </a:r>
            <a:endParaRPr lang="zh-CN" altLang="en-US" sz="3600" dirty="0">
              <a:solidFill>
                <a:srgbClr val="9D7C7D"/>
              </a:solidFill>
              <a:latin typeface="inpin heiti" charset="-122"/>
              <a:ea typeface="inpin heiti" charset="-122"/>
              <a:sym typeface="微软雅黑" panose="020B0503020204020204" pitchFamily="34" charset="-122"/>
            </a:endParaRPr>
          </a:p>
        </p:txBody>
      </p:sp>
      <p:pic>
        <p:nvPicPr>
          <p:cNvPr id="18" name="图片 17">
            <a:extLst>
              <a:ext uri="{FF2B5EF4-FFF2-40B4-BE49-F238E27FC236}">
                <a16:creationId xmlns:a16="http://schemas.microsoft.com/office/drawing/2014/main" id="{D90856D4-4CC1-4194-9322-4F8413E8A5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070" y="1289358"/>
            <a:ext cx="3864142" cy="2221997"/>
          </a:xfrm>
          <a:prstGeom prst="rect">
            <a:avLst/>
          </a:prstGeom>
        </p:spPr>
      </p:pic>
      <p:sp>
        <p:nvSpPr>
          <p:cNvPr id="19" name="矩形: 圆角 18">
            <a:extLst>
              <a:ext uri="{FF2B5EF4-FFF2-40B4-BE49-F238E27FC236}">
                <a16:creationId xmlns:a16="http://schemas.microsoft.com/office/drawing/2014/main" id="{FD8C6932-1670-44FA-A6DC-79351CB899DB}"/>
              </a:ext>
            </a:extLst>
          </p:cNvPr>
          <p:cNvSpPr/>
          <p:nvPr/>
        </p:nvSpPr>
        <p:spPr>
          <a:xfrm>
            <a:off x="5297864" y="121999"/>
            <a:ext cx="6686318" cy="2036739"/>
          </a:xfrm>
          <a:prstGeom prst="roundRect">
            <a:avLst>
              <a:gd name="adj" fmla="val 50000"/>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20" name="文本框 19">
            <a:extLst>
              <a:ext uri="{FF2B5EF4-FFF2-40B4-BE49-F238E27FC236}">
                <a16:creationId xmlns:a16="http://schemas.microsoft.com/office/drawing/2014/main" id="{B58B7602-4459-4470-8A13-C78A5B4D32FA}"/>
              </a:ext>
            </a:extLst>
          </p:cNvPr>
          <p:cNvSpPr txBox="1"/>
          <p:nvPr/>
        </p:nvSpPr>
        <p:spPr>
          <a:xfrm>
            <a:off x="5521077" y="487333"/>
            <a:ext cx="6686318" cy="1569660"/>
          </a:xfrm>
          <a:prstGeom prst="rect">
            <a:avLst/>
          </a:prstGeom>
          <a:noFill/>
        </p:spPr>
        <p:txBody>
          <a:bodyPr wrap="square" rtlCol="0">
            <a:spAutoFit/>
          </a:bodyPr>
          <a:lstStyle/>
          <a:p>
            <a:r>
              <a:rPr lang="en-US" altLang="zh-CN" sz="4800" b="1" dirty="0" err="1">
                <a:solidFill>
                  <a:srgbClr val="990099"/>
                </a:solidFill>
                <a:latin typeface="Times New Roman" panose="02020603050405020304" pitchFamily="18" charset="0"/>
                <a:ea typeface="inpin heiti" charset="-122"/>
                <a:cs typeface="Times New Roman" panose="02020603050405020304" pitchFamily="18" charset="0"/>
              </a:rPr>
              <a:t>Ngoài</a:t>
            </a:r>
            <a:r>
              <a:rPr lang="en-US" altLang="zh-CN" sz="4800" b="1" dirty="0">
                <a:solidFill>
                  <a:srgbClr val="990099"/>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990099"/>
                </a:solidFill>
                <a:latin typeface="Times New Roman" panose="02020603050405020304" pitchFamily="18" charset="0"/>
                <a:ea typeface="inpin heiti" charset="-122"/>
                <a:cs typeface="Times New Roman" panose="02020603050405020304" pitchFamily="18" charset="0"/>
              </a:rPr>
              <a:t>khai</a:t>
            </a:r>
            <a:r>
              <a:rPr lang="en-US" altLang="zh-CN" sz="4800" b="1" dirty="0">
                <a:solidFill>
                  <a:srgbClr val="990099"/>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990099"/>
                </a:solidFill>
                <a:latin typeface="Times New Roman" panose="02020603050405020304" pitchFamily="18" charset="0"/>
                <a:ea typeface="inpin heiti" charset="-122"/>
                <a:cs typeface="Times New Roman" panose="02020603050405020304" pitchFamily="18" charset="0"/>
              </a:rPr>
              <a:t>thác</a:t>
            </a:r>
            <a:r>
              <a:rPr lang="en-US" altLang="zh-CN" sz="4800" b="1" dirty="0">
                <a:solidFill>
                  <a:srgbClr val="990099"/>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990099"/>
                </a:solidFill>
                <a:latin typeface="Times New Roman" panose="02020603050405020304" pitchFamily="18" charset="0"/>
                <a:ea typeface="inpin heiti" charset="-122"/>
                <a:cs typeface="Times New Roman" panose="02020603050405020304" pitchFamily="18" charset="0"/>
              </a:rPr>
              <a:t>khoáng</a:t>
            </a:r>
            <a:r>
              <a:rPr lang="en-US" altLang="zh-CN" sz="4800" b="1" dirty="0">
                <a:solidFill>
                  <a:srgbClr val="990099"/>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990099"/>
                </a:solidFill>
                <a:latin typeface="Times New Roman" panose="02020603050405020304" pitchFamily="18" charset="0"/>
                <a:ea typeface="inpin heiti" charset="-122"/>
                <a:cs typeface="Times New Roman" panose="02020603050405020304" pitchFamily="18" charset="0"/>
              </a:rPr>
              <a:t>sản</a:t>
            </a:r>
            <a:r>
              <a:rPr lang="en-US" altLang="zh-CN" sz="4800" b="1" dirty="0">
                <a:solidFill>
                  <a:srgbClr val="990099"/>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990099"/>
                </a:solidFill>
                <a:latin typeface="Times New Roman" panose="02020603050405020304" pitchFamily="18" charset="0"/>
                <a:ea typeface="inpin heiti" charset="-122"/>
                <a:cs typeface="Times New Roman" panose="02020603050405020304" pitchFamily="18" charset="0"/>
              </a:rPr>
              <a:t>chúng</a:t>
            </a:r>
            <a:r>
              <a:rPr lang="en-US" altLang="zh-CN" sz="4800" b="1" dirty="0">
                <a:solidFill>
                  <a:srgbClr val="990099"/>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990099"/>
                </a:solidFill>
                <a:latin typeface="Times New Roman" panose="02020603050405020304" pitchFamily="18" charset="0"/>
                <a:ea typeface="inpin heiti" charset="-122"/>
                <a:cs typeface="Times New Roman" panose="02020603050405020304" pitchFamily="18" charset="0"/>
              </a:rPr>
              <a:t>còn</a:t>
            </a:r>
            <a:r>
              <a:rPr lang="en-US" altLang="zh-CN" sz="4800" b="1" dirty="0">
                <a:solidFill>
                  <a:srgbClr val="990099"/>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990099"/>
                </a:solidFill>
                <a:latin typeface="Times New Roman" panose="02020603050405020304" pitchFamily="18" charset="0"/>
                <a:ea typeface="inpin heiti" charset="-122"/>
                <a:cs typeface="Times New Roman" panose="02020603050405020304" pitchFamily="18" charset="0"/>
              </a:rPr>
              <a:t>làm</a:t>
            </a:r>
            <a:r>
              <a:rPr lang="en-US" altLang="zh-CN" sz="4800" b="1" dirty="0">
                <a:solidFill>
                  <a:srgbClr val="990099"/>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990099"/>
                </a:solidFill>
                <a:latin typeface="Times New Roman" panose="02020603050405020304" pitchFamily="18" charset="0"/>
                <a:ea typeface="inpin heiti" charset="-122"/>
                <a:cs typeface="Times New Roman" panose="02020603050405020304" pitchFamily="18" charset="0"/>
              </a:rPr>
              <a:t>gì</a:t>
            </a:r>
            <a:r>
              <a:rPr lang="en-US" altLang="zh-CN" sz="4800" b="1" dirty="0">
                <a:solidFill>
                  <a:srgbClr val="990099"/>
                </a:solidFill>
                <a:latin typeface="Times New Roman" panose="02020603050405020304" pitchFamily="18" charset="0"/>
                <a:ea typeface="inpin heiti" charset="-122"/>
                <a:cs typeface="Times New Roman" panose="02020603050405020304" pitchFamily="18" charset="0"/>
              </a:rPr>
              <a:t>?</a:t>
            </a:r>
            <a:endParaRPr lang="zh-CN" altLang="en-US" sz="4800" b="1" dirty="0">
              <a:solidFill>
                <a:srgbClr val="990099"/>
              </a:solidFill>
              <a:latin typeface="Times New Roman" panose="02020603050405020304" pitchFamily="18" charset="0"/>
              <a:ea typeface="inpin heiti" charset="-122"/>
              <a:cs typeface="Times New Roman" panose="02020603050405020304" pitchFamily="18" charset="0"/>
            </a:endParaRPr>
          </a:p>
        </p:txBody>
      </p:sp>
      <p:sp>
        <p:nvSpPr>
          <p:cNvPr id="21" name="文本框 20">
            <a:extLst>
              <a:ext uri="{FF2B5EF4-FFF2-40B4-BE49-F238E27FC236}">
                <a16:creationId xmlns:a16="http://schemas.microsoft.com/office/drawing/2014/main" id="{ECEF6CEB-2877-48C7-B3F5-944918AAFF89}"/>
              </a:ext>
            </a:extLst>
          </p:cNvPr>
          <p:cNvSpPr txBox="1"/>
          <p:nvPr/>
        </p:nvSpPr>
        <p:spPr>
          <a:xfrm>
            <a:off x="4213782" y="2233927"/>
            <a:ext cx="7770400" cy="4585871"/>
          </a:xfrm>
          <a:prstGeom prst="rect">
            <a:avLst/>
          </a:prstGeom>
          <a:noFill/>
        </p:spPr>
        <p:txBody>
          <a:bodyPr wrap="square" rtlCol="0">
            <a:spAutoFit/>
          </a:bodyPr>
          <a:lstStyle/>
          <a:p>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Xây</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dựng</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các</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nhà</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máy</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để</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tận</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dụng</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nguồn</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lực</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và</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sản</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xuất</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các</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mặt</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vi-VN" altLang="zh-CN" sz="4400" b="1" dirty="0">
                <a:solidFill>
                  <a:srgbClr val="0070C0"/>
                </a:solidFill>
                <a:latin typeface="Times New Roman" panose="02020603050405020304" pitchFamily="18" charset="0"/>
                <a:ea typeface="inpin heiti" charset="-122"/>
                <a:cs typeface="Times New Roman" panose="02020603050405020304" pitchFamily="18" charset="0"/>
              </a:rPr>
              <a:t>hà</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ng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thu</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lãi</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cao</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cướp</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đất</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của</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vi-VN" altLang="zh-CN" sz="4400" b="1" dirty="0">
                <a:solidFill>
                  <a:srgbClr val="0070C0"/>
                </a:solidFill>
                <a:latin typeface="Times New Roman" panose="02020603050405020304" pitchFamily="18" charset="0"/>
                <a:ea typeface="inpin heiti" charset="-122"/>
                <a:cs typeface="Times New Roman" panose="02020603050405020304" pitchFamily="18" charset="0"/>
              </a:rPr>
              <a:t>nông</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dân</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để</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lập</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đồn</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0070C0"/>
                </a:solidFill>
                <a:latin typeface="Times New Roman" panose="02020603050405020304" pitchFamily="18" charset="0"/>
                <a:ea typeface="inpin heiti" charset="-122"/>
                <a:cs typeface="Times New Roman" panose="02020603050405020304" pitchFamily="18" charset="0"/>
              </a:rPr>
              <a:t>điền</a:t>
            </a:r>
            <a:r>
              <a:rPr lang="en-US" altLang="zh-CN" sz="4400" b="1" dirty="0">
                <a:solidFill>
                  <a:srgbClr val="0070C0"/>
                </a:solidFill>
                <a:latin typeface="Times New Roman" panose="02020603050405020304" pitchFamily="18" charset="0"/>
                <a:ea typeface="inpin heiti" charset="-122"/>
                <a:cs typeface="Times New Roman" panose="02020603050405020304" pitchFamily="18" charset="0"/>
              </a:rPr>
              <a:t>,…  </a:t>
            </a:r>
            <a:endParaRPr lang="zh-CN" altLang="en-US" sz="4400" b="1" dirty="0">
              <a:solidFill>
                <a:srgbClr val="0070C0"/>
              </a:solidFill>
              <a:latin typeface="Times New Roman" panose="02020603050405020304" pitchFamily="18" charset="0"/>
              <a:ea typeface="inpin heiti" charset="-122"/>
              <a:cs typeface="Times New Roman" panose="02020603050405020304" pitchFamily="18" charset="0"/>
            </a:endParaRPr>
          </a:p>
          <a:p>
            <a:endParaRPr lang="zh-CN" altLang="en-US" sz="2400" b="1" dirty="0">
              <a:solidFill>
                <a:srgbClr val="0070C0"/>
              </a:solidFill>
              <a:latin typeface="inpin heiti" charset="-122"/>
              <a:ea typeface="inpin heiti" charset="-122"/>
            </a:endParaRPr>
          </a:p>
          <a:p>
            <a:endParaRPr lang="zh-CN" altLang="en-US" sz="2400" b="1" dirty="0">
              <a:solidFill>
                <a:srgbClr val="0070C0"/>
              </a:solidFill>
              <a:latin typeface="inpin heiti" charset="-122"/>
              <a:ea typeface="inpin heiti" charset="-122"/>
            </a:endParaRPr>
          </a:p>
          <a:p>
            <a:endParaRPr lang="zh-CN" altLang="en-US" sz="2400" b="1" dirty="0">
              <a:solidFill>
                <a:srgbClr val="0070C0"/>
              </a:solidFill>
              <a:latin typeface="inpin heiti" charset="-122"/>
              <a:ea typeface="inpin heiti" charset="-122"/>
            </a:endParaRPr>
          </a:p>
        </p:txBody>
      </p:sp>
    </p:spTree>
    <p:extLst>
      <p:ext uri="{BB962C8B-B14F-4D97-AF65-F5344CB8AC3E}">
        <p14:creationId xmlns:p14="http://schemas.microsoft.com/office/powerpoint/2010/main" val="3461859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5" name="图片 4">
            <a:extLst>
              <a:ext uri="{FF2B5EF4-FFF2-40B4-BE49-F238E27FC236}">
                <a16:creationId xmlns:a16="http://schemas.microsoft.com/office/drawing/2014/main" id="{AB9C9FB6-7A50-4A92-9B30-3286FDE37E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71BECEEA-09FC-42BF-B66A-7B68A4206C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pic>
        <p:nvPicPr>
          <p:cNvPr id="9" name="图片 8">
            <a:extLst>
              <a:ext uri="{FF2B5EF4-FFF2-40B4-BE49-F238E27FC236}">
                <a16:creationId xmlns:a16="http://schemas.microsoft.com/office/drawing/2014/main" id="{386A6767-884F-48DB-991C-BDFB581C2D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919934"/>
            <a:ext cx="3938066" cy="3938066"/>
          </a:xfrm>
          <a:prstGeom prst="rect">
            <a:avLst/>
          </a:prstGeom>
        </p:spPr>
      </p:pic>
      <p:sp>
        <p:nvSpPr>
          <p:cNvPr id="12" name="文本框 11">
            <a:extLst>
              <a:ext uri="{FF2B5EF4-FFF2-40B4-BE49-F238E27FC236}">
                <a16:creationId xmlns:a16="http://schemas.microsoft.com/office/drawing/2014/main" id="{2BC72756-3081-4529-8321-8D682B507CBB}"/>
              </a:ext>
            </a:extLst>
          </p:cNvPr>
          <p:cNvSpPr txBox="1"/>
          <p:nvPr/>
        </p:nvSpPr>
        <p:spPr>
          <a:xfrm>
            <a:off x="1744591" y="608832"/>
            <a:ext cx="10447408" cy="2123658"/>
          </a:xfrm>
          <a:prstGeom prst="rect">
            <a:avLst/>
          </a:prstGeom>
          <a:noFill/>
        </p:spPr>
        <p:txBody>
          <a:bodyPr wrap="square" rtlCol="0">
            <a:spAutoFit/>
          </a:body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Trước khi thực dân Pháp xâm lược, nền kinh tế Việt Nam có những ngành nào là chủ yếu ?</a:t>
            </a:r>
          </a:p>
        </p:txBody>
      </p:sp>
      <p:sp>
        <p:nvSpPr>
          <p:cNvPr id="15" name="文本框 14">
            <a:extLst>
              <a:ext uri="{FF2B5EF4-FFF2-40B4-BE49-F238E27FC236}">
                <a16:creationId xmlns:a16="http://schemas.microsoft.com/office/drawing/2014/main" id="{CD3F3AD1-62E2-46B1-A4D8-5814EB46C8C8}"/>
              </a:ext>
            </a:extLst>
          </p:cNvPr>
          <p:cNvSpPr txBox="1"/>
          <p:nvPr/>
        </p:nvSpPr>
        <p:spPr>
          <a:xfrm>
            <a:off x="3553905" y="2611571"/>
            <a:ext cx="8719794" cy="212365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Trước</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khi</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thực</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dân</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Pháp</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xâm</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lược</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nền</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kinh</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tế</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Việt</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Nam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dựa</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vào</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ngành</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nông</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nghiệp</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là</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chủ</a:t>
            </a:r>
            <a:r>
              <a:rPr kumimoji="0" lang="en-US" sz="4400" b="1" i="0" u="none" strike="noStrike" kern="1200" cap="none" spc="0" normalizeH="0" baseline="0" noProof="0" dirty="0">
                <a:ln>
                  <a:noFill/>
                </a:ln>
                <a:solidFill>
                  <a:srgbClr val="CC66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C6600"/>
                </a:solidFill>
                <a:effectLst/>
                <a:uLnTx/>
                <a:uFillTx/>
                <a:latin typeface="Times New Roman" panose="02020603050405020304" pitchFamily="18" charset="0"/>
                <a:cs typeface="Times New Roman" panose="02020603050405020304" pitchFamily="18" charset="0"/>
              </a:rPr>
              <a:t>yếu</a:t>
            </a:r>
            <a:endParaRPr kumimoji="0" lang="zh-CN" altLang="en-US" sz="4400" b="1" i="0" u="none" strike="noStrike" kern="1200" cap="none" spc="0" normalizeH="0" baseline="0" noProof="0" dirty="0">
              <a:ln>
                <a:noFill/>
              </a:ln>
              <a:solidFill>
                <a:srgbClr val="CC6600"/>
              </a:solidFill>
              <a:effectLst/>
              <a:uLnTx/>
              <a:uFillTx/>
              <a:latin typeface="Times New Roman" panose="02020603050405020304" pitchFamily="18" charset="0"/>
              <a:ea typeface="inpin heiti" charset="-122"/>
              <a:cs typeface="Times New Roman" panose="02020603050405020304" pitchFamily="18" charset="0"/>
            </a:endParaRPr>
          </a:p>
        </p:txBody>
      </p:sp>
    </p:spTree>
    <p:extLst>
      <p:ext uri="{BB962C8B-B14F-4D97-AF65-F5344CB8AC3E}">
        <p14:creationId xmlns:p14="http://schemas.microsoft.com/office/powerpoint/2010/main" val="1730986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inpin heiti" charset="-122"/>
                <a:ea typeface="inpin heiti" charset="-122"/>
              </a:endParaRPr>
            </a:p>
          </p:txBody>
        </p:sp>
      </p:grpSp>
      <p:pic>
        <p:nvPicPr>
          <p:cNvPr id="5" name="图片 4">
            <a:extLst>
              <a:ext uri="{FF2B5EF4-FFF2-40B4-BE49-F238E27FC236}">
                <a16:creationId xmlns:a16="http://schemas.microsoft.com/office/drawing/2014/main" id="{D9CFBE02-0A8A-414F-BB90-867A957D11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387F943D-DB06-4B5A-8782-FA743B81A8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sp>
        <p:nvSpPr>
          <p:cNvPr id="18" name="文本框 94">
            <a:extLst>
              <a:ext uri="{FF2B5EF4-FFF2-40B4-BE49-F238E27FC236}">
                <a16:creationId xmlns:a16="http://schemas.microsoft.com/office/drawing/2014/main" id="{4F47DB4B-A19C-4650-B89A-3CAF796FCC49}"/>
              </a:ext>
            </a:extLst>
          </p:cNvPr>
          <p:cNvSpPr>
            <a:spLocks noChangeArrowheads="1"/>
          </p:cNvSpPr>
          <p:nvPr/>
        </p:nvSpPr>
        <p:spPr bwMode="auto">
          <a:xfrm>
            <a:off x="904973" y="685053"/>
            <a:ext cx="9473938"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None/>
            </a:pPr>
            <a:r>
              <a:rPr lang="en-US" altLang="zh-CN" sz="4400" b="1" dirty="0">
                <a:solidFill>
                  <a:srgbClr val="002060"/>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rPr>
              <a:t>Sau khi Pháp đô hộ và tiến hành khai thác thuộc địa, ngành kinh tế nào mới ra đời ở nước ta? </a:t>
            </a:r>
            <a:endParaRPr lang="zh-CN" altLang="en-US" sz="4400" b="1" dirty="0">
              <a:solidFill>
                <a:srgbClr val="002060"/>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endParaRPr>
          </a:p>
        </p:txBody>
      </p:sp>
      <p:sp>
        <p:nvSpPr>
          <p:cNvPr id="19" name="文本框 95">
            <a:extLst>
              <a:ext uri="{FF2B5EF4-FFF2-40B4-BE49-F238E27FC236}">
                <a16:creationId xmlns:a16="http://schemas.microsoft.com/office/drawing/2014/main" id="{DB0E87D9-CEC3-4BED-9F9F-B3F2D2E7A48F}"/>
              </a:ext>
            </a:extLst>
          </p:cNvPr>
          <p:cNvSpPr>
            <a:spLocks noChangeArrowheads="1"/>
          </p:cNvSpPr>
          <p:nvPr/>
        </p:nvSpPr>
        <p:spPr bwMode="auto">
          <a:xfrm>
            <a:off x="1461155" y="2645084"/>
            <a:ext cx="10730843" cy="2123658"/>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4400" b="1" dirty="0">
                <a:solidFill>
                  <a:srgbClr val="FF6600"/>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rPr>
              <a:t>Khi Pháp xâm lược, nền kinh tế của nước ta xuất hiện ngành công nghiệp chế biến, công nghiệp khai thác mỏ,…</a:t>
            </a:r>
            <a:endParaRPr lang="zh-CN" altLang="en-US" sz="4400" b="1" dirty="0">
              <a:solidFill>
                <a:srgbClr val="FF6600"/>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endParaRPr>
          </a:p>
        </p:txBody>
      </p:sp>
    </p:spTree>
    <p:extLst>
      <p:ext uri="{BB962C8B-B14F-4D97-AF65-F5344CB8AC3E}">
        <p14:creationId xmlns:p14="http://schemas.microsoft.com/office/powerpoint/2010/main" val="3099254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3119D9BB-CCDF-46B7-A553-AAD0D54E5977}"/>
              </a:ext>
            </a:extLst>
          </p:cNvPr>
          <p:cNvGrpSpPr/>
          <p:nvPr/>
        </p:nvGrpSpPr>
        <p:grpSpPr>
          <a:xfrm>
            <a:off x="0" y="0"/>
            <a:ext cx="12191999" cy="6858000"/>
            <a:chOff x="0" y="0"/>
            <a:chExt cx="12191999" cy="6858000"/>
          </a:xfrm>
        </p:grpSpPr>
        <p:pic>
          <p:nvPicPr>
            <p:cNvPr id="2" name="图片 1">
              <a:extLst>
                <a:ext uri="{FF2B5EF4-FFF2-40B4-BE49-F238E27FC236}">
                  <a16:creationId xmlns:a16="http://schemas.microsoft.com/office/drawing/2014/main" id="{98D742B0-F26D-43E0-B99B-7D7B3A2738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3" name="矩形 2">
              <a:extLst>
                <a:ext uri="{FF2B5EF4-FFF2-40B4-BE49-F238E27FC236}">
                  <a16:creationId xmlns:a16="http://schemas.microsoft.com/office/drawing/2014/main" id="{8F4044AC-B943-4E2A-B85C-DCA07AECBFDE}"/>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6" name="图片 5">
            <a:extLst>
              <a:ext uri="{FF2B5EF4-FFF2-40B4-BE49-F238E27FC236}">
                <a16:creationId xmlns:a16="http://schemas.microsoft.com/office/drawing/2014/main" id="{C3DB7EF5-02CF-479D-BF94-218346A638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918" y="443753"/>
            <a:ext cx="6858000" cy="6858000"/>
          </a:xfrm>
          <a:prstGeom prst="rect">
            <a:avLst/>
          </a:prstGeom>
        </p:spPr>
      </p:pic>
      <p:sp>
        <p:nvSpPr>
          <p:cNvPr id="7" name="矩形: 圆角 6">
            <a:extLst>
              <a:ext uri="{FF2B5EF4-FFF2-40B4-BE49-F238E27FC236}">
                <a16:creationId xmlns:a16="http://schemas.microsoft.com/office/drawing/2014/main" id="{36F5BCD9-D656-43B7-958D-A26FAD17ADDB}"/>
              </a:ext>
            </a:extLst>
          </p:cNvPr>
          <p:cNvSpPr/>
          <p:nvPr/>
        </p:nvSpPr>
        <p:spPr>
          <a:xfrm>
            <a:off x="4544291" y="364729"/>
            <a:ext cx="7204044" cy="1671197"/>
          </a:xfrm>
          <a:prstGeom prst="roundRect">
            <a:avLst>
              <a:gd name="adj" fmla="val 50000"/>
            </a:avLst>
          </a:prstGeom>
          <a:solidFill>
            <a:srgbClr val="FDE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sp>
        <p:nvSpPr>
          <p:cNvPr id="8" name="文本框 7">
            <a:extLst>
              <a:ext uri="{FF2B5EF4-FFF2-40B4-BE49-F238E27FC236}">
                <a16:creationId xmlns:a16="http://schemas.microsoft.com/office/drawing/2014/main" id="{CB38378F-DE6C-48F0-A6F4-6D7954495326}"/>
              </a:ext>
            </a:extLst>
          </p:cNvPr>
          <p:cNvSpPr txBox="1"/>
          <p:nvPr/>
        </p:nvSpPr>
        <p:spPr>
          <a:xfrm>
            <a:off x="4880566" y="670223"/>
            <a:ext cx="6867769"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Ai</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600" b="1" i="0" u="none" strike="noStrike" kern="1200" cap="none" spc="0" normalizeH="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600" b="1" i="0" u="none" strike="noStrike" kern="1200" cap="none" spc="0" normalizeH="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600" b="1" i="0" u="none" strike="noStrike" kern="1200" cap="none" spc="0" normalizeH="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hưởng</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600" b="1" i="0" u="none" strike="noStrike" kern="1200" cap="none" spc="0" normalizeH="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600" b="1" i="0" u="none" strike="noStrike" kern="1200" cap="none" spc="0" normalizeH="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nguồn</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600" b="1" i="0" u="none" strike="noStrike" kern="1200" cap="none" spc="0" normalizeH="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lợi</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do </a:t>
            </a:r>
            <a:r>
              <a:rPr kumimoji="0" lang="en-US" altLang="zh-CN" sz="3600" b="1" i="0" u="none" strike="noStrike" kern="1200" cap="none" spc="0" normalizeH="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600" b="1" i="0" u="none" strike="noStrike" kern="1200" cap="none" spc="0" normalizeH="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phát</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600" b="1" i="0" u="none" strike="noStrike" kern="1200" cap="none" spc="0" normalizeH="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triển</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600" b="1" i="0" u="none" strike="noStrike" kern="1200" cap="none" spc="0" normalizeH="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kinh</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600" b="1" i="0" u="none" strike="noStrike" kern="1200" cap="none" spc="0" normalizeH="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tế</a:t>
            </a:r>
            <a:r>
              <a:rPr kumimoji="0" lang="en-US" altLang="zh-CN" sz="3600" b="1" i="0" u="none" strike="noStrike" kern="1200" cap="none" spc="0" normalizeH="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endParaRPr kumimoji="0" lang="zh-CN" alt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endParaRPr>
          </a:p>
        </p:txBody>
      </p:sp>
      <p:sp>
        <p:nvSpPr>
          <p:cNvPr id="9" name="文本框 8">
            <a:extLst>
              <a:ext uri="{FF2B5EF4-FFF2-40B4-BE49-F238E27FC236}">
                <a16:creationId xmlns:a16="http://schemas.microsoft.com/office/drawing/2014/main" id="{5F4C3E3E-FD2F-4E89-BDBA-B50885D28FED}"/>
              </a:ext>
            </a:extLst>
          </p:cNvPr>
          <p:cNvSpPr txBox="1"/>
          <p:nvPr/>
        </p:nvSpPr>
        <p:spPr>
          <a:xfrm>
            <a:off x="5361709" y="2479679"/>
            <a:ext cx="6830290" cy="4524315"/>
          </a:xfrm>
          <a:prstGeom prst="rect">
            <a:avLst/>
          </a:prstGeom>
          <a:noFill/>
        </p:spPr>
        <p:txBody>
          <a:bodyPr wrap="square" rtlCol="0">
            <a:spAutoFit/>
          </a:bodyPr>
          <a:lstStyle/>
          <a:p>
            <a:pPr marL="0" marR="0" lvl="0" indent="0" algn="l" defTabSz="457200" rtl="0" eaLnBrk="1" fontAlgn="auto" latinLnBrk="0" hangingPunct="1">
              <a:spcBef>
                <a:spcPts val="0"/>
              </a:spcBef>
              <a:spcAft>
                <a:spcPts val="0"/>
              </a:spcAft>
              <a:buClrTx/>
              <a:buSzTx/>
              <a:buFontTx/>
              <a:buNone/>
              <a:tabLst/>
              <a:defRPr/>
            </a:pP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Thực</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dân</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Pháp</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được</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hưởng</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các</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nguồn</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lợi</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do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sự</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phát</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triển</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kinh</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800" b="1" dirty="0" err="1">
                <a:solidFill>
                  <a:srgbClr val="006600"/>
                </a:solidFill>
                <a:latin typeface="Times New Roman" panose="02020603050405020304" pitchFamily="18" charset="0"/>
                <a:ea typeface="inpin heiti" charset="-122"/>
                <a:cs typeface="Times New Roman" panose="02020603050405020304" pitchFamily="18" charset="0"/>
              </a:rPr>
              <a:t>tế</a:t>
            </a:r>
            <a:r>
              <a:rPr lang="en-US" altLang="zh-CN" sz="4800" b="1" dirty="0">
                <a:solidFill>
                  <a:srgbClr val="006600"/>
                </a:solidFill>
                <a:latin typeface="Times New Roman" panose="02020603050405020304" pitchFamily="18" charset="0"/>
                <a:ea typeface="inpin heiti" charset="-122"/>
                <a:cs typeface="Times New Roman" panose="02020603050405020304" pitchFamily="18" charset="0"/>
              </a:rPr>
              <a:t>.</a:t>
            </a:r>
            <a:endParaRPr kumimoji="0" lang="zh-CN" altLang="en-US" sz="4800" b="1" i="0" u="none" strike="noStrike" kern="1200" cap="none" spc="0" normalizeH="0" baseline="0" noProof="0" dirty="0">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4800" b="1" i="0" u="none" strike="noStrike" kern="1200" cap="none" spc="0" normalizeH="0" baseline="0" noProof="0" dirty="0">
              <a:ln>
                <a:noFill/>
              </a:ln>
              <a:solidFill>
                <a:srgbClr val="006600"/>
              </a:solidFill>
              <a:effectLst/>
              <a:uLnTx/>
              <a:uFillTx/>
              <a:latin typeface="inpin heiti" charset="-122"/>
              <a:ea typeface="inpin heiti" charset="-122"/>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4800" b="1" i="0" u="none" strike="noStrike" kern="1200" cap="none" spc="0" normalizeH="0" baseline="0" noProof="0" dirty="0">
              <a:ln>
                <a:noFill/>
              </a:ln>
              <a:solidFill>
                <a:srgbClr val="006600"/>
              </a:solidFill>
              <a:effectLst/>
              <a:uLnTx/>
              <a:uFillTx/>
              <a:latin typeface="inpin heiti" charset="-122"/>
              <a:ea typeface="inpin heiti" charset="-122"/>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4800" b="1" i="0" u="none" strike="noStrike" kern="1200" cap="none" spc="0" normalizeH="0" baseline="0" noProof="0" dirty="0">
              <a:ln>
                <a:noFill/>
              </a:ln>
              <a:solidFill>
                <a:srgbClr val="006600"/>
              </a:solidFill>
              <a:effectLst/>
              <a:uLnTx/>
              <a:uFillTx/>
              <a:latin typeface="inpin heiti" charset="-122"/>
              <a:ea typeface="inpin heiti" charset="-122"/>
            </a:endParaRPr>
          </a:p>
        </p:txBody>
      </p:sp>
    </p:spTree>
    <p:extLst>
      <p:ext uri="{BB962C8B-B14F-4D97-AF65-F5344CB8AC3E}">
        <p14:creationId xmlns:p14="http://schemas.microsoft.com/office/powerpoint/2010/main" val="3538937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5" name="图片 4">
            <a:extLst>
              <a:ext uri="{FF2B5EF4-FFF2-40B4-BE49-F238E27FC236}">
                <a16:creationId xmlns:a16="http://schemas.microsoft.com/office/drawing/2014/main" id="{80AE75E9-AE92-448C-A8B4-32D52E579F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568D798C-1219-4478-889B-360F707B34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sp>
        <p:nvSpPr>
          <p:cNvPr id="8" name="任意多边形 33">
            <a:extLst>
              <a:ext uri="{FF2B5EF4-FFF2-40B4-BE49-F238E27FC236}">
                <a16:creationId xmlns:a16="http://schemas.microsoft.com/office/drawing/2014/main" id="{060F65E5-D9C0-4C9A-9E47-A7F0D08C17BE}"/>
              </a:ext>
            </a:extLst>
          </p:cNvPr>
          <p:cNvSpPr>
            <a:spLocks/>
          </p:cNvSpPr>
          <p:nvPr/>
        </p:nvSpPr>
        <p:spPr bwMode="auto">
          <a:xfrm flipH="1">
            <a:off x="552450" y="942295"/>
            <a:ext cx="8310414" cy="1534794"/>
          </a:xfrm>
          <a:custGeom>
            <a:avLst/>
            <a:gdLst>
              <a:gd name="T0" fmla="*/ 462991 w 4736306"/>
              <a:gd name="T1" fmla="*/ 0 h 925514"/>
              <a:gd name="T2" fmla="*/ 520167 w 4736306"/>
              <a:gd name="T3" fmla="*/ 5761 h 925514"/>
              <a:gd name="T4" fmla="*/ 520167 w 4736306"/>
              <a:gd name="T5" fmla="*/ 0 h 925514"/>
              <a:gd name="T6" fmla="*/ 4738688 w 4736306"/>
              <a:gd name="T7" fmla="*/ 0 h 925514"/>
              <a:gd name="T8" fmla="*/ 4738688 w 4736306"/>
              <a:gd name="T9" fmla="*/ 925508 h 925514"/>
              <a:gd name="T10" fmla="*/ 520167 w 4736306"/>
              <a:gd name="T11" fmla="*/ 925508 h 925514"/>
              <a:gd name="T12" fmla="*/ 520167 w 4736306"/>
              <a:gd name="T13" fmla="*/ 919747 h 925514"/>
              <a:gd name="T14" fmla="*/ 462991 w 4736306"/>
              <a:gd name="T15" fmla="*/ 925508 h 925514"/>
              <a:gd name="T16" fmla="*/ 0 w 4736306"/>
              <a:gd name="T17" fmla="*/ 462754 h 925514"/>
              <a:gd name="T18" fmla="*/ 462991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FDEBB0"/>
          </a:solidFill>
          <a:ln>
            <a:noFill/>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000" b="1" dirty="0">
                <a:solidFill>
                  <a:srgbClr val="FF6600"/>
                </a:solidFill>
                <a:latin typeface="Times New Roman" panose="02020603050405020304" pitchFamily="18" charset="0"/>
                <a:cs typeface="Times New Roman" panose="02020603050405020304" pitchFamily="18" charset="0"/>
              </a:rPr>
              <a:t>2. </a:t>
            </a:r>
            <a:r>
              <a:rPr lang="en-US" sz="4000" b="1" dirty="0" err="1">
                <a:solidFill>
                  <a:srgbClr val="FF6600"/>
                </a:solidFill>
                <a:latin typeface="Times New Roman" panose="02020603050405020304" pitchFamily="18" charset="0"/>
                <a:cs typeface="Times New Roman" panose="02020603050405020304" pitchFamily="18" charset="0"/>
              </a:rPr>
              <a:t>Xã</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hội</a:t>
            </a:r>
            <a:r>
              <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FF6600"/>
                </a:solidFill>
                <a:effectLst/>
                <a:uLnTx/>
                <a:uFillTx/>
                <a:latin typeface="Times New Roman" panose="02020603050405020304" pitchFamily="18" charset="0"/>
                <a:cs typeface="Times New Roman" panose="02020603050405020304" pitchFamily="18" charset="0"/>
              </a:rPr>
              <a:t>Việt</a:t>
            </a:r>
            <a:r>
              <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cs typeface="Times New Roman" panose="02020603050405020304" pitchFamily="18" charset="0"/>
              </a:rPr>
              <a:t> Nam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6600"/>
                </a:solidFill>
                <a:effectLst/>
                <a:uLnTx/>
                <a:uFillTx/>
                <a:latin typeface="Times New Roman" panose="02020603050405020304" pitchFamily="18" charset="0"/>
                <a:cs typeface="Times New Roman" panose="02020603050405020304" pitchFamily="18" charset="0"/>
              </a:rPr>
              <a:t>cuối</a:t>
            </a:r>
            <a:r>
              <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FF6600"/>
                </a:solidFill>
                <a:effectLst/>
                <a:uLnTx/>
                <a:uFillTx/>
                <a:latin typeface="Times New Roman" panose="02020603050405020304" pitchFamily="18" charset="0"/>
                <a:cs typeface="Times New Roman" panose="02020603050405020304" pitchFamily="18" charset="0"/>
              </a:rPr>
              <a:t>thế</a:t>
            </a:r>
            <a:r>
              <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FF6600"/>
                </a:solidFill>
                <a:effectLst/>
                <a:uLnTx/>
                <a:uFillTx/>
                <a:latin typeface="Times New Roman" panose="02020603050405020304" pitchFamily="18" charset="0"/>
                <a:cs typeface="Times New Roman" panose="02020603050405020304" pitchFamily="18" charset="0"/>
              </a:rPr>
              <a:t>kỉ</a:t>
            </a:r>
            <a:r>
              <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cs typeface="Times New Roman" panose="02020603050405020304" pitchFamily="18" charset="0"/>
              </a:rPr>
              <a:t> XIX </a:t>
            </a:r>
            <a:r>
              <a:rPr kumimoji="0" lang="vi-VN" sz="4000" b="1" i="0" u="none" strike="noStrike" kern="1200" cap="none" spc="0" normalizeH="0" baseline="0" noProof="0" dirty="0">
                <a:ln>
                  <a:noFill/>
                </a:ln>
                <a:solidFill>
                  <a:srgbClr val="FF6600"/>
                </a:solidFill>
                <a:effectLst/>
                <a:uLnTx/>
                <a:uFillTx/>
                <a:latin typeface="Times New Roman" panose="02020603050405020304" pitchFamily="18" charset="0"/>
                <a:cs typeface="Times New Roman" panose="02020603050405020304" pitchFamily="18" charset="0"/>
              </a:rPr>
              <a:t>đ</a:t>
            </a:r>
            <a:r>
              <a:rPr kumimoji="0" lang="en-US" sz="4000" b="1" i="0" u="none" strike="noStrike" kern="1200" cap="none" spc="0" normalizeH="0" baseline="0" noProof="0" dirty="0" err="1">
                <a:ln>
                  <a:noFill/>
                </a:ln>
                <a:solidFill>
                  <a:srgbClr val="FF6600"/>
                </a:solidFill>
                <a:effectLst/>
                <a:uLnTx/>
                <a:uFillTx/>
                <a:latin typeface="Times New Roman" panose="02020603050405020304" pitchFamily="18" charset="0"/>
                <a:cs typeface="Times New Roman" panose="02020603050405020304" pitchFamily="18" charset="0"/>
              </a:rPr>
              <a:t>ầu</a:t>
            </a:r>
            <a:r>
              <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FF6600"/>
                </a:solidFill>
                <a:effectLst/>
                <a:uLnTx/>
                <a:uFillTx/>
                <a:latin typeface="Times New Roman" panose="02020603050405020304" pitchFamily="18" charset="0"/>
                <a:cs typeface="Times New Roman" panose="02020603050405020304" pitchFamily="18" charset="0"/>
              </a:rPr>
              <a:t>thế</a:t>
            </a:r>
            <a:r>
              <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FF6600"/>
                </a:solidFill>
                <a:effectLst/>
                <a:uLnTx/>
                <a:uFillTx/>
                <a:latin typeface="Times New Roman" panose="02020603050405020304" pitchFamily="18" charset="0"/>
                <a:cs typeface="Times New Roman" panose="02020603050405020304" pitchFamily="18" charset="0"/>
              </a:rPr>
              <a:t>kỉ</a:t>
            </a:r>
            <a:r>
              <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cs typeface="Times New Roman" panose="02020603050405020304" pitchFamily="18" charset="0"/>
              </a:rPr>
              <a:t> XX</a:t>
            </a:r>
          </a:p>
        </p:txBody>
      </p:sp>
      <p:pic>
        <p:nvPicPr>
          <p:cNvPr id="31" name="图片 30">
            <a:extLst>
              <a:ext uri="{FF2B5EF4-FFF2-40B4-BE49-F238E27FC236}">
                <a16:creationId xmlns:a16="http://schemas.microsoft.com/office/drawing/2014/main" id="{DE66222D-FA7E-44C3-8400-3914D7DCE1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718677" y="76181"/>
            <a:ext cx="3476927" cy="6781819"/>
          </a:xfrm>
          <a:prstGeom prst="rect">
            <a:avLst/>
          </a:prstGeom>
        </p:spPr>
      </p:pic>
    </p:spTree>
    <p:extLst>
      <p:ext uri="{BB962C8B-B14F-4D97-AF65-F5344CB8AC3E}">
        <p14:creationId xmlns:p14="http://schemas.microsoft.com/office/powerpoint/2010/main" val="19793606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5" name="图片 4">
            <a:extLst>
              <a:ext uri="{FF2B5EF4-FFF2-40B4-BE49-F238E27FC236}">
                <a16:creationId xmlns:a16="http://schemas.microsoft.com/office/drawing/2014/main" id="{80AE75E9-AE92-448C-A8B4-32D52E579F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568D798C-1219-4478-889B-360F707B34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pic>
        <p:nvPicPr>
          <p:cNvPr id="20" name="197156" descr="tamtay.vn - photo - Hà Nội cổ"/>
          <p:cNvPicPr>
            <a:picLocks noChangeAspect="1" noChangeArrowheads="1"/>
          </p:cNvPicPr>
          <p:nvPr/>
        </p:nvPicPr>
        <p:blipFill>
          <a:blip r:embed="rId6"/>
          <a:srcRect/>
          <a:stretch>
            <a:fillRect/>
          </a:stretch>
        </p:blipFill>
        <p:spPr bwMode="auto">
          <a:xfrm>
            <a:off x="2299855" y="977063"/>
            <a:ext cx="9892145" cy="5878285"/>
          </a:xfrm>
          <a:prstGeom prst="rect">
            <a:avLst/>
          </a:prstGeom>
          <a:ln>
            <a:noFill/>
          </a:ln>
          <a:effectLst>
            <a:softEdge rad="112500"/>
          </a:effectLst>
        </p:spPr>
      </p:pic>
      <p:sp>
        <p:nvSpPr>
          <p:cNvPr id="21" name="Rectangle 5"/>
          <p:cNvSpPr>
            <a:spLocks noChangeArrowheads="1"/>
          </p:cNvSpPr>
          <p:nvPr/>
        </p:nvSpPr>
        <p:spPr bwMode="auto">
          <a:xfrm>
            <a:off x="4030980" y="278295"/>
            <a:ext cx="6429894" cy="769441"/>
          </a:xfrm>
          <a:prstGeom prst="rect">
            <a:avLst/>
          </a:prstGeom>
          <a:noFill/>
          <a:ln w="9525">
            <a:noFill/>
            <a:miter lim="800000"/>
            <a:headEnd/>
            <a:tailEnd/>
          </a:ln>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6600"/>
                </a:solidFill>
                <a:effectLst/>
                <a:uLnTx/>
                <a:uFillTx/>
                <a:latin typeface="Times New Roman" panose="02020603050405020304" pitchFamily="18" charset="0"/>
                <a:ea typeface="+mn-ea"/>
                <a:cs typeface="Times New Roman" panose="02020603050405020304" pitchFamily="18" charset="0"/>
              </a:rPr>
              <a:t>Ga Hà Nội (năm 1900)</a:t>
            </a:r>
          </a:p>
        </p:txBody>
      </p:sp>
    </p:spTree>
    <p:extLst>
      <p:ext uri="{BB962C8B-B14F-4D97-AF65-F5344CB8AC3E}">
        <p14:creationId xmlns:p14="http://schemas.microsoft.com/office/powerpoint/2010/main" val="4054299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35"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36"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5" name="图片 4">
            <a:extLst>
              <a:ext uri="{FF2B5EF4-FFF2-40B4-BE49-F238E27FC236}">
                <a16:creationId xmlns:a16="http://schemas.microsoft.com/office/drawing/2014/main" id="{80AE75E9-AE92-448C-A8B4-32D52E579F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sp>
        <p:nvSpPr>
          <p:cNvPr id="21" name="Rectangle 5"/>
          <p:cNvSpPr>
            <a:spLocks noChangeArrowheads="1"/>
          </p:cNvSpPr>
          <p:nvPr/>
        </p:nvSpPr>
        <p:spPr bwMode="auto">
          <a:xfrm>
            <a:off x="2744339" y="418656"/>
            <a:ext cx="9447659" cy="769441"/>
          </a:xfrm>
          <a:prstGeom prst="rect">
            <a:avLst/>
          </a:prstGeom>
          <a:noFill/>
          <a:ln w="9525">
            <a:noFill/>
            <a:miter lim="800000"/>
            <a:headEnd/>
            <a:tailEnd/>
          </a:ln>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6600"/>
                </a:solidFill>
                <a:effectLst/>
                <a:uLnTx/>
                <a:uFillTx/>
                <a:latin typeface="Times New Roman" panose="02020603050405020304" pitchFamily="18" charset="0"/>
                <a:ea typeface="+mn-ea"/>
                <a:cs typeface="Times New Roman" panose="02020603050405020304" pitchFamily="18" charset="0"/>
              </a:rPr>
              <a:t>Phố</a:t>
            </a:r>
            <a:r>
              <a:rPr kumimoji="0" lang="en-US" sz="4400" b="1" i="0" u="none" strike="noStrike" kern="1200" cap="none" spc="0" normalizeH="0" noProof="0" dirty="0">
                <a:ln>
                  <a:noFill/>
                </a:ln>
                <a:solidFill>
                  <a:srgbClr val="FF6600"/>
                </a:solidFill>
                <a:effectLst/>
                <a:uLnTx/>
                <a:uFillTx/>
                <a:latin typeface="Times New Roman" panose="02020603050405020304" pitchFamily="18" charset="0"/>
                <a:ea typeface="+mn-ea"/>
                <a:cs typeface="Times New Roman" panose="02020603050405020304" pitchFamily="18" charset="0"/>
              </a:rPr>
              <a:t> Tràng Tiền (Hà Nội) năm 1905</a:t>
            </a:r>
            <a:endParaRPr kumimoji="0" lang="en-US" sz="4400" b="1" i="0" u="none" strike="noStrike" kern="1200" cap="none" spc="0" normalizeH="0" baseline="0" noProof="0" dirty="0">
              <a:ln>
                <a:noFill/>
              </a:ln>
              <a:solidFill>
                <a:srgbClr val="FF6600"/>
              </a:solidFill>
              <a:effectLst/>
              <a:uLnTx/>
              <a:uFillTx/>
              <a:latin typeface="Times New Roman" panose="02020603050405020304" pitchFamily="18" charset="0"/>
              <a:ea typeface="+mn-ea"/>
              <a:cs typeface="Times New Roman" panose="02020603050405020304" pitchFamily="18" charset="0"/>
            </a:endParaRPr>
          </a:p>
        </p:txBody>
      </p:sp>
      <p:pic>
        <p:nvPicPr>
          <p:cNvPr id="22" name="Picture 8" descr="phoTrangTien1"/>
          <p:cNvPicPr>
            <a:picLocks noChangeAspect="1" noChangeArrowheads="1"/>
          </p:cNvPicPr>
          <p:nvPr/>
        </p:nvPicPr>
        <p:blipFill>
          <a:blip r:embed="rId5"/>
          <a:srcRect/>
          <a:stretch>
            <a:fillRect/>
          </a:stretch>
        </p:blipFill>
        <p:spPr bwMode="auto">
          <a:xfrm>
            <a:off x="1479923" y="1130540"/>
            <a:ext cx="10712076" cy="5727460"/>
          </a:xfrm>
          <a:prstGeom prst="rect">
            <a:avLst/>
          </a:prstGeom>
          <a:ln>
            <a:noFill/>
          </a:ln>
          <a:effectLst>
            <a:softEdge rad="112500"/>
          </a:effectLst>
        </p:spPr>
      </p:pic>
      <p:pic>
        <p:nvPicPr>
          <p:cNvPr id="28" name="图片 5">
            <a:extLst>
              <a:ext uri="{FF2B5EF4-FFF2-40B4-BE49-F238E27FC236}">
                <a16:creationId xmlns:a16="http://schemas.microsoft.com/office/drawing/2014/main" id="{568D798C-1219-4478-889B-360F707B347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spTree>
    <p:extLst>
      <p:ext uri="{BB962C8B-B14F-4D97-AF65-F5344CB8AC3E}">
        <p14:creationId xmlns:p14="http://schemas.microsoft.com/office/powerpoint/2010/main" val="1832353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22"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23"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5" name="图片 4">
            <a:extLst>
              <a:ext uri="{FF2B5EF4-FFF2-40B4-BE49-F238E27FC236}">
                <a16:creationId xmlns:a16="http://schemas.microsoft.com/office/drawing/2014/main" id="{80AE75E9-AE92-448C-A8B4-32D52E579F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568D798C-1219-4478-889B-360F707B34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sp>
        <p:nvSpPr>
          <p:cNvPr id="21" name="Rectangle 5"/>
          <p:cNvSpPr>
            <a:spLocks noChangeArrowheads="1"/>
          </p:cNvSpPr>
          <p:nvPr/>
        </p:nvSpPr>
        <p:spPr bwMode="auto">
          <a:xfrm>
            <a:off x="4078481" y="18692"/>
            <a:ext cx="6429894" cy="769441"/>
          </a:xfrm>
          <a:prstGeom prst="rect">
            <a:avLst/>
          </a:prstGeom>
          <a:noFill/>
          <a:ln w="9525">
            <a:noFill/>
            <a:miter lim="800000"/>
            <a:headEnd/>
            <a:tailEnd/>
          </a:ln>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6600"/>
                </a:solidFill>
                <a:effectLst/>
                <a:uLnTx/>
                <a:uFillTx/>
                <a:latin typeface="Times New Roman" panose="02020603050405020304" pitchFamily="18" charset="0"/>
                <a:ea typeface="+mn-ea"/>
                <a:cs typeface="Times New Roman" panose="02020603050405020304" pitchFamily="18" charset="0"/>
              </a:rPr>
              <a:t>Nhà</a:t>
            </a:r>
            <a:r>
              <a:rPr kumimoji="0" lang="en-US" sz="4400" b="1" i="0" u="none" strike="noStrike" kern="1200" cap="none" spc="0" normalizeH="0" noProof="0" dirty="0">
                <a:ln>
                  <a:noFill/>
                </a:ln>
                <a:solidFill>
                  <a:srgbClr val="FF6600"/>
                </a:solidFill>
                <a:effectLst/>
                <a:uLnTx/>
                <a:uFillTx/>
                <a:latin typeface="Times New Roman" panose="02020603050405020304" pitchFamily="18" charset="0"/>
                <a:ea typeface="+mn-ea"/>
                <a:cs typeface="Times New Roman" panose="02020603050405020304" pitchFamily="18" charset="0"/>
              </a:rPr>
              <a:t> hát lớn (1911)</a:t>
            </a:r>
            <a:endParaRPr kumimoji="0" lang="en-US" sz="4400" b="1" i="0" u="none" strike="noStrike" kern="1200" cap="none" spc="0" normalizeH="0" baseline="0" noProof="0" dirty="0">
              <a:ln>
                <a:noFill/>
              </a:ln>
              <a:solidFill>
                <a:srgbClr val="FF6600"/>
              </a:solidFill>
              <a:effectLst/>
              <a:uLnTx/>
              <a:uFillTx/>
              <a:latin typeface="Times New Roman" panose="02020603050405020304" pitchFamily="18" charset="0"/>
              <a:ea typeface="+mn-ea"/>
              <a:cs typeface="Times New Roman" panose="02020603050405020304" pitchFamily="18" charset="0"/>
            </a:endParaRPr>
          </a:p>
        </p:txBody>
      </p:sp>
      <p:pic>
        <p:nvPicPr>
          <p:cNvPr id="1026" name="Picture 2" descr="Nhà hát lớn Hà Nội – Tự hào Thủ Đô nghìn năm văn hiế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6223" y="782725"/>
            <a:ext cx="10185776" cy="60993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300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1" y="0"/>
            <a:ext cx="12191999" cy="6858000"/>
            <a:chOff x="0" y="0"/>
            <a:chExt cx="12191999"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5" name="图片 4">
            <a:extLst>
              <a:ext uri="{FF2B5EF4-FFF2-40B4-BE49-F238E27FC236}">
                <a16:creationId xmlns:a16="http://schemas.microsoft.com/office/drawing/2014/main" id="{FF74F02C-F05A-400B-8028-0814776A61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DB6809CF-1D29-460F-8C4D-6ABB34F00D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pic>
        <p:nvPicPr>
          <p:cNvPr id="9" name="图片 8">
            <a:extLst>
              <a:ext uri="{FF2B5EF4-FFF2-40B4-BE49-F238E27FC236}">
                <a16:creationId xmlns:a16="http://schemas.microsoft.com/office/drawing/2014/main" id="{BEB065AE-C2F0-4F19-87FF-5C32D4BD799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3473" y="1516678"/>
            <a:ext cx="3141738" cy="4840941"/>
          </a:xfrm>
          <a:prstGeom prst="rect">
            <a:avLst/>
          </a:prstGeom>
        </p:spPr>
      </p:pic>
      <p:sp>
        <p:nvSpPr>
          <p:cNvPr id="12" name="文本框 11">
            <a:extLst>
              <a:ext uri="{FF2B5EF4-FFF2-40B4-BE49-F238E27FC236}">
                <a16:creationId xmlns:a16="http://schemas.microsoft.com/office/drawing/2014/main" id="{57BDD89F-ED69-464B-A0BA-A7DA9664E4FC}"/>
              </a:ext>
            </a:extLst>
          </p:cNvPr>
          <p:cNvSpPr txBox="1"/>
          <p:nvPr/>
        </p:nvSpPr>
        <p:spPr>
          <a:xfrm>
            <a:off x="2852198" y="85231"/>
            <a:ext cx="9016147" cy="26776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Với chính sách khai thác thuộc địa của Pháp đã làm cho xã hội Việt Nam có những chuyển biến gì?</a:t>
            </a:r>
            <a:endParaRPr kumimoji="0" lang="zh-CN" altLang="en-US" sz="4000" b="1" i="0" u="none" strike="noStrike" kern="1200" cap="none" spc="0" normalizeH="0" baseline="0" noProof="0" dirty="0">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dirty="0">
              <a:ln>
                <a:noFill/>
              </a:ln>
              <a:solidFill>
                <a:srgbClr val="006600"/>
              </a:solidFill>
              <a:effectLst/>
              <a:uLnTx/>
              <a:uFillTx/>
              <a:latin typeface="inpin heiti" charset="-122"/>
              <a:ea typeface="inpin heiti"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dirty="0">
              <a:ln>
                <a:noFill/>
              </a:ln>
              <a:solidFill>
                <a:srgbClr val="006600"/>
              </a:solidFill>
              <a:effectLst/>
              <a:uLnTx/>
              <a:uFillTx/>
              <a:latin typeface="inpin heiti" charset="-122"/>
              <a:ea typeface="inpin heiti" charset="-122"/>
              <a:cs typeface="+mn-cs"/>
            </a:endParaRPr>
          </a:p>
        </p:txBody>
      </p:sp>
      <p:sp>
        <p:nvSpPr>
          <p:cNvPr id="15" name="文本框 14">
            <a:extLst>
              <a:ext uri="{FF2B5EF4-FFF2-40B4-BE49-F238E27FC236}">
                <a16:creationId xmlns:a16="http://schemas.microsoft.com/office/drawing/2014/main" id="{22E51AEB-D161-4057-93BA-34F41D254222}"/>
              </a:ext>
            </a:extLst>
          </p:cNvPr>
          <p:cNvSpPr txBox="1"/>
          <p:nvPr/>
        </p:nvSpPr>
        <p:spPr>
          <a:xfrm>
            <a:off x="3483070" y="1936076"/>
            <a:ext cx="8549061" cy="569386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Với chính sách khai thác thuộc địa của Pháp đã làm cho thành thị phát triển, buôn bán mở mang, trong xã hội xuất hiện các tầng lớp mới như: viên chức, trí thức, những chủ xưởng, nhà buôn bán lớn nhỏ.</a:t>
            </a:r>
            <a:endParaRPr kumimoji="0" lang="zh-CN" altLang="en-US" sz="4400" b="1"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srgbClr val="002060"/>
              </a:solidFill>
              <a:effectLst/>
              <a:uLnTx/>
              <a:uFillTx/>
              <a:latin typeface="inpin heiti" charset="-122"/>
              <a:ea typeface="inpin heiti" charset="-122"/>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srgbClr val="002060"/>
              </a:solidFill>
              <a:effectLst/>
              <a:uLnTx/>
              <a:uFillTx/>
              <a:latin typeface="inpin heiti" charset="-122"/>
              <a:ea typeface="inpin heiti" charset="-122"/>
            </a:endParaRPr>
          </a:p>
        </p:txBody>
      </p:sp>
    </p:spTree>
    <p:extLst>
      <p:ext uri="{BB962C8B-B14F-4D97-AF65-F5344CB8AC3E}">
        <p14:creationId xmlns:p14="http://schemas.microsoft.com/office/powerpoint/2010/main" val="23563516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15"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16"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5" name="图片 4">
            <a:extLst>
              <a:ext uri="{FF2B5EF4-FFF2-40B4-BE49-F238E27FC236}">
                <a16:creationId xmlns:a16="http://schemas.microsoft.com/office/drawing/2014/main" id="{80AE75E9-AE92-448C-A8B4-32D52E579F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568D798C-1219-4478-889B-360F707B34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pic>
        <p:nvPicPr>
          <p:cNvPr id="26" name="图片 54">
            <a:extLst>
              <a:ext uri="{FF2B5EF4-FFF2-40B4-BE49-F238E27FC236}">
                <a16:creationId xmlns:a16="http://schemas.microsoft.com/office/drawing/2014/main" id="{92273C2B-A921-428E-9C9C-0201C25F11F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0749" y="-428098"/>
            <a:ext cx="56515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5"/>
          <p:cNvSpPr>
            <a:spLocks noChangeArrowheads="1"/>
          </p:cNvSpPr>
          <p:nvPr/>
        </p:nvSpPr>
        <p:spPr bwMode="auto">
          <a:xfrm>
            <a:off x="2325729" y="160493"/>
            <a:ext cx="9797141" cy="707886"/>
          </a:xfrm>
          <a:prstGeom prst="rect">
            <a:avLst/>
          </a:prstGeom>
          <a:noFill/>
          <a:ln w="9525">
            <a:noFill/>
            <a:miter lim="800000"/>
            <a:headEnd/>
            <a:tailEnd/>
          </a:ln>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9933"/>
                </a:solidFill>
                <a:effectLst/>
                <a:uLnTx/>
                <a:uFillTx/>
                <a:latin typeface="Times New Roman" panose="02020603050405020304" pitchFamily="18" charset="0"/>
                <a:ea typeface="+mn-ea"/>
                <a:cs typeface="Times New Roman" panose="02020603050405020304" pitchFamily="18" charset="0"/>
              </a:rPr>
              <a:t>Nông dân Việt Nam trong thời Pháp thuộc</a:t>
            </a:r>
          </a:p>
        </p:txBody>
      </p:sp>
      <p:pic>
        <p:nvPicPr>
          <p:cNvPr id="20" name="Picture 4" descr="imagesCAQMAQ42"/>
          <p:cNvPicPr>
            <a:picLocks noChangeAspect="1" noChangeArrowheads="1"/>
          </p:cNvPicPr>
          <p:nvPr/>
        </p:nvPicPr>
        <p:blipFill>
          <a:blip r:embed="rId7"/>
          <a:srcRect/>
          <a:stretch>
            <a:fillRect/>
          </a:stretch>
        </p:blipFill>
        <p:spPr bwMode="auto">
          <a:xfrm>
            <a:off x="2129246" y="806824"/>
            <a:ext cx="10062753" cy="6079976"/>
          </a:xfrm>
          <a:prstGeom prst="rect">
            <a:avLst/>
          </a:prstGeom>
          <a:ln>
            <a:noFill/>
          </a:ln>
          <a:effectLst>
            <a:softEdge rad="112500"/>
          </a:effectLst>
        </p:spPr>
      </p:pic>
    </p:spTree>
    <p:extLst>
      <p:ext uri="{BB962C8B-B14F-4D97-AF65-F5344CB8AC3E}">
        <p14:creationId xmlns:p14="http://schemas.microsoft.com/office/powerpoint/2010/main" val="26590184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grpSp>
      <p:pic>
        <p:nvPicPr>
          <p:cNvPr id="11" name="图片 10">
            <a:extLst>
              <a:ext uri="{FF2B5EF4-FFF2-40B4-BE49-F238E27FC236}">
                <a16:creationId xmlns:a16="http://schemas.microsoft.com/office/drawing/2014/main" id="{88492C0C-B959-4090-9487-8777AAA982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696" y="2587884"/>
            <a:ext cx="5061238" cy="4217698"/>
          </a:xfrm>
          <a:prstGeom prst="rect">
            <a:avLst/>
          </a:prstGeom>
        </p:spPr>
      </p:pic>
      <p:pic>
        <p:nvPicPr>
          <p:cNvPr id="16" name="图片 15">
            <a:extLst>
              <a:ext uri="{FF2B5EF4-FFF2-40B4-BE49-F238E27FC236}">
                <a16:creationId xmlns:a16="http://schemas.microsoft.com/office/drawing/2014/main" id="{0D6F2108-C97E-4DA6-B814-41F622D7F0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2372" y="658906"/>
            <a:ext cx="7607823" cy="4626873"/>
          </a:xfrm>
          <a:prstGeom prst="rect">
            <a:avLst/>
          </a:prstGeom>
        </p:spPr>
      </p:pic>
      <p:sp>
        <p:nvSpPr>
          <p:cNvPr id="18" name="文本框 17">
            <a:extLst>
              <a:ext uri="{FF2B5EF4-FFF2-40B4-BE49-F238E27FC236}">
                <a16:creationId xmlns:a16="http://schemas.microsoft.com/office/drawing/2014/main" id="{FB204D55-C522-490D-94EB-94A64297908F}"/>
              </a:ext>
            </a:extLst>
          </p:cNvPr>
          <p:cNvSpPr txBox="1"/>
          <p:nvPr/>
        </p:nvSpPr>
        <p:spPr>
          <a:xfrm>
            <a:off x="5636984" y="2278802"/>
            <a:ext cx="5070763" cy="1015663"/>
          </a:xfrm>
          <a:prstGeom prst="rect">
            <a:avLst/>
          </a:prstGeom>
          <a:noFill/>
        </p:spPr>
        <p:txBody>
          <a:bodyPr wrap="square" rtlCol="0">
            <a:spAutoFit/>
          </a:bodyPr>
          <a:lstStyle/>
          <a:p>
            <a:r>
              <a:rPr lang="en-US" altLang="zh-CN" sz="6000" b="1" dirty="0">
                <a:solidFill>
                  <a:srgbClr val="FF0066"/>
                </a:solidFill>
                <a:latin typeface="Times New Roman" panose="02020603050405020304" pitchFamily="18" charset="0"/>
                <a:ea typeface="inpin heiti" charset="-122"/>
                <a:cs typeface="Times New Roman" panose="02020603050405020304" pitchFamily="18" charset="0"/>
              </a:rPr>
              <a:t>KHỞI ĐỘNG</a:t>
            </a:r>
            <a:endParaRPr lang="zh-CN" altLang="en-US" sz="6000" b="1" dirty="0">
              <a:solidFill>
                <a:srgbClr val="FF0066"/>
              </a:solidFill>
              <a:latin typeface="Times New Roman" panose="02020603050405020304" pitchFamily="18" charset="0"/>
              <a:ea typeface="inpin heiti" charset="-122"/>
              <a:cs typeface="Times New Roman" panose="02020603050405020304" pitchFamily="18" charset="0"/>
            </a:endParaRPr>
          </a:p>
        </p:txBody>
      </p:sp>
    </p:spTree>
    <p:extLst>
      <p:ext uri="{BB962C8B-B14F-4D97-AF65-F5344CB8AC3E}">
        <p14:creationId xmlns:p14="http://schemas.microsoft.com/office/powerpoint/2010/main" val="33298342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0" y="0"/>
            <a:ext cx="12192000" cy="6858000"/>
            <a:chOff x="-55416" y="83128"/>
            <a:chExt cx="12192000"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442" y="83128"/>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55416" y="83128"/>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5" name="图片 4">
            <a:extLst>
              <a:ext uri="{FF2B5EF4-FFF2-40B4-BE49-F238E27FC236}">
                <a16:creationId xmlns:a16="http://schemas.microsoft.com/office/drawing/2014/main" id="{6ADAA11B-1C06-4C0A-B302-438F1073DB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E8D2A586-3875-4D56-9123-4C76E9A0F8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pic>
        <p:nvPicPr>
          <p:cNvPr id="9" name="图片 8">
            <a:extLst>
              <a:ext uri="{FF2B5EF4-FFF2-40B4-BE49-F238E27FC236}">
                <a16:creationId xmlns:a16="http://schemas.microsoft.com/office/drawing/2014/main" id="{32EE7991-94C5-42A6-B7B7-11C25B1780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412" y="1875024"/>
            <a:ext cx="5586156" cy="3914775"/>
          </a:xfrm>
          <a:prstGeom prst="rect">
            <a:avLst/>
          </a:prstGeom>
        </p:spPr>
      </p:pic>
      <p:sp>
        <p:nvSpPr>
          <p:cNvPr id="21" name="文本框 20">
            <a:extLst>
              <a:ext uri="{FF2B5EF4-FFF2-40B4-BE49-F238E27FC236}">
                <a16:creationId xmlns:a16="http://schemas.microsoft.com/office/drawing/2014/main" id="{E36334F7-0405-42D0-B720-45F6A0ABE93D}"/>
              </a:ext>
            </a:extLst>
          </p:cNvPr>
          <p:cNvSpPr txBox="1"/>
          <p:nvPr/>
        </p:nvSpPr>
        <p:spPr>
          <a:xfrm>
            <a:off x="4826525" y="103695"/>
            <a:ext cx="7286918" cy="34778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Trời</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đất</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hỡi</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Dân</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ta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khốn</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khổ</a:t>
            </a:r>
            <a:endPar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Đủ</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các</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đường</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thuế</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nọ</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thuế</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kia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dirty="0" err="1">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Lưới</a:t>
            </a:r>
            <a:r>
              <a:rPr kumimoji="0" lang="en-US" altLang="zh-CN" sz="4000" b="1" i="0" u="none" strike="noStrike" kern="1200" cap="none" spc="0" normalizeH="0" dirty="0">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4000" b="1" i="0" u="none" strike="noStrike" kern="1200" cap="none" spc="0" normalizeH="0" dirty="0" err="1">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vây</a:t>
            </a:r>
            <a:r>
              <a:rPr kumimoji="0" lang="en-US" altLang="zh-CN" sz="4000" b="1" i="0" u="none" strike="noStrike" kern="1200" cap="none" spc="0" normalizeH="0" dirty="0">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4000" b="1" i="0" u="none" strike="noStrike" kern="1200" cap="none" spc="0" normalizeH="0" dirty="0" err="1">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chài</a:t>
            </a:r>
            <a:r>
              <a:rPr kumimoji="0" lang="en-US" altLang="zh-CN" sz="4000" b="1" i="0" u="none" strike="noStrike" kern="1200" cap="none" spc="0" normalizeH="0" dirty="0">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4000" b="1" i="0" u="none" strike="noStrike" kern="1200" cap="none" spc="0" normalizeH="0" dirty="0" err="1">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quét</a:t>
            </a:r>
            <a:r>
              <a:rPr kumimoji="0" lang="en-US" altLang="zh-CN" sz="4000" b="1" i="0" u="none" strike="noStrike" kern="1200" cap="none" spc="0" normalizeH="0" dirty="0">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4000" b="1" i="0" u="none" strike="noStrike" kern="1200" cap="none" spc="0" normalizeH="0" dirty="0" err="1">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trăm</a:t>
            </a:r>
            <a:r>
              <a:rPr kumimoji="0" lang="en-US" altLang="zh-CN" sz="4000" b="1" i="0" u="none" strike="noStrike" kern="1200" cap="none" spc="0" normalizeH="0" dirty="0">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4000" b="1" i="0" u="none" strike="noStrike" kern="1200" cap="none" spc="0" normalizeH="0" dirty="0" err="1">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bề</a:t>
            </a:r>
            <a:r>
              <a:rPr kumimoji="0" lang="en-US" altLang="zh-CN" sz="4000" b="1" i="0" u="none" strike="noStrike" kern="1200" cap="none" spc="0" normalizeH="0" dirty="0">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4000" b="1" baseline="0" noProof="0" dirty="0" err="1">
                <a:solidFill>
                  <a:srgbClr val="006600"/>
                </a:solidFill>
                <a:latin typeface="Times New Roman" panose="02020603050405020304" pitchFamily="18" charset="0"/>
                <a:ea typeface="inpin heiti" charset="-122"/>
                <a:cs typeface="Times New Roman" panose="02020603050405020304" pitchFamily="18" charset="0"/>
              </a:rPr>
              <a:t>Róc</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xương</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róc</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thịt</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còn</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gì</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nữa</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 </a:t>
            </a:r>
            <a:r>
              <a:rPr lang="en-US" altLang="zh-CN" sz="4000" b="1" noProof="0" dirty="0" err="1">
                <a:solidFill>
                  <a:srgbClr val="006600"/>
                </a:solidFill>
                <a:latin typeface="Times New Roman" panose="02020603050405020304" pitchFamily="18" charset="0"/>
                <a:ea typeface="inpin heiti" charset="-122"/>
                <a:cs typeface="Times New Roman" panose="02020603050405020304" pitchFamily="18" charset="0"/>
              </a:rPr>
              <a:t>đâu</a:t>
            </a:r>
            <a:r>
              <a:rPr lang="en-US" altLang="zh-CN" sz="4000" b="1" noProof="0" dirty="0">
                <a:solidFill>
                  <a:srgbClr val="006600"/>
                </a:solidFill>
                <a:latin typeface="Times New Roman" panose="02020603050405020304" pitchFamily="18" charset="0"/>
                <a:ea typeface="inpin heiti" charset="-122"/>
                <a:cs typeface="Times New Roman" panose="02020603050405020304" pitchFamily="18" charset="0"/>
              </a:rPr>
              <a:t>?</a:t>
            </a:r>
            <a:endParaRPr kumimoji="0" lang="zh-CN" altLang="en-US" sz="4000" b="1" i="0" u="none" strike="noStrike" kern="1200" cap="none" spc="0" normalizeH="0" baseline="0" noProof="0" dirty="0">
              <a:ln>
                <a:noFill/>
              </a:ln>
              <a:solidFill>
                <a:srgbClr val="006600"/>
              </a:solidFill>
              <a:effectLst/>
              <a:uLnTx/>
              <a:uFillTx/>
              <a:latin typeface="Times New Roman" panose="02020603050405020304" pitchFamily="18" charset="0"/>
              <a:ea typeface="inpin heiti" charset="-122"/>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000" b="1" i="0" u="none" strike="noStrike" kern="1200" cap="none" spc="0" normalizeH="0" baseline="0" noProof="0" dirty="0">
              <a:ln>
                <a:noFill/>
              </a:ln>
              <a:solidFill>
                <a:srgbClr val="006600"/>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701404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15"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16"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5" name="图片 4">
            <a:extLst>
              <a:ext uri="{FF2B5EF4-FFF2-40B4-BE49-F238E27FC236}">
                <a16:creationId xmlns:a16="http://schemas.microsoft.com/office/drawing/2014/main" id="{80AE75E9-AE92-448C-A8B4-32D52E579F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568D798C-1219-4478-889B-360F707B34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sp>
        <p:nvSpPr>
          <p:cNvPr id="19" name="文本框 46">
            <a:extLst>
              <a:ext uri="{FF2B5EF4-FFF2-40B4-BE49-F238E27FC236}">
                <a16:creationId xmlns:a16="http://schemas.microsoft.com/office/drawing/2014/main" id="{1FA356C6-064E-4767-9DC7-03C253BD5987}"/>
              </a:ext>
            </a:extLst>
          </p:cNvPr>
          <p:cNvSpPr>
            <a:spLocks noChangeArrowheads="1"/>
          </p:cNvSpPr>
          <p:nvPr/>
        </p:nvSpPr>
        <p:spPr bwMode="auto">
          <a:xfrm flipH="1">
            <a:off x="2370216" y="4400644"/>
            <a:ext cx="4025835" cy="787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457200" rtl="0" eaLnBrk="1" fontAlgn="auto" latinLnBrk="0" hangingPunct="1">
              <a:lnSpc>
                <a:spcPct val="150000"/>
              </a:lnSpc>
              <a:spcBef>
                <a:spcPct val="0"/>
              </a:spcBef>
              <a:spcAft>
                <a:spcPts val="0"/>
              </a:spcAft>
              <a:buClrTx/>
              <a:buSzTx/>
              <a:buFont typeface="Arial" panose="020B0604020202020204" pitchFamily="34" charset="0"/>
              <a:buNone/>
              <a:tabLst/>
              <a:defRPr/>
            </a:pPr>
            <a:r>
              <a:rPr kumimoji="0" lang="zh-CN" altLang="en-US" sz="1600" b="0" i="0" u="none" strike="noStrike" kern="1200" cap="none" spc="0" normalizeH="0" baseline="0" noProof="0" dirty="0">
                <a:ln>
                  <a:noFill/>
                </a:ln>
                <a:solidFill>
                  <a:prstClr val="white"/>
                </a:solidFill>
                <a:effectLst/>
                <a:uLnTx/>
                <a:uFillTx/>
                <a:latin typeface="inpin heiti" charset="-122"/>
                <a:ea typeface="inpin heiti" charset="-122"/>
                <a:cs typeface="+mn-cs"/>
                <a:sym typeface="Calibri" panose="020F0502020204030204" pitchFamily="34" charset="0"/>
              </a:rPr>
              <a:t>单击此处添加文本单击此处添加文本单击此处添加文本单击此处添加文本</a:t>
            </a:r>
            <a:endParaRPr kumimoji="0" lang="en-US" altLang="zh-CN" sz="1600" b="0" i="0" u="none" strike="noStrike" kern="1200" cap="none" spc="0" normalizeH="0" baseline="0" noProof="0" dirty="0">
              <a:ln>
                <a:noFill/>
              </a:ln>
              <a:solidFill>
                <a:prstClr val="white"/>
              </a:solidFill>
              <a:effectLst/>
              <a:uLnTx/>
              <a:uFillTx/>
              <a:latin typeface="inpin heiti" charset="-122"/>
              <a:ea typeface="inpin heiti" charset="-122"/>
              <a:cs typeface="+mn-cs"/>
              <a:sym typeface="微软雅黑" panose="020B0503020204020204" pitchFamily="34" charset="-122"/>
            </a:endParaRPr>
          </a:p>
        </p:txBody>
      </p:sp>
      <p:pic>
        <p:nvPicPr>
          <p:cNvPr id="32" name="图片 15">
            <a:extLst>
              <a:ext uri="{FF2B5EF4-FFF2-40B4-BE49-F238E27FC236}">
                <a16:creationId xmlns:a16="http://schemas.microsoft.com/office/drawing/2014/main" id="{40FC9AE6-6C5D-4AE2-974A-BD313B6B5BB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78404" y="1538468"/>
            <a:ext cx="594398" cy="581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图片 17">
            <a:extLst>
              <a:ext uri="{FF2B5EF4-FFF2-40B4-BE49-F238E27FC236}">
                <a16:creationId xmlns:a16="http://schemas.microsoft.com/office/drawing/2014/main" id="{F73ED208-1861-4C56-819A-6A5CB959696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79838" y="4406071"/>
            <a:ext cx="843403" cy="608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5"/>
          <p:cNvSpPr>
            <a:spLocks noChangeArrowheads="1"/>
          </p:cNvSpPr>
          <p:nvPr/>
        </p:nvSpPr>
        <p:spPr bwMode="auto">
          <a:xfrm>
            <a:off x="2438353" y="406299"/>
            <a:ext cx="9684518" cy="707886"/>
          </a:xfrm>
          <a:prstGeom prst="rect">
            <a:avLst/>
          </a:prstGeom>
          <a:noFill/>
          <a:ln w="9525">
            <a:noFill/>
            <a:miter lim="800000"/>
            <a:headEnd/>
            <a:tailEnd/>
          </a:ln>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ea typeface="+mn-ea"/>
                <a:cs typeface="Times New Roman" panose="02020603050405020304" pitchFamily="18" charset="0"/>
              </a:rPr>
              <a:t>Công</a:t>
            </a:r>
            <a:r>
              <a:rPr kumimoji="0" lang="en-US" sz="4000" b="1" i="0" u="none" strike="noStrike" kern="1200" cap="none" spc="0" normalizeH="0" noProof="0" dirty="0">
                <a:ln>
                  <a:noFill/>
                </a:ln>
                <a:solidFill>
                  <a:srgbClr val="FF6600"/>
                </a:solidFill>
                <a:effectLst/>
                <a:uLnTx/>
                <a:uFillTx/>
                <a:latin typeface="Times New Roman" panose="02020603050405020304" pitchFamily="18" charset="0"/>
                <a:ea typeface="+mn-ea"/>
                <a:cs typeface="Times New Roman" panose="02020603050405020304" pitchFamily="18" charset="0"/>
              </a:rPr>
              <a:t> nhân</a:t>
            </a:r>
            <a:r>
              <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ea typeface="+mn-ea"/>
                <a:cs typeface="Times New Roman" panose="02020603050405020304" pitchFamily="18" charset="0"/>
              </a:rPr>
              <a:t>Việt Nam trong thời Pháp thuộc</a:t>
            </a:r>
          </a:p>
        </p:txBody>
      </p:sp>
      <p:pic>
        <p:nvPicPr>
          <p:cNvPr id="2050" name="Picture 2" descr="Công nhân Việt Nam thời Pháp thuộc - Lịch sử - Trần Lê Ngọc Châu - Thư viện  Tư liệu giáo dục"/>
          <p:cNvPicPr>
            <a:picLocks noChangeAspect="1" noChangeArrowheads="1"/>
          </p:cNvPicPr>
          <p:nvPr/>
        </p:nvPicPr>
        <p:blipFill rotWithShape="1">
          <a:blip r:embed="rId8">
            <a:extLst>
              <a:ext uri="{28A0092B-C50C-407E-A947-70E740481C1C}">
                <a14:useLocalDpi xmlns:a14="http://schemas.microsoft.com/office/drawing/2010/main" val="0"/>
              </a:ext>
            </a:extLst>
          </a:blip>
          <a:srcRect l="3550" t="3403" r="3567" b="13658"/>
          <a:stretch/>
        </p:blipFill>
        <p:spPr bwMode="auto">
          <a:xfrm>
            <a:off x="1384745" y="1277471"/>
            <a:ext cx="5096435" cy="50560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VATICAN:CH26- Đời Sống Dân Ta Trong Thời Pháp-Vatican Đô Hộ (Nguyễn Mạnh  Quang)"/>
          <p:cNvPicPr>
            <a:picLocks noChangeAspect="1" noChangeArrowheads="1"/>
          </p:cNvPicPr>
          <p:nvPr/>
        </p:nvPicPr>
        <p:blipFill rotWithShape="1">
          <a:blip r:embed="rId9">
            <a:extLst>
              <a:ext uri="{28A0092B-C50C-407E-A947-70E740481C1C}">
                <a14:useLocalDpi xmlns:a14="http://schemas.microsoft.com/office/drawing/2010/main" val="0"/>
              </a:ext>
            </a:extLst>
          </a:blip>
          <a:srcRect b="8684"/>
          <a:stretch/>
        </p:blipFill>
        <p:spPr bwMode="auto">
          <a:xfrm>
            <a:off x="6435139" y="1280784"/>
            <a:ext cx="5756861" cy="55805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1795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14"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15"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5" name="图片 4">
            <a:extLst>
              <a:ext uri="{FF2B5EF4-FFF2-40B4-BE49-F238E27FC236}">
                <a16:creationId xmlns:a16="http://schemas.microsoft.com/office/drawing/2014/main" id="{80AE75E9-AE92-448C-A8B4-32D52E579F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568D798C-1219-4478-889B-360F707B34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3" y="510989"/>
            <a:ext cx="1661124" cy="214875"/>
          </a:xfrm>
          <a:prstGeom prst="rect">
            <a:avLst/>
          </a:prstGeom>
        </p:spPr>
      </p:pic>
      <p:sp>
        <p:nvSpPr>
          <p:cNvPr id="21" name="Rectangle 5"/>
          <p:cNvSpPr>
            <a:spLocks noChangeArrowheads="1"/>
          </p:cNvSpPr>
          <p:nvPr/>
        </p:nvSpPr>
        <p:spPr bwMode="auto">
          <a:xfrm>
            <a:off x="1951347" y="248400"/>
            <a:ext cx="10360058" cy="707886"/>
          </a:xfrm>
          <a:prstGeom prst="rect">
            <a:avLst/>
          </a:prstGeom>
          <a:noFill/>
          <a:ln w="9525">
            <a:noFill/>
            <a:miter lim="800000"/>
            <a:headEnd/>
            <a:tailEnd/>
          </a:ln>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ea typeface="+mn-ea"/>
                <a:cs typeface="Times New Roman" panose="02020603050405020304" pitchFamily="18" charset="0"/>
              </a:rPr>
              <a:t>Công nhânViệt Nam trong</a:t>
            </a:r>
            <a:r>
              <a:rPr kumimoji="0" lang="en-US" sz="4000" b="1" i="0" u="none" strike="noStrike" kern="1200" cap="none" spc="0" normalizeH="0" noProof="0" dirty="0">
                <a:ln>
                  <a:noFill/>
                </a:ln>
                <a:solidFill>
                  <a:srgbClr val="FF6600"/>
                </a:solidFill>
                <a:effectLst/>
                <a:uLnTx/>
                <a:uFillTx/>
                <a:latin typeface="Times New Roman" panose="02020603050405020304" pitchFamily="18" charset="0"/>
                <a:ea typeface="+mn-ea"/>
                <a:cs typeface="Times New Roman" panose="02020603050405020304" pitchFamily="18" charset="0"/>
              </a:rPr>
              <a:t> các đồn điền cao su</a:t>
            </a:r>
            <a:endParaRPr kumimoji="0" lang="en-US" sz="4000" b="1" i="0" u="none" strike="noStrike" kern="1200" cap="none" spc="0" normalizeH="0" baseline="0" noProof="0" dirty="0">
              <a:ln>
                <a:noFill/>
              </a:ln>
              <a:solidFill>
                <a:srgbClr val="FF6600"/>
              </a:solidFill>
              <a:effectLst/>
              <a:uLnTx/>
              <a:uFillTx/>
              <a:latin typeface="Times New Roman" panose="02020603050405020304" pitchFamily="18" charset="0"/>
              <a:ea typeface="+mn-ea"/>
              <a:cs typeface="Times New Roman" panose="02020603050405020304" pitchFamily="18" charset="0"/>
            </a:endParaRPr>
          </a:p>
        </p:txBody>
      </p:sp>
      <p:pic>
        <p:nvPicPr>
          <p:cNvPr id="4098" name="Picture 2" descr="Cây cao su trên đất Biên Hòa - Thông tin thị trường cao su, giá cao su"/>
          <p:cNvPicPr>
            <a:picLocks noChangeAspect="1" noChangeArrowheads="1"/>
          </p:cNvPicPr>
          <p:nvPr/>
        </p:nvPicPr>
        <p:blipFill rotWithShape="1">
          <a:blip r:embed="rId6">
            <a:extLst>
              <a:ext uri="{28A0092B-C50C-407E-A947-70E740481C1C}">
                <a14:useLocalDpi xmlns:a14="http://schemas.microsoft.com/office/drawing/2010/main" val="0"/>
              </a:ext>
            </a:extLst>
          </a:blip>
          <a:srcRect l="1815" t="2095" r="1693" b="1242"/>
          <a:stretch/>
        </p:blipFill>
        <p:spPr bwMode="auto">
          <a:xfrm>
            <a:off x="2186354" y="1011977"/>
            <a:ext cx="10005645" cy="57853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031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1" y="0"/>
            <a:ext cx="12191999" cy="6858000"/>
            <a:chOff x="0" y="0"/>
            <a:chExt cx="12191999"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grpSp>
      <p:pic>
        <p:nvPicPr>
          <p:cNvPr id="5" name="图片 4">
            <a:extLst>
              <a:ext uri="{FF2B5EF4-FFF2-40B4-BE49-F238E27FC236}">
                <a16:creationId xmlns:a16="http://schemas.microsoft.com/office/drawing/2014/main" id="{A47293D2-1D92-40D2-B5C9-22AE73A654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F0DC96EE-C6FC-419E-BED0-C0A0352BDE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sp>
        <p:nvSpPr>
          <p:cNvPr id="16" name="任意多边形 12">
            <a:extLst>
              <a:ext uri="{FF2B5EF4-FFF2-40B4-BE49-F238E27FC236}">
                <a16:creationId xmlns:a16="http://schemas.microsoft.com/office/drawing/2014/main" id="{C289A239-6CFF-4C7B-B6ED-0812831E5FA1}"/>
              </a:ext>
            </a:extLst>
          </p:cNvPr>
          <p:cNvSpPr>
            <a:spLocks/>
          </p:cNvSpPr>
          <p:nvPr/>
        </p:nvSpPr>
        <p:spPr bwMode="auto">
          <a:xfrm rot="2083007">
            <a:off x="2282754" y="2968323"/>
            <a:ext cx="1562100" cy="1560512"/>
          </a:xfrm>
          <a:custGeom>
            <a:avLst/>
            <a:gdLst>
              <a:gd name="T0" fmla="*/ 50991 w 3340100"/>
              <a:gd name="T1" fmla="*/ 170315 h 3340100"/>
              <a:gd name="T2" fmla="*/ 290680 w 3340100"/>
              <a:gd name="T3" fmla="*/ 170315 h 3340100"/>
              <a:gd name="T4" fmla="*/ 170835 w 3340100"/>
              <a:gd name="T5" fmla="*/ 0 h 3340100"/>
              <a:gd name="T6" fmla="*/ 190244 w 3340100"/>
              <a:gd name="T7" fmla="*/ 20072 h 3340100"/>
              <a:gd name="T8" fmla="*/ 210623 w 3340100"/>
              <a:gd name="T9" fmla="*/ 24065 h 3340100"/>
              <a:gd name="T10" fmla="*/ 237332 w 3340100"/>
              <a:gd name="T11" fmla="*/ 13384 h 3340100"/>
              <a:gd name="T12" fmla="*/ 246399 w 3340100"/>
              <a:gd name="T13" fmla="*/ 38578 h 3340100"/>
              <a:gd name="T14" fmla="*/ 264025 w 3340100"/>
              <a:gd name="T15" fmla="*/ 50294 h 3340100"/>
              <a:gd name="T16" fmla="*/ 291634 w 3340100"/>
              <a:gd name="T17" fmla="*/ 49884 h 3340100"/>
              <a:gd name="T18" fmla="*/ 291291 w 3340100"/>
              <a:gd name="T19" fmla="*/ 77172 h 3340100"/>
              <a:gd name="T20" fmla="*/ 303386 w 3340100"/>
              <a:gd name="T21" fmla="*/ 95027 h 3340100"/>
              <a:gd name="T22" fmla="*/ 328245 w 3340100"/>
              <a:gd name="T23" fmla="*/ 104020 h 3340100"/>
              <a:gd name="T24" fmla="*/ 318079 w 3340100"/>
              <a:gd name="T25" fmla="*/ 129964 h 3340100"/>
              <a:gd name="T26" fmla="*/ 322440 w 3340100"/>
              <a:gd name="T27" fmla="*/ 151463 h 3340100"/>
              <a:gd name="T28" fmla="*/ 341671 w 3340100"/>
              <a:gd name="T29" fmla="*/ 170315 h 3340100"/>
              <a:gd name="T30" fmla="*/ 322602 w 3340100"/>
              <a:gd name="T31" fmla="*/ 189077 h 3340100"/>
              <a:gd name="T32" fmla="*/ 318268 w 3340100"/>
              <a:gd name="T33" fmla="*/ 210903 h 3340100"/>
              <a:gd name="T34" fmla="*/ 328245 w 3340100"/>
              <a:gd name="T35" fmla="*/ 236609 h 3340100"/>
              <a:gd name="T36" fmla="*/ 304021 w 3340100"/>
              <a:gd name="T37" fmla="*/ 245531 h 3340100"/>
              <a:gd name="T38" fmla="*/ 291493 w 3340100"/>
              <a:gd name="T39" fmla="*/ 264158 h 3340100"/>
              <a:gd name="T40" fmla="*/ 291634 w 3340100"/>
              <a:gd name="T41" fmla="*/ 290746 h 3340100"/>
              <a:gd name="T42" fmla="*/ 264966 w 3340100"/>
              <a:gd name="T43" fmla="*/ 290605 h 3340100"/>
              <a:gd name="T44" fmla="*/ 246281 w 3340100"/>
              <a:gd name="T45" fmla="*/ 303095 h 3340100"/>
              <a:gd name="T46" fmla="*/ 237332 w 3340100"/>
              <a:gd name="T47" fmla="*/ 327245 h 3340100"/>
              <a:gd name="T48" fmla="*/ 211548 w 3340100"/>
              <a:gd name="T49" fmla="*/ 317299 h 3340100"/>
              <a:gd name="T50" fmla="*/ 189655 w 3340100"/>
              <a:gd name="T51" fmla="*/ 321619 h 3340100"/>
              <a:gd name="T52" fmla="*/ 170835 w 3340100"/>
              <a:gd name="T53" fmla="*/ 340629 h 3340100"/>
              <a:gd name="T54" fmla="*/ 151926 w 3340100"/>
              <a:gd name="T55" fmla="*/ 321457 h 3340100"/>
              <a:gd name="T56" fmla="*/ 130361 w 3340100"/>
              <a:gd name="T57" fmla="*/ 317110 h 3340100"/>
              <a:gd name="T58" fmla="*/ 104339 w 3340100"/>
              <a:gd name="T59" fmla="*/ 327245 h 3340100"/>
              <a:gd name="T60" fmla="*/ 95318 w 3340100"/>
              <a:gd name="T61" fmla="*/ 302461 h 3340100"/>
              <a:gd name="T62" fmla="*/ 77408 w 3340100"/>
              <a:gd name="T63" fmla="*/ 290404 h 3340100"/>
              <a:gd name="T64" fmla="*/ 50037 w 3340100"/>
              <a:gd name="T65" fmla="*/ 290746 h 3340100"/>
              <a:gd name="T66" fmla="*/ 50448 w 3340100"/>
              <a:gd name="T67" fmla="*/ 263221 h 3340100"/>
              <a:gd name="T68" fmla="*/ 38695 w 3340100"/>
              <a:gd name="T69" fmla="*/ 245649 h 3340100"/>
              <a:gd name="T70" fmla="*/ 13425 w 3340100"/>
              <a:gd name="T71" fmla="*/ 236609 h 3340100"/>
              <a:gd name="T72" fmla="*/ 24139 w 3340100"/>
              <a:gd name="T73" fmla="*/ 209981 h 3340100"/>
              <a:gd name="T74" fmla="*/ 20133 w 3340100"/>
              <a:gd name="T75" fmla="*/ 189664 h 3340100"/>
              <a:gd name="T76" fmla="*/ 0 w 3340100"/>
              <a:gd name="T77" fmla="*/ 170315 h 3340100"/>
              <a:gd name="T78" fmla="*/ 20295 w 3340100"/>
              <a:gd name="T79" fmla="*/ 150876 h 3340100"/>
              <a:gd name="T80" fmla="*/ 24328 w 3340100"/>
              <a:gd name="T81" fmla="*/ 130886 h 3340100"/>
              <a:gd name="T82" fmla="*/ 13425 w 3340100"/>
              <a:gd name="T83" fmla="*/ 104020 h 3340100"/>
              <a:gd name="T84" fmla="*/ 39331 w 3340100"/>
              <a:gd name="T85" fmla="*/ 94909 h 3340100"/>
              <a:gd name="T86" fmla="*/ 50650 w 3340100"/>
              <a:gd name="T87" fmla="*/ 78111 h 3340100"/>
              <a:gd name="T88" fmla="*/ 50037 w 3340100"/>
              <a:gd name="T89" fmla="*/ 49884 h 3340100"/>
              <a:gd name="T90" fmla="*/ 78350 w 3340100"/>
              <a:gd name="T91" fmla="*/ 50496 h 3340100"/>
              <a:gd name="T92" fmla="*/ 95199 w 3340100"/>
              <a:gd name="T93" fmla="*/ 39211 h 3340100"/>
              <a:gd name="T94" fmla="*/ 104339 w 3340100"/>
              <a:gd name="T95" fmla="*/ 13384 h 3340100"/>
              <a:gd name="T96" fmla="*/ 131285 w 3340100"/>
              <a:gd name="T97" fmla="*/ 24254 h 3340100"/>
              <a:gd name="T98" fmla="*/ 151337 w 3340100"/>
              <a:gd name="T99" fmla="*/ 20234 h 334010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340100"/>
              <a:gd name="T151" fmla="*/ 0 h 3340100"/>
              <a:gd name="T152" fmla="*/ 3340100 w 3340100"/>
              <a:gd name="T153" fmla="*/ 3340100 h 334010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lnTo>
                  <a:pt x="1670050" y="0"/>
                </a:lnTo>
                <a:close/>
              </a:path>
            </a:pathLst>
          </a:custGeom>
          <a:solidFill>
            <a:srgbClr val="FDEBB0"/>
          </a:solidFill>
          <a:ln>
            <a:noFill/>
          </a:ln>
        </p:spPr>
        <p:txBody>
          <a:bodyPr anchor="ctr"/>
          <a:lstStyle/>
          <a:p>
            <a:endParaRPr lang="zh-CN" altLang="en-US" dirty="0">
              <a:latin typeface="inpin heiti" charset="-122"/>
              <a:ea typeface="inpin heiti" charset="-122"/>
            </a:endParaRPr>
          </a:p>
        </p:txBody>
      </p:sp>
      <p:sp>
        <p:nvSpPr>
          <p:cNvPr id="17" name="任意多边形 15">
            <a:extLst>
              <a:ext uri="{FF2B5EF4-FFF2-40B4-BE49-F238E27FC236}">
                <a16:creationId xmlns:a16="http://schemas.microsoft.com/office/drawing/2014/main" id="{3CB01E82-DF1B-41D9-86C5-CA38B886D3B9}"/>
              </a:ext>
            </a:extLst>
          </p:cNvPr>
          <p:cNvSpPr>
            <a:spLocks/>
          </p:cNvSpPr>
          <p:nvPr/>
        </p:nvSpPr>
        <p:spPr bwMode="auto">
          <a:xfrm rot="2535249">
            <a:off x="565336" y="4001510"/>
            <a:ext cx="2143125" cy="2143125"/>
          </a:xfrm>
          <a:custGeom>
            <a:avLst/>
            <a:gdLst>
              <a:gd name="T0" fmla="*/ 131676 w 3340100"/>
              <a:gd name="T1" fmla="*/ 441157 h 3340100"/>
              <a:gd name="T2" fmla="*/ 750638 w 3340100"/>
              <a:gd name="T3" fmla="*/ 441157 h 3340100"/>
              <a:gd name="T4" fmla="*/ 441157 w 3340100"/>
              <a:gd name="T5" fmla="*/ 0 h 3340100"/>
              <a:gd name="T6" fmla="*/ 491277 w 3340100"/>
              <a:gd name="T7" fmla="*/ 51990 h 3340100"/>
              <a:gd name="T8" fmla="*/ 543903 w 3340100"/>
              <a:gd name="T9" fmla="*/ 62335 h 3340100"/>
              <a:gd name="T10" fmla="*/ 612876 w 3340100"/>
              <a:gd name="T11" fmla="*/ 34668 h 3340100"/>
              <a:gd name="T12" fmla="*/ 636291 w 3340100"/>
              <a:gd name="T13" fmla="*/ 99926 h 3340100"/>
              <a:gd name="T14" fmla="*/ 681806 w 3340100"/>
              <a:gd name="T15" fmla="*/ 130274 h 3340100"/>
              <a:gd name="T16" fmla="*/ 753103 w 3340100"/>
              <a:gd name="T17" fmla="*/ 129212 h 3340100"/>
              <a:gd name="T18" fmla="*/ 752217 w 3340100"/>
              <a:gd name="T19" fmla="*/ 199896 h 3340100"/>
              <a:gd name="T20" fmla="*/ 783449 w 3340100"/>
              <a:gd name="T21" fmla="*/ 246145 h 3340100"/>
              <a:gd name="T22" fmla="*/ 847647 w 3340100"/>
              <a:gd name="T23" fmla="*/ 269439 h 3340100"/>
              <a:gd name="T24" fmla="*/ 821393 w 3340100"/>
              <a:gd name="T25" fmla="*/ 336638 h 3340100"/>
              <a:gd name="T26" fmla="*/ 832653 w 3340100"/>
              <a:gd name="T27" fmla="*/ 392326 h 3340100"/>
              <a:gd name="T28" fmla="*/ 882315 w 3340100"/>
              <a:gd name="T29" fmla="*/ 441157 h 3340100"/>
              <a:gd name="T30" fmla="*/ 833073 w 3340100"/>
              <a:gd name="T31" fmla="*/ 489757 h 3340100"/>
              <a:gd name="T32" fmla="*/ 821882 w 3340100"/>
              <a:gd name="T33" fmla="*/ 546291 h 3340100"/>
              <a:gd name="T34" fmla="*/ 847647 w 3340100"/>
              <a:gd name="T35" fmla="*/ 612876 h 3340100"/>
              <a:gd name="T36" fmla="*/ 785091 w 3340100"/>
              <a:gd name="T37" fmla="*/ 635985 h 3340100"/>
              <a:gd name="T38" fmla="*/ 752739 w 3340100"/>
              <a:gd name="T39" fmla="*/ 684236 h 3340100"/>
              <a:gd name="T40" fmla="*/ 753103 w 3340100"/>
              <a:gd name="T41" fmla="*/ 753103 h 3340100"/>
              <a:gd name="T42" fmla="*/ 684236 w 3340100"/>
              <a:gd name="T43" fmla="*/ 752739 h 3340100"/>
              <a:gd name="T44" fmla="*/ 635985 w 3340100"/>
              <a:gd name="T45" fmla="*/ 785091 h 3340100"/>
              <a:gd name="T46" fmla="*/ 612876 w 3340100"/>
              <a:gd name="T47" fmla="*/ 847647 h 3340100"/>
              <a:gd name="T48" fmla="*/ 546291 w 3340100"/>
              <a:gd name="T49" fmla="*/ 821882 h 3340100"/>
              <a:gd name="T50" fmla="*/ 489757 w 3340100"/>
              <a:gd name="T51" fmla="*/ 833073 h 3340100"/>
              <a:gd name="T52" fmla="*/ 441157 w 3340100"/>
              <a:gd name="T53" fmla="*/ 882315 h 3340100"/>
              <a:gd name="T54" fmla="*/ 392326 w 3340100"/>
              <a:gd name="T55" fmla="*/ 832653 h 3340100"/>
              <a:gd name="T56" fmla="*/ 336638 w 3340100"/>
              <a:gd name="T57" fmla="*/ 821393 h 3340100"/>
              <a:gd name="T58" fmla="*/ 269439 w 3340100"/>
              <a:gd name="T59" fmla="*/ 847647 h 3340100"/>
              <a:gd name="T60" fmla="*/ 246145 w 3340100"/>
              <a:gd name="T61" fmla="*/ 783449 h 3340100"/>
              <a:gd name="T62" fmla="*/ 199896 w 3340100"/>
              <a:gd name="T63" fmla="*/ 752217 h 3340100"/>
              <a:gd name="T64" fmla="*/ 129212 w 3340100"/>
              <a:gd name="T65" fmla="*/ 753103 h 3340100"/>
              <a:gd name="T66" fmla="*/ 130274 w 3340100"/>
              <a:gd name="T67" fmla="*/ 681806 h 3340100"/>
              <a:gd name="T68" fmla="*/ 99926 w 3340100"/>
              <a:gd name="T69" fmla="*/ 636291 h 3340100"/>
              <a:gd name="T70" fmla="*/ 34668 w 3340100"/>
              <a:gd name="T71" fmla="*/ 612876 h 3340100"/>
              <a:gd name="T72" fmla="*/ 62335 w 3340100"/>
              <a:gd name="T73" fmla="*/ 543903 h 3340100"/>
              <a:gd name="T74" fmla="*/ 51990 w 3340100"/>
              <a:gd name="T75" fmla="*/ 491277 h 3340100"/>
              <a:gd name="T76" fmla="*/ 0 w 3340100"/>
              <a:gd name="T77" fmla="*/ 441157 h 3340100"/>
              <a:gd name="T78" fmla="*/ 52409 w 3340100"/>
              <a:gd name="T79" fmla="*/ 390806 h 3340100"/>
              <a:gd name="T80" fmla="*/ 62824 w 3340100"/>
              <a:gd name="T81" fmla="*/ 339025 h 3340100"/>
              <a:gd name="T82" fmla="*/ 34668 w 3340100"/>
              <a:gd name="T83" fmla="*/ 269439 h 3340100"/>
              <a:gd name="T84" fmla="*/ 101567 w 3340100"/>
              <a:gd name="T85" fmla="*/ 245839 h 3340100"/>
              <a:gd name="T86" fmla="*/ 130797 w 3340100"/>
              <a:gd name="T87" fmla="*/ 202326 h 3340100"/>
              <a:gd name="T88" fmla="*/ 129212 w 3340100"/>
              <a:gd name="T89" fmla="*/ 129212 h 3340100"/>
              <a:gd name="T90" fmla="*/ 202326 w 3340100"/>
              <a:gd name="T91" fmla="*/ 130797 h 3340100"/>
              <a:gd name="T92" fmla="*/ 245839 w 3340100"/>
              <a:gd name="T93" fmla="*/ 101567 h 3340100"/>
              <a:gd name="T94" fmla="*/ 269439 w 3340100"/>
              <a:gd name="T95" fmla="*/ 34668 h 3340100"/>
              <a:gd name="T96" fmla="*/ 339025 w 3340100"/>
              <a:gd name="T97" fmla="*/ 62824 h 3340100"/>
              <a:gd name="T98" fmla="*/ 390806 w 3340100"/>
              <a:gd name="T99" fmla="*/ 52409 h 334010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340100"/>
              <a:gd name="T151" fmla="*/ 0 h 3340100"/>
              <a:gd name="T152" fmla="*/ 3340100 w 3340100"/>
              <a:gd name="T153" fmla="*/ 3340100 h 334010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lnTo>
                  <a:pt x="1670050" y="0"/>
                </a:lnTo>
                <a:close/>
              </a:path>
            </a:pathLst>
          </a:custGeom>
          <a:solidFill>
            <a:srgbClr val="FF9409"/>
          </a:solidFill>
          <a:ln>
            <a:noFill/>
          </a:ln>
        </p:spPr>
        <p:txBody>
          <a:bodyPr anchor="ctr"/>
          <a:lstStyle/>
          <a:p>
            <a:endParaRPr lang="zh-CN" altLang="en-US" dirty="0">
              <a:latin typeface="inpin heiti" charset="-122"/>
              <a:ea typeface="inpin heiti" charset="-122"/>
            </a:endParaRPr>
          </a:p>
        </p:txBody>
      </p:sp>
      <p:sp>
        <p:nvSpPr>
          <p:cNvPr id="18" name="任意多边形 18">
            <a:extLst>
              <a:ext uri="{FF2B5EF4-FFF2-40B4-BE49-F238E27FC236}">
                <a16:creationId xmlns:a16="http://schemas.microsoft.com/office/drawing/2014/main" id="{C9D8120D-8907-48B6-AB51-3FC91F394ED5}"/>
              </a:ext>
            </a:extLst>
          </p:cNvPr>
          <p:cNvSpPr>
            <a:spLocks/>
          </p:cNvSpPr>
          <p:nvPr/>
        </p:nvSpPr>
        <p:spPr bwMode="auto">
          <a:xfrm rot="1877475">
            <a:off x="86759" y="1982588"/>
            <a:ext cx="2127250" cy="2125663"/>
          </a:xfrm>
          <a:custGeom>
            <a:avLst/>
            <a:gdLst>
              <a:gd name="T0" fmla="*/ 128772 w 3340100"/>
              <a:gd name="T1" fmla="*/ 430462 h 3340100"/>
              <a:gd name="T2" fmla="*/ 734081 w 3340100"/>
              <a:gd name="T3" fmla="*/ 430462 h 3340100"/>
              <a:gd name="T4" fmla="*/ 431427 w 3340100"/>
              <a:gd name="T5" fmla="*/ 0 h 3340100"/>
              <a:gd name="T6" fmla="*/ 480440 w 3340100"/>
              <a:gd name="T7" fmla="*/ 50730 h 3340100"/>
              <a:gd name="T8" fmla="*/ 531906 w 3340100"/>
              <a:gd name="T9" fmla="*/ 60823 h 3340100"/>
              <a:gd name="T10" fmla="*/ 599357 w 3340100"/>
              <a:gd name="T11" fmla="*/ 33828 h 3340100"/>
              <a:gd name="T12" fmla="*/ 622255 w 3340100"/>
              <a:gd name="T13" fmla="*/ 97503 h 3340100"/>
              <a:gd name="T14" fmla="*/ 666767 w 3340100"/>
              <a:gd name="T15" fmla="*/ 127116 h 3340100"/>
              <a:gd name="T16" fmla="*/ 736491 w 3340100"/>
              <a:gd name="T17" fmla="*/ 126080 h 3340100"/>
              <a:gd name="T18" fmla="*/ 735625 w 3340100"/>
              <a:gd name="T19" fmla="*/ 195050 h 3340100"/>
              <a:gd name="T20" fmla="*/ 766168 w 3340100"/>
              <a:gd name="T21" fmla="*/ 240176 h 3340100"/>
              <a:gd name="T22" fmla="*/ 828949 w 3340100"/>
              <a:gd name="T23" fmla="*/ 262906 h 3340100"/>
              <a:gd name="T24" fmla="*/ 803275 w 3340100"/>
              <a:gd name="T25" fmla="*/ 328476 h 3340100"/>
              <a:gd name="T26" fmla="*/ 814286 w 3340100"/>
              <a:gd name="T27" fmla="*/ 382814 h 3340100"/>
              <a:gd name="T28" fmla="*/ 862853 w 3340100"/>
              <a:gd name="T29" fmla="*/ 430462 h 3340100"/>
              <a:gd name="T30" fmla="*/ 814696 w 3340100"/>
              <a:gd name="T31" fmla="*/ 477882 h 3340100"/>
              <a:gd name="T32" fmla="*/ 803753 w 3340100"/>
              <a:gd name="T33" fmla="*/ 533046 h 3340100"/>
              <a:gd name="T34" fmla="*/ 828949 w 3340100"/>
              <a:gd name="T35" fmla="*/ 598017 h 3340100"/>
              <a:gd name="T36" fmla="*/ 767774 w 3340100"/>
              <a:gd name="T37" fmla="*/ 620565 h 3340100"/>
              <a:gd name="T38" fmla="*/ 736135 w 3340100"/>
              <a:gd name="T39" fmla="*/ 667646 h 3340100"/>
              <a:gd name="T40" fmla="*/ 736491 w 3340100"/>
              <a:gd name="T41" fmla="*/ 734844 h 3340100"/>
              <a:gd name="T42" fmla="*/ 669143 w 3340100"/>
              <a:gd name="T43" fmla="*/ 734489 h 3340100"/>
              <a:gd name="T44" fmla="*/ 621956 w 3340100"/>
              <a:gd name="T45" fmla="*/ 766056 h 3340100"/>
              <a:gd name="T46" fmla="*/ 599357 w 3340100"/>
              <a:gd name="T47" fmla="*/ 827095 h 3340100"/>
              <a:gd name="T48" fmla="*/ 534241 w 3340100"/>
              <a:gd name="T49" fmla="*/ 801956 h 3340100"/>
              <a:gd name="T50" fmla="*/ 478954 w 3340100"/>
              <a:gd name="T51" fmla="*/ 812874 h 3340100"/>
              <a:gd name="T52" fmla="*/ 431427 w 3340100"/>
              <a:gd name="T53" fmla="*/ 860923 h 3340100"/>
              <a:gd name="T54" fmla="*/ 383672 w 3340100"/>
              <a:gd name="T55" fmla="*/ 812465 h 3340100"/>
              <a:gd name="T56" fmla="*/ 329213 w 3340100"/>
              <a:gd name="T57" fmla="*/ 801478 h 3340100"/>
              <a:gd name="T58" fmla="*/ 263496 w 3340100"/>
              <a:gd name="T59" fmla="*/ 827095 h 3340100"/>
              <a:gd name="T60" fmla="*/ 240715 w 3340100"/>
              <a:gd name="T61" fmla="*/ 764455 h 3340100"/>
              <a:gd name="T62" fmla="*/ 195487 w 3340100"/>
              <a:gd name="T63" fmla="*/ 733980 h 3340100"/>
              <a:gd name="T64" fmla="*/ 126362 w 3340100"/>
              <a:gd name="T65" fmla="*/ 734844 h 3340100"/>
              <a:gd name="T66" fmla="*/ 127401 w 3340100"/>
              <a:gd name="T67" fmla="*/ 665276 h 3340100"/>
              <a:gd name="T68" fmla="*/ 97722 w 3340100"/>
              <a:gd name="T69" fmla="*/ 620863 h 3340100"/>
              <a:gd name="T70" fmla="*/ 33904 w 3340100"/>
              <a:gd name="T71" fmla="*/ 598017 h 3340100"/>
              <a:gd name="T72" fmla="*/ 60960 w 3340100"/>
              <a:gd name="T73" fmla="*/ 530716 h 3340100"/>
              <a:gd name="T74" fmla="*/ 50844 w 3340100"/>
              <a:gd name="T75" fmla="*/ 479367 h 3340100"/>
              <a:gd name="T76" fmla="*/ 0 w 3340100"/>
              <a:gd name="T77" fmla="*/ 430462 h 3340100"/>
              <a:gd name="T78" fmla="*/ 51254 w 3340100"/>
              <a:gd name="T79" fmla="*/ 381330 h 3340100"/>
              <a:gd name="T80" fmla="*/ 61438 w 3340100"/>
              <a:gd name="T81" fmla="*/ 330806 h 3340100"/>
              <a:gd name="T82" fmla="*/ 33904 w 3340100"/>
              <a:gd name="T83" fmla="*/ 262906 h 3340100"/>
              <a:gd name="T84" fmla="*/ 99327 w 3340100"/>
              <a:gd name="T85" fmla="*/ 239878 h 3340100"/>
              <a:gd name="T86" fmla="*/ 127912 w 3340100"/>
              <a:gd name="T87" fmla="*/ 197420 h 3340100"/>
              <a:gd name="T88" fmla="*/ 126362 w 3340100"/>
              <a:gd name="T89" fmla="*/ 126080 h 3340100"/>
              <a:gd name="T90" fmla="*/ 197863 w 3340100"/>
              <a:gd name="T91" fmla="*/ 127626 h 3340100"/>
              <a:gd name="T92" fmla="*/ 240416 w 3340100"/>
              <a:gd name="T93" fmla="*/ 99104 h 3340100"/>
              <a:gd name="T94" fmla="*/ 263496 w 3340100"/>
              <a:gd name="T95" fmla="*/ 33828 h 3340100"/>
              <a:gd name="T96" fmla="*/ 331547 w 3340100"/>
              <a:gd name="T97" fmla="*/ 61301 h 3340100"/>
              <a:gd name="T98" fmla="*/ 382185 w 3340100"/>
              <a:gd name="T99" fmla="*/ 51139 h 334010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340100"/>
              <a:gd name="T151" fmla="*/ 0 h 3340100"/>
              <a:gd name="T152" fmla="*/ 3340100 w 3340100"/>
              <a:gd name="T153" fmla="*/ 3340100 h 334010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lnTo>
                  <a:pt x="1670050" y="0"/>
                </a:lnTo>
                <a:close/>
              </a:path>
            </a:pathLst>
          </a:custGeom>
          <a:solidFill>
            <a:srgbClr val="FAC090"/>
          </a:solidFill>
          <a:ln>
            <a:noFill/>
          </a:ln>
        </p:spPr>
        <p:txBody>
          <a:bodyPr anchor="ctr"/>
          <a:lstStyle/>
          <a:p>
            <a:endParaRPr lang="zh-CN" altLang="en-US" dirty="0">
              <a:latin typeface="inpin heiti" charset="-122"/>
              <a:ea typeface="inpin heiti" charset="-122"/>
            </a:endParaRPr>
          </a:p>
        </p:txBody>
      </p:sp>
      <p:sp>
        <p:nvSpPr>
          <p:cNvPr id="19" name="文本框 19">
            <a:extLst>
              <a:ext uri="{FF2B5EF4-FFF2-40B4-BE49-F238E27FC236}">
                <a16:creationId xmlns:a16="http://schemas.microsoft.com/office/drawing/2014/main" id="{34172A98-4C49-4247-9D19-E5E94EA335B3}"/>
              </a:ext>
            </a:extLst>
          </p:cNvPr>
          <p:cNvSpPr>
            <a:spLocks noChangeArrowheads="1"/>
          </p:cNvSpPr>
          <p:nvPr/>
        </p:nvSpPr>
        <p:spPr bwMode="auto">
          <a:xfrm>
            <a:off x="785088" y="2607141"/>
            <a:ext cx="67999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4400" dirty="0">
                <a:solidFill>
                  <a:srgbClr val="9D7C7D"/>
                </a:solidFill>
                <a:latin typeface="inpin heiti" charset="-122"/>
                <a:ea typeface="inpin heiti" charset="-122"/>
                <a:sym typeface="微软雅黑" panose="020B0503020204020204" pitchFamily="34" charset="-122"/>
              </a:rPr>
              <a:t>01</a:t>
            </a:r>
            <a:endParaRPr lang="zh-CN" altLang="en-US" sz="4400" dirty="0">
              <a:solidFill>
                <a:srgbClr val="9D7C7D"/>
              </a:solidFill>
              <a:latin typeface="inpin heiti" charset="-122"/>
              <a:ea typeface="inpin heiti" charset="-122"/>
              <a:sym typeface="微软雅黑" panose="020B0503020204020204" pitchFamily="34" charset="-122"/>
            </a:endParaRPr>
          </a:p>
        </p:txBody>
      </p:sp>
      <p:sp>
        <p:nvSpPr>
          <p:cNvPr id="20" name="文本框 20">
            <a:extLst>
              <a:ext uri="{FF2B5EF4-FFF2-40B4-BE49-F238E27FC236}">
                <a16:creationId xmlns:a16="http://schemas.microsoft.com/office/drawing/2014/main" id="{566641DE-C113-4EB2-A57E-8570A70EC257}"/>
              </a:ext>
            </a:extLst>
          </p:cNvPr>
          <p:cNvSpPr>
            <a:spLocks noChangeArrowheads="1"/>
          </p:cNvSpPr>
          <p:nvPr/>
        </p:nvSpPr>
        <p:spPr bwMode="auto">
          <a:xfrm>
            <a:off x="2727814" y="3393653"/>
            <a:ext cx="6719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3600" dirty="0">
                <a:solidFill>
                  <a:srgbClr val="9D7C7D"/>
                </a:solidFill>
                <a:latin typeface="inpin heiti" charset="-122"/>
                <a:ea typeface="inpin heiti" charset="-122"/>
                <a:sym typeface="微软雅黑" panose="020B0503020204020204" pitchFamily="34" charset="-122"/>
              </a:rPr>
              <a:t>02</a:t>
            </a:r>
            <a:endParaRPr lang="zh-CN" altLang="en-US" sz="3600" dirty="0">
              <a:solidFill>
                <a:srgbClr val="9D7C7D"/>
              </a:solidFill>
              <a:latin typeface="inpin heiti" charset="-122"/>
              <a:ea typeface="inpin heiti" charset="-122"/>
              <a:sym typeface="微软雅黑" panose="020B0503020204020204" pitchFamily="34" charset="-122"/>
            </a:endParaRPr>
          </a:p>
        </p:txBody>
      </p:sp>
      <p:sp>
        <p:nvSpPr>
          <p:cNvPr id="21" name="文本框 21">
            <a:extLst>
              <a:ext uri="{FF2B5EF4-FFF2-40B4-BE49-F238E27FC236}">
                <a16:creationId xmlns:a16="http://schemas.microsoft.com/office/drawing/2014/main" id="{F0EA8BD9-262B-4656-BCF8-D7B282D8718E}"/>
              </a:ext>
            </a:extLst>
          </p:cNvPr>
          <p:cNvSpPr>
            <a:spLocks noChangeArrowheads="1"/>
          </p:cNvSpPr>
          <p:nvPr/>
        </p:nvSpPr>
        <p:spPr bwMode="auto">
          <a:xfrm>
            <a:off x="1212133" y="4688897"/>
            <a:ext cx="87471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4400" dirty="0">
                <a:solidFill>
                  <a:srgbClr val="9D7C7D"/>
                </a:solidFill>
                <a:latin typeface="inpin heiti" charset="-122"/>
                <a:ea typeface="inpin heiti" charset="-122"/>
                <a:sym typeface="微软雅黑" panose="020B0503020204020204" pitchFamily="34" charset="-122"/>
              </a:rPr>
              <a:t>03</a:t>
            </a:r>
            <a:endParaRPr lang="zh-CN" altLang="en-US" sz="4400" dirty="0">
              <a:solidFill>
                <a:srgbClr val="9D7C7D"/>
              </a:solidFill>
              <a:latin typeface="inpin heiti" charset="-122"/>
              <a:ea typeface="inpin heiti" charset="-122"/>
              <a:sym typeface="微软雅黑" panose="020B0503020204020204" pitchFamily="34" charset="-122"/>
            </a:endParaRPr>
          </a:p>
        </p:txBody>
      </p:sp>
      <p:pic>
        <p:nvPicPr>
          <p:cNvPr id="35" name="图片 34">
            <a:extLst>
              <a:ext uri="{FF2B5EF4-FFF2-40B4-BE49-F238E27FC236}">
                <a16:creationId xmlns:a16="http://schemas.microsoft.com/office/drawing/2014/main" id="{3E124B97-17B7-4D90-8C6A-885B06F1DA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0181" y="0"/>
            <a:ext cx="8256377" cy="4834756"/>
          </a:xfrm>
          <a:prstGeom prst="rect">
            <a:avLst/>
          </a:prstGeom>
        </p:spPr>
      </p:pic>
      <p:sp>
        <p:nvSpPr>
          <p:cNvPr id="41" name="文本框 40">
            <a:extLst>
              <a:ext uri="{FF2B5EF4-FFF2-40B4-BE49-F238E27FC236}">
                <a16:creationId xmlns:a16="http://schemas.microsoft.com/office/drawing/2014/main" id="{D862F4D8-ED75-48F3-A1A0-7EC98D227350}"/>
              </a:ext>
            </a:extLst>
          </p:cNvPr>
          <p:cNvSpPr txBox="1"/>
          <p:nvPr/>
        </p:nvSpPr>
        <p:spPr>
          <a:xfrm>
            <a:off x="4399397" y="1022091"/>
            <a:ext cx="7468035" cy="3477875"/>
          </a:xfrm>
          <a:prstGeom prst="rect">
            <a:avLst/>
          </a:prstGeom>
          <a:noFill/>
        </p:spPr>
        <p:txBody>
          <a:bodyPr wrap="square" rtlCol="0">
            <a:spAutoFit/>
          </a:bodyPr>
          <a:lstStyle/>
          <a:p>
            <a:r>
              <a:rPr lang="en-US" altLang="zh-CN" sz="4400" b="1" dirty="0">
                <a:solidFill>
                  <a:srgbClr val="006600"/>
                </a:solidFill>
                <a:latin typeface="Times New Roman" panose="02020603050405020304" pitchFamily="18" charset="0"/>
                <a:ea typeface="inpin heiti" charset="-122"/>
                <a:cs typeface="Times New Roman" panose="02020603050405020304" pitchFamily="18" charset="0"/>
              </a:rPr>
              <a:t>Cao su đi dễ khó về</a:t>
            </a:r>
          </a:p>
          <a:p>
            <a:r>
              <a:rPr lang="en-US" altLang="zh-CN" sz="4400" b="1" dirty="0">
                <a:solidFill>
                  <a:srgbClr val="006600"/>
                </a:solidFill>
                <a:latin typeface="Times New Roman" panose="02020603050405020304" pitchFamily="18" charset="0"/>
                <a:ea typeface="inpin heiti" charset="-122"/>
                <a:cs typeface="Times New Roman" panose="02020603050405020304" pitchFamily="18" charset="0"/>
              </a:rPr>
              <a:t>Khi đi trai tráng, khi về bủng beo …</a:t>
            </a:r>
          </a:p>
          <a:p>
            <a:r>
              <a:rPr lang="en-US" altLang="zh-CN" sz="4400" b="1" dirty="0">
                <a:solidFill>
                  <a:srgbClr val="006600"/>
                </a:solidFill>
                <a:latin typeface="Times New Roman" panose="02020603050405020304" pitchFamily="18" charset="0"/>
                <a:ea typeface="inpin heiti" charset="-122"/>
                <a:cs typeface="Times New Roman" panose="02020603050405020304" pitchFamily="18" charset="0"/>
              </a:rPr>
              <a:t>Mỗi cây bón một xác người công nhân</a:t>
            </a:r>
            <a:endParaRPr lang="zh-CN" altLang="en-US" sz="4400" b="1" dirty="0">
              <a:solidFill>
                <a:srgbClr val="006600"/>
              </a:solidFill>
              <a:latin typeface="inpin heiti" charset="-122"/>
              <a:ea typeface="inpin heiti" charset="-122"/>
            </a:endParaRPr>
          </a:p>
        </p:txBody>
      </p:sp>
    </p:spTree>
    <p:extLst>
      <p:ext uri="{BB962C8B-B14F-4D97-AF65-F5344CB8AC3E}">
        <p14:creationId xmlns:p14="http://schemas.microsoft.com/office/powerpoint/2010/main" val="957906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grpSp>
      <p:pic>
        <p:nvPicPr>
          <p:cNvPr id="5" name="图片 4">
            <a:extLst>
              <a:ext uri="{FF2B5EF4-FFF2-40B4-BE49-F238E27FC236}">
                <a16:creationId xmlns:a16="http://schemas.microsoft.com/office/drawing/2014/main" id="{D5B71469-5215-4798-81DC-338FEFF121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0A5D46D6-B7CF-42D6-9A90-F4A44DC6D6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pic>
        <p:nvPicPr>
          <p:cNvPr id="9" name="图片 8">
            <a:extLst>
              <a:ext uri="{FF2B5EF4-FFF2-40B4-BE49-F238E27FC236}">
                <a16:creationId xmlns:a16="http://schemas.microsoft.com/office/drawing/2014/main" id="{6F067669-CEA1-4C1D-A73A-324B2276F8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6436" y="1879504"/>
            <a:ext cx="3049161" cy="4316508"/>
          </a:xfrm>
          <a:prstGeom prst="rect">
            <a:avLst/>
          </a:prstGeom>
        </p:spPr>
      </p:pic>
      <p:sp>
        <p:nvSpPr>
          <p:cNvPr id="20" name="文本框 19">
            <a:extLst>
              <a:ext uri="{FF2B5EF4-FFF2-40B4-BE49-F238E27FC236}">
                <a16:creationId xmlns:a16="http://schemas.microsoft.com/office/drawing/2014/main" id="{C8058022-8F2C-4176-B872-E8088D879072}"/>
              </a:ext>
            </a:extLst>
          </p:cNvPr>
          <p:cNvSpPr txBox="1"/>
          <p:nvPr/>
        </p:nvSpPr>
        <p:spPr>
          <a:xfrm>
            <a:off x="3615597" y="2642696"/>
            <a:ext cx="8328164" cy="2923877"/>
          </a:xfrm>
          <a:prstGeom prst="rect">
            <a:avLst/>
          </a:prstGeom>
          <a:noFill/>
        </p:spPr>
        <p:txBody>
          <a:bodyPr wrap="square" rtlCol="0">
            <a:spAutoFit/>
          </a:bodyPr>
          <a:lstStyle/>
          <a:p>
            <a:r>
              <a:rPr lang="en-US" altLang="zh-CN" sz="4000" b="1" dirty="0">
                <a:solidFill>
                  <a:srgbClr val="7030A0"/>
                </a:solidFill>
                <a:latin typeface="Times New Roman" panose="02020603050405020304" pitchFamily="18" charset="0"/>
                <a:ea typeface="inpin heiti" charset="-122"/>
                <a:cs typeface="Times New Roman" panose="02020603050405020304" pitchFamily="18" charset="0"/>
              </a:rPr>
              <a:t>Cuối thế kỉ XIX – đầu thế kỉ XX đã xuất hiện thêm những giai cấp, tầng lớp mới: công nhân, chủ xưởng, nhà buôn, viên chức, trí thức,…</a:t>
            </a:r>
            <a:endParaRPr lang="zh-CN" altLang="en-US" sz="4000" b="1" dirty="0">
              <a:solidFill>
                <a:srgbClr val="7030A0"/>
              </a:solidFill>
              <a:latin typeface="Times New Roman" panose="02020603050405020304" pitchFamily="18" charset="0"/>
              <a:ea typeface="inpin heiti" charset="-122"/>
              <a:cs typeface="Times New Roman" panose="02020603050405020304" pitchFamily="18" charset="0"/>
            </a:endParaRPr>
          </a:p>
          <a:p>
            <a:endParaRPr lang="zh-CN" altLang="en-US" sz="2400" b="1" dirty="0">
              <a:solidFill>
                <a:srgbClr val="7030A0"/>
              </a:solidFill>
              <a:latin typeface="inpin heiti" charset="-122"/>
              <a:ea typeface="inpin heiti" charset="-122"/>
            </a:endParaRPr>
          </a:p>
        </p:txBody>
      </p:sp>
      <p:sp>
        <p:nvSpPr>
          <p:cNvPr id="21" name="文本框 19">
            <a:extLst>
              <a:ext uri="{FF2B5EF4-FFF2-40B4-BE49-F238E27FC236}">
                <a16:creationId xmlns:a16="http://schemas.microsoft.com/office/drawing/2014/main" id="{C8058022-8F2C-4176-B872-E8088D879072}"/>
              </a:ext>
            </a:extLst>
          </p:cNvPr>
          <p:cNvSpPr txBox="1"/>
          <p:nvPr/>
        </p:nvSpPr>
        <p:spPr>
          <a:xfrm>
            <a:off x="2743574" y="491209"/>
            <a:ext cx="8483750" cy="2554545"/>
          </a:xfrm>
          <a:prstGeom prst="rect">
            <a:avLst/>
          </a:prstGeom>
          <a:noFill/>
        </p:spPr>
        <p:txBody>
          <a:bodyPr wrap="square" rtlCol="0">
            <a:spAutoFit/>
          </a:bodyPr>
          <a:lstStyle/>
          <a:p>
            <a:r>
              <a:rPr lang="en-US" altLang="zh-CN" sz="4400" b="1" dirty="0">
                <a:solidFill>
                  <a:schemeClr val="accent3">
                    <a:lumMod val="50000"/>
                  </a:schemeClr>
                </a:solidFill>
                <a:latin typeface="Times New Roman" panose="02020603050405020304" pitchFamily="18" charset="0"/>
                <a:ea typeface="inpin heiti" charset="-122"/>
                <a:cs typeface="Times New Roman" panose="02020603050405020304" pitchFamily="18" charset="0"/>
              </a:rPr>
              <a:t>Nêu những giai cấp, tầng lớp mới xuất hiện trong xã hội Viêt Nam cuối thế kỉ XIX – đầu thế kỉ XX</a:t>
            </a:r>
            <a:r>
              <a:rPr lang="en-US" altLang="zh-CN" sz="4400" b="1" dirty="0">
                <a:solidFill>
                  <a:srgbClr val="9D7C7D"/>
                </a:solidFill>
                <a:latin typeface="Times New Roman" panose="02020603050405020304" pitchFamily="18" charset="0"/>
                <a:ea typeface="inpin heiti" charset="-122"/>
                <a:cs typeface="Times New Roman" panose="02020603050405020304" pitchFamily="18" charset="0"/>
              </a:rPr>
              <a:t>.</a:t>
            </a:r>
            <a:endParaRPr lang="zh-CN" altLang="en-US" sz="4400" b="1" dirty="0">
              <a:latin typeface="Times New Roman" panose="02020603050405020304" pitchFamily="18" charset="0"/>
              <a:ea typeface="inpin heiti" charset="-122"/>
              <a:cs typeface="Times New Roman" panose="02020603050405020304" pitchFamily="18" charset="0"/>
            </a:endParaRPr>
          </a:p>
          <a:p>
            <a:endParaRPr lang="zh-CN" altLang="en-US" sz="2800" b="1" dirty="0">
              <a:latin typeface="inpin heiti" charset="-122"/>
              <a:ea typeface="inpin heiti" charset="-122"/>
            </a:endParaRPr>
          </a:p>
        </p:txBody>
      </p:sp>
    </p:spTree>
    <p:extLst>
      <p:ext uri="{BB962C8B-B14F-4D97-AF65-F5344CB8AC3E}">
        <p14:creationId xmlns:p14="http://schemas.microsoft.com/office/powerpoint/2010/main" val="2995275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37BF031E-F55A-4B9E-B45B-44B3C537A0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ADFC0295-E956-481A-BF52-7F222479FF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pic>
        <p:nvPicPr>
          <p:cNvPr id="9" name="图片 8">
            <a:extLst>
              <a:ext uri="{FF2B5EF4-FFF2-40B4-BE49-F238E27FC236}">
                <a16:creationId xmlns:a16="http://schemas.microsoft.com/office/drawing/2014/main" id="{C09A517C-A1B8-4071-AB88-0D9C481596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505" y="152401"/>
            <a:ext cx="11763406" cy="6705599"/>
          </a:xfrm>
          <a:prstGeom prst="rect">
            <a:avLst/>
          </a:prstGeom>
        </p:spPr>
      </p:pic>
      <p:sp>
        <p:nvSpPr>
          <p:cNvPr id="13" name="文本框 12">
            <a:extLst>
              <a:ext uri="{FF2B5EF4-FFF2-40B4-BE49-F238E27FC236}">
                <a16:creationId xmlns:a16="http://schemas.microsoft.com/office/drawing/2014/main" id="{5DBC2FEB-58BF-4832-8FC7-0201B10F41CF}"/>
              </a:ext>
            </a:extLst>
          </p:cNvPr>
          <p:cNvSpPr txBox="1"/>
          <p:nvPr/>
        </p:nvSpPr>
        <p:spPr>
          <a:xfrm>
            <a:off x="1787236" y="3255818"/>
            <a:ext cx="9864437" cy="4524315"/>
          </a:xfrm>
          <a:prstGeom prst="rect">
            <a:avLst/>
          </a:prstGeom>
          <a:noFill/>
        </p:spPr>
        <p:txBody>
          <a:bodyPr wrap="square" rtlCol="0">
            <a:spAutoFit/>
          </a:bodyPr>
          <a:lstStyle/>
          <a:p>
            <a:pPr marL="0" marR="0" lvl="0" indent="0" algn="l" defTabSz="457200" rtl="0" eaLnBrk="1" fontAlgn="auto" latinLnBrk="0" hangingPunct="1">
              <a:spcBef>
                <a:spcPts val="0"/>
              </a:spcBef>
              <a:spcAft>
                <a:spcPts val="0"/>
              </a:spcAft>
              <a:buClrTx/>
              <a:buSzTx/>
              <a:buFontTx/>
              <a:buNone/>
              <a:tabLst/>
              <a:defRPr/>
            </a:pPr>
            <a:r>
              <a:rPr lang="en-US" altLang="zh-CN" sz="3200" b="1" dirty="0">
                <a:solidFill>
                  <a:srgbClr val="CC6600"/>
                </a:solidFill>
                <a:latin typeface="Times New Roman" panose="02020603050405020304" pitchFamily="18" charset="0"/>
                <a:ea typeface="inpin heiti" charset="-122"/>
                <a:cs typeface="Times New Roman" panose="02020603050405020304" pitchFamily="18" charset="0"/>
              </a:rPr>
              <a:t>Từ cuối thế kỉ XIX, thực dân Pháp tăng </a:t>
            </a:r>
            <a:r>
              <a:rPr lang="en-US" altLang="zh-CN" sz="3200" b="1" dirty="0" err="1">
                <a:solidFill>
                  <a:srgbClr val="CC6600"/>
                </a:solidFill>
                <a:latin typeface="Times New Roman" panose="02020603050405020304" pitchFamily="18" charset="0"/>
                <a:ea typeface="inpin heiti" charset="-122"/>
                <a:cs typeface="Times New Roman" panose="02020603050405020304" pitchFamily="18" charset="0"/>
              </a:rPr>
              <a:t>cường</a:t>
            </a:r>
            <a:r>
              <a:rPr lang="en-US" altLang="zh-CN" sz="3200" b="1" dirty="0">
                <a:solidFill>
                  <a:srgbClr val="CC6600"/>
                </a:solidFill>
                <a:latin typeface="Times New Roman" panose="02020603050405020304" pitchFamily="18" charset="0"/>
                <a:ea typeface="inpin heiti" charset="-122"/>
                <a:cs typeface="Times New Roman" panose="02020603050405020304" pitchFamily="18" charset="0"/>
              </a:rPr>
              <a:t> </a:t>
            </a:r>
            <a:r>
              <a:rPr lang="en-US" altLang="zh-CN" sz="3200" b="1" dirty="0" err="1">
                <a:solidFill>
                  <a:srgbClr val="CC6600"/>
                </a:solidFill>
                <a:latin typeface="Times New Roman" panose="02020603050405020304" pitchFamily="18" charset="0"/>
                <a:ea typeface="inpin heiti" charset="-122"/>
                <a:cs typeface="Times New Roman" panose="02020603050405020304" pitchFamily="18" charset="0"/>
              </a:rPr>
              <a:t>khai</a:t>
            </a:r>
            <a:r>
              <a:rPr lang="vi-VN" altLang="zh-CN" sz="3200" b="1" dirty="0">
                <a:solidFill>
                  <a:srgbClr val="CC6600"/>
                </a:solidFill>
                <a:latin typeface="Times New Roman" panose="02020603050405020304" pitchFamily="18" charset="0"/>
                <a:ea typeface="inpin heiti" charset="-122"/>
                <a:cs typeface="Times New Roman" panose="02020603050405020304" pitchFamily="18" charset="0"/>
              </a:rPr>
              <a:t> thác</a:t>
            </a:r>
            <a:r>
              <a:rPr lang="en-US" altLang="zh-CN" sz="3200" b="1" dirty="0">
                <a:solidFill>
                  <a:srgbClr val="CC6600"/>
                </a:solidFill>
                <a:latin typeface="Times New Roman" panose="02020603050405020304" pitchFamily="18" charset="0"/>
                <a:ea typeface="inpin heiti" charset="-122"/>
                <a:cs typeface="Times New Roman" panose="02020603050405020304" pitchFamily="18" charset="0"/>
              </a:rPr>
              <a:t> mỏ, lập nhà máy, đồn điền để vơ vét tài nguyên và bóc lột nhân dân ta. Sự xuất hiện các ngành kinh tế mới đã tạo ra những thay đổi trong xã hội Việt Nam: các giai cấp, các tầng lớp mới ra </a:t>
            </a:r>
            <a:r>
              <a:rPr lang="en-US" altLang="zh-CN" sz="3200" b="1" dirty="0" err="1">
                <a:solidFill>
                  <a:srgbClr val="CC6600"/>
                </a:solidFill>
                <a:latin typeface="Times New Roman" panose="02020603050405020304" pitchFamily="18" charset="0"/>
                <a:ea typeface="inpin heiti" charset="-122"/>
                <a:cs typeface="Times New Roman" panose="02020603050405020304" pitchFamily="18" charset="0"/>
              </a:rPr>
              <a:t>đời</a:t>
            </a:r>
            <a:r>
              <a:rPr lang="en-US" altLang="zh-CN" sz="3200" b="1" dirty="0">
                <a:solidFill>
                  <a:srgbClr val="CC6600"/>
                </a:solidFill>
                <a:latin typeface="Times New Roman" panose="02020603050405020304" pitchFamily="18" charset="0"/>
                <a:ea typeface="inpin heiti" charset="-122"/>
                <a:cs typeface="Times New Roman" panose="02020603050405020304" pitchFamily="18" charset="0"/>
              </a:rPr>
              <a:t> </a:t>
            </a:r>
            <a:r>
              <a:rPr lang="vi-VN" altLang="zh-CN" sz="3200" b="1" dirty="0">
                <a:solidFill>
                  <a:srgbClr val="CC6600"/>
                </a:solidFill>
                <a:latin typeface="Times New Roman" panose="02020603050405020304" pitchFamily="18" charset="0"/>
                <a:ea typeface="inpin heiti" charset="-122"/>
                <a:cs typeface="Times New Roman" panose="02020603050405020304" pitchFamily="18" charset="0"/>
              </a:rPr>
              <a:t>như:</a:t>
            </a:r>
            <a:r>
              <a:rPr lang="en-US" altLang="zh-CN" sz="3200" b="1" dirty="0">
                <a:solidFill>
                  <a:srgbClr val="CC6600"/>
                </a:solidFill>
                <a:latin typeface="Times New Roman" panose="02020603050405020304" pitchFamily="18" charset="0"/>
                <a:ea typeface="inpin heiti" charset="-122"/>
                <a:cs typeface="Times New Roman" panose="02020603050405020304" pitchFamily="18" charset="0"/>
              </a:rPr>
              <a:t> công nhân, chủ xưởng, nhà buôn, viên trức, trí thức,…</a:t>
            </a:r>
            <a:endParaRPr kumimoji="0" lang="zh-CN" altLang="en-US" sz="32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prstClr val="black"/>
              </a:solidFill>
              <a:effectLst/>
              <a:uLnTx/>
              <a:uFillTx/>
              <a:latin typeface="inpin heiti" charset="-122"/>
              <a:ea typeface="inpin heiti" charset="-122"/>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prstClr val="black"/>
              </a:solidFill>
              <a:effectLst/>
              <a:uLnTx/>
              <a:uFillTx/>
              <a:latin typeface="inpin heiti" charset="-122"/>
              <a:ea typeface="inpin heiti" charset="-122"/>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prstClr val="black"/>
              </a:solidFill>
              <a:effectLst/>
              <a:uLnTx/>
              <a:uFillTx/>
              <a:latin typeface="inpin heiti" charset="-122"/>
              <a:ea typeface="inpin heiti" charset="-122"/>
            </a:endParaRPr>
          </a:p>
        </p:txBody>
      </p:sp>
    </p:spTree>
    <p:extLst>
      <p:ext uri="{BB962C8B-B14F-4D97-AF65-F5344CB8AC3E}">
        <p14:creationId xmlns:p14="http://schemas.microsoft.com/office/powerpoint/2010/main" val="2778473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DFAD6D53-3DE8-4273-9180-4C2692309D4F}"/>
              </a:ext>
            </a:extLst>
          </p:cNvPr>
          <p:cNvGrpSpPr/>
          <p:nvPr/>
        </p:nvGrpSpPr>
        <p:grpSpPr>
          <a:xfrm>
            <a:off x="0" y="0"/>
            <a:ext cx="12192000" cy="6858000"/>
            <a:chOff x="0" y="0"/>
            <a:chExt cx="12192000" cy="6858000"/>
          </a:xfrm>
        </p:grpSpPr>
        <p:pic>
          <p:nvPicPr>
            <p:cNvPr id="3" name="图片 2">
              <a:extLst>
                <a:ext uri="{FF2B5EF4-FFF2-40B4-BE49-F238E27FC236}">
                  <a16:creationId xmlns:a16="http://schemas.microsoft.com/office/drawing/2014/main" id="{A5E91FBD-37BC-457E-ABD5-D9C2829FD3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3" cy="6858000"/>
            </a:xfrm>
            <a:prstGeom prst="rect">
              <a:avLst/>
            </a:prstGeom>
          </p:spPr>
        </p:pic>
        <p:sp>
          <p:nvSpPr>
            <p:cNvPr id="4" name="矩形 3">
              <a:extLst>
                <a:ext uri="{FF2B5EF4-FFF2-40B4-BE49-F238E27FC236}">
                  <a16:creationId xmlns:a16="http://schemas.microsoft.com/office/drawing/2014/main" id="{A2E216C4-7DC3-4BDA-A6E4-709881A4CC07}"/>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grpSp>
      <p:pic>
        <p:nvPicPr>
          <p:cNvPr id="8" name="图片 7">
            <a:extLst>
              <a:ext uri="{FF2B5EF4-FFF2-40B4-BE49-F238E27FC236}">
                <a16:creationId xmlns:a16="http://schemas.microsoft.com/office/drawing/2014/main" id="{C134D97E-F1D2-445D-8119-3552073EF5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254" y="2514600"/>
            <a:ext cx="4222504" cy="4666130"/>
          </a:xfrm>
          <a:prstGeom prst="rect">
            <a:avLst/>
          </a:prstGeom>
        </p:spPr>
      </p:pic>
      <p:sp>
        <p:nvSpPr>
          <p:cNvPr id="9" name="文本框 8">
            <a:extLst>
              <a:ext uri="{FF2B5EF4-FFF2-40B4-BE49-F238E27FC236}">
                <a16:creationId xmlns:a16="http://schemas.microsoft.com/office/drawing/2014/main" id="{981B65FC-ADA6-4EC9-B82F-79A6B8E3B053}"/>
              </a:ext>
            </a:extLst>
          </p:cNvPr>
          <p:cNvSpPr txBox="1"/>
          <p:nvPr/>
        </p:nvSpPr>
        <p:spPr>
          <a:xfrm>
            <a:off x="4789714" y="639633"/>
            <a:ext cx="6882333" cy="1569660"/>
          </a:xfrm>
          <a:prstGeom prst="rect">
            <a:avLst/>
          </a:prstGeom>
          <a:noFill/>
        </p:spPr>
        <p:txBody>
          <a:bodyPr wrap="square" rtlCol="0">
            <a:spAutoFit/>
          </a:bodyPr>
          <a:lstStyle/>
          <a:p>
            <a:r>
              <a:rPr lang="zh-CN" altLang="en-US" sz="6600" b="1" dirty="0">
                <a:latin typeface="inpin heiti" charset="-122"/>
                <a:ea typeface="inpin heiti" charset="-122"/>
              </a:rPr>
              <a:t> </a:t>
            </a:r>
            <a:r>
              <a:rPr lang="en-US" altLang="zh-CN" sz="9600" b="1" dirty="0">
                <a:solidFill>
                  <a:srgbClr val="CC6600"/>
                </a:solidFill>
                <a:latin typeface="Times New Roman" panose="02020603050405020304" pitchFamily="18" charset="0"/>
                <a:ea typeface="inpin heiti" charset="-122"/>
                <a:cs typeface="Times New Roman" panose="02020603050405020304" pitchFamily="18" charset="0"/>
              </a:rPr>
              <a:t>Thank you</a:t>
            </a:r>
            <a:endParaRPr lang="zh-CN" altLang="en-US" sz="9600" b="1" dirty="0">
              <a:solidFill>
                <a:srgbClr val="CC6600"/>
              </a:solidFill>
              <a:latin typeface="inpin heiti" charset="-122"/>
              <a:ea typeface="inpin heiti" charset="-122"/>
            </a:endParaRPr>
          </a:p>
        </p:txBody>
      </p:sp>
    </p:spTree>
    <p:extLst>
      <p:ext uri="{BB962C8B-B14F-4D97-AF65-F5344CB8AC3E}">
        <p14:creationId xmlns:p14="http://schemas.microsoft.com/office/powerpoint/2010/main" val="322472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9F892EA-4DBB-441C-B273-142A910D1F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346" y="0"/>
            <a:ext cx="9446954" cy="6858000"/>
          </a:xfrm>
          <a:prstGeom prst="rect">
            <a:avLst/>
          </a:prstGeom>
        </p:spPr>
      </p:pic>
      <p:sp>
        <p:nvSpPr>
          <p:cNvPr id="4" name="矩形 3">
            <a:extLst>
              <a:ext uri="{FF2B5EF4-FFF2-40B4-BE49-F238E27FC236}">
                <a16:creationId xmlns:a16="http://schemas.microsoft.com/office/drawing/2014/main" id="{78E5C436-8ADC-4B89-82FD-F7E2897376F6}"/>
              </a:ext>
            </a:extLst>
          </p:cNvPr>
          <p:cNvSpPr/>
          <p:nvPr/>
        </p:nvSpPr>
        <p:spPr>
          <a:xfrm>
            <a:off x="-20699"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inpin heiti" charset="-122"/>
              <a:ea typeface="inpin heiti" charset="-122"/>
            </a:endParaRPr>
          </a:p>
        </p:txBody>
      </p:sp>
      <p:pic>
        <p:nvPicPr>
          <p:cNvPr id="8" name="图片 7">
            <a:extLst>
              <a:ext uri="{FF2B5EF4-FFF2-40B4-BE49-F238E27FC236}">
                <a16:creationId xmlns:a16="http://schemas.microsoft.com/office/drawing/2014/main" id="{6741DD8F-D179-493D-BA2A-6D65DD29A6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3219">
            <a:off x="-25473" y="4182995"/>
            <a:ext cx="4539875" cy="2318019"/>
          </a:xfrm>
          <a:prstGeom prst="rect">
            <a:avLst/>
          </a:prstGeom>
        </p:spPr>
      </p:pic>
      <p:sp>
        <p:nvSpPr>
          <p:cNvPr id="2" name="Rectangle 1"/>
          <p:cNvSpPr/>
          <p:nvPr/>
        </p:nvSpPr>
        <p:spPr>
          <a:xfrm>
            <a:off x="527900" y="139507"/>
            <a:ext cx="11481847" cy="1446550"/>
          </a:xfrm>
          <a:prstGeom prst="rect">
            <a:avLst/>
          </a:prstGeom>
        </p:spPr>
        <p:txBody>
          <a:bodyPr wrap="square">
            <a:spAutoFit/>
          </a:bodyPr>
          <a:lstStyle/>
          <a:p>
            <a:pPr algn="ctr">
              <a:spcBef>
                <a:spcPct val="20000"/>
              </a:spcBef>
            </a:pPr>
            <a:r>
              <a:rPr lang="en-US" sz="4400" b="1" dirty="0" err="1">
                <a:latin typeface="Times New Roman" panose="02020603050405020304" pitchFamily="18" charset="0"/>
                <a:cs typeface="Times New Roman" panose="02020603050405020304" pitchFamily="18" charset="0"/>
              </a:rPr>
              <a:t>Nguyên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nhân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nào</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dẫn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đến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cuộc</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phản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công</a:t>
            </a:r>
            <a:r>
              <a:rPr lang="en-US" sz="4400" b="1" dirty="0">
                <a:latin typeface="Times New Roman" panose="02020603050405020304" pitchFamily="18" charset="0"/>
                <a:cs typeface="Times New Roman" panose="02020603050405020304" pitchFamily="18" charset="0"/>
              </a:rPr>
              <a:t> ở </a:t>
            </a:r>
            <a:r>
              <a:rPr lang="en-US" sz="4400" b="1" dirty="0" err="1">
                <a:latin typeface="Times New Roman" panose="02020603050405020304" pitchFamily="18" charset="0"/>
                <a:cs typeface="Times New Roman" panose="02020603050405020304" pitchFamily="18" charset="0"/>
              </a:rPr>
              <a:t>kinh</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thành</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Huế</a:t>
            </a:r>
            <a:r>
              <a:rPr lang="en-US" sz="4400" b="1" dirty="0">
                <a:latin typeface="Times New Roman" panose="02020603050405020304" pitchFamily="18" charset="0"/>
                <a:cs typeface="Times New Roman" panose="02020603050405020304" pitchFamily="18" charset="0"/>
              </a:rPr>
              <a:t> ?</a:t>
            </a:r>
          </a:p>
        </p:txBody>
      </p:sp>
      <p:sp>
        <p:nvSpPr>
          <p:cNvPr id="5" name="Rectangle 4"/>
          <p:cNvSpPr/>
          <p:nvPr/>
        </p:nvSpPr>
        <p:spPr>
          <a:xfrm>
            <a:off x="320510" y="1758802"/>
            <a:ext cx="11547835" cy="2554545"/>
          </a:xfrm>
          <a:prstGeom prst="rect">
            <a:avLst/>
          </a:prstGeom>
        </p:spPr>
        <p:txBody>
          <a:bodyPr wrap="square">
            <a:spAutoFit/>
          </a:bodyPr>
          <a:lstStyle/>
          <a:p>
            <a:pPr algn="ctr">
              <a:spcBef>
                <a:spcPct val="20000"/>
              </a:spcBef>
            </a:pPr>
            <a:r>
              <a:rPr lang="en-US" sz="4000" b="1" dirty="0" err="1">
                <a:solidFill>
                  <a:srgbClr val="FF6600"/>
                </a:solidFill>
                <a:latin typeface="Times New Roman" panose="02020603050405020304" pitchFamily="18" charset="0"/>
                <a:cs typeface="Times New Roman" panose="02020603050405020304" pitchFamily="18" charset="0"/>
              </a:rPr>
              <a:t>Giặc</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Pháp</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lập</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mưu</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bắt</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Tôn</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Thất</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thuyết</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nhưng</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không</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thành</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Trước</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sự</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uy</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hiếp</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của</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kẻ</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thù</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Tôn</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Thất</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Thuyết</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quyết</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định</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nổ</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súng</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trước</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để</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giành</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thế</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chủ</a:t>
            </a:r>
            <a:r>
              <a:rPr lang="en-US" sz="4000" b="1" dirty="0">
                <a:solidFill>
                  <a:srgbClr val="FF6600"/>
                </a:solidFill>
                <a:latin typeface="Times New Roman" panose="02020603050405020304" pitchFamily="18" charset="0"/>
                <a:cs typeface="Times New Roman" panose="02020603050405020304" pitchFamily="18" charset="0"/>
              </a:rPr>
              <a:t> </a:t>
            </a:r>
            <a:r>
              <a:rPr lang="en-US" sz="4000" b="1" dirty="0" err="1">
                <a:solidFill>
                  <a:srgbClr val="FF6600"/>
                </a:solidFill>
                <a:latin typeface="Times New Roman" panose="02020603050405020304" pitchFamily="18" charset="0"/>
                <a:cs typeface="Times New Roman" panose="02020603050405020304" pitchFamily="18" charset="0"/>
              </a:rPr>
              <a:t>động</a:t>
            </a:r>
            <a:r>
              <a:rPr lang="en-US" sz="4000" b="1" dirty="0">
                <a:solidFill>
                  <a:srgbClr val="FF66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717449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3119D9BB-CCDF-46B7-A553-AAD0D54E5977}"/>
              </a:ext>
            </a:extLst>
          </p:cNvPr>
          <p:cNvGrpSpPr/>
          <p:nvPr/>
        </p:nvGrpSpPr>
        <p:grpSpPr>
          <a:xfrm>
            <a:off x="0" y="0"/>
            <a:ext cx="12191999" cy="6858000"/>
            <a:chOff x="0" y="0"/>
            <a:chExt cx="12191999" cy="6858000"/>
          </a:xfrm>
        </p:grpSpPr>
        <p:pic>
          <p:nvPicPr>
            <p:cNvPr id="2" name="图片 1">
              <a:extLst>
                <a:ext uri="{FF2B5EF4-FFF2-40B4-BE49-F238E27FC236}">
                  <a16:creationId xmlns:a16="http://schemas.microsoft.com/office/drawing/2014/main" id="{98D742B0-F26D-43E0-B99B-7D7B3A2738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3" name="矩形 2">
              <a:extLst>
                <a:ext uri="{FF2B5EF4-FFF2-40B4-BE49-F238E27FC236}">
                  <a16:creationId xmlns:a16="http://schemas.microsoft.com/office/drawing/2014/main" id="{8F4044AC-B943-4E2A-B85C-DCA07AECBFDE}"/>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grpSp>
      <p:pic>
        <p:nvPicPr>
          <p:cNvPr id="6" name="图片 5">
            <a:extLst>
              <a:ext uri="{FF2B5EF4-FFF2-40B4-BE49-F238E27FC236}">
                <a16:creationId xmlns:a16="http://schemas.microsoft.com/office/drawing/2014/main" id="{C3DB7EF5-02CF-479D-BF94-218346A638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918" y="443753"/>
            <a:ext cx="6858000" cy="6858000"/>
          </a:xfrm>
          <a:prstGeom prst="rect">
            <a:avLst/>
          </a:prstGeom>
        </p:spPr>
      </p:pic>
      <p:sp>
        <p:nvSpPr>
          <p:cNvPr id="5" name="Rectangle 4"/>
          <p:cNvSpPr/>
          <p:nvPr/>
        </p:nvSpPr>
        <p:spPr>
          <a:xfrm>
            <a:off x="9003" y="52934"/>
            <a:ext cx="12199214" cy="1446550"/>
          </a:xfrm>
          <a:prstGeom prst="rect">
            <a:avLst/>
          </a:prstGeom>
        </p:spPr>
        <p:txBody>
          <a:bodyPr wrap="square">
            <a:spAutoFit/>
          </a:bodyPr>
          <a:lstStyle/>
          <a:p>
            <a:pPr>
              <a:spcBef>
                <a:spcPct val="50000"/>
              </a:spcBef>
            </a:pPr>
            <a:r>
              <a:rPr lang="en-US" sz="4400" b="1" dirty="0">
                <a:latin typeface="Times New Roman" panose="02020603050405020304" pitchFamily="18" charset="0"/>
                <a:cs typeface="Times New Roman" panose="02020603050405020304" pitchFamily="18" charset="0"/>
              </a:rPr>
              <a:t>Sau </a:t>
            </a:r>
            <a:r>
              <a:rPr lang="en-US" sz="4400" b="1" dirty="0" err="1">
                <a:latin typeface="Times New Roman" panose="02020603050405020304" pitchFamily="18" charset="0"/>
                <a:cs typeface="Times New Roman" panose="02020603050405020304" pitchFamily="18" charset="0"/>
              </a:rPr>
              <a:t>khi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cuộc</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phản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công</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thất</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bại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Tôn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Thất</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Thuyết</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đã</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làm</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gì</a:t>
            </a:r>
            <a:r>
              <a:rPr lang="en-US" sz="4400" b="1" dirty="0">
                <a:latin typeface="Times New Roman" panose="02020603050405020304" pitchFamily="18" charset="0"/>
                <a:cs typeface="Times New Roman" panose="02020603050405020304" pitchFamily="18" charset="0"/>
              </a:rPr>
              <a:t>?</a:t>
            </a:r>
          </a:p>
        </p:txBody>
      </p:sp>
      <p:sp>
        <p:nvSpPr>
          <p:cNvPr id="10" name="Rectangle 9"/>
          <p:cNvSpPr/>
          <p:nvPr/>
        </p:nvSpPr>
        <p:spPr>
          <a:xfrm>
            <a:off x="4858988" y="1384727"/>
            <a:ext cx="7154672" cy="3046988"/>
          </a:xfrm>
          <a:prstGeom prst="rect">
            <a:avLst/>
          </a:prstGeom>
        </p:spPr>
        <p:txBody>
          <a:bodyPr wrap="square">
            <a:spAutoFit/>
          </a:bodyPr>
          <a:lstStyle/>
          <a:p>
            <a:pPr algn="ctr">
              <a:spcBef>
                <a:spcPct val="20000"/>
              </a:spcBef>
            </a:pPr>
            <a:r>
              <a:rPr lang="en-US" sz="4800" b="1" dirty="0" err="1">
                <a:solidFill>
                  <a:srgbClr val="CC6600"/>
                </a:solidFill>
                <a:latin typeface="Times New Roman" panose="02020603050405020304" pitchFamily="18" charset="0"/>
                <a:cs typeface="Times New Roman" panose="02020603050405020304" pitchFamily="18" charset="0"/>
              </a:rPr>
              <a:t>Tôn</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Thất</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Thuyết</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đưa</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vua</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Hàm</a:t>
            </a:r>
            <a:r>
              <a:rPr lang="en-US" sz="4800" b="1" dirty="0">
                <a:solidFill>
                  <a:srgbClr val="CC6600"/>
                </a:solidFill>
                <a:latin typeface="Times New Roman" panose="02020603050405020304" pitchFamily="18" charset="0"/>
                <a:cs typeface="Times New Roman" panose="02020603050405020304" pitchFamily="18" charset="0"/>
              </a:rPr>
              <a:t> Nghi </a:t>
            </a:r>
            <a:r>
              <a:rPr lang="en-US" sz="4800" b="1" dirty="0" err="1">
                <a:solidFill>
                  <a:srgbClr val="CC6600"/>
                </a:solidFill>
                <a:latin typeface="Times New Roman" panose="02020603050405020304" pitchFamily="18" charset="0"/>
                <a:cs typeface="Times New Roman" panose="02020603050405020304" pitchFamily="18" charset="0"/>
              </a:rPr>
              <a:t>lên</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vùng</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rừng</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núi</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Quảng</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Trị</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ra</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Chiếu</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Cần</a:t>
            </a:r>
            <a:r>
              <a:rPr lang="en-US" sz="4800" b="1" dirty="0">
                <a:solidFill>
                  <a:srgbClr val="CC6600"/>
                </a:solidFill>
                <a:latin typeface="Times New Roman" panose="02020603050405020304" pitchFamily="18" charset="0"/>
                <a:cs typeface="Times New Roman" panose="02020603050405020304" pitchFamily="18" charset="0"/>
              </a:rPr>
              <a:t> </a:t>
            </a:r>
            <a:r>
              <a:rPr lang="en-US" sz="4800" b="1" dirty="0" err="1">
                <a:solidFill>
                  <a:srgbClr val="CC6600"/>
                </a:solidFill>
                <a:latin typeface="Times New Roman" panose="02020603050405020304" pitchFamily="18" charset="0"/>
                <a:cs typeface="Times New Roman" panose="02020603050405020304" pitchFamily="18" charset="0"/>
              </a:rPr>
              <a:t>vương</a:t>
            </a:r>
            <a:r>
              <a:rPr lang="en-US" sz="4800" b="1" dirty="0">
                <a:solidFill>
                  <a:srgbClr val="CC66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96540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11" name="图片 10">
            <a:extLst>
              <a:ext uri="{FF2B5EF4-FFF2-40B4-BE49-F238E27FC236}">
                <a16:creationId xmlns:a16="http://schemas.microsoft.com/office/drawing/2014/main" id="{88492C0C-B959-4090-9487-8777AAA982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696" y="2587884"/>
            <a:ext cx="5061238" cy="4217698"/>
          </a:xfrm>
          <a:prstGeom prst="rect">
            <a:avLst/>
          </a:prstGeom>
        </p:spPr>
      </p:pic>
      <p:pic>
        <p:nvPicPr>
          <p:cNvPr id="16" name="图片 15">
            <a:extLst>
              <a:ext uri="{FF2B5EF4-FFF2-40B4-BE49-F238E27FC236}">
                <a16:creationId xmlns:a16="http://schemas.microsoft.com/office/drawing/2014/main" id="{0D6F2108-C97E-4DA6-B814-41F622D7F0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84176" y="274447"/>
            <a:ext cx="7607823" cy="4626873"/>
          </a:xfrm>
          <a:prstGeom prst="rect">
            <a:avLst/>
          </a:prstGeom>
        </p:spPr>
      </p:pic>
      <p:sp>
        <p:nvSpPr>
          <p:cNvPr id="7" name="文本框 17">
            <a:extLst>
              <a:ext uri="{FF2B5EF4-FFF2-40B4-BE49-F238E27FC236}">
                <a16:creationId xmlns:a16="http://schemas.microsoft.com/office/drawing/2014/main" id="{FB204D55-C522-490D-94EB-94A64297908F}"/>
              </a:ext>
            </a:extLst>
          </p:cNvPr>
          <p:cNvSpPr txBox="1"/>
          <p:nvPr/>
        </p:nvSpPr>
        <p:spPr>
          <a:xfrm rot="250127">
            <a:off x="5613032" y="1618387"/>
            <a:ext cx="5223638" cy="1938992"/>
          </a:xfrm>
          <a:prstGeom prst="rect">
            <a:avLst/>
          </a:prstGeom>
          <a:noFill/>
        </p:spPr>
        <p:txBody>
          <a:bodyPr wrap="square" rtlCol="0">
            <a:spAutoFit/>
          </a:bodyPr>
          <a:lstStyle/>
          <a:p>
            <a:r>
              <a:rPr lang="en-US" altLang="zh-CN" sz="6000" b="1" dirty="0">
                <a:solidFill>
                  <a:srgbClr val="0066FF"/>
                </a:solidFill>
                <a:latin typeface="Times New Roman" panose="02020603050405020304" pitchFamily="18" charset="0"/>
                <a:ea typeface="inpin heiti" charset="-122"/>
                <a:cs typeface="Times New Roman" panose="02020603050405020304" pitchFamily="18" charset="0"/>
              </a:rPr>
              <a:t>CHÚNG TA VÀO BÀI MỚI</a:t>
            </a:r>
            <a:endParaRPr lang="zh-CN" altLang="en-US" sz="6000" b="1" dirty="0">
              <a:solidFill>
                <a:srgbClr val="0066FF"/>
              </a:solidFill>
              <a:latin typeface="Times New Roman" panose="02020603050405020304" pitchFamily="18" charset="0"/>
              <a:ea typeface="inpin heiti" charset="-122"/>
              <a:cs typeface="Times New Roman" panose="02020603050405020304" pitchFamily="18" charset="0"/>
            </a:endParaRPr>
          </a:p>
        </p:txBody>
      </p:sp>
    </p:spTree>
    <p:extLst>
      <p:ext uri="{BB962C8B-B14F-4D97-AF65-F5344CB8AC3E}">
        <p14:creationId xmlns:p14="http://schemas.microsoft.com/office/powerpoint/2010/main" val="1090012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DFAD6D53-3DE8-4273-9180-4C2692309D4F}"/>
              </a:ext>
            </a:extLst>
          </p:cNvPr>
          <p:cNvGrpSpPr/>
          <p:nvPr/>
        </p:nvGrpSpPr>
        <p:grpSpPr>
          <a:xfrm>
            <a:off x="0" y="0"/>
            <a:ext cx="12192000" cy="6858000"/>
            <a:chOff x="0" y="0"/>
            <a:chExt cx="12192000" cy="6858000"/>
          </a:xfrm>
        </p:grpSpPr>
        <p:pic>
          <p:nvPicPr>
            <p:cNvPr id="3" name="图片 2">
              <a:extLst>
                <a:ext uri="{FF2B5EF4-FFF2-40B4-BE49-F238E27FC236}">
                  <a16:creationId xmlns:a16="http://schemas.microsoft.com/office/drawing/2014/main" id="{A5E91FBD-37BC-457E-ABD5-D9C2829FD3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94857" y="0"/>
              <a:ext cx="9797143" cy="6858000"/>
            </a:xfrm>
            <a:prstGeom prst="rect">
              <a:avLst/>
            </a:prstGeom>
          </p:spPr>
        </p:pic>
        <p:sp>
          <p:nvSpPr>
            <p:cNvPr id="4" name="矩形 3">
              <a:extLst>
                <a:ext uri="{FF2B5EF4-FFF2-40B4-BE49-F238E27FC236}">
                  <a16:creationId xmlns:a16="http://schemas.microsoft.com/office/drawing/2014/main" id="{A2E216C4-7DC3-4BDA-A6E4-709881A4CC07}"/>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grpSp>
      <p:pic>
        <p:nvPicPr>
          <p:cNvPr id="8" name="图片 7">
            <a:extLst>
              <a:ext uri="{FF2B5EF4-FFF2-40B4-BE49-F238E27FC236}">
                <a16:creationId xmlns:a16="http://schemas.microsoft.com/office/drawing/2014/main" id="{C134D97E-F1D2-445D-8119-3552073EF5F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3254" y="2514600"/>
            <a:ext cx="4222504" cy="4666130"/>
          </a:xfrm>
          <a:prstGeom prst="rect">
            <a:avLst/>
          </a:prstGeom>
        </p:spPr>
      </p:pic>
      <p:sp>
        <p:nvSpPr>
          <p:cNvPr id="9" name="文本框 8">
            <a:extLst>
              <a:ext uri="{FF2B5EF4-FFF2-40B4-BE49-F238E27FC236}">
                <a16:creationId xmlns:a16="http://schemas.microsoft.com/office/drawing/2014/main" id="{981B65FC-ADA6-4EC9-B82F-79A6B8E3B053}"/>
              </a:ext>
            </a:extLst>
          </p:cNvPr>
          <p:cNvSpPr txBox="1"/>
          <p:nvPr/>
        </p:nvSpPr>
        <p:spPr>
          <a:xfrm>
            <a:off x="141403" y="944819"/>
            <a:ext cx="12050598" cy="212365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err="1">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Xã</a:t>
            </a:r>
            <a:r>
              <a:rPr kumimoji="0" lang="en-US" altLang="zh-CN" sz="66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6600" b="1" i="0" u="none" strike="noStrike" kern="1200" cap="none" spc="0" normalizeH="0" baseline="0" noProof="0" dirty="0" err="1">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hội</a:t>
            </a:r>
            <a:r>
              <a:rPr kumimoji="0" lang="en-US" altLang="zh-CN" sz="66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6600" b="1" i="0" u="none" strike="noStrike" kern="1200" cap="none" spc="0" normalizeH="0" baseline="0" noProof="0" dirty="0" err="1">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Việt</a:t>
            </a:r>
            <a:r>
              <a:rPr kumimoji="0" lang="en-US" altLang="zh-CN" sz="66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 Nam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err="1">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cuối</a:t>
            </a:r>
            <a:r>
              <a:rPr kumimoji="0" lang="en-US" altLang="zh-CN" sz="66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6600" b="1" i="0" u="none" strike="noStrike" kern="1200" cap="none" spc="0" normalizeH="0" baseline="0" noProof="0" dirty="0" err="1">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thế</a:t>
            </a:r>
            <a:r>
              <a:rPr kumimoji="0" lang="en-US" altLang="zh-CN" sz="66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6600" b="1" i="0" u="none" strike="noStrike" kern="1200" cap="none" spc="0" normalizeH="0" baseline="0" noProof="0" dirty="0" err="1">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kỉ</a:t>
            </a:r>
            <a:r>
              <a:rPr kumimoji="0" lang="en-US" altLang="zh-CN" sz="66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 XIX – </a:t>
            </a:r>
            <a:r>
              <a:rPr kumimoji="0" lang="en-US" altLang="zh-CN" sz="6600" b="1" i="0" u="none" strike="noStrike" kern="1200" cap="none" spc="0" normalizeH="0" baseline="0" noProof="0" dirty="0" err="1">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đầu</a:t>
            </a:r>
            <a:r>
              <a:rPr kumimoji="0" lang="en-US" altLang="zh-CN" sz="66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6600" b="1" i="0" u="none" strike="noStrike" kern="1200" cap="none" spc="0" normalizeH="0" baseline="0" noProof="0" dirty="0" err="1">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thế</a:t>
            </a:r>
            <a:r>
              <a:rPr kumimoji="0" lang="en-US" altLang="zh-CN" sz="66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6600" b="1" i="0" u="none" strike="noStrike" kern="1200" cap="none" spc="0" normalizeH="0" baseline="0" noProof="0" dirty="0" err="1">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kỉ</a:t>
            </a:r>
            <a:r>
              <a:rPr kumimoji="0" lang="en-US" altLang="zh-CN" sz="66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 XX</a:t>
            </a:r>
            <a:endParaRPr kumimoji="0" lang="zh-CN" altLang="en-US" sz="66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endParaRPr>
          </a:p>
        </p:txBody>
      </p:sp>
      <p:sp>
        <p:nvSpPr>
          <p:cNvPr id="13" name="矩形: 圆角 12">
            <a:extLst>
              <a:ext uri="{FF2B5EF4-FFF2-40B4-BE49-F238E27FC236}">
                <a16:creationId xmlns:a16="http://schemas.microsoft.com/office/drawing/2014/main" id="{CEE1C666-20C7-446E-8AC2-A57590AB36B4}"/>
              </a:ext>
            </a:extLst>
          </p:cNvPr>
          <p:cNvSpPr/>
          <p:nvPr/>
        </p:nvSpPr>
        <p:spPr>
          <a:xfrm>
            <a:off x="593030" y="216915"/>
            <a:ext cx="2225426" cy="835463"/>
          </a:xfrm>
          <a:prstGeom prst="roundRect">
            <a:avLst>
              <a:gd name="adj" fmla="val 50000"/>
            </a:avLst>
          </a:prstGeom>
          <a:solidFill>
            <a:srgbClr val="FDE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sp>
        <p:nvSpPr>
          <p:cNvPr id="14" name="文本框 13">
            <a:extLst>
              <a:ext uri="{FF2B5EF4-FFF2-40B4-BE49-F238E27FC236}">
                <a16:creationId xmlns:a16="http://schemas.microsoft.com/office/drawing/2014/main" id="{88166D9F-42B0-45EB-9DDB-08E307463AD7}"/>
              </a:ext>
            </a:extLst>
          </p:cNvPr>
          <p:cNvSpPr txBox="1"/>
          <p:nvPr/>
        </p:nvSpPr>
        <p:spPr>
          <a:xfrm>
            <a:off x="872839" y="129049"/>
            <a:ext cx="2438490"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Bài</a:t>
            </a:r>
            <a:r>
              <a:rPr kumimoji="0" lang="en-US" altLang="zh-CN" sz="54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rPr>
              <a:t> 4</a:t>
            </a:r>
            <a:endParaRPr kumimoji="0" lang="zh-CN" altLang="en-US" sz="5400"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16" name="Conal Fowkes - You've Got That Thing">
            <a:hlinkClick r:id="" action="ppaction://media"/>
            <a:extLst>
              <a:ext uri="{FF2B5EF4-FFF2-40B4-BE49-F238E27FC236}">
                <a16:creationId xmlns:a16="http://schemas.microsoft.com/office/drawing/2014/main" id="{94BFF004-2AE6-482D-AD8F-B5741EEAEEC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439398" y="4626233"/>
            <a:ext cx="304800" cy="304800"/>
          </a:xfrm>
          <a:prstGeom prst="rect">
            <a:avLst/>
          </a:prstGeom>
        </p:spPr>
      </p:pic>
      <p:pic>
        <p:nvPicPr>
          <p:cNvPr id="2" name="轻松欢乐节奏感动进取电子音乐.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438400" y="-1219200"/>
            <a:ext cx="812800" cy="812800"/>
          </a:xfrm>
          <a:prstGeom prst="rect">
            <a:avLst/>
          </a:prstGeom>
        </p:spPr>
      </p:pic>
    </p:spTree>
    <p:extLst>
      <p:ext uri="{BB962C8B-B14F-4D97-AF65-F5344CB8AC3E}">
        <p14:creationId xmlns:p14="http://schemas.microsoft.com/office/powerpoint/2010/main" val="3760841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audio>
              <p:cMediaNode vol="80000" numSld="999" showWhenStopped="0">
                <p:cTn id="2" repeatCount="indefinite" fill="remove" display="0">
                  <p:stCondLst>
                    <p:cond delay="indefinite"/>
                  </p:stCondLst>
                  <p:endCondLst>
                    <p:cond evt="onStopAudio" delay="0">
                      <p:tgtEl>
                        <p:sldTgt/>
                      </p:tgtEl>
                    </p:cond>
                  </p:endCondLst>
                </p:cTn>
                <p:tgtEl>
                  <p:spTgt spid="16"/>
                </p:tgtEl>
              </p:cMediaNode>
            </p:audio>
            <p:audio>
              <p:cMediaNode vol="80000" numSld="999" showWhenStopped="0">
                <p:cTn id="3"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B5EB1B5-2972-4D46-89FA-DC33E6EA558B}"/>
              </a:ext>
            </a:extLst>
          </p:cNvPr>
          <p:cNvGrpSpPr/>
          <p:nvPr/>
        </p:nvGrpSpPr>
        <p:grpSpPr>
          <a:xfrm>
            <a:off x="0" y="0"/>
            <a:ext cx="12191999" cy="6858000"/>
            <a:chOff x="0" y="0"/>
            <a:chExt cx="12191999" cy="6858000"/>
          </a:xfrm>
        </p:grpSpPr>
        <p:pic>
          <p:nvPicPr>
            <p:cNvPr id="3" name="图片 2">
              <a:extLst>
                <a:ext uri="{FF2B5EF4-FFF2-40B4-BE49-F238E27FC236}">
                  <a16:creationId xmlns:a16="http://schemas.microsoft.com/office/drawing/2014/main" id="{71C0711C-3A15-4BED-8D6C-E743E1762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4" name="矩形 3">
              <a:extLst>
                <a:ext uri="{FF2B5EF4-FFF2-40B4-BE49-F238E27FC236}">
                  <a16:creationId xmlns:a16="http://schemas.microsoft.com/office/drawing/2014/main" id="{3B87A3B2-65EA-4546-8C49-CA50B99F1A23}"/>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grpSp>
      <p:pic>
        <p:nvPicPr>
          <p:cNvPr id="5" name="图片 4">
            <a:extLst>
              <a:ext uri="{FF2B5EF4-FFF2-40B4-BE49-F238E27FC236}">
                <a16:creationId xmlns:a16="http://schemas.microsoft.com/office/drawing/2014/main" id="{80AE75E9-AE92-448C-A8B4-32D52E579F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568D798C-1219-4478-889B-360F707B34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sp>
        <p:nvSpPr>
          <p:cNvPr id="8" name="任意多边形 33">
            <a:extLst>
              <a:ext uri="{FF2B5EF4-FFF2-40B4-BE49-F238E27FC236}">
                <a16:creationId xmlns:a16="http://schemas.microsoft.com/office/drawing/2014/main" id="{060F65E5-D9C0-4C9A-9E47-A7F0D08C17BE}"/>
              </a:ext>
            </a:extLst>
          </p:cNvPr>
          <p:cNvSpPr>
            <a:spLocks/>
          </p:cNvSpPr>
          <p:nvPr/>
        </p:nvSpPr>
        <p:spPr bwMode="auto">
          <a:xfrm flipH="1">
            <a:off x="543023" y="942295"/>
            <a:ext cx="8310414" cy="1534794"/>
          </a:xfrm>
          <a:custGeom>
            <a:avLst/>
            <a:gdLst>
              <a:gd name="T0" fmla="*/ 462991 w 4736306"/>
              <a:gd name="T1" fmla="*/ 0 h 925514"/>
              <a:gd name="T2" fmla="*/ 520167 w 4736306"/>
              <a:gd name="T3" fmla="*/ 5761 h 925514"/>
              <a:gd name="T4" fmla="*/ 520167 w 4736306"/>
              <a:gd name="T5" fmla="*/ 0 h 925514"/>
              <a:gd name="T6" fmla="*/ 4738688 w 4736306"/>
              <a:gd name="T7" fmla="*/ 0 h 925514"/>
              <a:gd name="T8" fmla="*/ 4738688 w 4736306"/>
              <a:gd name="T9" fmla="*/ 925508 h 925514"/>
              <a:gd name="T10" fmla="*/ 520167 w 4736306"/>
              <a:gd name="T11" fmla="*/ 925508 h 925514"/>
              <a:gd name="T12" fmla="*/ 520167 w 4736306"/>
              <a:gd name="T13" fmla="*/ 919747 h 925514"/>
              <a:gd name="T14" fmla="*/ 462991 w 4736306"/>
              <a:gd name="T15" fmla="*/ 925508 h 925514"/>
              <a:gd name="T16" fmla="*/ 0 w 4736306"/>
              <a:gd name="T17" fmla="*/ 462754 h 925514"/>
              <a:gd name="T18" fmla="*/ 462991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FDEBB0"/>
          </a:solidFill>
          <a:ln>
            <a:noFill/>
          </a:ln>
        </p:spPr>
        <p:txBody>
          <a:bodyPr anchor="ctr"/>
          <a:lstStyle/>
          <a:p>
            <a:pPr algn="ctr"/>
            <a:r>
              <a:rPr lang="en-US" sz="4800" b="1" dirty="0">
                <a:solidFill>
                  <a:srgbClr val="FF0066"/>
                </a:solidFill>
                <a:latin typeface="Times New Roman" panose="02020603050405020304" pitchFamily="18" charset="0"/>
                <a:cs typeface="Times New Roman" panose="02020603050405020304" pitchFamily="18" charset="0"/>
              </a:rPr>
              <a:t>1. </a:t>
            </a:r>
            <a:r>
              <a:rPr lang="en-US" sz="4800" b="1" dirty="0" err="1">
                <a:solidFill>
                  <a:srgbClr val="FF0066"/>
                </a:solidFill>
                <a:latin typeface="Times New Roman" panose="02020603050405020304" pitchFamily="18" charset="0"/>
                <a:cs typeface="Times New Roman" panose="02020603050405020304" pitchFamily="18" charset="0"/>
              </a:rPr>
              <a:t>Kinh</a:t>
            </a:r>
            <a:r>
              <a:rPr lang="en-US" sz="4800" b="1" dirty="0">
                <a:solidFill>
                  <a:srgbClr val="FF0066"/>
                </a:solidFill>
                <a:latin typeface="Times New Roman" panose="02020603050405020304" pitchFamily="18" charset="0"/>
                <a:cs typeface="Times New Roman" panose="02020603050405020304" pitchFamily="18" charset="0"/>
              </a:rPr>
              <a:t> </a:t>
            </a:r>
            <a:r>
              <a:rPr lang="en-US" sz="4800" b="1" dirty="0" err="1">
                <a:solidFill>
                  <a:srgbClr val="FF0066"/>
                </a:solidFill>
                <a:latin typeface="Times New Roman" panose="02020603050405020304" pitchFamily="18" charset="0"/>
                <a:cs typeface="Times New Roman" panose="02020603050405020304" pitchFamily="18" charset="0"/>
              </a:rPr>
              <a:t>tế</a:t>
            </a:r>
            <a:r>
              <a:rPr lang="en-US" sz="4800" b="1" dirty="0">
                <a:solidFill>
                  <a:srgbClr val="FF0066"/>
                </a:solidFill>
                <a:latin typeface="Times New Roman" panose="02020603050405020304" pitchFamily="18" charset="0"/>
                <a:cs typeface="Times New Roman" panose="02020603050405020304" pitchFamily="18" charset="0"/>
              </a:rPr>
              <a:t> </a:t>
            </a:r>
            <a:r>
              <a:rPr lang="en-US" sz="4800" b="1" dirty="0" err="1">
                <a:solidFill>
                  <a:srgbClr val="FF0066"/>
                </a:solidFill>
                <a:latin typeface="Times New Roman" panose="02020603050405020304" pitchFamily="18" charset="0"/>
                <a:cs typeface="Times New Roman" panose="02020603050405020304" pitchFamily="18" charset="0"/>
              </a:rPr>
              <a:t>Việt</a:t>
            </a:r>
            <a:r>
              <a:rPr lang="en-US" sz="4800" b="1" dirty="0">
                <a:solidFill>
                  <a:srgbClr val="FF0066"/>
                </a:solidFill>
                <a:latin typeface="Times New Roman" panose="02020603050405020304" pitchFamily="18" charset="0"/>
                <a:cs typeface="Times New Roman" panose="02020603050405020304" pitchFamily="18" charset="0"/>
              </a:rPr>
              <a:t> Nam</a:t>
            </a:r>
          </a:p>
          <a:p>
            <a:pPr algn="ctr"/>
            <a:r>
              <a:rPr lang="en-US" sz="4800" b="1" dirty="0" err="1">
                <a:solidFill>
                  <a:srgbClr val="FF0066"/>
                </a:solidFill>
                <a:latin typeface="Times New Roman" panose="02020603050405020304" pitchFamily="18" charset="0"/>
                <a:cs typeface="Times New Roman" panose="02020603050405020304" pitchFamily="18" charset="0"/>
              </a:rPr>
              <a:t>cuối</a:t>
            </a:r>
            <a:r>
              <a:rPr lang="en-US" sz="4800" b="1" dirty="0">
                <a:solidFill>
                  <a:srgbClr val="FF0066"/>
                </a:solidFill>
                <a:latin typeface="Times New Roman" panose="02020603050405020304" pitchFamily="18" charset="0"/>
                <a:cs typeface="Times New Roman" panose="02020603050405020304" pitchFamily="18" charset="0"/>
              </a:rPr>
              <a:t> </a:t>
            </a:r>
            <a:r>
              <a:rPr lang="en-US" sz="4800" b="1" dirty="0" err="1">
                <a:solidFill>
                  <a:srgbClr val="FF0066"/>
                </a:solidFill>
                <a:latin typeface="Times New Roman" panose="02020603050405020304" pitchFamily="18" charset="0"/>
                <a:cs typeface="Times New Roman" panose="02020603050405020304" pitchFamily="18" charset="0"/>
              </a:rPr>
              <a:t>thế</a:t>
            </a:r>
            <a:r>
              <a:rPr lang="en-US" sz="4800" b="1" dirty="0">
                <a:solidFill>
                  <a:srgbClr val="FF0066"/>
                </a:solidFill>
                <a:latin typeface="Times New Roman" panose="02020603050405020304" pitchFamily="18" charset="0"/>
                <a:cs typeface="Times New Roman" panose="02020603050405020304" pitchFamily="18" charset="0"/>
              </a:rPr>
              <a:t> </a:t>
            </a:r>
            <a:r>
              <a:rPr lang="en-US" sz="4800" b="1" dirty="0" err="1">
                <a:solidFill>
                  <a:srgbClr val="FF0066"/>
                </a:solidFill>
                <a:latin typeface="Times New Roman" panose="02020603050405020304" pitchFamily="18" charset="0"/>
                <a:cs typeface="Times New Roman" panose="02020603050405020304" pitchFamily="18" charset="0"/>
              </a:rPr>
              <a:t>kỉ</a:t>
            </a:r>
            <a:r>
              <a:rPr lang="en-US" sz="4800" b="1" dirty="0">
                <a:solidFill>
                  <a:srgbClr val="FF0066"/>
                </a:solidFill>
                <a:latin typeface="Times New Roman" panose="02020603050405020304" pitchFamily="18" charset="0"/>
                <a:cs typeface="Times New Roman" panose="02020603050405020304" pitchFamily="18" charset="0"/>
              </a:rPr>
              <a:t> XIX </a:t>
            </a:r>
            <a:r>
              <a:rPr lang="vi-VN" sz="4800" b="1" dirty="0">
                <a:solidFill>
                  <a:srgbClr val="FF0066"/>
                </a:solidFill>
                <a:latin typeface="Times New Roman" panose="02020603050405020304" pitchFamily="18" charset="0"/>
                <a:cs typeface="Times New Roman" panose="02020603050405020304" pitchFamily="18" charset="0"/>
              </a:rPr>
              <a:t>đ</a:t>
            </a:r>
            <a:r>
              <a:rPr lang="en-US" sz="4800" b="1" dirty="0" err="1">
                <a:solidFill>
                  <a:srgbClr val="FF0066"/>
                </a:solidFill>
                <a:latin typeface="Times New Roman" panose="02020603050405020304" pitchFamily="18" charset="0"/>
                <a:cs typeface="Times New Roman" panose="02020603050405020304" pitchFamily="18" charset="0"/>
              </a:rPr>
              <a:t>ầu</a:t>
            </a:r>
            <a:r>
              <a:rPr lang="en-US" sz="4800" b="1" dirty="0">
                <a:solidFill>
                  <a:srgbClr val="FF0066"/>
                </a:solidFill>
                <a:latin typeface="Times New Roman" panose="02020603050405020304" pitchFamily="18" charset="0"/>
                <a:cs typeface="Times New Roman" panose="02020603050405020304" pitchFamily="18" charset="0"/>
              </a:rPr>
              <a:t> </a:t>
            </a:r>
            <a:r>
              <a:rPr lang="en-US" sz="4800" b="1" dirty="0" err="1">
                <a:solidFill>
                  <a:srgbClr val="FF0066"/>
                </a:solidFill>
                <a:latin typeface="Times New Roman" panose="02020603050405020304" pitchFamily="18" charset="0"/>
                <a:cs typeface="Times New Roman" panose="02020603050405020304" pitchFamily="18" charset="0"/>
              </a:rPr>
              <a:t>thế</a:t>
            </a:r>
            <a:r>
              <a:rPr lang="en-US" sz="4800" b="1" dirty="0">
                <a:solidFill>
                  <a:srgbClr val="FF0066"/>
                </a:solidFill>
                <a:latin typeface="Times New Roman" panose="02020603050405020304" pitchFamily="18" charset="0"/>
                <a:cs typeface="Times New Roman" panose="02020603050405020304" pitchFamily="18" charset="0"/>
              </a:rPr>
              <a:t> </a:t>
            </a:r>
            <a:r>
              <a:rPr lang="en-US" sz="4800" b="1" dirty="0" err="1">
                <a:solidFill>
                  <a:srgbClr val="FF0066"/>
                </a:solidFill>
                <a:latin typeface="Times New Roman" panose="02020603050405020304" pitchFamily="18" charset="0"/>
                <a:cs typeface="Times New Roman" panose="02020603050405020304" pitchFamily="18" charset="0"/>
              </a:rPr>
              <a:t>kỉ</a:t>
            </a:r>
            <a:r>
              <a:rPr lang="en-US" sz="4800" b="1" dirty="0">
                <a:solidFill>
                  <a:srgbClr val="FF0066"/>
                </a:solidFill>
                <a:latin typeface="Times New Roman" panose="02020603050405020304" pitchFamily="18" charset="0"/>
                <a:cs typeface="Times New Roman" panose="02020603050405020304" pitchFamily="18" charset="0"/>
              </a:rPr>
              <a:t> XX</a:t>
            </a:r>
          </a:p>
        </p:txBody>
      </p:sp>
      <p:pic>
        <p:nvPicPr>
          <p:cNvPr id="31" name="图片 30">
            <a:extLst>
              <a:ext uri="{FF2B5EF4-FFF2-40B4-BE49-F238E27FC236}">
                <a16:creationId xmlns:a16="http://schemas.microsoft.com/office/drawing/2014/main" id="{DE66222D-FA7E-44C3-8400-3914D7DCE1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718677" y="76181"/>
            <a:ext cx="3476927" cy="6781819"/>
          </a:xfrm>
          <a:prstGeom prst="rect">
            <a:avLst/>
          </a:prstGeom>
        </p:spPr>
      </p:pic>
    </p:spTree>
    <p:extLst>
      <p:ext uri="{BB962C8B-B14F-4D97-AF65-F5344CB8AC3E}">
        <p14:creationId xmlns:p14="http://schemas.microsoft.com/office/powerpoint/2010/main" val="1250373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37041E2D-D53A-4DF3-98D9-3BF2D150D7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806824" cy="806824"/>
          </a:xfrm>
          <a:prstGeom prst="rect">
            <a:avLst/>
          </a:prstGeom>
        </p:spPr>
      </p:pic>
      <p:pic>
        <p:nvPicPr>
          <p:cNvPr id="6" name="图片 5">
            <a:extLst>
              <a:ext uri="{FF2B5EF4-FFF2-40B4-BE49-F238E27FC236}">
                <a16:creationId xmlns:a16="http://schemas.microsoft.com/office/drawing/2014/main" id="{BEE04C5C-4DEA-4078-AD66-B00C74E8C0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342" y="510989"/>
            <a:ext cx="2286997" cy="295835"/>
          </a:xfrm>
          <a:prstGeom prst="rect">
            <a:avLst/>
          </a:prstGeom>
        </p:spPr>
      </p:pic>
      <p:sp>
        <p:nvSpPr>
          <p:cNvPr id="8" name="椭圆 10">
            <a:extLst>
              <a:ext uri="{FF2B5EF4-FFF2-40B4-BE49-F238E27FC236}">
                <a16:creationId xmlns:a16="http://schemas.microsoft.com/office/drawing/2014/main" id="{E80CA69F-03CA-4131-A32C-FA91D383E374}"/>
              </a:ext>
            </a:extLst>
          </p:cNvPr>
          <p:cNvSpPr>
            <a:spLocks noChangeArrowheads="1"/>
          </p:cNvSpPr>
          <p:nvPr/>
        </p:nvSpPr>
        <p:spPr bwMode="auto">
          <a:xfrm>
            <a:off x="226243" y="806823"/>
            <a:ext cx="5542961" cy="5094355"/>
          </a:xfrm>
          <a:prstGeom prst="ellipse">
            <a:avLst/>
          </a:prstGeom>
          <a:solidFill>
            <a:srgbClr val="FDEBB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lvl="0" algn="ctr">
              <a:lnSpc>
                <a:spcPct val="100000"/>
              </a:lnSpc>
              <a:spcBef>
                <a:spcPct val="0"/>
              </a:spcBef>
              <a:buNone/>
            </a:pPr>
            <a:r>
              <a:rPr lang="en-US" sz="3600" b="1" dirty="0">
                <a:solidFill>
                  <a:srgbClr val="002060"/>
                </a:solidFill>
                <a:latin typeface="Times New Roman" panose="02020603050405020304" pitchFamily="18" charset="0"/>
                <a:cs typeface="Times New Roman" panose="02020603050405020304" pitchFamily="18" charset="0"/>
              </a:rPr>
              <a:t>Cuối thế kỉ XIX – đầu thế kỉ XX, sau khi dập tắt phong trào đấu tranh của nhân dân ta, thực dân Pháp đã làm gì?</a:t>
            </a:r>
            <a:endParaRPr kumimoji="0" lang="zh-CN" alt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sym typeface="宋体" panose="02010600030101010101" pitchFamily="2" charset="-122"/>
            </a:endParaRPr>
          </a:p>
        </p:txBody>
      </p:sp>
      <p:sp>
        <p:nvSpPr>
          <p:cNvPr id="9" name="椭圆 11">
            <a:extLst>
              <a:ext uri="{FF2B5EF4-FFF2-40B4-BE49-F238E27FC236}">
                <a16:creationId xmlns:a16="http://schemas.microsoft.com/office/drawing/2014/main" id="{366D72D1-5BF2-44E0-9815-4BE59ACB5F30}"/>
              </a:ext>
            </a:extLst>
          </p:cNvPr>
          <p:cNvSpPr>
            <a:spLocks noChangeArrowheads="1"/>
          </p:cNvSpPr>
          <p:nvPr/>
        </p:nvSpPr>
        <p:spPr bwMode="auto">
          <a:xfrm>
            <a:off x="5994284" y="806823"/>
            <a:ext cx="5892916" cy="5462001"/>
          </a:xfrm>
          <a:prstGeom prst="ellipse">
            <a:avLst/>
          </a:prstGeom>
          <a:solidFill>
            <a:schemeClr val="accent6">
              <a:lumMod val="40000"/>
              <a:lumOff val="60000"/>
            </a:schemeClr>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20000"/>
              </a:spcBef>
              <a:buNone/>
            </a:pPr>
            <a:r>
              <a:rPr lang="en-US" sz="3600" b="1" dirty="0">
                <a:solidFill>
                  <a:srgbClr val="006600"/>
                </a:solidFill>
                <a:latin typeface="Times New Roman" panose="02020603050405020304" pitchFamily="18" charset="0"/>
                <a:cs typeface="Times New Roman" panose="02020603050405020304" pitchFamily="18" charset="0"/>
              </a:rPr>
              <a:t>Sau khi dập tắt phong trào đấu tranh của nhân dân ta, thực dân Pháp đã đặt ách thống trị, tang cường bóc lột, vơ vét tài nguyên đất nước ta.</a:t>
            </a:r>
          </a:p>
        </p:txBody>
      </p:sp>
    </p:spTree>
    <p:extLst>
      <p:ext uri="{BB962C8B-B14F-4D97-AF65-F5344CB8AC3E}">
        <p14:creationId xmlns:p14="http://schemas.microsoft.com/office/powerpoint/2010/main" val="786601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3119D9BB-CCDF-46B7-A553-AAD0D54E5977}"/>
              </a:ext>
            </a:extLst>
          </p:cNvPr>
          <p:cNvGrpSpPr/>
          <p:nvPr/>
        </p:nvGrpSpPr>
        <p:grpSpPr>
          <a:xfrm>
            <a:off x="0" y="0"/>
            <a:ext cx="12191999" cy="6858000"/>
            <a:chOff x="0" y="0"/>
            <a:chExt cx="12191999" cy="6858000"/>
          </a:xfrm>
        </p:grpSpPr>
        <p:pic>
          <p:nvPicPr>
            <p:cNvPr id="2" name="图片 1">
              <a:extLst>
                <a:ext uri="{FF2B5EF4-FFF2-40B4-BE49-F238E27FC236}">
                  <a16:creationId xmlns:a16="http://schemas.microsoft.com/office/drawing/2014/main" id="{98D742B0-F26D-43E0-B99B-7D7B3A2738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57" y="0"/>
              <a:ext cx="9797142" cy="6858000"/>
            </a:xfrm>
            <a:prstGeom prst="rect">
              <a:avLst/>
            </a:prstGeom>
          </p:spPr>
        </p:pic>
        <p:sp>
          <p:nvSpPr>
            <p:cNvPr id="3" name="矩形 2">
              <a:extLst>
                <a:ext uri="{FF2B5EF4-FFF2-40B4-BE49-F238E27FC236}">
                  <a16:creationId xmlns:a16="http://schemas.microsoft.com/office/drawing/2014/main" id="{8F4044AC-B943-4E2A-B85C-DCA07AECBFDE}"/>
                </a:ext>
              </a:extLst>
            </p:cNvPr>
            <p:cNvSpPr/>
            <p:nvPr/>
          </p:nvSpPr>
          <p:spPr>
            <a:xfrm>
              <a:off x="0" y="0"/>
              <a:ext cx="2394857" cy="6858000"/>
            </a:xfrm>
            <a:prstGeom prst="rect">
              <a:avLst/>
            </a:prstGeom>
            <a:solidFill>
              <a:srgbClr val="FEF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grpSp>
      <p:pic>
        <p:nvPicPr>
          <p:cNvPr id="6" name="图片 5">
            <a:extLst>
              <a:ext uri="{FF2B5EF4-FFF2-40B4-BE49-F238E27FC236}">
                <a16:creationId xmlns:a16="http://schemas.microsoft.com/office/drawing/2014/main" id="{C3DB7EF5-02CF-479D-BF94-218346A6388E}"/>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88893" y="554590"/>
            <a:ext cx="6858000" cy="6858000"/>
          </a:xfrm>
          <a:prstGeom prst="rect">
            <a:avLst/>
          </a:prstGeom>
        </p:spPr>
      </p:pic>
      <p:sp>
        <p:nvSpPr>
          <p:cNvPr id="7" name="矩形: 圆角 6">
            <a:extLst>
              <a:ext uri="{FF2B5EF4-FFF2-40B4-BE49-F238E27FC236}">
                <a16:creationId xmlns:a16="http://schemas.microsoft.com/office/drawing/2014/main" id="{36F5BCD9-D656-43B7-958D-A26FAD17ADDB}"/>
              </a:ext>
            </a:extLst>
          </p:cNvPr>
          <p:cNvSpPr/>
          <p:nvPr/>
        </p:nvSpPr>
        <p:spPr>
          <a:xfrm>
            <a:off x="254524" y="65988"/>
            <a:ext cx="11203185" cy="1403166"/>
          </a:xfrm>
          <a:prstGeom prst="roundRect">
            <a:avLst>
              <a:gd name="adj" fmla="val 50000"/>
            </a:avLst>
          </a:prstGeom>
          <a:solidFill>
            <a:srgbClr val="FDE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8" name="文本框 7">
            <a:extLst>
              <a:ext uri="{FF2B5EF4-FFF2-40B4-BE49-F238E27FC236}">
                <a16:creationId xmlns:a16="http://schemas.microsoft.com/office/drawing/2014/main" id="{CB38378F-DE6C-48F0-A6F4-6D7954495326}"/>
              </a:ext>
            </a:extLst>
          </p:cNvPr>
          <p:cNvSpPr txBox="1"/>
          <p:nvPr/>
        </p:nvSpPr>
        <p:spPr>
          <a:xfrm>
            <a:off x="734291" y="105630"/>
            <a:ext cx="10723418" cy="1323439"/>
          </a:xfrm>
          <a:prstGeom prst="rect">
            <a:avLst/>
          </a:prstGeom>
          <a:noFill/>
        </p:spPr>
        <p:txBody>
          <a:bodyPr wrap="square" rtlCol="0">
            <a:spAutoFit/>
          </a:bodyPr>
          <a:lstStyle/>
          <a:p>
            <a:r>
              <a:rPr lang="en-US" altLang="zh-CN" sz="4000" b="1" dirty="0" err="1">
                <a:solidFill>
                  <a:srgbClr val="002060"/>
                </a:solidFill>
                <a:latin typeface="Times New Roman" panose="02020603050405020304" pitchFamily="18" charset="0"/>
                <a:ea typeface="inpin heiti" charset="-122"/>
                <a:cs typeface="Times New Roman" panose="02020603050405020304" pitchFamily="18" charset="0"/>
              </a:rPr>
              <a:t>Chúng</a:t>
            </a:r>
            <a:r>
              <a:rPr lang="en-US" altLang="zh-CN" sz="4000" b="1" dirty="0">
                <a:solidFill>
                  <a:srgbClr val="002060"/>
                </a:solidFill>
                <a:latin typeface="Times New Roman" panose="02020603050405020304" pitchFamily="18" charset="0"/>
                <a:ea typeface="inpin heiti" charset="-122"/>
                <a:cs typeface="Times New Roman" panose="02020603050405020304" pitchFamily="18" charset="0"/>
              </a:rPr>
              <a:t> </a:t>
            </a:r>
            <a:r>
              <a:rPr lang="en-US" altLang="zh-CN" sz="4000" b="1" dirty="0" err="1">
                <a:solidFill>
                  <a:srgbClr val="002060"/>
                </a:solidFill>
                <a:latin typeface="Times New Roman" panose="02020603050405020304" pitchFamily="18" charset="0"/>
                <a:ea typeface="inpin heiti" charset="-122"/>
                <a:cs typeface="Times New Roman" panose="02020603050405020304" pitchFamily="18" charset="0"/>
              </a:rPr>
              <a:t>đã</a:t>
            </a:r>
            <a:r>
              <a:rPr lang="en-US" altLang="zh-CN" sz="4000" b="1" dirty="0">
                <a:solidFill>
                  <a:srgbClr val="002060"/>
                </a:solidFill>
                <a:latin typeface="Times New Roman" panose="02020603050405020304" pitchFamily="18" charset="0"/>
                <a:ea typeface="inpin heiti" charset="-122"/>
                <a:cs typeface="Times New Roman" panose="02020603050405020304" pitchFamily="18" charset="0"/>
              </a:rPr>
              <a:t> </a:t>
            </a:r>
            <a:r>
              <a:rPr lang="en-US" altLang="zh-CN" sz="4000" b="1" dirty="0" err="1">
                <a:solidFill>
                  <a:srgbClr val="002060"/>
                </a:solidFill>
                <a:latin typeface="Times New Roman" panose="02020603050405020304" pitchFamily="18" charset="0"/>
                <a:ea typeface="inpin heiti" charset="-122"/>
                <a:cs typeface="Times New Roman" panose="02020603050405020304" pitchFamily="18" charset="0"/>
              </a:rPr>
              <a:t>khai</a:t>
            </a:r>
            <a:r>
              <a:rPr lang="en-US" altLang="zh-CN" sz="4000" b="1" dirty="0">
                <a:solidFill>
                  <a:srgbClr val="002060"/>
                </a:solidFill>
                <a:latin typeface="Times New Roman" panose="02020603050405020304" pitchFamily="18" charset="0"/>
                <a:ea typeface="inpin heiti" charset="-122"/>
                <a:cs typeface="Times New Roman" panose="02020603050405020304" pitchFamily="18" charset="0"/>
              </a:rPr>
              <a:t> </a:t>
            </a:r>
            <a:r>
              <a:rPr lang="en-US" altLang="zh-CN" sz="4000" b="1" dirty="0" err="1">
                <a:solidFill>
                  <a:srgbClr val="002060"/>
                </a:solidFill>
                <a:latin typeface="Times New Roman" panose="02020603050405020304" pitchFamily="18" charset="0"/>
                <a:ea typeface="inpin heiti" charset="-122"/>
                <a:cs typeface="Times New Roman" panose="02020603050405020304" pitchFamily="18" charset="0"/>
              </a:rPr>
              <a:t>thác</a:t>
            </a:r>
            <a:r>
              <a:rPr lang="en-US" altLang="zh-CN" sz="4000" b="1" dirty="0">
                <a:solidFill>
                  <a:srgbClr val="002060"/>
                </a:solidFill>
                <a:latin typeface="Times New Roman" panose="02020603050405020304" pitchFamily="18" charset="0"/>
                <a:ea typeface="inpin heiti" charset="-122"/>
                <a:cs typeface="Times New Roman" panose="02020603050405020304" pitchFamily="18" charset="0"/>
              </a:rPr>
              <a:t> </a:t>
            </a:r>
            <a:r>
              <a:rPr lang="en-US" altLang="zh-CN" sz="4000" b="1" dirty="0" err="1">
                <a:solidFill>
                  <a:srgbClr val="002060"/>
                </a:solidFill>
                <a:latin typeface="Times New Roman" panose="02020603050405020304" pitchFamily="18" charset="0"/>
                <a:ea typeface="inpin heiti" charset="-122"/>
                <a:cs typeface="Times New Roman" panose="02020603050405020304" pitchFamily="18" charset="0"/>
              </a:rPr>
              <a:t>các</a:t>
            </a:r>
            <a:r>
              <a:rPr lang="en-US" altLang="zh-CN" sz="4000" b="1" dirty="0">
                <a:solidFill>
                  <a:srgbClr val="002060"/>
                </a:solidFill>
                <a:latin typeface="Times New Roman" panose="02020603050405020304" pitchFamily="18" charset="0"/>
                <a:ea typeface="inpin heiti" charset="-122"/>
                <a:cs typeface="Times New Roman" panose="02020603050405020304" pitchFamily="18" charset="0"/>
              </a:rPr>
              <a:t> </a:t>
            </a:r>
            <a:r>
              <a:rPr lang="en-US" altLang="zh-CN" sz="4000" b="1" dirty="0" err="1">
                <a:solidFill>
                  <a:srgbClr val="002060"/>
                </a:solidFill>
                <a:latin typeface="Times New Roman" panose="02020603050405020304" pitchFamily="18" charset="0"/>
                <a:ea typeface="inpin heiti" charset="-122"/>
                <a:cs typeface="Times New Roman" panose="02020603050405020304" pitchFamily="18" charset="0"/>
              </a:rPr>
              <a:t>nguồn</a:t>
            </a:r>
            <a:r>
              <a:rPr lang="en-US" altLang="zh-CN" sz="4000" b="1" dirty="0">
                <a:solidFill>
                  <a:srgbClr val="002060"/>
                </a:solidFill>
                <a:latin typeface="Times New Roman" panose="02020603050405020304" pitchFamily="18" charset="0"/>
                <a:ea typeface="inpin heiti" charset="-122"/>
                <a:cs typeface="Times New Roman" panose="02020603050405020304" pitchFamily="18" charset="0"/>
              </a:rPr>
              <a:t> </a:t>
            </a:r>
            <a:r>
              <a:rPr lang="en-US" altLang="zh-CN" sz="4000" b="1" dirty="0" err="1">
                <a:solidFill>
                  <a:srgbClr val="002060"/>
                </a:solidFill>
                <a:latin typeface="Times New Roman" panose="02020603050405020304" pitchFamily="18" charset="0"/>
                <a:ea typeface="inpin heiti" charset="-122"/>
                <a:cs typeface="Times New Roman" panose="02020603050405020304" pitchFamily="18" charset="0"/>
              </a:rPr>
              <a:t>tài</a:t>
            </a:r>
            <a:r>
              <a:rPr lang="en-US" altLang="zh-CN" sz="4000" b="1" dirty="0">
                <a:solidFill>
                  <a:srgbClr val="002060"/>
                </a:solidFill>
                <a:latin typeface="Times New Roman" panose="02020603050405020304" pitchFamily="18" charset="0"/>
                <a:ea typeface="inpin heiti" charset="-122"/>
                <a:cs typeface="Times New Roman" panose="02020603050405020304" pitchFamily="18" charset="0"/>
              </a:rPr>
              <a:t> </a:t>
            </a:r>
            <a:r>
              <a:rPr lang="en-US" altLang="zh-CN" sz="4000" b="1" dirty="0" err="1">
                <a:solidFill>
                  <a:srgbClr val="002060"/>
                </a:solidFill>
                <a:latin typeface="Times New Roman" panose="02020603050405020304" pitchFamily="18" charset="0"/>
                <a:ea typeface="inpin heiti" charset="-122"/>
                <a:cs typeface="Times New Roman" panose="02020603050405020304" pitchFamily="18" charset="0"/>
              </a:rPr>
              <a:t>nguyên</a:t>
            </a:r>
            <a:r>
              <a:rPr lang="en-US" altLang="zh-CN" sz="4000" b="1" dirty="0">
                <a:solidFill>
                  <a:srgbClr val="002060"/>
                </a:solidFill>
                <a:latin typeface="Times New Roman" panose="02020603050405020304" pitchFamily="18" charset="0"/>
                <a:ea typeface="inpin heiti" charset="-122"/>
                <a:cs typeface="Times New Roman" panose="02020603050405020304" pitchFamily="18" charset="0"/>
              </a:rPr>
              <a:t> </a:t>
            </a:r>
            <a:r>
              <a:rPr lang="en-US" altLang="zh-CN" sz="4000" b="1" dirty="0" err="1">
                <a:solidFill>
                  <a:srgbClr val="002060"/>
                </a:solidFill>
                <a:latin typeface="Times New Roman" panose="02020603050405020304" pitchFamily="18" charset="0"/>
                <a:ea typeface="inpin heiti" charset="-122"/>
                <a:cs typeface="Times New Roman" panose="02020603050405020304" pitchFamily="18" charset="0"/>
              </a:rPr>
              <a:t>nào</a:t>
            </a:r>
            <a:r>
              <a:rPr lang="en-US" altLang="zh-CN" sz="4000" b="1" dirty="0">
                <a:solidFill>
                  <a:srgbClr val="002060"/>
                </a:solidFill>
                <a:latin typeface="Times New Roman" panose="02020603050405020304" pitchFamily="18" charset="0"/>
                <a:ea typeface="inpin heiti" charset="-122"/>
                <a:cs typeface="Times New Roman" panose="02020603050405020304" pitchFamily="18" charset="0"/>
              </a:rPr>
              <a:t>? Ở </a:t>
            </a:r>
            <a:r>
              <a:rPr lang="en-US" altLang="zh-CN" sz="4000" b="1" dirty="0" err="1">
                <a:solidFill>
                  <a:srgbClr val="002060"/>
                </a:solidFill>
                <a:latin typeface="Times New Roman" panose="02020603050405020304" pitchFamily="18" charset="0"/>
                <a:ea typeface="inpin heiti" charset="-122"/>
                <a:cs typeface="Times New Roman" panose="02020603050405020304" pitchFamily="18" charset="0"/>
              </a:rPr>
              <a:t>đâu</a:t>
            </a:r>
            <a:r>
              <a:rPr lang="en-US" altLang="zh-CN" sz="4000" b="1" dirty="0">
                <a:solidFill>
                  <a:srgbClr val="002060"/>
                </a:solidFill>
                <a:latin typeface="Times New Roman" panose="02020603050405020304" pitchFamily="18" charset="0"/>
                <a:ea typeface="inpin heiti" charset="-122"/>
                <a:cs typeface="Times New Roman" panose="02020603050405020304" pitchFamily="18" charset="0"/>
              </a:rPr>
              <a:t>?</a:t>
            </a:r>
            <a:endParaRPr lang="zh-CN" altLang="en-US" sz="4000" b="1" dirty="0">
              <a:solidFill>
                <a:srgbClr val="002060"/>
              </a:solidFill>
              <a:latin typeface="Times New Roman" panose="02020603050405020304" pitchFamily="18" charset="0"/>
              <a:ea typeface="inpin heiti" charset="-122"/>
              <a:cs typeface="Times New Roman" panose="02020603050405020304" pitchFamily="18" charset="0"/>
            </a:endParaRPr>
          </a:p>
        </p:txBody>
      </p:sp>
      <p:sp>
        <p:nvSpPr>
          <p:cNvPr id="9" name="文本框 8">
            <a:extLst>
              <a:ext uri="{FF2B5EF4-FFF2-40B4-BE49-F238E27FC236}">
                <a16:creationId xmlns:a16="http://schemas.microsoft.com/office/drawing/2014/main" id="{5F4C3E3E-FD2F-4E89-BDBA-B50885D28FED}"/>
              </a:ext>
            </a:extLst>
          </p:cNvPr>
          <p:cNvSpPr txBox="1"/>
          <p:nvPr/>
        </p:nvSpPr>
        <p:spPr>
          <a:xfrm>
            <a:off x="5024487" y="1609694"/>
            <a:ext cx="6945847" cy="5940088"/>
          </a:xfrm>
          <a:prstGeom prst="rect">
            <a:avLst/>
          </a:prstGeom>
          <a:noFill/>
        </p:spPr>
        <p:txBody>
          <a:bodyPr wrap="square" rtlCol="0">
            <a:spAutoFit/>
          </a:bodyPr>
          <a:lstStyle/>
          <a:p>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Chúng</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khai</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thác</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than ở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Hòn</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Gai (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Quảng</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Ninh</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thiếc</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ở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Tĩnh</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Túc</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(Cao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Bằng</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bạc</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ở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Ngân</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Sơn</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Bắc</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Cạn</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vàng</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ở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Bồng</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Miêu</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Quảng</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vi-VN" altLang="zh-CN" sz="4400" b="1" dirty="0">
                <a:solidFill>
                  <a:srgbClr val="7030A0"/>
                </a:solidFill>
                <a:latin typeface="Times New Roman" panose="02020603050405020304" pitchFamily="18" charset="0"/>
                <a:ea typeface="inpin heiti" charset="-122"/>
                <a:cs typeface="Times New Roman" panose="02020603050405020304" pitchFamily="18" charset="0"/>
              </a:rPr>
              <a:t>N</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am)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đưa</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về</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Pháp</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hoặc</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bán</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cho</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các</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nước</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 </a:t>
            </a:r>
            <a:r>
              <a:rPr lang="en-US" altLang="zh-CN" sz="4400" b="1" dirty="0" err="1">
                <a:solidFill>
                  <a:srgbClr val="7030A0"/>
                </a:solidFill>
                <a:latin typeface="Times New Roman" panose="02020603050405020304" pitchFamily="18" charset="0"/>
                <a:ea typeface="inpin heiti" charset="-122"/>
                <a:cs typeface="Times New Roman" panose="02020603050405020304" pitchFamily="18" charset="0"/>
              </a:rPr>
              <a:t>khác</a:t>
            </a:r>
            <a:r>
              <a:rPr lang="en-US" altLang="zh-CN" sz="4400" b="1" dirty="0">
                <a:solidFill>
                  <a:srgbClr val="7030A0"/>
                </a:solidFill>
                <a:latin typeface="Times New Roman" panose="02020603050405020304" pitchFamily="18" charset="0"/>
                <a:ea typeface="inpin heiti" charset="-122"/>
                <a:cs typeface="Times New Roman" panose="02020603050405020304" pitchFamily="18" charset="0"/>
              </a:rPr>
              <a:t>.</a:t>
            </a:r>
            <a:endParaRPr lang="zh-CN" altLang="en-US" sz="4400" b="1" dirty="0">
              <a:solidFill>
                <a:srgbClr val="7030A0"/>
              </a:solidFill>
              <a:latin typeface="Times New Roman" panose="02020603050405020304" pitchFamily="18" charset="0"/>
              <a:ea typeface="inpin heiti" charset="-122"/>
              <a:cs typeface="Times New Roman" panose="02020603050405020304" pitchFamily="18" charset="0"/>
            </a:endParaRPr>
          </a:p>
          <a:p>
            <a:endParaRPr lang="zh-CN" altLang="en-US" sz="2400" b="1" dirty="0">
              <a:solidFill>
                <a:srgbClr val="7030A0"/>
              </a:solidFill>
              <a:latin typeface="inpin heiti" charset="-122"/>
              <a:ea typeface="inpin heiti" charset="-122"/>
            </a:endParaRPr>
          </a:p>
          <a:p>
            <a:endParaRPr lang="zh-CN" altLang="en-US" sz="2400" b="1" dirty="0">
              <a:solidFill>
                <a:srgbClr val="7030A0"/>
              </a:solidFill>
              <a:latin typeface="inpin heiti" charset="-122"/>
              <a:ea typeface="inpin heiti" charset="-122"/>
            </a:endParaRPr>
          </a:p>
          <a:p>
            <a:endParaRPr lang="zh-CN" altLang="en-US" sz="2400" b="1" dirty="0">
              <a:solidFill>
                <a:srgbClr val="7030A0"/>
              </a:solidFill>
              <a:latin typeface="inpin heiti" charset="-122"/>
              <a:ea typeface="inpin heiti" charset="-122"/>
            </a:endParaRPr>
          </a:p>
        </p:txBody>
      </p:sp>
    </p:spTree>
    <p:extLst>
      <p:ext uri="{BB962C8B-B14F-4D97-AF65-F5344CB8AC3E}">
        <p14:creationId xmlns:p14="http://schemas.microsoft.com/office/powerpoint/2010/main" val="848763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F1CC5266-749E-4895-86DF-AC33F941E2A0"/>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内容列表"/>
  <p:tag name="ISPRINGCLOUDFOLDERID" val="0"/>
  <p:tag name="ISPRINGCLOUDFOLDERPATH" val="资源库"/>
  <p:tag name="ISPRING_PLAYERS_CUSTOMIZATION" val="UEsDBBQAAgAIAOeJc0s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DniXNLCH4LIykDAACGDAAAJwAAAHVuaXZlcnNhbC9mbGFzaF9wdWJsaXNoaW5nX3NldHRpbmdzLnhtbNVX3W7aMBS+5yksT70saTu6diihqgpo1VpAhW3tVWViQ6w6dhbbUHq1p9mD7Ul2HAMFtevSH6RNCBGfn+/8n5jw6DYVaMJyzZWM8G51ByMmY0W5HEf4y6C9fYiRNkRSIpRkEZYKo6NGJczsUHCd9JkxIKoRwEhdz0yEE2OyehBMp9Mq11nuuEpYA/i6Gqs0yHKmmTQsDzJBZvBjZhnTeI5QAgC+qZJztUalglDokc4VtYIhTsFzyV1QRLQF0QkOvNiQxDfjXFlJT5RQOcrHwwi/Ozx2n4WMh2rylEmXE90AoiObOqGUOy+I6PM7hhLGxwm4e1DDaMqpSSK8V3MoIB08RCmwfejEoZwoyIE0c/iUGUKJIf7o7Rl2a/SC4El0JknK4wFwkIs/ws3B9aerXuvi7LTz+XrQ7Z4NTnveiUInWMcJg3VDITikbB6zpZ2QGEPiBPwGnRERmoXBKmkhNlJyzTl3RkMlIPeFFrRROmS0Q1K2Uo3+DZdtkNzFaASBiFmEj3NOBEbcEMHjpbK2Q224KareXpVEgAXtydB5H9+b99mJE5JrturWgqNdzuPGN2UFRTNlkeA3DBmFIH6bwlPC0Gpx0ChXaUGF9jFICw4WJ5xNGT0qcjoH/JOhKzCRWtCEXs0EM97Cd8vv0JCNVA64jEygs4HOtcevPgs4I1rfg5KFj1v9s9Nm6/q002xdbrkACZ0QGT8THArO0sxsBJ/MkFRmoQfpiInVrCgK5bTglYmt+vIyaJ5a4cv81sVYgd5gSTZj5TmF+asHpc0mZFIMohuuAhpGkENJPCYwYlgXXFpWFjAmEikpZojEsNa0G+sJV1YDxQ+wh9Yv99DrIy6L0xhWG1jMKctLQe7s7r2v7X84OPxYrwa/fvzcflJpvvB7gjhzfuOfPLnyl2v/4TYMA7elH1/aJrf/5s7uXbS+lslrp3U5KFXSVr8UXLeMVPdzGakL/5LprbxgSrkAS2nshwzWkuApN4y+ZYu9oE1e9W73PbaZNtlgzK8Zjf8mZH9aXhPX7oVh8OjF1XFSLnkKiXArcXnbbezXduCm+SirUgG09f8OjcpvUEsDBBQAAgAIAOeJc0u1/AlkugIAAFUKAAAhAAAAdW5pdmVyc2FsL2ZsYXNoX3NraW5fc2V0dGluZ3MueG1slVZtb+IwDP5+vwJx3+nulZ3UITHGSZN2t+k27XvamjYiTaokZce/vzhN1gQo9LAmEft5bMexzVK1pXzxYTJJc8GEfAatKS8VarxuQoubadZqLfgsF1wD1zMuZE3YdPHxp/2kiUVeYokdyLGcDcmhDzO3nzEUF+PbHGWIkIu6IXz/IEoxy0i+LaVoeXExtWrfgGSUbw3y6sd8tR4MwKjS9xrqKKf1Nco4SiNBKcCUvq9RLrIYyYD5SFf2M5LThzp/+wPajiqqLW35CWWI1pAS4iJfL1GG8dx4j19ljnKeoOGvNtAvn1EGoYzsQcbO776iDDJE0zb/0yONFCUWNOacf8R3DhOkMOOHWV2hXCTghTDQxVdw5bF3vQtA7ms49ymOqxTsCet6sBDw0TMGCy1bSBN/6myqEm+PrTbzAYsNYcoAQlUPejJJP5FWeTexrsf9gTfKi9CX0/SQV8HaGlZdwoG7WN/jV6tbuytCp++6IEMJO6cMUuyVPfK3qesRMlD2yGdGC3jkbH+cwaGpI/lHviXuOc/X31iBE3MsnNWfvBUjPeDoqiBVp/CYWhSwUJjOC60B3y1NrK5LKTnKKeVkR0uiqeC/EJft7WVUmhwYXK+d7qxUU83gVMPZHM2aDstlz3E/OmvckN3PQn+57jzRZovfTInWJK9q87OkphPHM2NiCjNNTjNwTxo4yHu+EQHHxh4i1URuQb4IwcaG4UKDGutedMM1BE+ToAZpcrrKqXNyqvy8rTOQa/NqFJSvcqzsgBUtK2b+9CuFNygOGAPWjqor448T+t6XgcI1ARCZV75ru0NnqVumKYMd+OEPFPbKQ3dLlenSoYZb6gfY6LDlnGZUT7pd0fdKvEMC/Qn8q0krcnxgGdH2mmTK3iyafL+G+1yixezXGTZfuMns2fVS5NjYjytolPjv5D9QSwMEFAACAAgA54lzSyqWD2f+AgAAlwsAACYAAAB1bml2ZXJzYWwvaHRtbF9wdWJsaXNoaW5nX3NldHRpbmdzLnhtbM2Wb08aMRjA3/Mpmi6+lFPnpiN3GCMYiU6IsE1fmXItXGOvvbU98Hy1T7MPtk+yp1dAiI6dRpaFEOjTPr/nX/u04dF9KtCEacOVjPBufQcjJmNFuRxH+MvgdPsQI2OJpEQoySIsFUZHzVqY5UPBTdJn1sJSgwAjTSOzEU6szRpBMJ1O69xk2s0qkVvgm3qs0iDTzDBpmQ4yQQr4sUXGDJ4RKgDgmyo5U2vWagiFnvRZ0VwwxCl4LrkLiogzmwoc+FVDEt+NtcolPVFCaaTHwwi/Ozx2n/kaT2rxlEmXEtMEoRPbBqGUOyeI6PMHhhLGxwl4e7CP0ZRTm0R4b99RYHXwlFKyfeTEUU4UpEDaGT5lllBiiR96e5bdWzMXeBEtJEl5PIAZ5MKPcGtwe3bTa19ddC7Pbwfd7sWg0/NOlDrBKicMVg2F4JDKdcwWdkJiLYkT8Bt0RkQYFgbLovmykZIrzrkxGioBqS+1MBqBp6KI8LHmRGDELRE8XsxaosfMnnIBMTjd3fpIWvwI9PHGCdGGLRuazxiXxbj5TeWCokLlSPA7hqxCEFGewr+EoeV0o5FWaSkVxFhkBKcMTTibMnpUZmkG/JOhGzCR5qAJmy8TzHoL33P+gIZspDRwGZnAVgU5N55ffxE4I8Y8Qsncx63+RafVvu1cttrXWy5AQidExi+EQwlZmtmN8EmBpLJzPUhHTHLDyqJQTsu5KrHVX18Gw9Nc+DK/dTGW0BssyWasvKQwf/WgstmETMqD6A5XiYYjyKEkngkTMRx3LnNWFRgTiZQUBSIxNCrjjvWEq9yAxB9gjzav99DrIy7L0RhuDrCoKdOVkDu7e+/3P3w8OPzUqAe/fvzcXqs0a+E9QZw538NP1jbxRSN/2g3DwPXO59uw1fm/6sK9q/bXKpm6bF8PKhWp3a+E61ZZ1T2vsurKXxu9pSujkgvQZsb+2ECjETzlltG33DSvKPz6+9dvizcq/AajWLt9/98g/Gjx3Fp5X4XBsw/AGshXH9PN2m9QSwMEFAACAAgA54lzS2hxUpGaAQAAHwYAAB8AAAB1bml2ZXJzYWwvaHRtbF9za2luX3NldHRpbmdzLmpzjZRNb8IwDIbv/AqUXSfEPmG7ocGkSRwmjdu0QyimVKRJlaQdHeK/rw5fTeqOxRfy8uR17CredrrVYhHrPne37rfbv/t7pwFqVudw7euiRU9RZ0YkC5glKYhEAguQ4nj0JO/OBGXMpDOdlx9oa2p+TOE/Sy5MHc8IC01ohjpcEOA3oW2owz8nsVOra19TrdHz3Fole5GSFqTtSaVT7hh29epWvcQAVgXoC+iSR+CZDtxqI8+ODwOMOhepNOOynKpY9eY8Wsda5XLRln9VZqCrT77eA/2nwcvEsxOJsW8W0jDxZIjRTmYajIFD3scJBgkLPgdR8+279QfqGTcLCugiMYk90qMbjDqd8RgaXRqOMHxMVl6Nbg4wmpyFjd0Td7cYHiF4CbphNb7H8ECV5dk/PmCmVYwdaaDNnp9QofgikfEhdR+D5PCyaNvWvXOh7vpj5j0hFTyhFfX80rbZEYKGAK03lo55TZB3StkJSpREDkVo1LQq6DliwzmC+88u49byaJVW46EajlUbuF6Dniklqtt/XbpnmKuz+wVQSwMEFAACAAgAaWGeSz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aWGeS5r5lmRrAAAAawAAABwAAAB1bml2ZXJzYWwvbG9jYWxfc2V0dGluZ3MueG1ss7GvyM1RKEstKs7Mz7NVMtQzUFJIzUvOT8nMS7dVCg1x07VQUiguScxLSczJz0u1VcrLV1Kwt+OyyclPTswJTi0pASosVijISaxMLQpJzQUySlL9EnOBKp/tmfJ8ya5n09qfr9ivpG/HBQB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aWGeS7CHI/RsAQAA9wIAACkAAAB1bml2ZXJzYWwvc2tpbl9jdXN0b21pemF0aW9uX3NldHRpbmdzLnhtbI1S20okMRB99yuCPzBJKreGdiC3lnlR0QGfm+ns0qyml07EZcnHm3Z3GEdHNPVUdU6doiqnTb/GaJ9Snh7Hv30ep3gXch7jz7Q+Q6jdTQ/TfDOHFHJaHSr3Yxym5038MS21Wk25j0M/D3ZB0xqj7vUhJbVyqmbMMIok89Qr5Dy3FWvANWAr5iix7eqdxD/dOexCzKdV29UR+rFhE1OY8yYO4c8ajtlvoeMNLud+GCsvrQVbouynFseWQIxwyX2hGgAEstwRh4uUjdQEecw4hmIUBQqIcE4aUYikHGrWNaKqMN8IxCRj1BXqae1GWhtHbZHQEKLrNK8aW7rOSIwRIQSYK1xAZzCqbKgaGtRyQHBgQBRtNFGAOtuZjhXvvLAcKeoFxoUZAxgfjnvY7u25DtVvr7M/5xeCJ7/gJLp4a3XCXO3uaZ4reRsefz/0OaBxuDi/ufV3/mqrt5vrq/P/vnz18J61mLVu/am3XwBQSwMEFAACAAgAamGeSyTg/xfEDAAAYxkAABcAAAB1bml2ZXJzYWwvdW5pdmVyc2FsLnBuZ+1XaVxT55o/isVOLSBqCrI7ttJFxKgBFJO4AOIom4QisouWyy7IIQYI0UtbBEXa3lvwgiESLAHCTkMwAUJF4NYYUFnCYqSCISSHJGAgIWSbg/bOb2a+zefhw/md8/zf9z3P+n/Oc/L9fU+ZfGT1EQAAJqe9Pc4BgBECADbe/NAYRox/4u+Gbxuunjt1AmgYsBHDwqbY4z7HAaC5aIs2+gNY/rcr3iFXAcC0Z+3a0J9SfQkALFdOexzHXYuQCs7QLwnH+1/rz+YA2GNVJ4ynP3Xbnr8b8bEH7vElhy83eVSctvmi4HNfj022f9n/1/s3HbYN52/e+mLgqGeNq0pJnKAFT4EThvAJ9uqFKwHshPqgoISRaCynNojtXFclLkvpCiEqx2Ppfhj1m8eb7bNhc648NK+1qLWeFafhshd7LaRPYOzMiFnMkfyCMyX7GFs2AkBdoG3qNsQUyUBkw4vdLiPbLSR3q5P3/PmMWZ2rzPiXwNoJb2Fvg0NyzAMHP5oHbAAADw/Y8a3m6+A6uA6ug+vgOrgOroPr4Dq4Dv4/BPdla6TMrwDg+tD/8UfhDS5gcZkf2RiRoxaOzBRhuzLnKvK+xk8RVShacrCgi0UGs9hSAIjqJDzlFzIHbrF0wu8sIsYSws5zR4/E6GQtgzCUZ2Mht0VEwu+QvMqSJ6XMM2qTUwSy5CwAaJ+gUXIyeV2Ee9Wp0UmhTF7rhdmOQgI+QCXeN8lp7KycFtMoySl/MBqS8Ux0jYhC0nu4poj9SKtDkr/5YR5KtCS9gkLn6KQpjvrFIlIYitJDMOhUznJNcARBWEBQ6M5xeYpvQEqhsGtVQv9qtlCB74zko70Gpo+0OalKONrLMxlVs3j2wHTJ3/12bzClvbqN7rtvqderOMxJNP0yCyw6LmDG6r7XvApIjbhVv2ZHvtU9wZUeE0cjRrL+RT3zVeYIAfEpmGMSxZXnqNh/GxKm2XhJNQX5EyL8y9R+YVP1DU278xM5yaBhHD8PjcTVh3ILCcvt1TcyedbYQSiD1f/PkLD+KmF8KPQWag5TiJYHnlRgX9dxlXGfdo9Xu8bbEd78qFxW3k2fxECjh/eA9hRhWVrWKU985cCt5CxfunE0qp0+ZPUA5D6NPzZhsiIhiwkOwSUMrvBHug5j9gwKX/0of5VweKHhep2mNqdhq41q/OZPzWFouz7HYJQ3BRvUvthnPbl/5yjayzfLlmEyI/LhjrgU9SsqqNP8lW8V/hSvjWEpku1/yEDl2HsrXMBI/GSOFXX6733R/872OmbyH6Ibr49galaWh4ktHfL4hXAad4xO6ad9iFqwz121uld0+cm1o8PXieqak7qsISJbhkybgKopUCor6aG5hYIQK13TtPW9pvMaGUppCU5i1zQtsxV1XZG7vjwRc53PKxtx/03h3ku2+ucdfM/hDlmXdUCzTRR/kHuDsJNrNnOALWSaTMAJfgGNgQ+TmM7P0fZmFexkICMw75GNQvV5MYu4H36pF2iJY+o02xAVyG5ollecywox+TSh6/4KCKoEKTsRAqFFQDNbxtowxkOSkA+HpLkhzIHmWmzZpDSXeLPgmeUfoOL7Iw8uCw4gdoB7s/B70XlBeft5u1xJNOqAfZ7bz2p3ROuFHBsMrk9lK+lIDempkuMSM28/4DdDadSNf6wuj4amMBrp/XWTZq3J5BiljC1v00QHc0Jwe2nhos9Y0tPSbQjEx5AeF2uC67e4lCeMKuqp1oXlQqlTw0TkowpjKcjBLRUuWP8YQItZQDcGlhw0G01wwDa22owNtsGJvGq73P5S1BaWELAooTe2iVIyfeYarK/zTHUWqw1Bgq67IGTTuuT8RUGBv8mzvqgksrDCscdtPi5uUpiaER/Jf+152ePx3WAjNbIRY2spGowctvsNWVwmZ5sDYA452aqJr3tFjoTrBfzHblzGQ6eyR3tG0Pb8GgtGEVZ/TXqVJFD/Agfe5Yw+O7Fzw69Lw4F+4eWRnNBZgnPn0gtJvmP5efTqXGWoM+2oZr61xLkyp5z/BRiCavQtUbSJlb11obFlLCdGoYIw4zKaMcxJcJdMkUsjNY055aqYGm69AlK96Rh4Eafs/SGbcwIHbOaj7d2XT6zwXKe0hoMGCf879a9D4a4ANNK8JIDEDaM+MVHhjRBUZYZZiYKEw2VnUSRt8vkc6lu1iEK5hzWe18wp+9e0InlGGqu5QVGh6wCrZjb4yghu8mgbc2NlVTPWxQckMp7GkZUaBHWjW7tM7ZZYWszl0chwqcwRV17nSRPEmHgrI8E5JJLiSr1oN/c1EMZKF7/RmhuheCWtSwPu8nt7D5I+8odGcdFIZzY9mfKUBbbtDEyacksJx91Wk5t9k/Df9d6svXy0UMeOmyJ7oV1YxJb8asC0IQtjWlaF5LhL0/kmx+R79ROBPtwN0pWl+zkyKrUD5rCjqOhGhk+Zcd+MQHPYwas7Pc9TSp10hCssaTYuURFHpd7WuRVHynrSqqur+72Yfi7miO7fwMH+6KFDs/j3XoCNlZraGmMOqt1p9ycS8nIp1iwzwT+smHubK64iOKAxAsupfstcmXBXAFui/H0tYKVw62obUY44boGoFw879UR9i/NRONq3nvT0FCt/30O9mAs3vym6IyX77ZsNSLoiPoJpeoXxLnh9Wtm7LHXKwPRIqGrxsxnknO1x/0CTNkizA1VV6kwbaPxtMVG/4+Jjb/IoCzXy+niMvotFPACNjldVsQQx7AR3vmdvB/mXtoSuOnUTrRQ7aO3Ra/iTRWLc/uHc5SKSdkbSSNJBkuZ+O/ajXDNMO0vaNulbbG7RFK7KtnHxicnBT4hhdrwK0crHUTwK7vYNxX7jzpntecjuCNP7CRMu+8s53UdNiRf03z0gpmsujda3+vjEuPepjkmmUIXEg3p0I7/GoSZu07iW+FP0/FTrnYLMRHjf9oDmBYpBGwuKyPjyb0+i/fkPry1O/36AkVg/FP7JQuv/rKBO/Sr0roImDt0P9/LcmefkZFgd2mc0o95eBOZtkta+z2W81SSS9MJ/CBMQQHk2jOMOIFGmOitTBGJ5bO5dvCsw+e2i8qyJH+aGWxi++JDuQZYoJrYjF1VFeLWiclurn+7MNZpqMln0UheTv7CrLfP2jRwynkCBeVgn56zsEwFDb4fuEEFNzDtPFUkNzdN3iwOQKTP+z/01NKVnDSWB3CxAXJpp4e6iUu22C/RjXrizEqy+tqe0+HUTz4n5siVzsdciWN6pshM9vTqIxqfdtYZGtoSpssdPqbLDaBEO/e7uAi0oKoFdPy+HGjmYZQvyGZNvXE1kEN7bqVW7xQfl3aA4lTg8CD2FRhyyYJK+pI1Ii+Be7AKyizWVprm1in7axyhSYs85p0DNg5wIO9mhfbS+8pmOZtJQt5Wk2b8oP5mUuPvLPcsfzK+a9h6wkgwQFTxXv+FBrtrs6EK3pEsjS9hcH6Zh3TgULCl31syVF5UN37rQ6Z2hcOncsxaob2IXDUH3Tr3vmGx4/GEKLNgrPOo081nS4LxyMgVLKEk3/b72sdDh14GykhpYY5d6ll48kz1n/DysJqtrvjILY3cCLwASVW+5zsz/1vWXhvyYcNenXkyD6pkR5lt+sf62WJjmKkgPZNvwu5K38n5mibgYlmhm15ohye8GAcbyeVATNVp/tU7SiCYrm2jHcWc9epdrrD2u/iJTtxTJ1Nc+FIBGTWXOHO2B1Zxewp8fr1VY2SSxySwAKTYl1cr9926u4MqD3LTibOhPM2f4K58F8Z/DbGTTYyRs/ljMcJKhLlRk2Ql/raRK+Rk4v349GZHDOVIGf5/ZMUgk1K5SM3Rx44T7T9TPTagPz63l1pY2jnYcPJe593MAq0FFtDZ+IGgbZIF3eCF62Uv3Lweg/ovsjlvqNT5eAhi3v0/SL+Rh68oJs//I6H7CkEqZU13xAO9nGQtqUML+nCQ9iCgJf2eW5ozBUJAg2GeIWQrRFs3wW4b0pB3QvC1CxIjAOzVjDerBUIOrNMQpFEov+UBLvcM/+ti5hvW01e2THdcjbTSqrzJ2WtgpHF3yrh1Mlle7FZm1EDNexlKIGW8FBRo5h1N48/V07y1H7nvWAIAoqDP66u3oZqh94XxPbZt4a0qf1BYh9Je72T2Ke9Vb510tDx6OtgdZHxfk2eesvGn6odTxc+B6DFjel80ew4dd60wxYHwRCP4tfiRJ94ZzvRGLcn/f/wAgLOV/zd8/boFH63B3I3iiLpPkb8FqF066b/+XoFsK/C+BbvDB1MMHlEG2AUOnccNLUwY9M3wrvFqzGn22pJJaZU/Spi7rVFPMr+CRHueMc9UeqP/asNk8bFOh9WHvr+GzwGlPX4+GE1F//U9QSwMEFAACAAgAamGeS3Br3rpLAAAAagAAABsAAAB1bml2ZXJzYWwvdW5pdmVyc2FsLnBuZy54bWyzsa/IzVEoSy0qzszPs1Uy1DNQsrfj5bIpKEoty0wtV6gAigEFIUBJoRLINUJwyzNTSjJslczNTBFiGamZ6Rkltkqm5iZwQX2gkQBQSwECAAAUAAIACADniXNLFQ6tKGQEAAAHEQAAHQAAAAAAAAABAAAAAAAAAAAAdW5pdmVyc2FsL2NvbW1vbl9tZXNzYWdlcy5sbmdQSwECAAAUAAIACADniXNLCH4LIykDAACGDAAAJwAAAAAAAAABAAAAAACfBAAAdW5pdmVyc2FsL2ZsYXNoX3B1Ymxpc2hpbmdfc2V0dGluZ3MueG1sUEsBAgAAFAACAAgA54lzS7X8CWS6AgAAVQoAACEAAAAAAAAAAQAAAAAADQgAAHVuaXZlcnNhbC9mbGFzaF9za2luX3NldHRpbmdzLnhtbFBLAQIAABQAAgAIAOeJc0sqlg9n/gIAAJcLAAAmAAAAAAAAAAEAAAAAAAYLAAB1bml2ZXJzYWwvaHRtbF9wdWJsaXNoaW5nX3NldHRpbmdzLnhtbFBLAQIAABQAAgAIAOeJc0tocVKRmgEAAB8GAAAfAAAAAAAAAAEAAAAAAEgOAAB1bml2ZXJzYWwvaHRtbF9za2luX3NldHRpbmdzLmpzUEsBAgAAFAACAAgAaWGeSz08L9HBAAAA5QEAABoAAAAAAAAAAQAAAAAAHxAAAHVuaXZlcnNhbC9pMThuX3ByZXNldHMueG1sUEsBAgAAFAACAAgAaWGeS5r5lmRrAAAAawAAABwAAAAAAAAAAQAAAAAAGBEAAHVuaXZlcnNhbC9sb2NhbF9zZXR0aW5ncy54bWxQSwECAAAUAAIACABElFdHI7RO+/sCAACwCAAAFAAAAAAAAAABAAAAAAC9EQAAdW5pdmVyc2FsL3BsYXllci54bWxQSwECAAAUAAIACABpYZ5LsIcj9GwBAAD3AgAAKQAAAAAAAAABAAAAAADqFAAAdW5pdmVyc2FsL3NraW5fY3VzdG9taXphdGlvbl9zZXR0aW5ncy54bWxQSwECAAAUAAIACABqYZ5LJOD/F8QMAABjGQAAFwAAAAAAAAAAAAAAAACdFgAAdW5pdmVyc2FsL3VuaXZlcnNhbC5wbmdQSwECAAAUAAIACABqYZ5LcGveuksAAABqAAAAGwAAAAAAAAABAAAAAACWIwAAdW5pdmVyc2FsL3VuaXZlcnNhbC5wbmcueG1sUEsFBgAAAAALAAsASQMAABokAAAAAA=="/>
  <p:tag name="ISPRING_PRESENTATION_TITLE" val="01.14.01"/>
  <p:tag name="INKNOELEADERBOARD" val="596393135"/>
</p:tagLst>
</file>

<file path=ppt/theme/theme1.xml><?xml version="1.0" encoding="utf-8"?>
<a:theme xmlns:a="http://schemas.openxmlformats.org/drawingml/2006/main" name="Office Theme">
  <a:themeElements>
    <a:clrScheme name="自定义 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C0C0C"/>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821</TotalTime>
  <Words>802</Words>
  <Application>Microsoft Office PowerPoint</Application>
  <PresentationFormat>Widescreen</PresentationFormat>
  <Paragraphs>80</Paragraphs>
  <Slides>26</Slides>
  <Notes>26</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inpin heiti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01.14.01</dc:title>
  <dc:creator>WIN7</dc:creator>
  <cp:lastModifiedBy>MINHTRIET</cp:lastModifiedBy>
  <cp:revision>221</cp:revision>
  <dcterms:created xsi:type="dcterms:W3CDTF">2017-08-18T03:02:00Z</dcterms:created>
  <dcterms:modified xsi:type="dcterms:W3CDTF">2022-09-23T10:09:56Z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