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0" r:id="rId2"/>
    <p:sldId id="348" r:id="rId3"/>
    <p:sldId id="349" r:id="rId4"/>
    <p:sldId id="350" r:id="rId5"/>
    <p:sldId id="352" r:id="rId6"/>
    <p:sldId id="353" r:id="rId7"/>
    <p:sldId id="354" r:id="rId8"/>
    <p:sldId id="355" r:id="rId9"/>
    <p:sldId id="369" r:id="rId10"/>
  </p:sldIdLst>
  <p:sldSz cx="9906000" cy="6858000" type="A4"/>
  <p:notesSz cx="6858000" cy="9144000"/>
  <p:custDataLst>
    <p:tags r:id="rId11"/>
  </p:custDataLst>
  <p:defaultTextStyle>
    <a:defPPr>
      <a:defRPr lang="en-US"/>
    </a:defPPr>
    <a:lvl1pPr algn="l" rtl="0" fontAlgn="base">
      <a:spcBef>
        <a:spcPct val="0"/>
      </a:spcBef>
      <a:spcAft>
        <a:spcPct val="0"/>
      </a:spcAft>
      <a:defRPr sz="2800" kern="1200">
        <a:solidFill>
          <a:schemeClr val="tx1"/>
        </a:solidFill>
        <a:latin typeface="VNI-Times" pitchFamily="2" charset="0"/>
        <a:ea typeface="+mn-ea"/>
        <a:cs typeface="+mn-cs"/>
      </a:defRPr>
    </a:lvl1pPr>
    <a:lvl2pPr marL="457200" algn="l" rtl="0" fontAlgn="base">
      <a:spcBef>
        <a:spcPct val="0"/>
      </a:spcBef>
      <a:spcAft>
        <a:spcPct val="0"/>
      </a:spcAft>
      <a:defRPr sz="2800" kern="1200">
        <a:solidFill>
          <a:schemeClr val="tx1"/>
        </a:solidFill>
        <a:latin typeface="VNI-Times" pitchFamily="2" charset="0"/>
        <a:ea typeface="+mn-ea"/>
        <a:cs typeface="+mn-cs"/>
      </a:defRPr>
    </a:lvl2pPr>
    <a:lvl3pPr marL="914400" algn="l" rtl="0" fontAlgn="base">
      <a:spcBef>
        <a:spcPct val="0"/>
      </a:spcBef>
      <a:spcAft>
        <a:spcPct val="0"/>
      </a:spcAft>
      <a:defRPr sz="2800" kern="1200">
        <a:solidFill>
          <a:schemeClr val="tx1"/>
        </a:solidFill>
        <a:latin typeface="VNI-Times" pitchFamily="2" charset="0"/>
        <a:ea typeface="+mn-ea"/>
        <a:cs typeface="+mn-cs"/>
      </a:defRPr>
    </a:lvl3pPr>
    <a:lvl4pPr marL="1371600" algn="l" rtl="0" fontAlgn="base">
      <a:spcBef>
        <a:spcPct val="0"/>
      </a:spcBef>
      <a:spcAft>
        <a:spcPct val="0"/>
      </a:spcAft>
      <a:defRPr sz="2800" kern="1200">
        <a:solidFill>
          <a:schemeClr val="tx1"/>
        </a:solidFill>
        <a:latin typeface="VNI-Times" pitchFamily="2" charset="0"/>
        <a:ea typeface="+mn-ea"/>
        <a:cs typeface="+mn-cs"/>
      </a:defRPr>
    </a:lvl4pPr>
    <a:lvl5pPr marL="1828800" algn="l" rtl="0" fontAlgn="base">
      <a:spcBef>
        <a:spcPct val="0"/>
      </a:spcBef>
      <a:spcAft>
        <a:spcPct val="0"/>
      </a:spcAft>
      <a:defRPr sz="2800" kern="1200">
        <a:solidFill>
          <a:schemeClr val="tx1"/>
        </a:solidFill>
        <a:latin typeface="VNI-Times" pitchFamily="2" charset="0"/>
        <a:ea typeface="+mn-ea"/>
        <a:cs typeface="+mn-cs"/>
      </a:defRPr>
    </a:lvl5pPr>
    <a:lvl6pPr marL="2286000" algn="l" defTabSz="914400" rtl="0" eaLnBrk="1" latinLnBrk="0" hangingPunct="1">
      <a:defRPr sz="2800" kern="1200">
        <a:solidFill>
          <a:schemeClr val="tx1"/>
        </a:solidFill>
        <a:latin typeface="VNI-Times" pitchFamily="2" charset="0"/>
        <a:ea typeface="+mn-ea"/>
        <a:cs typeface="+mn-cs"/>
      </a:defRPr>
    </a:lvl6pPr>
    <a:lvl7pPr marL="2743200" algn="l" defTabSz="914400" rtl="0" eaLnBrk="1" latinLnBrk="0" hangingPunct="1">
      <a:defRPr sz="2800" kern="1200">
        <a:solidFill>
          <a:schemeClr val="tx1"/>
        </a:solidFill>
        <a:latin typeface="VNI-Times" pitchFamily="2" charset="0"/>
        <a:ea typeface="+mn-ea"/>
        <a:cs typeface="+mn-cs"/>
      </a:defRPr>
    </a:lvl7pPr>
    <a:lvl8pPr marL="3200400" algn="l" defTabSz="914400" rtl="0" eaLnBrk="1" latinLnBrk="0" hangingPunct="1">
      <a:defRPr sz="2800" kern="1200">
        <a:solidFill>
          <a:schemeClr val="tx1"/>
        </a:solidFill>
        <a:latin typeface="VNI-Times" pitchFamily="2" charset="0"/>
        <a:ea typeface="+mn-ea"/>
        <a:cs typeface="+mn-cs"/>
      </a:defRPr>
    </a:lvl8pPr>
    <a:lvl9pPr marL="3657600" algn="l" defTabSz="914400" rtl="0" eaLnBrk="1" latinLnBrk="0" hangingPunct="1">
      <a:defRPr sz="2800" kern="1200">
        <a:solidFill>
          <a:schemeClr val="tx1"/>
        </a:solidFill>
        <a:latin typeface="VNI-Times"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FF"/>
    <a:srgbClr val="E2E9B5"/>
    <a:srgbClr val="A3ECFB"/>
    <a:srgbClr val="0000FF"/>
    <a:srgbClr val="FF6699"/>
    <a:srgbClr val="FF33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4660"/>
  </p:normalViewPr>
  <p:slideViewPr>
    <p:cSldViewPr>
      <p:cViewPr varScale="1">
        <p:scale>
          <a:sx n="83" d="100"/>
          <a:sy n="83" d="100"/>
        </p:scale>
        <p:origin x="1253" y="67"/>
      </p:cViewPr>
      <p:guideLst>
        <p:guide orient="horz" pos="2160"/>
        <p:guide pos="3120"/>
      </p:guideLst>
    </p:cSldViewPr>
  </p:slideViewPr>
  <p:notesTextViewPr>
    <p:cViewPr>
      <p:scale>
        <a:sx n="100" d="100"/>
        <a:sy n="100" d="100"/>
      </p:scale>
      <p:origin x="0" y="0"/>
    </p:cViewPr>
  </p:notesTextViewPr>
  <p:sorterViewPr>
    <p:cViewPr>
      <p:scale>
        <a:sx n="66" d="100"/>
        <a:sy n="66" d="100"/>
      </p:scale>
      <p:origin x="0" y="20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57F1BC-85CD-40F3-BC87-88C97746224D}"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093CC-29D1-4121-8D36-8350610E9D19}"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8"/>
            <a:ext cx="22288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274638"/>
            <a:ext cx="65341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7FAD21C-A57E-4363-9237-DC70600A464C}"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B9061A1-4F47-4A34-A2E1-B2C11BEB13A4}"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82D0615-3880-4DC2-A032-E9A85AB6B07A}"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B9083A-AE71-44F5-A2C3-5C604CD417D1}"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C776C1A-478C-421E-B34B-41DE3D4D1071}"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CFA2019-602F-4701-98C6-90D7F2FD8879}"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0B793F-BABD-41CD-8866-B35F910A0697}"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5B4AB3-E4D7-4729-AF86-84E16670988D}"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7A5C41D-3345-470F-9062-0832E83164BB}"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5300" y="274638"/>
            <a:ext cx="8915400" cy="1143000"/>
          </a:xfrm>
          <a:prstGeom prst="rect">
            <a:avLst/>
          </a:prstGeom>
          <a:noFill/>
          <a:ln w="9525">
            <a:noFill/>
            <a:miter lim="800000"/>
            <a:headEnd/>
            <a:tailEnd/>
          </a:ln>
        </p:spPr>
        <p:txBody>
          <a:bodyPr vert="horz" wrap="square" lIns="91426" tIns="45714" rIns="91426" bIns="45714"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95300" y="1600200"/>
            <a:ext cx="8915400" cy="4525963"/>
          </a:xfrm>
          <a:prstGeom prst="rect">
            <a:avLst/>
          </a:prstGeom>
          <a:noFill/>
          <a:ln w="9525">
            <a:noFill/>
            <a:miter lim="800000"/>
            <a:headEnd/>
            <a:tailEnd/>
          </a:ln>
        </p:spPr>
        <p:txBody>
          <a:bodyPr vert="horz" wrap="square" lIns="91426" tIns="45714" rIns="91426" bIns="4571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w="9525">
            <a:noFill/>
            <a:miter lim="800000"/>
            <a:headEnd/>
            <a:tailEnd/>
          </a:ln>
          <a:effectLst/>
        </p:spPr>
        <p:txBody>
          <a:bodyPr vert="horz" wrap="square" lIns="91426" tIns="45714" rIns="91426" bIns="45714"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w="9525">
            <a:noFill/>
            <a:miter lim="800000"/>
            <a:headEnd/>
            <a:tailEnd/>
          </a:ln>
          <a:effectLst/>
        </p:spPr>
        <p:txBody>
          <a:bodyPr vert="horz" wrap="square" lIns="91426" tIns="45714" rIns="91426" bIns="45714"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w="9525">
            <a:noFill/>
            <a:miter lim="800000"/>
            <a:headEnd/>
            <a:tailEnd/>
          </a:ln>
          <a:effectLst/>
        </p:spPr>
        <p:txBody>
          <a:bodyPr vert="horz" wrap="square" lIns="91426" tIns="45714" rIns="91426" bIns="45714" numCol="1" anchor="t" anchorCtr="0" compatLnSpc="1">
            <a:prstTxWarp prst="textNoShape">
              <a:avLst/>
            </a:prstTxWarp>
          </a:bodyPr>
          <a:lstStyle>
            <a:lvl1pPr algn="r">
              <a:defRPr sz="1400">
                <a:latin typeface="+mn-lt"/>
              </a:defRPr>
            </a:lvl1pPr>
          </a:lstStyle>
          <a:p>
            <a:pPr>
              <a:defRPr/>
            </a:pPr>
            <a:fld id="{AD88CCA5-35BD-48FE-AD36-880F2DF8B7A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eaLnBrk="0" fontAlgn="base" hangingPunct="0">
        <a:spcBef>
          <a:spcPct val="0"/>
        </a:spcBef>
        <a:spcAft>
          <a:spcPct val="0"/>
        </a:spcAft>
        <a:defRPr sz="4400" b="0" i="0" u="none">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4488" indent="-344488"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0" i="0" u="none">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7.wmf"/><Relationship Id="rId7"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endParaRPr lang="en-US" smtClean="0"/>
          </a:p>
        </p:txBody>
      </p:sp>
      <p:sp>
        <p:nvSpPr>
          <p:cNvPr id="2051" name="Rectangle 3"/>
          <p:cNvSpPr>
            <a:spLocks noGrp="1" noChangeArrowheads="1"/>
          </p:cNvSpPr>
          <p:nvPr>
            <p:ph type="body" idx="1"/>
          </p:nvPr>
        </p:nvSpPr>
        <p:spPr/>
        <p:txBody>
          <a:bodyPr/>
          <a:lstStyle/>
          <a:p>
            <a:endParaRPr lang="en-US" smtClean="0"/>
          </a:p>
        </p:txBody>
      </p:sp>
      <p:pic>
        <p:nvPicPr>
          <p:cNvPr id="41988" name="Picture 4" descr="Flowers-70 Ng Chi Thanh (52)"/>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pic>
        <p:nvPicPr>
          <p:cNvPr id="41994" name="Picture 10" descr="Flowers-70 Ng Chi Thanh (20)"/>
          <p:cNvPicPr>
            <a:picLocks noChangeAspect="1" noChangeArrowheads="1"/>
          </p:cNvPicPr>
          <p:nvPr/>
        </p:nvPicPr>
        <p:blipFill>
          <a:blip r:embed="rId3"/>
          <a:srcRect/>
          <a:stretch>
            <a:fillRect/>
          </a:stretch>
        </p:blipFill>
        <p:spPr bwMode="auto">
          <a:xfrm>
            <a:off x="0" y="0"/>
            <a:ext cx="9906000" cy="6858000"/>
          </a:xfrm>
          <a:prstGeom prst="rect">
            <a:avLst/>
          </a:prstGeom>
          <a:noFill/>
          <a:ln w="9525">
            <a:noFill/>
            <a:miter lim="800000"/>
            <a:headEnd/>
            <a:tailEnd/>
          </a:ln>
        </p:spPr>
      </p:pic>
      <p:sp>
        <p:nvSpPr>
          <p:cNvPr id="42002" name="WordArt 18"/>
          <p:cNvSpPr>
            <a:spLocks noChangeArrowheads="1" noChangeShapeType="1" noTextEdit="1"/>
          </p:cNvSpPr>
          <p:nvPr/>
        </p:nvSpPr>
        <p:spPr bwMode="auto">
          <a:xfrm>
            <a:off x="3200400" y="3317875"/>
            <a:ext cx="3902075" cy="1787525"/>
          </a:xfrm>
          <a:prstGeom prst="rect">
            <a:avLst/>
          </a:prstGeom>
        </p:spPr>
        <p:txBody>
          <a:bodyPr wrap="none" fromWordArt="1">
            <a:prstTxWarp prst="textDeflate">
              <a:avLst>
                <a:gd name="adj" fmla="val 26227"/>
              </a:avLst>
            </a:prstTxWarp>
          </a:bodyPr>
          <a:lstStyle/>
          <a:p>
            <a:pPr algn="ctr"/>
            <a:r>
              <a:rPr lang="en-US" sz="3600" b="1" kern="10">
                <a:ln w="9525">
                  <a:solidFill>
                    <a:srgbClr val="FFFF00"/>
                  </a:solidFill>
                  <a:round/>
                  <a:headEnd/>
                  <a:tailEnd/>
                </a:ln>
                <a:solidFill>
                  <a:srgbClr val="FF3300"/>
                </a:solidFill>
                <a:latin typeface="Arial"/>
                <a:cs typeface="Arial"/>
              </a:rPr>
              <a:t>Khoa học</a:t>
            </a:r>
          </a:p>
        </p:txBody>
      </p:sp>
      <p:pic>
        <p:nvPicPr>
          <p:cNvPr id="2056" name="Picture 19" descr="red_mushroom_hb"/>
          <p:cNvPicPr>
            <a:picLocks noChangeAspect="1" noChangeArrowheads="1" noCrop="1"/>
          </p:cNvPicPr>
          <p:nvPr/>
        </p:nvPicPr>
        <p:blipFill>
          <a:blip r:embed="rId4"/>
          <a:srcRect/>
          <a:stretch>
            <a:fillRect/>
          </a:stretch>
        </p:blipFill>
        <p:spPr bwMode="auto">
          <a:xfrm>
            <a:off x="7696200" y="5494338"/>
            <a:ext cx="2286000" cy="1363662"/>
          </a:xfrm>
          <a:prstGeom prst="rect">
            <a:avLst/>
          </a:prstGeom>
          <a:noFill/>
          <a:ln w="9525">
            <a:noFill/>
            <a:miter lim="800000"/>
            <a:headEnd/>
            <a:tailEnd/>
          </a:ln>
        </p:spPr>
      </p:pic>
      <p:pic>
        <p:nvPicPr>
          <p:cNvPr id="2057" name="Picture 20" descr="red_mushroom_hb"/>
          <p:cNvPicPr>
            <a:picLocks noChangeAspect="1" noChangeArrowheads="1" noCrop="1"/>
          </p:cNvPicPr>
          <p:nvPr/>
        </p:nvPicPr>
        <p:blipFill>
          <a:blip r:embed="rId4"/>
          <a:srcRect/>
          <a:stretch>
            <a:fillRect/>
          </a:stretch>
        </p:blipFill>
        <p:spPr bwMode="auto">
          <a:xfrm>
            <a:off x="-76200" y="5410200"/>
            <a:ext cx="2286000" cy="1363663"/>
          </a:xfrm>
          <a:prstGeom prst="rect">
            <a:avLst/>
          </a:prstGeom>
          <a:noFill/>
          <a:ln w="9525">
            <a:noFill/>
            <a:miter lim="800000"/>
            <a:headEnd/>
            <a:tailEnd/>
          </a:ln>
        </p:spPr>
      </p:pic>
      <p:pic>
        <p:nvPicPr>
          <p:cNvPr id="2058" name="Picture 23" descr="sun14[1]"/>
          <p:cNvPicPr>
            <a:picLocks noChangeAspect="1" noChangeArrowheads="1" noCrop="1"/>
          </p:cNvPicPr>
          <p:nvPr/>
        </p:nvPicPr>
        <p:blipFill>
          <a:blip r:embed="rId5"/>
          <a:srcRect/>
          <a:stretch>
            <a:fillRect/>
          </a:stretch>
        </p:blipFill>
        <p:spPr bwMode="auto">
          <a:xfrm>
            <a:off x="0" y="0"/>
            <a:ext cx="1714500" cy="1485900"/>
          </a:xfrm>
          <a:prstGeom prst="rect">
            <a:avLst/>
          </a:prstGeom>
          <a:noFill/>
          <a:ln w="9525">
            <a:noFill/>
            <a:miter lim="800000"/>
            <a:headEnd/>
            <a:tailEnd/>
          </a:ln>
        </p:spPr>
      </p:pic>
      <p:pic>
        <p:nvPicPr>
          <p:cNvPr id="2059" name="Picture 26" descr="roses_swaying_back_an_a_hb"/>
          <p:cNvPicPr>
            <a:picLocks noChangeAspect="1" noChangeArrowheads="1" noCrop="1"/>
          </p:cNvPicPr>
          <p:nvPr/>
        </p:nvPicPr>
        <p:blipFill>
          <a:blip r:embed="rId6"/>
          <a:srcRect/>
          <a:stretch>
            <a:fillRect/>
          </a:stretch>
        </p:blipFill>
        <p:spPr bwMode="auto">
          <a:xfrm>
            <a:off x="3733800" y="5257800"/>
            <a:ext cx="1905000" cy="1289050"/>
          </a:xfrm>
          <a:prstGeom prst="rect">
            <a:avLst/>
          </a:prstGeom>
          <a:noFill/>
          <a:ln w="9525">
            <a:noFill/>
            <a:miter lim="800000"/>
            <a:headEnd/>
            <a:tailEnd/>
          </a:ln>
        </p:spPr>
      </p:pic>
      <p:pic>
        <p:nvPicPr>
          <p:cNvPr id="2060" name="Picture 28" descr="roses_swaying_back_an_a_hb"/>
          <p:cNvPicPr>
            <a:picLocks noChangeAspect="1" noChangeArrowheads="1" noCrop="1"/>
          </p:cNvPicPr>
          <p:nvPr/>
        </p:nvPicPr>
        <p:blipFill>
          <a:blip r:embed="rId6"/>
          <a:srcRect/>
          <a:stretch>
            <a:fillRect/>
          </a:stretch>
        </p:blipFill>
        <p:spPr bwMode="auto">
          <a:xfrm>
            <a:off x="6019800" y="5334000"/>
            <a:ext cx="1905000" cy="1289050"/>
          </a:xfrm>
          <a:prstGeom prst="rect">
            <a:avLst/>
          </a:prstGeom>
          <a:noFill/>
          <a:ln w="9525">
            <a:noFill/>
            <a:miter lim="800000"/>
            <a:headEnd/>
            <a:tailEnd/>
          </a:ln>
        </p:spPr>
      </p:pic>
      <p:pic>
        <p:nvPicPr>
          <p:cNvPr id="2061" name="Picture 29" descr="roses_swaying_back_an_a_hb"/>
          <p:cNvPicPr>
            <a:picLocks noChangeAspect="1" noChangeArrowheads="1" noCrop="1"/>
          </p:cNvPicPr>
          <p:nvPr/>
        </p:nvPicPr>
        <p:blipFill>
          <a:blip r:embed="rId6"/>
          <a:srcRect/>
          <a:stretch>
            <a:fillRect/>
          </a:stretch>
        </p:blipFill>
        <p:spPr bwMode="auto">
          <a:xfrm>
            <a:off x="2133600" y="5492750"/>
            <a:ext cx="1905000" cy="1289050"/>
          </a:xfrm>
          <a:prstGeom prst="rect">
            <a:avLst/>
          </a:prstGeom>
          <a:noFill/>
          <a:ln w="9525">
            <a:noFill/>
            <a:miter lim="800000"/>
            <a:headEnd/>
            <a:tailEnd/>
          </a:ln>
        </p:spPr>
      </p:pic>
      <p:pic>
        <p:nvPicPr>
          <p:cNvPr id="2062" name="Picture 30" descr="roses_swaying_back_an_a_hb"/>
          <p:cNvPicPr>
            <a:picLocks noChangeAspect="1" noChangeArrowheads="1" noCrop="1"/>
          </p:cNvPicPr>
          <p:nvPr/>
        </p:nvPicPr>
        <p:blipFill>
          <a:blip r:embed="rId6"/>
          <a:srcRect/>
          <a:stretch>
            <a:fillRect/>
          </a:stretch>
        </p:blipFill>
        <p:spPr bwMode="auto">
          <a:xfrm>
            <a:off x="4419600" y="5568950"/>
            <a:ext cx="1905000" cy="1289050"/>
          </a:xfrm>
          <a:prstGeom prst="rect">
            <a:avLst/>
          </a:prstGeom>
          <a:noFill/>
          <a:ln w="9525">
            <a:noFill/>
            <a:miter lim="800000"/>
            <a:headEnd/>
            <a:tailEnd/>
          </a:ln>
        </p:spPr>
      </p:pic>
      <p:pic>
        <p:nvPicPr>
          <p:cNvPr id="2063" name="Picture 31" descr="roses_swaying_back_an_a_hb"/>
          <p:cNvPicPr>
            <a:picLocks noChangeAspect="1" noChangeArrowheads="1" noCrop="1"/>
          </p:cNvPicPr>
          <p:nvPr/>
        </p:nvPicPr>
        <p:blipFill>
          <a:blip r:embed="rId6"/>
          <a:srcRect/>
          <a:stretch>
            <a:fillRect/>
          </a:stretch>
        </p:blipFill>
        <p:spPr bwMode="auto">
          <a:xfrm>
            <a:off x="4114800" y="5029200"/>
            <a:ext cx="1905000" cy="1289050"/>
          </a:xfrm>
          <a:prstGeom prst="rect">
            <a:avLst/>
          </a:prstGeom>
          <a:noFill/>
          <a:ln w="9525">
            <a:noFill/>
            <a:miter lim="800000"/>
            <a:headEnd/>
            <a:tailEnd/>
          </a:ln>
        </p:spPr>
      </p:pic>
      <p:pic>
        <p:nvPicPr>
          <p:cNvPr id="2064" name="Picture 32" descr="roses_swaying_back_an_a_hb"/>
          <p:cNvPicPr>
            <a:picLocks noChangeAspect="1" noChangeArrowheads="1" noCrop="1"/>
          </p:cNvPicPr>
          <p:nvPr/>
        </p:nvPicPr>
        <p:blipFill>
          <a:blip r:embed="rId6"/>
          <a:srcRect/>
          <a:stretch>
            <a:fillRect/>
          </a:stretch>
        </p:blipFill>
        <p:spPr bwMode="auto">
          <a:xfrm>
            <a:off x="6477000" y="5105400"/>
            <a:ext cx="1905000" cy="1289050"/>
          </a:xfrm>
          <a:prstGeom prst="rect">
            <a:avLst/>
          </a:prstGeom>
          <a:noFill/>
          <a:ln w="9525">
            <a:noFill/>
            <a:miter lim="800000"/>
            <a:headEnd/>
            <a:tailEnd/>
          </a:ln>
        </p:spPr>
      </p:pic>
      <p:pic>
        <p:nvPicPr>
          <p:cNvPr id="2065" name="Picture 33" descr="roses_swaying_back_an_a_hb"/>
          <p:cNvPicPr>
            <a:picLocks noChangeAspect="1" noChangeArrowheads="1" noCrop="1"/>
          </p:cNvPicPr>
          <p:nvPr/>
        </p:nvPicPr>
        <p:blipFill>
          <a:blip r:embed="rId6"/>
          <a:srcRect/>
          <a:stretch>
            <a:fillRect/>
          </a:stretch>
        </p:blipFill>
        <p:spPr bwMode="auto">
          <a:xfrm>
            <a:off x="1828800" y="5181600"/>
            <a:ext cx="1905000" cy="1289050"/>
          </a:xfrm>
          <a:prstGeom prst="rect">
            <a:avLst/>
          </a:prstGeom>
          <a:noFill/>
          <a:ln w="9525">
            <a:noFill/>
            <a:miter lim="800000"/>
            <a:headEnd/>
            <a:tailEnd/>
          </a:ln>
        </p:spPr>
      </p:pic>
      <p:pic>
        <p:nvPicPr>
          <p:cNvPr id="2066" name="Picture 34" descr="roses_swaying_back_an_a_hb"/>
          <p:cNvPicPr>
            <a:picLocks noChangeAspect="1" noChangeArrowheads="1" noCrop="1"/>
          </p:cNvPicPr>
          <p:nvPr/>
        </p:nvPicPr>
        <p:blipFill>
          <a:blip r:embed="rId6"/>
          <a:srcRect/>
          <a:stretch>
            <a:fillRect/>
          </a:stretch>
        </p:blipFill>
        <p:spPr bwMode="auto">
          <a:xfrm>
            <a:off x="6324600" y="5568950"/>
            <a:ext cx="1905000" cy="1289050"/>
          </a:xfrm>
          <a:prstGeom prst="rect">
            <a:avLst/>
          </a:prstGeom>
          <a:noFill/>
          <a:ln w="9525">
            <a:noFill/>
            <a:miter lim="800000"/>
            <a:headEnd/>
            <a:tailEnd/>
          </a:ln>
        </p:spPr>
      </p:pic>
      <p:pic>
        <p:nvPicPr>
          <p:cNvPr id="2067" name="Picture 35" descr="roses_swaying_back_an_a_hb"/>
          <p:cNvPicPr>
            <a:picLocks noChangeAspect="1" noChangeArrowheads="1" noCrop="1"/>
          </p:cNvPicPr>
          <p:nvPr/>
        </p:nvPicPr>
        <p:blipFill>
          <a:blip r:embed="rId6"/>
          <a:srcRect/>
          <a:stretch>
            <a:fillRect/>
          </a:stretch>
        </p:blipFill>
        <p:spPr bwMode="auto">
          <a:xfrm>
            <a:off x="3048000" y="5568950"/>
            <a:ext cx="1905000" cy="1289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wheel(4)">
                                      <p:cBhvr>
                                        <p:cTn id="7" dur="2000"/>
                                        <p:tgtEl>
                                          <p:spTgt spid="41988"/>
                                        </p:tgtEl>
                                      </p:cBhvr>
                                    </p:animEffect>
                                  </p:childTnLst>
                                </p:cTn>
                              </p:par>
                            </p:childTnLst>
                          </p:cTn>
                        </p:par>
                        <p:par>
                          <p:cTn id="8" fill="hold" nodeType="afterGroup">
                            <p:stCondLst>
                              <p:cond delay="2000"/>
                            </p:stCondLst>
                            <p:childTnLst>
                              <p:par>
                                <p:cTn id="9" presetID="20" presetClass="entr" presetSubtype="0" repeatCount="indefinite" fill="hold" nodeType="afterEffect">
                                  <p:stCondLst>
                                    <p:cond delay="0"/>
                                  </p:stCondLst>
                                  <p:childTnLst>
                                    <p:set>
                                      <p:cBhvr>
                                        <p:cTn id="10" dur="1" fill="hold">
                                          <p:stCondLst>
                                            <p:cond delay="0"/>
                                          </p:stCondLst>
                                        </p:cTn>
                                        <p:tgtEl>
                                          <p:spTgt spid="41994"/>
                                        </p:tgtEl>
                                        <p:attrNameLst>
                                          <p:attrName>style.visibility</p:attrName>
                                        </p:attrNameLst>
                                      </p:cBhvr>
                                      <p:to>
                                        <p:strVal val="visible"/>
                                      </p:to>
                                    </p:set>
                                    <p:animEffect transition="in" filter="wedge">
                                      <p:cBhvr>
                                        <p:cTn id="11" dur="20000"/>
                                        <p:tgtEl>
                                          <p:spTgt spid="41994"/>
                                        </p:tgtEl>
                                      </p:cBhvr>
                                    </p:animEffect>
                                  </p:childTnLst>
                                </p:cTn>
                              </p:par>
                              <p:par>
                                <p:cTn id="12" presetID="23" presetClass="emph" presetSubtype="0" repeatCount="indefinite" fill="hold" grpId="0" nodeType="withEffect">
                                  <p:stCondLst>
                                    <p:cond delay="0"/>
                                  </p:stCondLst>
                                  <p:childTnLst>
                                    <p:animClr clrSpc="hsl" dir="cw">
                                      <p:cBhvr override="childStyle">
                                        <p:cTn id="13" dur="4000" fill="hold"/>
                                        <p:tgtEl>
                                          <p:spTgt spid="42002"/>
                                        </p:tgtEl>
                                        <p:attrNameLst>
                                          <p:attrName>style.color</p:attrName>
                                        </p:attrNameLst>
                                      </p:cBhvr>
                                      <p:by>
                                        <p:hsl h="10842353" s="0" l="0"/>
                                      </p:by>
                                    </p:animClr>
                                    <p:animClr clrSpc="hsl" dir="cw">
                                      <p:cBhvr>
                                        <p:cTn id="14" dur="4000" fill="hold"/>
                                        <p:tgtEl>
                                          <p:spTgt spid="42002"/>
                                        </p:tgtEl>
                                        <p:attrNameLst>
                                          <p:attrName>fillcolor</p:attrName>
                                        </p:attrNameLst>
                                      </p:cBhvr>
                                      <p:by>
                                        <p:hsl h="10842353" s="0" l="0"/>
                                      </p:by>
                                    </p:animClr>
                                    <p:animClr clrSpc="hsl" dir="cw">
                                      <p:cBhvr>
                                        <p:cTn id="15" dur="4000" fill="hold"/>
                                        <p:tgtEl>
                                          <p:spTgt spid="42002"/>
                                        </p:tgtEl>
                                        <p:attrNameLst>
                                          <p:attrName>stroke.color</p:attrName>
                                        </p:attrNameLst>
                                      </p:cBhvr>
                                      <p:by>
                                        <p:hsl h="10842353" s="0" l="0"/>
                                      </p:by>
                                    </p:animClr>
                                    <p:set>
                                      <p:cBhvr>
                                        <p:cTn id="16" dur="4000" fill="hold"/>
                                        <p:tgtEl>
                                          <p:spTgt spid="420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descr="Picture13.png"/>
          <p:cNvPicPr>
            <a:picLocks noChangeAspect="1"/>
          </p:cNvPicPr>
          <p:nvPr/>
        </p:nvPicPr>
        <p:blipFill>
          <a:blip r:embed="rId2"/>
          <a:srcRect/>
          <a:stretch>
            <a:fillRect/>
          </a:stretch>
        </p:blipFill>
        <p:spPr bwMode="auto">
          <a:xfrm>
            <a:off x="0" y="0"/>
            <a:ext cx="9906000" cy="6858000"/>
          </a:xfrm>
          <a:prstGeom prst="rect">
            <a:avLst/>
          </a:prstGeom>
          <a:noFill/>
          <a:ln w="9525">
            <a:noFill/>
            <a:miter lim="800000"/>
            <a:headEnd/>
            <a:tailEnd/>
          </a:ln>
        </p:spPr>
      </p:pic>
      <p:sp>
        <p:nvSpPr>
          <p:cNvPr id="3075" name="Text Box 28"/>
          <p:cNvSpPr txBox="1">
            <a:spLocks noChangeArrowheads="1"/>
          </p:cNvSpPr>
          <p:nvPr/>
        </p:nvSpPr>
        <p:spPr bwMode="auto">
          <a:xfrm>
            <a:off x="1371600" y="3752850"/>
            <a:ext cx="3352800" cy="3016250"/>
          </a:xfrm>
          <a:prstGeom prst="rect">
            <a:avLst/>
          </a:prstGeom>
          <a:solidFill>
            <a:srgbClr val="FF6699"/>
          </a:solidFill>
          <a:ln w="9525">
            <a:solidFill>
              <a:srgbClr val="0000FF"/>
            </a:solidFill>
            <a:miter lim="800000"/>
            <a:headEnd/>
            <a:tailEnd/>
          </a:ln>
        </p:spPr>
        <p:txBody>
          <a:bodyPr>
            <a:spAutoFit/>
          </a:bodyPr>
          <a:lstStyle/>
          <a:p>
            <a:pPr algn="just">
              <a:spcBef>
                <a:spcPct val="50000"/>
              </a:spcBef>
            </a:pPr>
            <a:endParaRPr lang="en-US" sz="2000" b="1">
              <a:solidFill>
                <a:srgbClr val="0000FF"/>
              </a:solidFill>
              <a:latin typeface="Arial" charset="0"/>
            </a:endParaRPr>
          </a:p>
          <a:p>
            <a:pPr algn="just">
              <a:spcBef>
                <a:spcPct val="50000"/>
              </a:spcBef>
            </a:pPr>
            <a:r>
              <a:rPr lang="en-US" sz="2000" b="1">
                <a:solidFill>
                  <a:srgbClr val="0000FF"/>
                </a:solidFill>
                <a:latin typeface="Arial" charset="0"/>
              </a:rPr>
              <a:t>Muốn có năng lượng để thực hiện các hoạt động, con người cần phải làm gì để có nguồn năng lượng ?</a:t>
            </a:r>
          </a:p>
          <a:p>
            <a:pPr algn="just">
              <a:spcBef>
                <a:spcPct val="50000"/>
              </a:spcBef>
            </a:pPr>
            <a:endParaRPr lang="en-US" sz="2000" b="1">
              <a:solidFill>
                <a:srgbClr val="0000FF"/>
              </a:solidFill>
              <a:latin typeface="Arial" charset="0"/>
            </a:endParaRPr>
          </a:p>
          <a:p>
            <a:pPr algn="just">
              <a:spcBef>
                <a:spcPct val="50000"/>
              </a:spcBef>
            </a:pPr>
            <a:endParaRPr lang="en-US" sz="2000" b="1">
              <a:solidFill>
                <a:srgbClr val="0000FF"/>
              </a:solidFill>
              <a:latin typeface="Arial" charset="0"/>
            </a:endParaRPr>
          </a:p>
        </p:txBody>
      </p:sp>
      <p:sp>
        <p:nvSpPr>
          <p:cNvPr id="3076" name="Text Box 29"/>
          <p:cNvSpPr txBox="1">
            <a:spLocks noChangeArrowheads="1"/>
          </p:cNvSpPr>
          <p:nvPr/>
        </p:nvSpPr>
        <p:spPr bwMode="auto">
          <a:xfrm>
            <a:off x="4924425" y="3689350"/>
            <a:ext cx="3429000" cy="2844800"/>
          </a:xfrm>
          <a:prstGeom prst="rect">
            <a:avLst/>
          </a:prstGeom>
          <a:solidFill>
            <a:srgbClr val="FF6699"/>
          </a:solidFill>
          <a:ln w="9525">
            <a:solidFill>
              <a:srgbClr val="0000FF"/>
            </a:solidFill>
            <a:miter lim="800000"/>
            <a:headEnd/>
            <a:tailEnd/>
          </a:ln>
        </p:spPr>
        <p:txBody>
          <a:bodyPr>
            <a:spAutoFit/>
          </a:bodyPr>
          <a:lstStyle/>
          <a:p>
            <a:pPr algn="just">
              <a:spcBef>
                <a:spcPct val="50000"/>
              </a:spcBef>
            </a:pPr>
            <a:endParaRPr lang="en-US" sz="2000" b="1">
              <a:solidFill>
                <a:srgbClr val="0000FF"/>
              </a:solidFill>
              <a:latin typeface="Arial" charset="0"/>
            </a:endParaRPr>
          </a:p>
          <a:p>
            <a:pPr algn="just">
              <a:spcBef>
                <a:spcPct val="50000"/>
              </a:spcBef>
            </a:pPr>
            <a:endParaRPr lang="en-US" sz="2000" b="1">
              <a:solidFill>
                <a:srgbClr val="0000FF"/>
              </a:solidFill>
              <a:latin typeface="Arial" charset="0"/>
            </a:endParaRPr>
          </a:p>
          <a:p>
            <a:pPr algn="just">
              <a:spcBef>
                <a:spcPct val="50000"/>
              </a:spcBef>
            </a:pPr>
            <a:r>
              <a:rPr lang="en-US" sz="2000" b="1">
                <a:solidFill>
                  <a:srgbClr val="0000FF"/>
                </a:solidFill>
                <a:latin typeface="Arial" charset="0"/>
              </a:rPr>
              <a:t>Em hãy khởi động cho chiếc ôtô chạy và cho biết tại sao ôtô chuyển động? </a:t>
            </a:r>
          </a:p>
          <a:p>
            <a:pPr algn="just">
              <a:spcBef>
                <a:spcPct val="50000"/>
              </a:spcBef>
            </a:pPr>
            <a:endParaRPr lang="en-US" sz="2000" b="1">
              <a:solidFill>
                <a:srgbClr val="0000FF"/>
              </a:solidFill>
              <a:latin typeface="Arial" charset="0"/>
            </a:endParaRPr>
          </a:p>
          <a:p>
            <a:pPr algn="just">
              <a:spcBef>
                <a:spcPct val="50000"/>
              </a:spcBef>
            </a:pPr>
            <a:endParaRPr lang="en-US" sz="2000" b="1">
              <a:solidFill>
                <a:srgbClr val="0000FF"/>
              </a:solidFill>
              <a:latin typeface="Arial" charset="0"/>
            </a:endParaRPr>
          </a:p>
        </p:txBody>
      </p:sp>
      <p:sp>
        <p:nvSpPr>
          <p:cNvPr id="3077" name="Text Box 30"/>
          <p:cNvSpPr txBox="1">
            <a:spLocks noChangeArrowheads="1"/>
          </p:cNvSpPr>
          <p:nvPr/>
        </p:nvSpPr>
        <p:spPr bwMode="auto">
          <a:xfrm>
            <a:off x="4876800" y="949325"/>
            <a:ext cx="3352800" cy="2540000"/>
          </a:xfrm>
          <a:prstGeom prst="rect">
            <a:avLst/>
          </a:prstGeom>
          <a:solidFill>
            <a:srgbClr val="FF6699"/>
          </a:solidFill>
          <a:ln w="9525">
            <a:solidFill>
              <a:srgbClr val="0000FF"/>
            </a:solidFill>
            <a:miter lim="800000"/>
            <a:headEnd/>
            <a:tailEnd/>
          </a:ln>
        </p:spPr>
        <p:txBody>
          <a:bodyPr>
            <a:spAutoFit/>
          </a:bodyPr>
          <a:lstStyle/>
          <a:p>
            <a:pPr>
              <a:spcBef>
                <a:spcPct val="50000"/>
              </a:spcBef>
            </a:pPr>
            <a:endParaRPr lang="en-US" sz="2000" b="1">
              <a:solidFill>
                <a:srgbClr val="0000FF"/>
              </a:solidFill>
              <a:latin typeface="Arial" charset="0"/>
            </a:endParaRPr>
          </a:p>
          <a:p>
            <a:pPr>
              <a:spcBef>
                <a:spcPct val="50000"/>
              </a:spcBef>
            </a:pPr>
            <a:endParaRPr lang="en-US" sz="2000" b="1">
              <a:solidFill>
                <a:srgbClr val="0000FF"/>
              </a:solidFill>
              <a:latin typeface="Arial" charset="0"/>
            </a:endParaRPr>
          </a:p>
          <a:p>
            <a:pPr>
              <a:spcBef>
                <a:spcPct val="50000"/>
              </a:spcBef>
            </a:pPr>
            <a:r>
              <a:rPr lang="en-US" sz="2000" b="1">
                <a:solidFill>
                  <a:srgbClr val="0000FF"/>
                </a:solidFill>
                <a:latin typeface="Arial" charset="0"/>
              </a:rPr>
              <a:t>Phần thưởng của bạn là một tràng vỗ tay</a:t>
            </a:r>
          </a:p>
          <a:p>
            <a:pPr>
              <a:spcBef>
                <a:spcPct val="50000"/>
              </a:spcBef>
            </a:pPr>
            <a:endParaRPr lang="en-US" sz="2000" b="1">
              <a:solidFill>
                <a:srgbClr val="0000FF"/>
              </a:solidFill>
              <a:latin typeface="Arial" charset="0"/>
            </a:endParaRPr>
          </a:p>
          <a:p>
            <a:pPr>
              <a:spcBef>
                <a:spcPct val="50000"/>
              </a:spcBef>
            </a:pPr>
            <a:endParaRPr lang="en-US" sz="2000" b="1">
              <a:solidFill>
                <a:srgbClr val="0000FF"/>
              </a:solidFill>
              <a:latin typeface="Arial" charset="0"/>
            </a:endParaRPr>
          </a:p>
        </p:txBody>
      </p:sp>
      <p:sp>
        <p:nvSpPr>
          <p:cNvPr id="3078" name="Text Box 27"/>
          <p:cNvSpPr txBox="1">
            <a:spLocks noChangeArrowheads="1"/>
          </p:cNvSpPr>
          <p:nvPr/>
        </p:nvSpPr>
        <p:spPr bwMode="auto">
          <a:xfrm>
            <a:off x="1435100" y="898525"/>
            <a:ext cx="3352800" cy="3016250"/>
          </a:xfrm>
          <a:prstGeom prst="rect">
            <a:avLst/>
          </a:prstGeom>
          <a:solidFill>
            <a:srgbClr val="FF6699"/>
          </a:solidFill>
          <a:ln w="9525">
            <a:solidFill>
              <a:schemeClr val="tx1"/>
            </a:solidFill>
            <a:miter lim="800000"/>
            <a:headEnd/>
            <a:tailEnd/>
          </a:ln>
        </p:spPr>
        <p:txBody>
          <a:bodyPr>
            <a:spAutoFit/>
          </a:bodyPr>
          <a:lstStyle/>
          <a:p>
            <a:pPr algn="just">
              <a:spcBef>
                <a:spcPct val="50000"/>
              </a:spcBef>
            </a:pPr>
            <a:endParaRPr lang="en-US" sz="2000" b="1">
              <a:solidFill>
                <a:srgbClr val="0000FF"/>
              </a:solidFill>
              <a:latin typeface="Arial" charset="0"/>
            </a:endParaRPr>
          </a:p>
          <a:p>
            <a:pPr algn="just">
              <a:spcBef>
                <a:spcPct val="50000"/>
              </a:spcBef>
            </a:pPr>
            <a:r>
              <a:rPr lang="en-US" sz="2000" b="1">
                <a:solidFill>
                  <a:srgbClr val="0000FF"/>
                </a:solidFill>
                <a:latin typeface="Arial" charset="0"/>
              </a:rPr>
              <a:t>Trong mọi hoạt động của con người, động vật, máy móc…đều có sự biến đổi , vì sao có sự biến đổi đó ?</a:t>
            </a:r>
          </a:p>
          <a:p>
            <a:pPr algn="just">
              <a:spcBef>
                <a:spcPct val="50000"/>
              </a:spcBef>
            </a:pPr>
            <a:endParaRPr lang="en-US" sz="2000" b="1">
              <a:solidFill>
                <a:srgbClr val="0000FF"/>
              </a:solidFill>
              <a:latin typeface="Arial" charset="0"/>
            </a:endParaRPr>
          </a:p>
          <a:p>
            <a:pPr algn="just">
              <a:spcBef>
                <a:spcPct val="50000"/>
              </a:spcBef>
            </a:pPr>
            <a:endParaRPr lang="en-US" sz="2000" b="1">
              <a:solidFill>
                <a:srgbClr val="0000FF"/>
              </a:solidFill>
              <a:latin typeface="Arial" charset="0"/>
            </a:endParaRPr>
          </a:p>
        </p:txBody>
      </p:sp>
      <p:grpSp>
        <p:nvGrpSpPr>
          <p:cNvPr id="3079" name="Group 26"/>
          <p:cNvGrpSpPr>
            <a:grpSpLocks/>
          </p:cNvGrpSpPr>
          <p:nvPr/>
        </p:nvGrpSpPr>
        <p:grpSpPr bwMode="auto">
          <a:xfrm>
            <a:off x="76200" y="76200"/>
            <a:ext cx="9829800" cy="6705600"/>
            <a:chOff x="0" y="0"/>
            <a:chExt cx="5760" cy="4320"/>
          </a:xfrm>
        </p:grpSpPr>
        <p:pic>
          <p:nvPicPr>
            <p:cNvPr id="3086" name="Picture 27" descr="POINSET2"/>
            <p:cNvPicPr>
              <a:picLocks noChangeAspect="1" noChangeArrowheads="1"/>
            </p:cNvPicPr>
            <p:nvPr/>
          </p:nvPicPr>
          <p:blipFill>
            <a:blip r:embed="rId3"/>
            <a:srcRect/>
            <a:stretch>
              <a:fillRect/>
            </a:stretch>
          </p:blipFill>
          <p:spPr bwMode="auto">
            <a:xfrm rot="5400000">
              <a:off x="4956" y="2"/>
              <a:ext cx="805" cy="802"/>
            </a:xfrm>
            <a:prstGeom prst="rect">
              <a:avLst/>
            </a:prstGeom>
            <a:noFill/>
            <a:ln w="9525">
              <a:noFill/>
              <a:miter lim="800000"/>
              <a:headEnd/>
              <a:tailEnd/>
            </a:ln>
          </p:spPr>
        </p:pic>
        <p:pic>
          <p:nvPicPr>
            <p:cNvPr id="3087" name="Picture 28" descr="POINSET2"/>
            <p:cNvPicPr>
              <a:picLocks noChangeAspect="1" noChangeArrowheads="1"/>
            </p:cNvPicPr>
            <p:nvPr/>
          </p:nvPicPr>
          <p:blipFill>
            <a:blip r:embed="rId3"/>
            <a:srcRect/>
            <a:stretch>
              <a:fillRect/>
            </a:stretch>
          </p:blipFill>
          <p:spPr bwMode="auto">
            <a:xfrm rot="10800000">
              <a:off x="4955" y="3518"/>
              <a:ext cx="805" cy="802"/>
            </a:xfrm>
            <a:prstGeom prst="rect">
              <a:avLst/>
            </a:prstGeom>
            <a:noFill/>
            <a:ln w="9525">
              <a:noFill/>
              <a:miter lim="800000"/>
              <a:headEnd/>
              <a:tailEnd/>
            </a:ln>
          </p:spPr>
        </p:pic>
        <p:pic>
          <p:nvPicPr>
            <p:cNvPr id="3088" name="Picture 29" descr="POINSET2"/>
            <p:cNvPicPr>
              <a:picLocks noChangeAspect="1" noChangeArrowheads="1"/>
            </p:cNvPicPr>
            <p:nvPr/>
          </p:nvPicPr>
          <p:blipFill>
            <a:blip r:embed="rId3"/>
            <a:srcRect/>
            <a:stretch>
              <a:fillRect/>
            </a:stretch>
          </p:blipFill>
          <p:spPr bwMode="auto">
            <a:xfrm rot="-5400000">
              <a:off x="-2" y="3517"/>
              <a:ext cx="805" cy="802"/>
            </a:xfrm>
            <a:prstGeom prst="rect">
              <a:avLst/>
            </a:prstGeom>
            <a:noFill/>
            <a:ln w="9525">
              <a:noFill/>
              <a:miter lim="800000"/>
              <a:headEnd/>
              <a:tailEnd/>
            </a:ln>
          </p:spPr>
        </p:pic>
        <p:pic>
          <p:nvPicPr>
            <p:cNvPr id="3089" name="Picture 30" descr="POINSET2"/>
            <p:cNvPicPr>
              <a:picLocks noChangeAspect="1" noChangeArrowheads="1"/>
            </p:cNvPicPr>
            <p:nvPr/>
          </p:nvPicPr>
          <p:blipFill>
            <a:blip r:embed="rId3"/>
            <a:srcRect/>
            <a:stretch>
              <a:fillRect/>
            </a:stretch>
          </p:blipFill>
          <p:spPr bwMode="auto">
            <a:xfrm>
              <a:off x="0" y="0"/>
              <a:ext cx="805" cy="816"/>
            </a:xfrm>
            <a:prstGeom prst="rect">
              <a:avLst/>
            </a:prstGeom>
            <a:noFill/>
            <a:ln w="9525">
              <a:noFill/>
              <a:miter lim="800000"/>
              <a:headEnd/>
              <a:tailEnd/>
            </a:ln>
          </p:spPr>
        </p:pic>
      </p:grpSp>
      <p:sp>
        <p:nvSpPr>
          <p:cNvPr id="3080" name="Text Box 11"/>
          <p:cNvSpPr txBox="1">
            <a:spLocks noChangeArrowheads="1"/>
          </p:cNvSpPr>
          <p:nvPr/>
        </p:nvSpPr>
        <p:spPr bwMode="auto">
          <a:xfrm>
            <a:off x="1524000" y="1524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FF3300"/>
                </a:solidFill>
                <a:latin typeface="Arial" charset="0"/>
              </a:rPr>
              <a:t>Khoa học</a:t>
            </a:r>
          </a:p>
        </p:txBody>
      </p:sp>
      <p:sp>
        <p:nvSpPr>
          <p:cNvPr id="3081" name="Text Box 12"/>
          <p:cNvSpPr txBox="1">
            <a:spLocks noChangeArrowheads="1"/>
          </p:cNvSpPr>
          <p:nvPr/>
        </p:nvSpPr>
        <p:spPr bwMode="auto">
          <a:xfrm>
            <a:off x="1600200" y="3683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0000FF"/>
                </a:solidFill>
                <a:latin typeface="Arial" charset="0"/>
              </a:rPr>
              <a:t>N</a:t>
            </a:r>
            <a:r>
              <a:rPr lang="vi-VN" sz="1800" b="1">
                <a:solidFill>
                  <a:srgbClr val="0000FF"/>
                </a:solidFill>
                <a:latin typeface="Arial" charset="0"/>
              </a:rPr>
              <a:t>ă</a:t>
            </a:r>
            <a:r>
              <a:rPr lang="en-US" sz="1800" b="1">
                <a:solidFill>
                  <a:srgbClr val="0000FF"/>
                </a:solidFill>
                <a:latin typeface="Arial" charset="0"/>
              </a:rPr>
              <a:t>ng l</a:t>
            </a:r>
            <a:r>
              <a:rPr lang="vi-VN" sz="1800" b="1">
                <a:solidFill>
                  <a:srgbClr val="0000FF"/>
                </a:solidFill>
                <a:latin typeface="Arial" charset="0"/>
              </a:rPr>
              <a:t>ư</a:t>
            </a:r>
            <a:r>
              <a:rPr lang="en-US" sz="1800" b="1">
                <a:solidFill>
                  <a:srgbClr val="0000FF"/>
                </a:solidFill>
                <a:latin typeface="Arial" charset="0"/>
              </a:rPr>
              <a:t>ợng mặt trời</a:t>
            </a:r>
          </a:p>
        </p:txBody>
      </p:sp>
      <p:sp>
        <p:nvSpPr>
          <p:cNvPr id="70671" name="AutoShape 15"/>
          <p:cNvSpPr>
            <a:spLocks noChangeArrowheads="1"/>
          </p:cNvSpPr>
          <p:nvPr/>
        </p:nvSpPr>
        <p:spPr bwMode="auto">
          <a:xfrm>
            <a:off x="4876800" y="777875"/>
            <a:ext cx="3505200" cy="2819400"/>
          </a:xfrm>
          <a:prstGeom prst="flowChartProcess">
            <a:avLst/>
          </a:prstGeom>
          <a:solidFill>
            <a:schemeClr val="accent1"/>
          </a:solidFill>
          <a:ln w="76200" cmpd="tri">
            <a:solidFill>
              <a:schemeClr val="tx1"/>
            </a:solidFill>
            <a:miter lim="800000"/>
            <a:headEnd/>
            <a:tailEnd/>
          </a:ln>
        </p:spPr>
        <p:txBody>
          <a:bodyPr wrap="none" anchor="ctr"/>
          <a:lstStyle/>
          <a:p>
            <a:pPr algn="ctr"/>
            <a:r>
              <a:rPr lang="en-US">
                <a:latin typeface="Arial" charset="0"/>
              </a:rPr>
              <a:t>2</a:t>
            </a:r>
          </a:p>
        </p:txBody>
      </p:sp>
      <p:sp>
        <p:nvSpPr>
          <p:cNvPr id="70675" name="AutoShape 19"/>
          <p:cNvSpPr>
            <a:spLocks noChangeArrowheads="1"/>
          </p:cNvSpPr>
          <p:nvPr/>
        </p:nvSpPr>
        <p:spPr bwMode="auto">
          <a:xfrm>
            <a:off x="1416050" y="777875"/>
            <a:ext cx="3384550" cy="2819400"/>
          </a:xfrm>
          <a:prstGeom prst="flowChartProcess">
            <a:avLst/>
          </a:prstGeom>
          <a:solidFill>
            <a:schemeClr val="accent1"/>
          </a:solidFill>
          <a:ln w="76200" cmpd="tri">
            <a:solidFill>
              <a:schemeClr val="tx1"/>
            </a:solidFill>
            <a:miter lim="800000"/>
            <a:headEnd/>
            <a:tailEnd/>
          </a:ln>
        </p:spPr>
        <p:txBody>
          <a:bodyPr wrap="none" anchor="ctr"/>
          <a:lstStyle/>
          <a:p>
            <a:pPr algn="ctr"/>
            <a:r>
              <a:rPr lang="en-US">
                <a:latin typeface="Arial" charset="0"/>
              </a:rPr>
              <a:t>1</a:t>
            </a:r>
          </a:p>
        </p:txBody>
      </p:sp>
      <p:sp>
        <p:nvSpPr>
          <p:cNvPr id="70676" name="AutoShape 20"/>
          <p:cNvSpPr>
            <a:spLocks noChangeArrowheads="1"/>
          </p:cNvSpPr>
          <p:nvPr/>
        </p:nvSpPr>
        <p:spPr bwMode="auto">
          <a:xfrm>
            <a:off x="1416050" y="3702050"/>
            <a:ext cx="3368675" cy="2819400"/>
          </a:xfrm>
          <a:prstGeom prst="flowChartProcess">
            <a:avLst/>
          </a:prstGeom>
          <a:solidFill>
            <a:schemeClr val="accent1"/>
          </a:solidFill>
          <a:ln w="76200" cmpd="tri">
            <a:solidFill>
              <a:schemeClr val="tx1"/>
            </a:solidFill>
            <a:miter lim="800000"/>
            <a:headEnd/>
            <a:tailEnd/>
          </a:ln>
        </p:spPr>
        <p:txBody>
          <a:bodyPr wrap="none" anchor="ctr"/>
          <a:lstStyle/>
          <a:p>
            <a:pPr algn="ctr"/>
            <a:r>
              <a:rPr lang="en-US">
                <a:latin typeface="Arial" charset="0"/>
              </a:rPr>
              <a:t>3</a:t>
            </a:r>
          </a:p>
        </p:txBody>
      </p:sp>
      <p:sp>
        <p:nvSpPr>
          <p:cNvPr id="70677" name="AutoShape 21"/>
          <p:cNvSpPr>
            <a:spLocks noChangeArrowheads="1"/>
          </p:cNvSpPr>
          <p:nvPr/>
        </p:nvSpPr>
        <p:spPr bwMode="auto">
          <a:xfrm>
            <a:off x="4876800" y="3702050"/>
            <a:ext cx="3505200" cy="2819400"/>
          </a:xfrm>
          <a:prstGeom prst="flowChartProcess">
            <a:avLst/>
          </a:prstGeom>
          <a:solidFill>
            <a:schemeClr val="accent1"/>
          </a:solidFill>
          <a:ln w="76200" cmpd="tri">
            <a:solidFill>
              <a:schemeClr val="tx1"/>
            </a:solidFill>
            <a:miter lim="800000"/>
            <a:headEnd/>
            <a:tailEnd/>
          </a:ln>
        </p:spPr>
        <p:txBody>
          <a:bodyPr wrap="none" anchor="ctr"/>
          <a:lstStyle/>
          <a:p>
            <a:pPr algn="ctr"/>
            <a:r>
              <a:rPr lang="en-US">
                <a:latin typeface="Arial" charset="0"/>
              </a:rPr>
              <a:t>4</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70675"/>
                    </p:tgtEl>
                  </p:cond>
                </p:stCondLst>
                <p:endSync evt="end" delay="0">
                  <p:rtn val="all"/>
                </p:endSync>
                <p:childTnLst>
                  <p:par>
                    <p:cTn id="3" fill="hold" nodeType="clickPar">
                      <p:stCondLst>
                        <p:cond delay="0"/>
                      </p:stCondLst>
                      <p:childTnLst>
                        <p:par>
                          <p:cTn id="4" fill="hold" nodeType="withGroup">
                            <p:stCondLst>
                              <p:cond delay="0"/>
                            </p:stCondLst>
                            <p:childTnLst>
                              <p:par>
                                <p:cTn id="5" presetID="5" presetClass="exit" presetSubtype="10" fill="hold" grpId="0" nodeType="clickEffect">
                                  <p:stCondLst>
                                    <p:cond delay="0"/>
                                  </p:stCondLst>
                                  <p:childTnLst>
                                    <p:animEffect transition="out" filter="checkerboard(across)">
                                      <p:cBhvr>
                                        <p:cTn id="6" dur="500"/>
                                        <p:tgtEl>
                                          <p:spTgt spid="70675"/>
                                        </p:tgtEl>
                                      </p:cBhvr>
                                    </p:animEffect>
                                    <p:set>
                                      <p:cBhvr>
                                        <p:cTn id="7" dur="1" fill="hold">
                                          <p:stCondLst>
                                            <p:cond delay="499"/>
                                          </p:stCondLst>
                                        </p:cTn>
                                        <p:tgtEl>
                                          <p:spTgt spid="70675"/>
                                        </p:tgtEl>
                                        <p:attrNameLst>
                                          <p:attrName>style.visibility</p:attrName>
                                        </p:attrNameLst>
                                      </p:cBhvr>
                                      <p:to>
                                        <p:strVal val="hidden"/>
                                      </p:to>
                                    </p:set>
                                  </p:childTnLst>
                                </p:cTn>
                              </p:par>
                            </p:childTnLst>
                          </p:cTn>
                        </p:par>
                      </p:childTnLst>
                    </p:cTn>
                  </p:par>
                </p:childTnLst>
              </p:cTn>
              <p:nextCondLst>
                <p:cond evt="onClick" delay="0">
                  <p:tgtEl>
                    <p:spTgt spid="70675"/>
                  </p:tgtEl>
                </p:cond>
              </p:nextCondLst>
            </p:seq>
            <p:seq concurrent="1" nextAc="seek">
              <p:cTn id="8" restart="whenNotActive" fill="hold" evtFilter="cancelBubble" nodeType="interactiveSeq">
                <p:stCondLst>
                  <p:cond evt="onClick" delay="0">
                    <p:tgtEl>
                      <p:spTgt spid="7067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5" presetClass="exit" presetSubtype="10" fill="hold" grpId="0" nodeType="clickEffect">
                                  <p:stCondLst>
                                    <p:cond delay="0"/>
                                  </p:stCondLst>
                                  <p:childTnLst>
                                    <p:animEffect transition="out" filter="checkerboard(across)">
                                      <p:cBhvr>
                                        <p:cTn id="12" dur="500"/>
                                        <p:tgtEl>
                                          <p:spTgt spid="70671"/>
                                        </p:tgtEl>
                                      </p:cBhvr>
                                    </p:animEffect>
                                    <p:set>
                                      <p:cBhvr>
                                        <p:cTn id="13" dur="1" fill="hold">
                                          <p:stCondLst>
                                            <p:cond delay="499"/>
                                          </p:stCondLst>
                                        </p:cTn>
                                        <p:tgtEl>
                                          <p:spTgt spid="70671"/>
                                        </p:tgtEl>
                                        <p:attrNameLst>
                                          <p:attrName>style.visibility</p:attrName>
                                        </p:attrNameLst>
                                      </p:cBhvr>
                                      <p:to>
                                        <p:strVal val="hidden"/>
                                      </p:to>
                                    </p:set>
                                  </p:childTnLst>
                                </p:cTn>
                              </p:par>
                            </p:childTnLst>
                          </p:cTn>
                        </p:par>
                      </p:childTnLst>
                    </p:cTn>
                  </p:par>
                </p:childTnLst>
              </p:cTn>
              <p:nextCondLst>
                <p:cond evt="onClick" delay="0">
                  <p:tgtEl>
                    <p:spTgt spid="70671"/>
                  </p:tgtEl>
                </p:cond>
              </p:nextCondLst>
            </p:seq>
            <p:seq concurrent="1" nextAc="seek">
              <p:cTn id="14" restart="whenNotActive" fill="hold" evtFilter="cancelBubble" nodeType="interactiveSeq">
                <p:stCondLst>
                  <p:cond evt="onClick" delay="0">
                    <p:tgtEl>
                      <p:spTgt spid="7067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5" presetClass="exit" presetSubtype="10" fill="hold" grpId="0" nodeType="clickEffect">
                                  <p:stCondLst>
                                    <p:cond delay="0"/>
                                  </p:stCondLst>
                                  <p:childTnLst>
                                    <p:animEffect transition="out" filter="checkerboard(across)">
                                      <p:cBhvr>
                                        <p:cTn id="18" dur="500"/>
                                        <p:tgtEl>
                                          <p:spTgt spid="70676"/>
                                        </p:tgtEl>
                                      </p:cBhvr>
                                    </p:animEffect>
                                    <p:set>
                                      <p:cBhvr>
                                        <p:cTn id="19" dur="1" fill="hold">
                                          <p:stCondLst>
                                            <p:cond delay="499"/>
                                          </p:stCondLst>
                                        </p:cTn>
                                        <p:tgtEl>
                                          <p:spTgt spid="70676"/>
                                        </p:tgtEl>
                                        <p:attrNameLst>
                                          <p:attrName>style.visibility</p:attrName>
                                        </p:attrNameLst>
                                      </p:cBhvr>
                                      <p:to>
                                        <p:strVal val="hidden"/>
                                      </p:to>
                                    </p:set>
                                  </p:childTnLst>
                                </p:cTn>
                              </p:par>
                            </p:childTnLst>
                          </p:cTn>
                        </p:par>
                      </p:childTnLst>
                    </p:cTn>
                  </p:par>
                </p:childTnLst>
              </p:cTn>
              <p:nextCondLst>
                <p:cond evt="onClick" delay="0">
                  <p:tgtEl>
                    <p:spTgt spid="70676"/>
                  </p:tgtEl>
                </p:cond>
              </p:nextCondLst>
            </p:seq>
            <p:seq concurrent="1" nextAc="seek">
              <p:cTn id="20" restart="whenNotActive" fill="hold" evtFilter="cancelBubble" nodeType="interactiveSeq">
                <p:stCondLst>
                  <p:cond evt="onClick" delay="0">
                    <p:tgtEl>
                      <p:spTgt spid="70677"/>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5" presetClass="exit" presetSubtype="10" fill="hold" grpId="0" nodeType="clickEffect">
                                  <p:stCondLst>
                                    <p:cond delay="0"/>
                                  </p:stCondLst>
                                  <p:childTnLst>
                                    <p:animEffect transition="out" filter="checkerboard(across)">
                                      <p:cBhvr>
                                        <p:cTn id="24" dur="500"/>
                                        <p:tgtEl>
                                          <p:spTgt spid="70677"/>
                                        </p:tgtEl>
                                      </p:cBhvr>
                                    </p:animEffect>
                                    <p:set>
                                      <p:cBhvr>
                                        <p:cTn id="25" dur="1" fill="hold">
                                          <p:stCondLst>
                                            <p:cond delay="499"/>
                                          </p:stCondLst>
                                        </p:cTn>
                                        <p:tgtEl>
                                          <p:spTgt spid="70677"/>
                                        </p:tgtEl>
                                        <p:attrNameLst>
                                          <p:attrName>style.visibility</p:attrName>
                                        </p:attrNameLst>
                                      </p:cBhvr>
                                      <p:to>
                                        <p:strVal val="hidden"/>
                                      </p:to>
                                    </p:set>
                                  </p:childTnLst>
                                </p:cTn>
                              </p:par>
                            </p:childTnLst>
                          </p:cTn>
                        </p:par>
                      </p:childTnLst>
                    </p:cTn>
                  </p:par>
                </p:childTnLst>
              </p:cTn>
              <p:nextCondLst>
                <p:cond evt="onClick" delay="0">
                  <p:tgtEl>
                    <p:spTgt spid="70677"/>
                  </p:tgtEl>
                </p:cond>
              </p:nextCondLst>
            </p:seq>
          </p:childTnLst>
        </p:cTn>
      </p:par>
    </p:tnLst>
    <p:bldLst>
      <p:bldP spid="70671" grpId="0" animBg="1"/>
      <p:bldP spid="70675" grpId="0" animBg="1"/>
      <p:bldP spid="70676" grpId="0" animBg="1"/>
      <p:bldP spid="7067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Picture13.png"/>
          <p:cNvPicPr>
            <a:picLocks noChangeAspect="1"/>
          </p:cNvPicPr>
          <p:nvPr/>
        </p:nvPicPr>
        <p:blipFill>
          <a:blip r:embed="rId2"/>
          <a:srcRect/>
          <a:stretch>
            <a:fillRect/>
          </a:stretch>
        </p:blipFill>
        <p:spPr bwMode="auto">
          <a:xfrm>
            <a:off x="0" y="0"/>
            <a:ext cx="9906000" cy="6858000"/>
          </a:xfrm>
          <a:prstGeom prst="rect">
            <a:avLst/>
          </a:prstGeom>
          <a:noFill/>
          <a:ln w="9525">
            <a:noFill/>
            <a:miter lim="800000"/>
            <a:headEnd/>
            <a:tailEnd/>
          </a:ln>
        </p:spPr>
      </p:pic>
      <p:grpSp>
        <p:nvGrpSpPr>
          <p:cNvPr id="4099" name="Group 26"/>
          <p:cNvGrpSpPr>
            <a:grpSpLocks/>
          </p:cNvGrpSpPr>
          <p:nvPr/>
        </p:nvGrpSpPr>
        <p:grpSpPr bwMode="auto">
          <a:xfrm>
            <a:off x="76200" y="76200"/>
            <a:ext cx="9829800" cy="6705600"/>
            <a:chOff x="0" y="0"/>
            <a:chExt cx="5760" cy="4320"/>
          </a:xfrm>
        </p:grpSpPr>
        <p:pic>
          <p:nvPicPr>
            <p:cNvPr id="4103" name="Picture 27" descr="POINSET2"/>
            <p:cNvPicPr>
              <a:picLocks noChangeAspect="1" noChangeArrowheads="1"/>
            </p:cNvPicPr>
            <p:nvPr/>
          </p:nvPicPr>
          <p:blipFill>
            <a:blip r:embed="rId3"/>
            <a:srcRect/>
            <a:stretch>
              <a:fillRect/>
            </a:stretch>
          </p:blipFill>
          <p:spPr bwMode="auto">
            <a:xfrm rot="5400000">
              <a:off x="4956" y="2"/>
              <a:ext cx="805" cy="802"/>
            </a:xfrm>
            <a:prstGeom prst="rect">
              <a:avLst/>
            </a:prstGeom>
            <a:noFill/>
            <a:ln w="9525">
              <a:noFill/>
              <a:miter lim="800000"/>
              <a:headEnd/>
              <a:tailEnd/>
            </a:ln>
          </p:spPr>
        </p:pic>
        <p:pic>
          <p:nvPicPr>
            <p:cNvPr id="4104" name="Picture 28" descr="POINSET2"/>
            <p:cNvPicPr>
              <a:picLocks noChangeAspect="1" noChangeArrowheads="1"/>
            </p:cNvPicPr>
            <p:nvPr/>
          </p:nvPicPr>
          <p:blipFill>
            <a:blip r:embed="rId3"/>
            <a:srcRect/>
            <a:stretch>
              <a:fillRect/>
            </a:stretch>
          </p:blipFill>
          <p:spPr bwMode="auto">
            <a:xfrm rot="10800000">
              <a:off x="4955" y="3518"/>
              <a:ext cx="805" cy="802"/>
            </a:xfrm>
            <a:prstGeom prst="rect">
              <a:avLst/>
            </a:prstGeom>
            <a:noFill/>
            <a:ln w="9525">
              <a:noFill/>
              <a:miter lim="800000"/>
              <a:headEnd/>
              <a:tailEnd/>
            </a:ln>
          </p:spPr>
        </p:pic>
        <p:pic>
          <p:nvPicPr>
            <p:cNvPr id="4105" name="Picture 29" descr="POINSET2"/>
            <p:cNvPicPr>
              <a:picLocks noChangeAspect="1" noChangeArrowheads="1"/>
            </p:cNvPicPr>
            <p:nvPr/>
          </p:nvPicPr>
          <p:blipFill>
            <a:blip r:embed="rId3"/>
            <a:srcRect/>
            <a:stretch>
              <a:fillRect/>
            </a:stretch>
          </p:blipFill>
          <p:spPr bwMode="auto">
            <a:xfrm rot="-5400000">
              <a:off x="-2" y="3517"/>
              <a:ext cx="805" cy="802"/>
            </a:xfrm>
            <a:prstGeom prst="rect">
              <a:avLst/>
            </a:prstGeom>
            <a:noFill/>
            <a:ln w="9525">
              <a:noFill/>
              <a:miter lim="800000"/>
              <a:headEnd/>
              <a:tailEnd/>
            </a:ln>
          </p:spPr>
        </p:pic>
        <p:pic>
          <p:nvPicPr>
            <p:cNvPr id="4106" name="Picture 30" descr="POINSET2"/>
            <p:cNvPicPr>
              <a:picLocks noChangeAspect="1" noChangeArrowheads="1"/>
            </p:cNvPicPr>
            <p:nvPr/>
          </p:nvPicPr>
          <p:blipFill>
            <a:blip r:embed="rId3"/>
            <a:srcRect/>
            <a:stretch>
              <a:fillRect/>
            </a:stretch>
          </p:blipFill>
          <p:spPr bwMode="auto">
            <a:xfrm>
              <a:off x="0" y="0"/>
              <a:ext cx="805" cy="816"/>
            </a:xfrm>
            <a:prstGeom prst="rect">
              <a:avLst/>
            </a:prstGeom>
            <a:noFill/>
            <a:ln w="9525">
              <a:noFill/>
              <a:miter lim="800000"/>
              <a:headEnd/>
              <a:tailEnd/>
            </a:ln>
          </p:spPr>
        </p:pic>
      </p:grpSp>
      <p:sp>
        <p:nvSpPr>
          <p:cNvPr id="4100" name="Text Box 11"/>
          <p:cNvSpPr txBox="1">
            <a:spLocks noChangeArrowheads="1"/>
          </p:cNvSpPr>
          <p:nvPr/>
        </p:nvSpPr>
        <p:spPr bwMode="auto">
          <a:xfrm>
            <a:off x="1524000" y="152400"/>
            <a:ext cx="7162800" cy="338138"/>
          </a:xfrm>
          <a:prstGeom prst="rect">
            <a:avLst/>
          </a:prstGeom>
          <a:noFill/>
          <a:ln w="9525">
            <a:noFill/>
            <a:miter lim="800000"/>
            <a:headEnd/>
            <a:tailEnd/>
          </a:ln>
        </p:spPr>
        <p:txBody>
          <a:bodyPr>
            <a:spAutoFit/>
          </a:bodyPr>
          <a:lstStyle/>
          <a:p>
            <a:pPr algn="ctr">
              <a:spcBef>
                <a:spcPct val="50000"/>
              </a:spcBef>
            </a:pPr>
            <a:r>
              <a:rPr lang="en-US" sz="1600" b="1">
                <a:solidFill>
                  <a:srgbClr val="FF3300"/>
                </a:solidFill>
                <a:latin typeface="Arial" charset="0"/>
              </a:rPr>
              <a:t>Khoa học</a:t>
            </a:r>
          </a:p>
        </p:txBody>
      </p:sp>
      <p:pic>
        <p:nvPicPr>
          <p:cNvPr id="71694" name="Picture 14"/>
          <p:cNvPicPr>
            <a:picLocks noChangeAspect="1" noChangeArrowheads="1"/>
          </p:cNvPicPr>
          <p:nvPr/>
        </p:nvPicPr>
        <p:blipFill>
          <a:blip r:embed="rId4"/>
          <a:srcRect/>
          <a:stretch>
            <a:fillRect/>
          </a:stretch>
        </p:blipFill>
        <p:spPr bwMode="auto">
          <a:xfrm>
            <a:off x="1828800" y="1524000"/>
            <a:ext cx="6705600" cy="5029200"/>
          </a:xfrm>
          <a:prstGeom prst="rect">
            <a:avLst/>
          </a:prstGeom>
          <a:noFill/>
          <a:ln w="76200" cmpd="tri">
            <a:solidFill>
              <a:srgbClr val="FFFF00"/>
            </a:solidFill>
            <a:miter lim="800000"/>
            <a:headEnd/>
            <a:tailEnd/>
          </a:ln>
        </p:spPr>
      </p:pic>
      <p:sp>
        <p:nvSpPr>
          <p:cNvPr id="71695" name="Rectangle 15"/>
          <p:cNvSpPr>
            <a:spLocks noChangeArrowheads="1"/>
          </p:cNvSpPr>
          <p:nvPr/>
        </p:nvSpPr>
        <p:spPr bwMode="auto">
          <a:xfrm>
            <a:off x="381000" y="727075"/>
            <a:ext cx="9601200" cy="400050"/>
          </a:xfrm>
          <a:prstGeom prst="rect">
            <a:avLst/>
          </a:prstGeom>
          <a:noFill/>
          <a:ln w="9525">
            <a:noFill/>
            <a:miter lim="800000"/>
            <a:headEnd/>
            <a:tailEnd/>
          </a:ln>
        </p:spPr>
        <p:txBody>
          <a:bodyPr anchor="ctr">
            <a:spAutoFit/>
          </a:bodyPr>
          <a:lstStyle/>
          <a:p>
            <a:pPr eaLnBrk="0" hangingPunct="0"/>
            <a:r>
              <a:rPr lang="en-US" sz="2000">
                <a:latin typeface="Arial" charset="0"/>
              </a:rPr>
              <a:t>Mặt trời cung cấp cho Trái Đất nguồn năng lượng ở những dạng nào ?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71695"/>
                                        </p:tgtEl>
                                        <p:attrNameLst>
                                          <p:attrName>style.visibility</p:attrName>
                                        </p:attrNameLst>
                                      </p:cBhvr>
                                      <p:to>
                                        <p:strVal val="visible"/>
                                      </p:to>
                                    </p:set>
                                    <p:animEffect transition="in" filter="barn(inHorizontal)">
                                      <p:cBhvr>
                                        <p:cTn id="7" dur="500"/>
                                        <p:tgtEl>
                                          <p:spTgt spid="71695"/>
                                        </p:tgtEl>
                                      </p:cBhvr>
                                    </p:animEffect>
                                  </p:childTnLst>
                                </p:cTn>
                              </p:par>
                              <p:par>
                                <p:cTn id="8" presetID="16" presetClass="entr" presetSubtype="26" fill="hold" nodeType="withEffect">
                                  <p:stCondLst>
                                    <p:cond delay="0"/>
                                  </p:stCondLst>
                                  <p:childTnLst>
                                    <p:set>
                                      <p:cBhvr>
                                        <p:cTn id="9" dur="1" fill="hold">
                                          <p:stCondLst>
                                            <p:cond delay="0"/>
                                          </p:stCondLst>
                                        </p:cTn>
                                        <p:tgtEl>
                                          <p:spTgt spid="71694"/>
                                        </p:tgtEl>
                                        <p:attrNameLst>
                                          <p:attrName>style.visibility</p:attrName>
                                        </p:attrNameLst>
                                      </p:cBhvr>
                                      <p:to>
                                        <p:strVal val="visible"/>
                                      </p:to>
                                    </p:set>
                                    <p:animEffect transition="in" filter="barn(inHorizontal)">
                                      <p:cBhvr>
                                        <p:cTn id="10" dur="500"/>
                                        <p:tgtEl>
                                          <p:spTgt spid="71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descr="Picture13.png"/>
          <p:cNvPicPr>
            <a:picLocks noChangeAspect="1"/>
          </p:cNvPicPr>
          <p:nvPr/>
        </p:nvPicPr>
        <p:blipFill>
          <a:blip r:embed="rId2"/>
          <a:srcRect/>
          <a:stretch>
            <a:fillRect/>
          </a:stretch>
        </p:blipFill>
        <p:spPr bwMode="auto">
          <a:xfrm>
            <a:off x="0" y="0"/>
            <a:ext cx="9906000" cy="6858000"/>
          </a:xfrm>
          <a:prstGeom prst="rect">
            <a:avLst/>
          </a:prstGeom>
          <a:noFill/>
          <a:ln w="9525">
            <a:noFill/>
            <a:miter lim="800000"/>
            <a:headEnd/>
            <a:tailEnd/>
          </a:ln>
        </p:spPr>
      </p:pic>
      <p:grpSp>
        <p:nvGrpSpPr>
          <p:cNvPr id="5123" name="Group 26"/>
          <p:cNvGrpSpPr>
            <a:grpSpLocks/>
          </p:cNvGrpSpPr>
          <p:nvPr/>
        </p:nvGrpSpPr>
        <p:grpSpPr bwMode="auto">
          <a:xfrm>
            <a:off x="76200" y="76200"/>
            <a:ext cx="9829800" cy="6705600"/>
            <a:chOff x="0" y="0"/>
            <a:chExt cx="5760" cy="4320"/>
          </a:xfrm>
        </p:grpSpPr>
        <p:pic>
          <p:nvPicPr>
            <p:cNvPr id="5133" name="Picture 27" descr="POINSET2"/>
            <p:cNvPicPr>
              <a:picLocks noChangeAspect="1" noChangeArrowheads="1"/>
            </p:cNvPicPr>
            <p:nvPr/>
          </p:nvPicPr>
          <p:blipFill>
            <a:blip r:embed="rId3"/>
            <a:srcRect/>
            <a:stretch>
              <a:fillRect/>
            </a:stretch>
          </p:blipFill>
          <p:spPr bwMode="auto">
            <a:xfrm rot="5400000">
              <a:off x="4956" y="2"/>
              <a:ext cx="805" cy="802"/>
            </a:xfrm>
            <a:prstGeom prst="rect">
              <a:avLst/>
            </a:prstGeom>
            <a:noFill/>
            <a:ln w="9525">
              <a:noFill/>
              <a:miter lim="800000"/>
              <a:headEnd/>
              <a:tailEnd/>
            </a:ln>
          </p:spPr>
        </p:pic>
        <p:pic>
          <p:nvPicPr>
            <p:cNvPr id="5134" name="Picture 28" descr="POINSET2"/>
            <p:cNvPicPr>
              <a:picLocks noChangeAspect="1" noChangeArrowheads="1"/>
            </p:cNvPicPr>
            <p:nvPr/>
          </p:nvPicPr>
          <p:blipFill>
            <a:blip r:embed="rId3"/>
            <a:srcRect/>
            <a:stretch>
              <a:fillRect/>
            </a:stretch>
          </p:blipFill>
          <p:spPr bwMode="auto">
            <a:xfrm rot="10800000">
              <a:off x="4955" y="3518"/>
              <a:ext cx="805" cy="802"/>
            </a:xfrm>
            <a:prstGeom prst="rect">
              <a:avLst/>
            </a:prstGeom>
            <a:noFill/>
            <a:ln w="9525">
              <a:noFill/>
              <a:miter lim="800000"/>
              <a:headEnd/>
              <a:tailEnd/>
            </a:ln>
          </p:spPr>
        </p:pic>
        <p:pic>
          <p:nvPicPr>
            <p:cNvPr id="5135" name="Picture 29" descr="POINSET2"/>
            <p:cNvPicPr>
              <a:picLocks noChangeAspect="1" noChangeArrowheads="1"/>
            </p:cNvPicPr>
            <p:nvPr/>
          </p:nvPicPr>
          <p:blipFill>
            <a:blip r:embed="rId3"/>
            <a:srcRect/>
            <a:stretch>
              <a:fillRect/>
            </a:stretch>
          </p:blipFill>
          <p:spPr bwMode="auto">
            <a:xfrm rot="-5400000">
              <a:off x="-2" y="3517"/>
              <a:ext cx="805" cy="802"/>
            </a:xfrm>
            <a:prstGeom prst="rect">
              <a:avLst/>
            </a:prstGeom>
            <a:noFill/>
            <a:ln w="9525">
              <a:noFill/>
              <a:miter lim="800000"/>
              <a:headEnd/>
              <a:tailEnd/>
            </a:ln>
          </p:spPr>
        </p:pic>
        <p:pic>
          <p:nvPicPr>
            <p:cNvPr id="5136" name="Picture 30" descr="POINSET2"/>
            <p:cNvPicPr>
              <a:picLocks noChangeAspect="1" noChangeArrowheads="1"/>
            </p:cNvPicPr>
            <p:nvPr/>
          </p:nvPicPr>
          <p:blipFill>
            <a:blip r:embed="rId3"/>
            <a:srcRect/>
            <a:stretch>
              <a:fillRect/>
            </a:stretch>
          </p:blipFill>
          <p:spPr bwMode="auto">
            <a:xfrm>
              <a:off x="0" y="0"/>
              <a:ext cx="805" cy="816"/>
            </a:xfrm>
            <a:prstGeom prst="rect">
              <a:avLst/>
            </a:prstGeom>
            <a:noFill/>
            <a:ln w="9525">
              <a:noFill/>
              <a:miter lim="800000"/>
              <a:headEnd/>
              <a:tailEnd/>
            </a:ln>
          </p:spPr>
        </p:pic>
      </p:grpSp>
      <p:sp>
        <p:nvSpPr>
          <p:cNvPr id="5124" name="Text Box 11"/>
          <p:cNvSpPr txBox="1">
            <a:spLocks noChangeArrowheads="1"/>
          </p:cNvSpPr>
          <p:nvPr/>
        </p:nvSpPr>
        <p:spPr bwMode="auto">
          <a:xfrm>
            <a:off x="1524000" y="1524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FF3300"/>
                </a:solidFill>
                <a:latin typeface="Arial" charset="0"/>
              </a:rPr>
              <a:t>Khoa học</a:t>
            </a:r>
          </a:p>
        </p:txBody>
      </p:sp>
      <p:sp>
        <p:nvSpPr>
          <p:cNvPr id="5125" name="Text Box 12"/>
          <p:cNvSpPr txBox="1">
            <a:spLocks noChangeArrowheads="1"/>
          </p:cNvSpPr>
          <p:nvPr/>
        </p:nvSpPr>
        <p:spPr bwMode="auto">
          <a:xfrm>
            <a:off x="1600200" y="3683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0000FF"/>
                </a:solidFill>
                <a:latin typeface="Arial" charset="0"/>
              </a:rPr>
              <a:t>N</a:t>
            </a:r>
            <a:r>
              <a:rPr lang="vi-VN" sz="1800" b="1">
                <a:solidFill>
                  <a:srgbClr val="0000FF"/>
                </a:solidFill>
                <a:latin typeface="Arial" charset="0"/>
              </a:rPr>
              <a:t>ă</a:t>
            </a:r>
            <a:r>
              <a:rPr lang="en-US" sz="1800" b="1">
                <a:solidFill>
                  <a:srgbClr val="0000FF"/>
                </a:solidFill>
                <a:latin typeface="Arial" charset="0"/>
              </a:rPr>
              <a:t>ng l</a:t>
            </a:r>
            <a:r>
              <a:rPr lang="vi-VN" sz="1800" b="1">
                <a:solidFill>
                  <a:srgbClr val="0000FF"/>
                </a:solidFill>
                <a:latin typeface="Arial" charset="0"/>
              </a:rPr>
              <a:t>ư</a:t>
            </a:r>
            <a:r>
              <a:rPr lang="en-US" sz="1800" b="1">
                <a:solidFill>
                  <a:srgbClr val="0000FF"/>
                </a:solidFill>
                <a:latin typeface="Arial" charset="0"/>
              </a:rPr>
              <a:t>ợng mặt trời</a:t>
            </a:r>
          </a:p>
        </p:txBody>
      </p:sp>
      <p:pic>
        <p:nvPicPr>
          <p:cNvPr id="72719" name="Picture 15"/>
          <p:cNvPicPr>
            <a:picLocks noChangeAspect="1" noChangeArrowheads="1"/>
          </p:cNvPicPr>
          <p:nvPr/>
        </p:nvPicPr>
        <p:blipFill>
          <a:blip r:embed="rId4"/>
          <a:srcRect/>
          <a:stretch>
            <a:fillRect/>
          </a:stretch>
        </p:blipFill>
        <p:spPr bwMode="auto">
          <a:xfrm>
            <a:off x="6405563" y="4643438"/>
            <a:ext cx="3348037" cy="2128837"/>
          </a:xfrm>
          <a:prstGeom prst="rect">
            <a:avLst/>
          </a:prstGeom>
          <a:noFill/>
          <a:ln w="76200" cmpd="tri">
            <a:solidFill>
              <a:srgbClr val="FFFF00"/>
            </a:solidFill>
            <a:miter lim="800000"/>
            <a:headEnd/>
            <a:tailEnd/>
          </a:ln>
        </p:spPr>
      </p:pic>
      <p:pic>
        <p:nvPicPr>
          <p:cNvPr id="72721" name="Picture 17"/>
          <p:cNvPicPr>
            <a:picLocks noChangeAspect="1" noChangeArrowheads="1"/>
          </p:cNvPicPr>
          <p:nvPr/>
        </p:nvPicPr>
        <p:blipFill>
          <a:blip r:embed="rId5"/>
          <a:srcRect/>
          <a:stretch>
            <a:fillRect/>
          </a:stretch>
        </p:blipFill>
        <p:spPr bwMode="auto">
          <a:xfrm>
            <a:off x="6361113" y="1497013"/>
            <a:ext cx="3276600" cy="2243137"/>
          </a:xfrm>
          <a:prstGeom prst="rect">
            <a:avLst/>
          </a:prstGeom>
          <a:noFill/>
          <a:ln w="76200" cmpd="tri">
            <a:solidFill>
              <a:srgbClr val="FFFF00"/>
            </a:solidFill>
            <a:miter lim="800000"/>
            <a:headEnd/>
            <a:tailEnd/>
          </a:ln>
        </p:spPr>
      </p:pic>
      <p:pic>
        <p:nvPicPr>
          <p:cNvPr id="72722" name="Picture 18"/>
          <p:cNvPicPr>
            <a:picLocks noChangeAspect="1" noChangeArrowheads="1"/>
          </p:cNvPicPr>
          <p:nvPr/>
        </p:nvPicPr>
        <p:blipFill>
          <a:blip r:embed="rId6"/>
          <a:srcRect/>
          <a:stretch>
            <a:fillRect/>
          </a:stretch>
        </p:blipFill>
        <p:spPr bwMode="auto">
          <a:xfrm>
            <a:off x="990600" y="1508125"/>
            <a:ext cx="3276600" cy="2279650"/>
          </a:xfrm>
          <a:prstGeom prst="rect">
            <a:avLst/>
          </a:prstGeom>
          <a:noFill/>
          <a:ln w="76200" cmpd="tri">
            <a:solidFill>
              <a:srgbClr val="FFFF00"/>
            </a:solidFill>
            <a:miter lim="800000"/>
            <a:headEnd/>
            <a:tailEnd/>
          </a:ln>
        </p:spPr>
      </p:pic>
      <p:sp>
        <p:nvSpPr>
          <p:cNvPr id="72724" name="AutoShape 20"/>
          <p:cNvSpPr>
            <a:spLocks noChangeArrowheads="1"/>
          </p:cNvSpPr>
          <p:nvPr/>
        </p:nvSpPr>
        <p:spPr bwMode="auto">
          <a:xfrm>
            <a:off x="4860925" y="2362200"/>
            <a:ext cx="854075" cy="333375"/>
          </a:xfrm>
          <a:prstGeom prst="rightArrow">
            <a:avLst>
              <a:gd name="adj1" fmla="val 50000"/>
              <a:gd name="adj2" fmla="val 64048"/>
            </a:avLst>
          </a:prstGeom>
          <a:solidFill>
            <a:schemeClr val="accent1"/>
          </a:solidFill>
          <a:ln w="9525">
            <a:solidFill>
              <a:schemeClr val="tx1"/>
            </a:solidFill>
            <a:miter lim="800000"/>
            <a:headEnd/>
            <a:tailEnd/>
          </a:ln>
        </p:spPr>
        <p:txBody>
          <a:bodyPr wrap="none" anchor="ctr"/>
          <a:lstStyle/>
          <a:p>
            <a:endParaRPr lang="en-US">
              <a:latin typeface="Arial" charset="0"/>
            </a:endParaRPr>
          </a:p>
        </p:txBody>
      </p:sp>
      <p:sp>
        <p:nvSpPr>
          <p:cNvPr id="72727" name="Text Box 23"/>
          <p:cNvSpPr txBox="1">
            <a:spLocks noChangeArrowheads="1"/>
          </p:cNvSpPr>
          <p:nvPr/>
        </p:nvSpPr>
        <p:spPr bwMode="auto">
          <a:xfrm>
            <a:off x="533400" y="685800"/>
            <a:ext cx="9067800" cy="701675"/>
          </a:xfrm>
          <a:prstGeom prst="rect">
            <a:avLst/>
          </a:prstGeom>
          <a:solidFill>
            <a:srgbClr val="FF00FF"/>
          </a:solidFill>
          <a:ln w="9525">
            <a:noFill/>
            <a:miter lim="800000"/>
            <a:headEnd/>
            <a:tailEnd/>
          </a:ln>
        </p:spPr>
        <p:txBody>
          <a:bodyPr>
            <a:spAutoFit/>
          </a:bodyPr>
          <a:lstStyle/>
          <a:p>
            <a:pPr>
              <a:spcBef>
                <a:spcPct val="50000"/>
              </a:spcBef>
            </a:pPr>
            <a:r>
              <a:rPr lang="en-US" sz="2000" b="1">
                <a:latin typeface="Arial" charset="0"/>
              </a:rPr>
              <a:t>Hãy nêu vai trò của năng lượng mặt trời đối với thực vật, động vật và con người ? (Thảo luận nhóm 3)</a:t>
            </a:r>
          </a:p>
        </p:txBody>
      </p:sp>
      <p:sp>
        <p:nvSpPr>
          <p:cNvPr id="72731" name="AutoShape 27"/>
          <p:cNvSpPr>
            <a:spLocks noChangeArrowheads="1"/>
          </p:cNvSpPr>
          <p:nvPr/>
        </p:nvSpPr>
        <p:spPr bwMode="auto">
          <a:xfrm rot="5400000">
            <a:off x="7983538" y="4010025"/>
            <a:ext cx="593725" cy="333375"/>
          </a:xfrm>
          <a:prstGeom prst="rightArrow">
            <a:avLst>
              <a:gd name="adj1" fmla="val 50000"/>
              <a:gd name="adj2" fmla="val 44524"/>
            </a:avLst>
          </a:prstGeom>
          <a:solidFill>
            <a:schemeClr val="accent1"/>
          </a:solidFill>
          <a:ln w="9525">
            <a:solidFill>
              <a:schemeClr val="tx1"/>
            </a:solidFill>
            <a:miter lim="800000"/>
            <a:headEnd/>
            <a:tailEnd/>
          </a:ln>
        </p:spPr>
        <p:txBody>
          <a:bodyPr wrap="none" anchor="ctr"/>
          <a:lstStyle/>
          <a:p>
            <a:endParaRPr lang="en-US">
              <a:latin typeface="Arial" charset="0"/>
            </a:endParaRPr>
          </a:p>
        </p:txBody>
      </p:sp>
      <p:sp>
        <p:nvSpPr>
          <p:cNvPr id="72732" name="Text Box 28"/>
          <p:cNvSpPr txBox="1">
            <a:spLocks noChangeArrowheads="1"/>
          </p:cNvSpPr>
          <p:nvPr/>
        </p:nvSpPr>
        <p:spPr bwMode="auto">
          <a:xfrm>
            <a:off x="533400" y="4102100"/>
            <a:ext cx="5562600" cy="2282825"/>
          </a:xfrm>
          <a:prstGeom prst="rect">
            <a:avLst/>
          </a:prstGeom>
          <a:solidFill>
            <a:srgbClr val="FF6699"/>
          </a:solidFill>
          <a:ln w="57150" cmpd="thinThick">
            <a:solidFill>
              <a:srgbClr val="FFFF00"/>
            </a:solidFill>
            <a:miter lim="800000"/>
            <a:headEnd/>
            <a:tailEnd/>
          </a:ln>
        </p:spPr>
        <p:txBody>
          <a:bodyPr>
            <a:spAutoFit/>
          </a:bodyPr>
          <a:lstStyle/>
          <a:p>
            <a:pPr algn="just">
              <a:spcBef>
                <a:spcPct val="50000"/>
              </a:spcBef>
              <a:buFont typeface="Wingdings" pitchFamily="2" charset="2"/>
              <a:buChar char="v"/>
            </a:pPr>
            <a:r>
              <a:rPr lang="en-US" sz="2000" b="1">
                <a:solidFill>
                  <a:srgbClr val="0000FF"/>
                </a:solidFill>
                <a:latin typeface="Arial" charset="0"/>
              </a:rPr>
              <a:t>Mặt trời chiếu sáng và sưởi ấm muôn loài, giúp cho cây xanh tươi tốt, người và động vật khỏe mạnh, cây xanh hấp thụ năng lượng mặt trời để sinh trưởng và phát triển, cây còn cung cấp củi đun, cây là thức ăn trực tiếp hoặc gián tiếp của động vật và động vật là nguồn thức ăn cho con người.</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2727"/>
                                        </p:tgtEl>
                                        <p:attrNameLst>
                                          <p:attrName>style.visibility</p:attrName>
                                        </p:attrNameLst>
                                      </p:cBhvr>
                                      <p:to>
                                        <p:strVal val="visible"/>
                                      </p:to>
                                    </p:set>
                                    <p:animEffect transition="in" filter="checkerboard(across)">
                                      <p:cBhvr>
                                        <p:cTn id="7" dur="500"/>
                                        <p:tgtEl>
                                          <p:spTgt spid="72727"/>
                                        </p:tgtEl>
                                      </p:cBhvr>
                                    </p:animEffect>
                                  </p:childTnLst>
                                </p:cTn>
                              </p:par>
                              <p:par>
                                <p:cTn id="8" presetID="5" presetClass="entr" presetSubtype="10" fill="hold" nodeType="withEffect">
                                  <p:stCondLst>
                                    <p:cond delay="0"/>
                                  </p:stCondLst>
                                  <p:childTnLst>
                                    <p:set>
                                      <p:cBhvr>
                                        <p:cTn id="9" dur="1" fill="hold">
                                          <p:stCondLst>
                                            <p:cond delay="0"/>
                                          </p:stCondLst>
                                        </p:cTn>
                                        <p:tgtEl>
                                          <p:spTgt spid="72722"/>
                                        </p:tgtEl>
                                        <p:attrNameLst>
                                          <p:attrName>style.visibility</p:attrName>
                                        </p:attrNameLst>
                                      </p:cBhvr>
                                      <p:to>
                                        <p:strVal val="visible"/>
                                      </p:to>
                                    </p:set>
                                    <p:animEffect transition="in" filter="checkerboard(across)">
                                      <p:cBhvr>
                                        <p:cTn id="10" dur="500"/>
                                        <p:tgtEl>
                                          <p:spTgt spid="7272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2724"/>
                                        </p:tgtEl>
                                        <p:attrNameLst>
                                          <p:attrName>style.visibility</p:attrName>
                                        </p:attrNameLst>
                                      </p:cBhvr>
                                      <p:to>
                                        <p:strVal val="visible"/>
                                      </p:to>
                                    </p:set>
                                    <p:animEffect transition="in" filter="checkerboard(across)">
                                      <p:cBhvr>
                                        <p:cTn id="13" dur="500"/>
                                        <p:tgtEl>
                                          <p:spTgt spid="72724"/>
                                        </p:tgtEl>
                                      </p:cBhvr>
                                    </p:animEffect>
                                  </p:childTnLst>
                                </p:cTn>
                              </p:par>
                              <p:par>
                                <p:cTn id="14" presetID="5" presetClass="entr" presetSubtype="10" fill="hold" nodeType="withEffect">
                                  <p:stCondLst>
                                    <p:cond delay="0"/>
                                  </p:stCondLst>
                                  <p:childTnLst>
                                    <p:set>
                                      <p:cBhvr>
                                        <p:cTn id="15" dur="1" fill="hold">
                                          <p:stCondLst>
                                            <p:cond delay="0"/>
                                          </p:stCondLst>
                                        </p:cTn>
                                        <p:tgtEl>
                                          <p:spTgt spid="72721"/>
                                        </p:tgtEl>
                                        <p:attrNameLst>
                                          <p:attrName>style.visibility</p:attrName>
                                        </p:attrNameLst>
                                      </p:cBhvr>
                                      <p:to>
                                        <p:strVal val="visible"/>
                                      </p:to>
                                    </p:set>
                                    <p:animEffect transition="in" filter="checkerboard(across)">
                                      <p:cBhvr>
                                        <p:cTn id="16" dur="500"/>
                                        <p:tgtEl>
                                          <p:spTgt spid="72721"/>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72731"/>
                                        </p:tgtEl>
                                        <p:attrNameLst>
                                          <p:attrName>style.visibility</p:attrName>
                                        </p:attrNameLst>
                                      </p:cBhvr>
                                      <p:to>
                                        <p:strVal val="visible"/>
                                      </p:to>
                                    </p:set>
                                    <p:animEffect transition="in" filter="checkerboard(across)">
                                      <p:cBhvr>
                                        <p:cTn id="19" dur="500"/>
                                        <p:tgtEl>
                                          <p:spTgt spid="72731"/>
                                        </p:tgtEl>
                                      </p:cBhvr>
                                    </p:animEffect>
                                  </p:childTnLst>
                                </p:cTn>
                              </p:par>
                              <p:par>
                                <p:cTn id="20" presetID="5" presetClass="entr" presetSubtype="10" fill="hold" nodeType="withEffect">
                                  <p:stCondLst>
                                    <p:cond delay="0"/>
                                  </p:stCondLst>
                                  <p:childTnLst>
                                    <p:set>
                                      <p:cBhvr>
                                        <p:cTn id="21" dur="1" fill="hold">
                                          <p:stCondLst>
                                            <p:cond delay="0"/>
                                          </p:stCondLst>
                                        </p:cTn>
                                        <p:tgtEl>
                                          <p:spTgt spid="72719"/>
                                        </p:tgtEl>
                                        <p:attrNameLst>
                                          <p:attrName>style.visibility</p:attrName>
                                        </p:attrNameLst>
                                      </p:cBhvr>
                                      <p:to>
                                        <p:strVal val="visible"/>
                                      </p:to>
                                    </p:set>
                                    <p:animEffect transition="in" filter="checkerboard(across)">
                                      <p:cBhvr>
                                        <p:cTn id="22" dur="500"/>
                                        <p:tgtEl>
                                          <p:spTgt spid="727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72732"/>
                                        </p:tgtEl>
                                        <p:attrNameLst>
                                          <p:attrName>style.visibility</p:attrName>
                                        </p:attrNameLst>
                                      </p:cBhvr>
                                      <p:to>
                                        <p:strVal val="visible"/>
                                      </p:to>
                                    </p:set>
                                    <p:animEffect transition="in" filter="wedge">
                                      <p:cBhvr>
                                        <p:cTn id="27" dur="2000"/>
                                        <p:tgtEl>
                                          <p:spTgt spid="72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24" grpId="0" animBg="1"/>
      <p:bldP spid="72727" grpId="0" animBg="1"/>
      <p:bldP spid="72731" grpId="0" animBg="1"/>
      <p:bldP spid="727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descr="Picture13.png"/>
          <p:cNvPicPr>
            <a:picLocks noChangeAspect="1"/>
          </p:cNvPicPr>
          <p:nvPr/>
        </p:nvPicPr>
        <p:blipFill>
          <a:blip r:embed="rId2"/>
          <a:srcRect/>
          <a:stretch>
            <a:fillRect/>
          </a:stretch>
        </p:blipFill>
        <p:spPr bwMode="auto">
          <a:xfrm>
            <a:off x="0" y="0"/>
            <a:ext cx="9906000" cy="6858000"/>
          </a:xfrm>
          <a:prstGeom prst="rect">
            <a:avLst/>
          </a:prstGeom>
          <a:noFill/>
          <a:ln w="9525">
            <a:noFill/>
            <a:miter lim="800000"/>
            <a:headEnd/>
            <a:tailEnd/>
          </a:ln>
        </p:spPr>
      </p:pic>
      <p:grpSp>
        <p:nvGrpSpPr>
          <p:cNvPr id="6147" name="Group 26"/>
          <p:cNvGrpSpPr>
            <a:grpSpLocks/>
          </p:cNvGrpSpPr>
          <p:nvPr/>
        </p:nvGrpSpPr>
        <p:grpSpPr bwMode="auto">
          <a:xfrm>
            <a:off x="76200" y="76200"/>
            <a:ext cx="9829800" cy="6705600"/>
            <a:chOff x="0" y="0"/>
            <a:chExt cx="5760" cy="4320"/>
          </a:xfrm>
        </p:grpSpPr>
        <p:pic>
          <p:nvPicPr>
            <p:cNvPr id="6159" name="Picture 27" descr="POINSET2"/>
            <p:cNvPicPr>
              <a:picLocks noChangeAspect="1" noChangeArrowheads="1"/>
            </p:cNvPicPr>
            <p:nvPr/>
          </p:nvPicPr>
          <p:blipFill>
            <a:blip r:embed="rId3"/>
            <a:srcRect/>
            <a:stretch>
              <a:fillRect/>
            </a:stretch>
          </p:blipFill>
          <p:spPr bwMode="auto">
            <a:xfrm rot="5400000">
              <a:off x="4956" y="2"/>
              <a:ext cx="805" cy="802"/>
            </a:xfrm>
            <a:prstGeom prst="rect">
              <a:avLst/>
            </a:prstGeom>
            <a:noFill/>
            <a:ln w="9525">
              <a:noFill/>
              <a:miter lim="800000"/>
              <a:headEnd/>
              <a:tailEnd/>
            </a:ln>
          </p:spPr>
        </p:pic>
        <p:pic>
          <p:nvPicPr>
            <p:cNvPr id="6160" name="Picture 28" descr="POINSET2"/>
            <p:cNvPicPr>
              <a:picLocks noChangeAspect="1" noChangeArrowheads="1"/>
            </p:cNvPicPr>
            <p:nvPr/>
          </p:nvPicPr>
          <p:blipFill>
            <a:blip r:embed="rId3"/>
            <a:srcRect/>
            <a:stretch>
              <a:fillRect/>
            </a:stretch>
          </p:blipFill>
          <p:spPr bwMode="auto">
            <a:xfrm rot="10800000">
              <a:off x="4955" y="3518"/>
              <a:ext cx="805" cy="802"/>
            </a:xfrm>
            <a:prstGeom prst="rect">
              <a:avLst/>
            </a:prstGeom>
            <a:noFill/>
            <a:ln w="9525">
              <a:noFill/>
              <a:miter lim="800000"/>
              <a:headEnd/>
              <a:tailEnd/>
            </a:ln>
          </p:spPr>
        </p:pic>
        <p:pic>
          <p:nvPicPr>
            <p:cNvPr id="6161" name="Picture 29" descr="POINSET2"/>
            <p:cNvPicPr>
              <a:picLocks noChangeAspect="1" noChangeArrowheads="1"/>
            </p:cNvPicPr>
            <p:nvPr/>
          </p:nvPicPr>
          <p:blipFill>
            <a:blip r:embed="rId3"/>
            <a:srcRect/>
            <a:stretch>
              <a:fillRect/>
            </a:stretch>
          </p:blipFill>
          <p:spPr bwMode="auto">
            <a:xfrm rot="-5400000">
              <a:off x="-2" y="3517"/>
              <a:ext cx="805" cy="802"/>
            </a:xfrm>
            <a:prstGeom prst="rect">
              <a:avLst/>
            </a:prstGeom>
            <a:noFill/>
            <a:ln w="9525">
              <a:noFill/>
              <a:miter lim="800000"/>
              <a:headEnd/>
              <a:tailEnd/>
            </a:ln>
          </p:spPr>
        </p:pic>
        <p:pic>
          <p:nvPicPr>
            <p:cNvPr id="6162" name="Picture 30" descr="POINSET2"/>
            <p:cNvPicPr>
              <a:picLocks noChangeAspect="1" noChangeArrowheads="1"/>
            </p:cNvPicPr>
            <p:nvPr/>
          </p:nvPicPr>
          <p:blipFill>
            <a:blip r:embed="rId3"/>
            <a:srcRect/>
            <a:stretch>
              <a:fillRect/>
            </a:stretch>
          </p:blipFill>
          <p:spPr bwMode="auto">
            <a:xfrm>
              <a:off x="0" y="0"/>
              <a:ext cx="805" cy="816"/>
            </a:xfrm>
            <a:prstGeom prst="rect">
              <a:avLst/>
            </a:prstGeom>
            <a:noFill/>
            <a:ln w="9525">
              <a:noFill/>
              <a:miter lim="800000"/>
              <a:headEnd/>
              <a:tailEnd/>
            </a:ln>
          </p:spPr>
        </p:pic>
      </p:grpSp>
      <p:sp>
        <p:nvSpPr>
          <p:cNvPr id="6148" name="Text Box 11"/>
          <p:cNvSpPr txBox="1">
            <a:spLocks noChangeArrowheads="1"/>
          </p:cNvSpPr>
          <p:nvPr/>
        </p:nvSpPr>
        <p:spPr bwMode="auto">
          <a:xfrm>
            <a:off x="1524000" y="1524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FF3300"/>
                </a:solidFill>
                <a:latin typeface="Arial" charset="0"/>
              </a:rPr>
              <a:t>Khoa học</a:t>
            </a:r>
          </a:p>
        </p:txBody>
      </p:sp>
      <p:sp>
        <p:nvSpPr>
          <p:cNvPr id="6149" name="Text Box 12"/>
          <p:cNvSpPr txBox="1">
            <a:spLocks noChangeArrowheads="1"/>
          </p:cNvSpPr>
          <p:nvPr/>
        </p:nvSpPr>
        <p:spPr bwMode="auto">
          <a:xfrm>
            <a:off x="1600200" y="3683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0000FF"/>
                </a:solidFill>
                <a:latin typeface="Arial" charset="0"/>
              </a:rPr>
              <a:t>N</a:t>
            </a:r>
            <a:r>
              <a:rPr lang="vi-VN" sz="1800" b="1">
                <a:solidFill>
                  <a:srgbClr val="0000FF"/>
                </a:solidFill>
                <a:latin typeface="Arial" charset="0"/>
              </a:rPr>
              <a:t>ă</a:t>
            </a:r>
            <a:r>
              <a:rPr lang="en-US" sz="1800" b="1">
                <a:solidFill>
                  <a:srgbClr val="0000FF"/>
                </a:solidFill>
                <a:latin typeface="Arial" charset="0"/>
              </a:rPr>
              <a:t>ng l</a:t>
            </a:r>
            <a:r>
              <a:rPr lang="vi-VN" sz="1800" b="1">
                <a:solidFill>
                  <a:srgbClr val="0000FF"/>
                </a:solidFill>
                <a:latin typeface="Arial" charset="0"/>
              </a:rPr>
              <a:t>ư</a:t>
            </a:r>
            <a:r>
              <a:rPr lang="en-US" sz="1800" b="1">
                <a:solidFill>
                  <a:srgbClr val="0000FF"/>
                </a:solidFill>
                <a:latin typeface="Arial" charset="0"/>
              </a:rPr>
              <a:t>ợng mặt trời</a:t>
            </a:r>
          </a:p>
        </p:txBody>
      </p:sp>
      <p:sp>
        <p:nvSpPr>
          <p:cNvPr id="6150" name="Text Box 13"/>
          <p:cNvSpPr txBox="1">
            <a:spLocks noChangeArrowheads="1"/>
          </p:cNvSpPr>
          <p:nvPr/>
        </p:nvSpPr>
        <p:spPr bwMode="auto">
          <a:xfrm>
            <a:off x="533400" y="1371600"/>
            <a:ext cx="8610600" cy="519113"/>
          </a:xfrm>
          <a:prstGeom prst="rect">
            <a:avLst/>
          </a:prstGeom>
          <a:noFill/>
          <a:ln w="9525">
            <a:noFill/>
            <a:miter lim="800000"/>
            <a:headEnd/>
            <a:tailEnd/>
          </a:ln>
        </p:spPr>
        <p:txBody>
          <a:bodyPr>
            <a:spAutoFit/>
          </a:bodyPr>
          <a:lstStyle/>
          <a:p>
            <a:pPr>
              <a:spcBef>
                <a:spcPct val="50000"/>
              </a:spcBef>
            </a:pPr>
            <a:endParaRPr lang="en-US">
              <a:latin typeface="Arial" charset="0"/>
            </a:endParaRPr>
          </a:p>
        </p:txBody>
      </p:sp>
      <p:sp>
        <p:nvSpPr>
          <p:cNvPr id="74766" name="Text Box 14"/>
          <p:cNvSpPr txBox="1">
            <a:spLocks noChangeArrowheads="1"/>
          </p:cNvSpPr>
          <p:nvPr/>
        </p:nvSpPr>
        <p:spPr bwMode="auto">
          <a:xfrm>
            <a:off x="152400" y="914400"/>
            <a:ext cx="9601200" cy="396875"/>
          </a:xfrm>
          <a:prstGeom prst="rect">
            <a:avLst/>
          </a:prstGeom>
          <a:noFill/>
          <a:ln w="9525">
            <a:noFill/>
            <a:miter lim="800000"/>
            <a:headEnd/>
            <a:tailEnd/>
          </a:ln>
        </p:spPr>
        <p:txBody>
          <a:bodyPr>
            <a:spAutoFit/>
          </a:bodyPr>
          <a:lstStyle/>
          <a:p>
            <a:pPr>
              <a:spcBef>
                <a:spcPct val="50000"/>
              </a:spcBef>
            </a:pPr>
            <a:r>
              <a:rPr lang="en-US" sz="2000" b="1">
                <a:solidFill>
                  <a:srgbClr val="FF3300"/>
                </a:solidFill>
                <a:latin typeface="Arial" charset="0"/>
              </a:rPr>
              <a:t>Than </a:t>
            </a:r>
            <a:r>
              <a:rPr lang="vi-VN" sz="2000" b="1">
                <a:solidFill>
                  <a:srgbClr val="FF3300"/>
                </a:solidFill>
                <a:latin typeface="Arial" charset="0"/>
              </a:rPr>
              <a:t>đ</a:t>
            </a:r>
            <a:r>
              <a:rPr lang="en-US" sz="2000" b="1">
                <a:solidFill>
                  <a:srgbClr val="FF3300"/>
                </a:solidFill>
                <a:latin typeface="Arial" charset="0"/>
              </a:rPr>
              <a:t>á, dầu mỏ, khí </a:t>
            </a:r>
            <a:r>
              <a:rPr lang="vi-VN" sz="2000" b="1">
                <a:solidFill>
                  <a:srgbClr val="FF3300"/>
                </a:solidFill>
                <a:latin typeface="Arial" charset="0"/>
              </a:rPr>
              <a:t>đ</a:t>
            </a:r>
            <a:r>
              <a:rPr lang="en-US" sz="2000" b="1">
                <a:solidFill>
                  <a:srgbClr val="FF3300"/>
                </a:solidFill>
                <a:latin typeface="Arial" charset="0"/>
              </a:rPr>
              <a:t>ốt tự nhiên </a:t>
            </a:r>
            <a:r>
              <a:rPr lang="vi-VN" sz="2000" b="1">
                <a:solidFill>
                  <a:srgbClr val="FF3300"/>
                </a:solidFill>
                <a:latin typeface="Arial" charset="0"/>
              </a:rPr>
              <a:t>đư</a:t>
            </a:r>
            <a:r>
              <a:rPr lang="en-US" sz="2000" b="1">
                <a:solidFill>
                  <a:srgbClr val="FF3300"/>
                </a:solidFill>
                <a:latin typeface="Arial" charset="0"/>
              </a:rPr>
              <a:t>ợc hình thành là do </a:t>
            </a:r>
            <a:r>
              <a:rPr lang="vi-VN" sz="2000" b="1">
                <a:solidFill>
                  <a:srgbClr val="FF3300"/>
                </a:solidFill>
                <a:latin typeface="Arial" charset="0"/>
              </a:rPr>
              <a:t>đ</a:t>
            </a:r>
            <a:r>
              <a:rPr lang="en-US" sz="2000" b="1">
                <a:solidFill>
                  <a:srgbClr val="FF3300"/>
                </a:solidFill>
                <a:latin typeface="Arial" charset="0"/>
              </a:rPr>
              <a:t>âu?</a:t>
            </a:r>
          </a:p>
        </p:txBody>
      </p:sp>
      <p:pic>
        <p:nvPicPr>
          <p:cNvPr id="74767" name="Picture 15"/>
          <p:cNvPicPr>
            <a:picLocks noChangeAspect="1" noChangeArrowheads="1"/>
          </p:cNvPicPr>
          <p:nvPr/>
        </p:nvPicPr>
        <p:blipFill>
          <a:blip r:embed="rId4"/>
          <a:srcRect/>
          <a:stretch>
            <a:fillRect/>
          </a:stretch>
        </p:blipFill>
        <p:spPr bwMode="auto">
          <a:xfrm>
            <a:off x="165100" y="1447800"/>
            <a:ext cx="2971800" cy="2290763"/>
          </a:xfrm>
          <a:prstGeom prst="rect">
            <a:avLst/>
          </a:prstGeom>
          <a:noFill/>
          <a:ln w="76200" cmpd="tri">
            <a:solidFill>
              <a:srgbClr val="FFFF00"/>
            </a:solidFill>
            <a:miter lim="800000"/>
            <a:headEnd/>
            <a:tailEnd/>
          </a:ln>
        </p:spPr>
      </p:pic>
      <p:pic>
        <p:nvPicPr>
          <p:cNvPr id="74768" name="Picture 16"/>
          <p:cNvPicPr>
            <a:picLocks noChangeAspect="1" noChangeArrowheads="1"/>
          </p:cNvPicPr>
          <p:nvPr/>
        </p:nvPicPr>
        <p:blipFill>
          <a:blip r:embed="rId5"/>
          <a:srcRect/>
          <a:stretch>
            <a:fillRect/>
          </a:stretch>
        </p:blipFill>
        <p:spPr bwMode="auto">
          <a:xfrm>
            <a:off x="3505200" y="1474788"/>
            <a:ext cx="2971800" cy="2263775"/>
          </a:xfrm>
          <a:prstGeom prst="rect">
            <a:avLst/>
          </a:prstGeom>
          <a:noFill/>
          <a:ln w="76200" cmpd="tri">
            <a:solidFill>
              <a:srgbClr val="FFFF00"/>
            </a:solidFill>
            <a:miter lim="800000"/>
            <a:headEnd/>
            <a:tailEnd/>
          </a:ln>
        </p:spPr>
      </p:pic>
      <p:pic>
        <p:nvPicPr>
          <p:cNvPr id="74769" name="Picture 17"/>
          <p:cNvPicPr>
            <a:picLocks noChangeAspect="1" noChangeArrowheads="1"/>
          </p:cNvPicPr>
          <p:nvPr/>
        </p:nvPicPr>
        <p:blipFill>
          <a:blip r:embed="rId6"/>
          <a:srcRect/>
          <a:stretch>
            <a:fillRect/>
          </a:stretch>
        </p:blipFill>
        <p:spPr bwMode="auto">
          <a:xfrm>
            <a:off x="6781800" y="1447800"/>
            <a:ext cx="2971800" cy="2286000"/>
          </a:xfrm>
          <a:prstGeom prst="rect">
            <a:avLst/>
          </a:prstGeom>
          <a:noFill/>
          <a:ln w="76200" cmpd="tri">
            <a:solidFill>
              <a:srgbClr val="FFFF00"/>
            </a:solidFill>
            <a:miter lim="800000"/>
            <a:headEnd/>
            <a:tailEnd/>
          </a:ln>
        </p:spPr>
      </p:pic>
      <p:sp>
        <p:nvSpPr>
          <p:cNvPr id="74770" name="Rectangle 18"/>
          <p:cNvSpPr>
            <a:spLocks noChangeArrowheads="1"/>
          </p:cNvSpPr>
          <p:nvPr/>
        </p:nvSpPr>
        <p:spPr bwMode="auto">
          <a:xfrm>
            <a:off x="838200" y="3938588"/>
            <a:ext cx="1600200" cy="533400"/>
          </a:xfrm>
          <a:prstGeom prst="rect">
            <a:avLst/>
          </a:prstGeom>
          <a:solidFill>
            <a:srgbClr val="A3ECFB"/>
          </a:solidFill>
          <a:ln w="9525">
            <a:solidFill>
              <a:srgbClr val="0000FF"/>
            </a:solidFill>
            <a:miter lim="800000"/>
            <a:headEnd/>
            <a:tailEnd/>
          </a:ln>
        </p:spPr>
        <p:txBody>
          <a:bodyPr wrap="none" anchor="ctr"/>
          <a:lstStyle/>
          <a:p>
            <a:pPr algn="ctr"/>
            <a:r>
              <a:rPr lang="en-US" sz="1800" b="1">
                <a:solidFill>
                  <a:srgbClr val="FF3300"/>
                </a:solidFill>
                <a:latin typeface="Arial" charset="0"/>
              </a:rPr>
              <a:t>Mỏ than </a:t>
            </a:r>
            <a:r>
              <a:rPr lang="vi-VN" sz="1800" b="1">
                <a:solidFill>
                  <a:srgbClr val="FF3300"/>
                </a:solidFill>
                <a:latin typeface="Arial" charset="0"/>
              </a:rPr>
              <a:t>đ</a:t>
            </a:r>
            <a:r>
              <a:rPr lang="en-US" sz="1800" b="1">
                <a:solidFill>
                  <a:srgbClr val="FF3300"/>
                </a:solidFill>
                <a:latin typeface="Arial" charset="0"/>
              </a:rPr>
              <a:t>á</a:t>
            </a:r>
          </a:p>
        </p:txBody>
      </p:sp>
      <p:sp>
        <p:nvSpPr>
          <p:cNvPr id="74771" name="Rectangle 19"/>
          <p:cNvSpPr>
            <a:spLocks noChangeArrowheads="1"/>
          </p:cNvSpPr>
          <p:nvPr/>
        </p:nvSpPr>
        <p:spPr bwMode="auto">
          <a:xfrm>
            <a:off x="4267200" y="3938588"/>
            <a:ext cx="1600200" cy="533400"/>
          </a:xfrm>
          <a:prstGeom prst="rect">
            <a:avLst/>
          </a:prstGeom>
          <a:solidFill>
            <a:srgbClr val="A3ECFB"/>
          </a:solidFill>
          <a:ln w="9525">
            <a:solidFill>
              <a:srgbClr val="0000FF"/>
            </a:solidFill>
            <a:miter lim="800000"/>
            <a:headEnd/>
            <a:tailEnd/>
          </a:ln>
        </p:spPr>
        <p:txBody>
          <a:bodyPr wrap="none" anchor="ctr"/>
          <a:lstStyle/>
          <a:p>
            <a:pPr algn="ctr"/>
            <a:r>
              <a:rPr lang="en-US" sz="1800" b="1">
                <a:solidFill>
                  <a:srgbClr val="FF3300"/>
                </a:solidFill>
                <a:latin typeface="Arial" charset="0"/>
              </a:rPr>
              <a:t>Dầu mỏ</a:t>
            </a:r>
          </a:p>
        </p:txBody>
      </p:sp>
      <p:sp>
        <p:nvSpPr>
          <p:cNvPr id="74772" name="Rectangle 20"/>
          <p:cNvSpPr>
            <a:spLocks noChangeArrowheads="1"/>
          </p:cNvSpPr>
          <p:nvPr/>
        </p:nvSpPr>
        <p:spPr bwMode="auto">
          <a:xfrm>
            <a:off x="7531100" y="3913188"/>
            <a:ext cx="1981200" cy="533400"/>
          </a:xfrm>
          <a:prstGeom prst="rect">
            <a:avLst/>
          </a:prstGeom>
          <a:solidFill>
            <a:srgbClr val="A3ECFB"/>
          </a:solidFill>
          <a:ln w="9525">
            <a:solidFill>
              <a:srgbClr val="0000FF"/>
            </a:solidFill>
            <a:miter lim="800000"/>
            <a:headEnd/>
            <a:tailEnd/>
          </a:ln>
        </p:spPr>
        <p:txBody>
          <a:bodyPr wrap="none" anchor="ctr"/>
          <a:lstStyle/>
          <a:p>
            <a:pPr algn="ctr"/>
            <a:r>
              <a:rPr lang="en-US" sz="1800" b="1">
                <a:solidFill>
                  <a:srgbClr val="FF3300"/>
                </a:solidFill>
                <a:latin typeface="Arial" charset="0"/>
              </a:rPr>
              <a:t>Khí </a:t>
            </a:r>
            <a:r>
              <a:rPr lang="vi-VN" sz="1800" b="1">
                <a:solidFill>
                  <a:srgbClr val="FF3300"/>
                </a:solidFill>
                <a:latin typeface="Arial" charset="0"/>
              </a:rPr>
              <a:t>đ</a:t>
            </a:r>
            <a:r>
              <a:rPr lang="en-US" sz="1800" b="1">
                <a:solidFill>
                  <a:srgbClr val="FF3300"/>
                </a:solidFill>
                <a:latin typeface="Arial" charset="0"/>
              </a:rPr>
              <a:t>ốt tự nhiên</a:t>
            </a:r>
          </a:p>
        </p:txBody>
      </p:sp>
      <p:sp>
        <p:nvSpPr>
          <p:cNvPr id="74773" name="Text Box 21"/>
          <p:cNvSpPr txBox="1">
            <a:spLocks noChangeArrowheads="1"/>
          </p:cNvSpPr>
          <p:nvPr/>
        </p:nvSpPr>
        <p:spPr bwMode="auto">
          <a:xfrm>
            <a:off x="838200" y="4953000"/>
            <a:ext cx="8610600" cy="701675"/>
          </a:xfrm>
          <a:prstGeom prst="rect">
            <a:avLst/>
          </a:prstGeom>
          <a:noFill/>
          <a:ln w="9525">
            <a:noFill/>
            <a:miter lim="800000"/>
            <a:headEnd/>
            <a:tailEnd/>
          </a:ln>
        </p:spPr>
        <p:txBody>
          <a:bodyPr>
            <a:spAutoFit/>
          </a:bodyPr>
          <a:lstStyle/>
          <a:p>
            <a:pPr>
              <a:spcBef>
                <a:spcPct val="50000"/>
              </a:spcBef>
              <a:buFont typeface="Wingdings" pitchFamily="2" charset="2"/>
              <a:buChar char="v"/>
            </a:pPr>
            <a:r>
              <a:rPr lang="en-US" sz="2000" b="1">
                <a:solidFill>
                  <a:srgbClr val="0000FF"/>
                </a:solidFill>
                <a:latin typeface="Arial" charset="0"/>
              </a:rPr>
              <a:t> Than </a:t>
            </a:r>
            <a:r>
              <a:rPr lang="vi-VN" sz="2000" b="1">
                <a:solidFill>
                  <a:srgbClr val="0000FF"/>
                </a:solidFill>
                <a:latin typeface="Arial" charset="0"/>
              </a:rPr>
              <a:t>đ</a:t>
            </a:r>
            <a:r>
              <a:rPr lang="en-US" sz="2000" b="1">
                <a:solidFill>
                  <a:srgbClr val="0000FF"/>
                </a:solidFill>
                <a:latin typeface="Arial" charset="0"/>
              </a:rPr>
              <a:t>á, dầu mỏ, khí đốt tự nhiên </a:t>
            </a:r>
            <a:r>
              <a:rPr lang="vi-VN" sz="2000" b="1">
                <a:solidFill>
                  <a:srgbClr val="0000FF"/>
                </a:solidFill>
                <a:latin typeface="Arial" charset="0"/>
              </a:rPr>
              <a:t>đư</a:t>
            </a:r>
            <a:r>
              <a:rPr lang="en-US" sz="2000" b="1">
                <a:solidFill>
                  <a:srgbClr val="0000FF"/>
                </a:solidFill>
                <a:latin typeface="Arial" charset="0"/>
              </a:rPr>
              <a:t>ợc hình thành do n</a:t>
            </a:r>
            <a:r>
              <a:rPr lang="vi-VN" sz="2000" b="1">
                <a:solidFill>
                  <a:srgbClr val="0000FF"/>
                </a:solidFill>
                <a:latin typeface="Arial" charset="0"/>
              </a:rPr>
              <a:t>ă</a:t>
            </a:r>
            <a:r>
              <a:rPr lang="en-US" sz="2000" b="1">
                <a:solidFill>
                  <a:srgbClr val="0000FF"/>
                </a:solidFill>
                <a:latin typeface="Arial" charset="0"/>
              </a:rPr>
              <a:t>ng l</a:t>
            </a:r>
            <a:r>
              <a:rPr lang="vi-VN" sz="2000" b="1">
                <a:solidFill>
                  <a:srgbClr val="0000FF"/>
                </a:solidFill>
                <a:latin typeface="Arial" charset="0"/>
              </a:rPr>
              <a:t>ư</a:t>
            </a:r>
            <a:r>
              <a:rPr lang="en-US" sz="2000" b="1">
                <a:solidFill>
                  <a:srgbClr val="0000FF"/>
                </a:solidFill>
                <a:latin typeface="Arial" charset="0"/>
              </a:rPr>
              <a:t>ợng mặt trời.</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4766"/>
                                        </p:tgtEl>
                                        <p:attrNameLst>
                                          <p:attrName>style.visibility</p:attrName>
                                        </p:attrNameLst>
                                      </p:cBhvr>
                                      <p:to>
                                        <p:strVal val="visible"/>
                                      </p:to>
                                    </p:set>
                                    <p:animEffect transition="in" filter="wheel(4)">
                                      <p:cBhvr>
                                        <p:cTn id="7" dur="2000"/>
                                        <p:tgtEl>
                                          <p:spTgt spid="74766"/>
                                        </p:tgtEl>
                                      </p:cBhvr>
                                    </p:animEffect>
                                  </p:childTnLst>
                                </p:cTn>
                              </p:par>
                              <p:par>
                                <p:cTn id="8" presetID="21" presetClass="entr" presetSubtype="4" fill="hold" nodeType="withEffect">
                                  <p:stCondLst>
                                    <p:cond delay="0"/>
                                  </p:stCondLst>
                                  <p:childTnLst>
                                    <p:set>
                                      <p:cBhvr>
                                        <p:cTn id="9" dur="1" fill="hold">
                                          <p:stCondLst>
                                            <p:cond delay="0"/>
                                          </p:stCondLst>
                                        </p:cTn>
                                        <p:tgtEl>
                                          <p:spTgt spid="74768"/>
                                        </p:tgtEl>
                                        <p:attrNameLst>
                                          <p:attrName>style.visibility</p:attrName>
                                        </p:attrNameLst>
                                      </p:cBhvr>
                                      <p:to>
                                        <p:strVal val="visible"/>
                                      </p:to>
                                    </p:set>
                                    <p:animEffect transition="in" filter="wheel(4)">
                                      <p:cBhvr>
                                        <p:cTn id="10" dur="2000"/>
                                        <p:tgtEl>
                                          <p:spTgt spid="74768"/>
                                        </p:tgtEl>
                                      </p:cBhvr>
                                    </p:animEffect>
                                  </p:childTnLst>
                                </p:cTn>
                              </p:par>
                              <p:par>
                                <p:cTn id="11" presetID="21" presetClass="entr" presetSubtype="4" fill="hold" nodeType="withEffect">
                                  <p:stCondLst>
                                    <p:cond delay="0"/>
                                  </p:stCondLst>
                                  <p:childTnLst>
                                    <p:set>
                                      <p:cBhvr>
                                        <p:cTn id="12" dur="1" fill="hold">
                                          <p:stCondLst>
                                            <p:cond delay="0"/>
                                          </p:stCondLst>
                                        </p:cTn>
                                        <p:tgtEl>
                                          <p:spTgt spid="74769"/>
                                        </p:tgtEl>
                                        <p:attrNameLst>
                                          <p:attrName>style.visibility</p:attrName>
                                        </p:attrNameLst>
                                      </p:cBhvr>
                                      <p:to>
                                        <p:strVal val="visible"/>
                                      </p:to>
                                    </p:set>
                                    <p:animEffect transition="in" filter="wheel(4)">
                                      <p:cBhvr>
                                        <p:cTn id="13" dur="2000"/>
                                        <p:tgtEl>
                                          <p:spTgt spid="74769"/>
                                        </p:tgtEl>
                                      </p:cBhvr>
                                    </p:animEffect>
                                  </p:childTnLst>
                                </p:cTn>
                              </p:par>
                              <p:par>
                                <p:cTn id="14" presetID="21" presetClass="entr" presetSubtype="4" fill="hold" nodeType="withEffect">
                                  <p:stCondLst>
                                    <p:cond delay="0"/>
                                  </p:stCondLst>
                                  <p:childTnLst>
                                    <p:set>
                                      <p:cBhvr>
                                        <p:cTn id="15" dur="1" fill="hold">
                                          <p:stCondLst>
                                            <p:cond delay="0"/>
                                          </p:stCondLst>
                                        </p:cTn>
                                        <p:tgtEl>
                                          <p:spTgt spid="74767"/>
                                        </p:tgtEl>
                                        <p:attrNameLst>
                                          <p:attrName>style.visibility</p:attrName>
                                        </p:attrNameLst>
                                      </p:cBhvr>
                                      <p:to>
                                        <p:strVal val="visible"/>
                                      </p:to>
                                    </p:set>
                                    <p:animEffect transition="in" filter="wheel(4)">
                                      <p:cBhvr>
                                        <p:cTn id="16" dur="2000"/>
                                        <p:tgtEl>
                                          <p:spTgt spid="74767"/>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74770"/>
                                        </p:tgtEl>
                                        <p:attrNameLst>
                                          <p:attrName>style.visibility</p:attrName>
                                        </p:attrNameLst>
                                      </p:cBhvr>
                                      <p:to>
                                        <p:strVal val="visible"/>
                                      </p:to>
                                    </p:set>
                                    <p:animEffect transition="in" filter="wheel(4)">
                                      <p:cBhvr>
                                        <p:cTn id="19" dur="2000"/>
                                        <p:tgtEl>
                                          <p:spTgt spid="74770"/>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74771"/>
                                        </p:tgtEl>
                                        <p:attrNameLst>
                                          <p:attrName>style.visibility</p:attrName>
                                        </p:attrNameLst>
                                      </p:cBhvr>
                                      <p:to>
                                        <p:strVal val="visible"/>
                                      </p:to>
                                    </p:set>
                                    <p:animEffect transition="in" filter="wheel(4)">
                                      <p:cBhvr>
                                        <p:cTn id="22" dur="2000"/>
                                        <p:tgtEl>
                                          <p:spTgt spid="74771"/>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74772"/>
                                        </p:tgtEl>
                                        <p:attrNameLst>
                                          <p:attrName>style.visibility</p:attrName>
                                        </p:attrNameLst>
                                      </p:cBhvr>
                                      <p:to>
                                        <p:strVal val="visible"/>
                                      </p:to>
                                    </p:set>
                                    <p:animEffect transition="in" filter="wheel(4)">
                                      <p:cBhvr>
                                        <p:cTn id="25" dur="2000"/>
                                        <p:tgtEl>
                                          <p:spTgt spid="7477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74773"/>
                                        </p:tgtEl>
                                        <p:attrNameLst>
                                          <p:attrName>style.visibility</p:attrName>
                                        </p:attrNameLst>
                                      </p:cBhvr>
                                      <p:to>
                                        <p:strVal val="visible"/>
                                      </p:to>
                                    </p:set>
                                    <p:anim calcmode="discrete" valueType="clr">
                                      <p:cBhvr override="childStyle">
                                        <p:cTn id="30" dur="80"/>
                                        <p:tgtEl>
                                          <p:spTgt spid="74773"/>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74773"/>
                                        </p:tgtEl>
                                        <p:attrNameLst>
                                          <p:attrName>fillcolor</p:attrName>
                                        </p:attrNameLst>
                                      </p:cBhvr>
                                      <p:tavLst>
                                        <p:tav tm="0">
                                          <p:val>
                                            <p:clrVal>
                                              <a:schemeClr val="accent2"/>
                                            </p:clrVal>
                                          </p:val>
                                        </p:tav>
                                        <p:tav tm="50000">
                                          <p:val>
                                            <p:clrVal>
                                              <a:schemeClr val="hlink"/>
                                            </p:clrVal>
                                          </p:val>
                                        </p:tav>
                                      </p:tavLst>
                                    </p:anim>
                                    <p:set>
                                      <p:cBhvr>
                                        <p:cTn id="32" dur="80"/>
                                        <p:tgtEl>
                                          <p:spTgt spid="7477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6" grpId="0"/>
      <p:bldP spid="74770" grpId="0" animBg="1"/>
      <p:bldP spid="74771" grpId="0" animBg="1"/>
      <p:bldP spid="74772" grpId="0" animBg="1"/>
      <p:bldP spid="7477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descr="Picture13.png"/>
          <p:cNvPicPr>
            <a:picLocks noChangeAspect="1"/>
          </p:cNvPicPr>
          <p:nvPr/>
        </p:nvPicPr>
        <p:blipFill>
          <a:blip r:embed="rId2"/>
          <a:srcRect/>
          <a:stretch>
            <a:fillRect/>
          </a:stretch>
        </p:blipFill>
        <p:spPr bwMode="auto">
          <a:xfrm>
            <a:off x="0" y="0"/>
            <a:ext cx="9906000" cy="6858000"/>
          </a:xfrm>
          <a:prstGeom prst="rect">
            <a:avLst/>
          </a:prstGeom>
          <a:noFill/>
          <a:ln w="9525">
            <a:noFill/>
            <a:miter lim="800000"/>
            <a:headEnd/>
            <a:tailEnd/>
          </a:ln>
        </p:spPr>
      </p:pic>
      <p:sp>
        <p:nvSpPr>
          <p:cNvPr id="7171" name="Text Box 11"/>
          <p:cNvSpPr txBox="1">
            <a:spLocks noChangeArrowheads="1"/>
          </p:cNvSpPr>
          <p:nvPr/>
        </p:nvSpPr>
        <p:spPr bwMode="auto">
          <a:xfrm>
            <a:off x="1524000" y="1524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FF3300"/>
                </a:solidFill>
                <a:latin typeface="Arial" charset="0"/>
              </a:rPr>
              <a:t>Khoa học</a:t>
            </a:r>
          </a:p>
        </p:txBody>
      </p:sp>
      <p:sp>
        <p:nvSpPr>
          <p:cNvPr id="7172" name="Text Box 12"/>
          <p:cNvSpPr txBox="1">
            <a:spLocks noChangeArrowheads="1"/>
          </p:cNvSpPr>
          <p:nvPr/>
        </p:nvSpPr>
        <p:spPr bwMode="auto">
          <a:xfrm>
            <a:off x="1600200" y="3683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0000FF"/>
                </a:solidFill>
                <a:latin typeface="Arial" charset="0"/>
              </a:rPr>
              <a:t>N</a:t>
            </a:r>
            <a:r>
              <a:rPr lang="vi-VN" sz="1800" b="1">
                <a:solidFill>
                  <a:srgbClr val="0000FF"/>
                </a:solidFill>
                <a:latin typeface="Arial" charset="0"/>
              </a:rPr>
              <a:t>ă</a:t>
            </a:r>
            <a:r>
              <a:rPr lang="en-US" sz="1800" b="1">
                <a:solidFill>
                  <a:srgbClr val="0000FF"/>
                </a:solidFill>
                <a:latin typeface="Arial" charset="0"/>
              </a:rPr>
              <a:t>ng l</a:t>
            </a:r>
            <a:r>
              <a:rPr lang="vi-VN" sz="1800" b="1">
                <a:solidFill>
                  <a:srgbClr val="0000FF"/>
                </a:solidFill>
                <a:latin typeface="Arial" charset="0"/>
              </a:rPr>
              <a:t>ư</a:t>
            </a:r>
            <a:r>
              <a:rPr lang="en-US" sz="1800" b="1">
                <a:solidFill>
                  <a:srgbClr val="0000FF"/>
                </a:solidFill>
                <a:latin typeface="Arial" charset="0"/>
              </a:rPr>
              <a:t>ợng mặt trời</a:t>
            </a:r>
          </a:p>
        </p:txBody>
      </p:sp>
      <p:sp>
        <p:nvSpPr>
          <p:cNvPr id="75789" name="Text Box 13"/>
          <p:cNvSpPr txBox="1">
            <a:spLocks noChangeArrowheads="1"/>
          </p:cNvSpPr>
          <p:nvPr/>
        </p:nvSpPr>
        <p:spPr bwMode="auto">
          <a:xfrm>
            <a:off x="0" y="609600"/>
            <a:ext cx="9906000" cy="396875"/>
          </a:xfrm>
          <a:prstGeom prst="rect">
            <a:avLst/>
          </a:prstGeom>
          <a:noFill/>
          <a:ln w="9525">
            <a:noFill/>
            <a:miter lim="800000"/>
            <a:headEnd/>
            <a:tailEnd/>
          </a:ln>
        </p:spPr>
        <p:txBody>
          <a:bodyPr>
            <a:spAutoFit/>
          </a:bodyPr>
          <a:lstStyle/>
          <a:p>
            <a:pPr algn="ctr">
              <a:spcBef>
                <a:spcPct val="50000"/>
              </a:spcBef>
            </a:pPr>
            <a:r>
              <a:rPr lang="en-US" sz="2000" b="1">
                <a:solidFill>
                  <a:srgbClr val="FF3300"/>
                </a:solidFill>
                <a:latin typeface="Arial" charset="0"/>
              </a:rPr>
              <a:t>  N</a:t>
            </a:r>
            <a:r>
              <a:rPr lang="vi-VN" sz="2000" b="1">
                <a:solidFill>
                  <a:srgbClr val="FF3300"/>
                </a:solidFill>
                <a:latin typeface="Arial" charset="0"/>
              </a:rPr>
              <a:t>ă</a:t>
            </a:r>
            <a:r>
              <a:rPr lang="en-US" sz="2000" b="1">
                <a:solidFill>
                  <a:srgbClr val="FF3300"/>
                </a:solidFill>
                <a:latin typeface="Arial" charset="0"/>
              </a:rPr>
              <a:t>ng l</a:t>
            </a:r>
            <a:r>
              <a:rPr lang="vi-VN" sz="2000" b="1">
                <a:solidFill>
                  <a:srgbClr val="FF3300"/>
                </a:solidFill>
                <a:latin typeface="Arial" charset="0"/>
              </a:rPr>
              <a:t>ư</a:t>
            </a:r>
            <a:r>
              <a:rPr lang="en-US" sz="2000" b="1">
                <a:solidFill>
                  <a:srgbClr val="FF3300"/>
                </a:solidFill>
                <a:latin typeface="Arial" charset="0"/>
              </a:rPr>
              <a:t>ợng Mặt trời còn gây ra thời tiết và khí hậu nh</a:t>
            </a:r>
            <a:r>
              <a:rPr lang="vi-VN" sz="2000" b="1">
                <a:solidFill>
                  <a:srgbClr val="FF3300"/>
                </a:solidFill>
                <a:latin typeface="Arial" charset="0"/>
              </a:rPr>
              <a:t>ư</a:t>
            </a:r>
            <a:r>
              <a:rPr lang="en-US" sz="2000" b="1">
                <a:solidFill>
                  <a:srgbClr val="FF3300"/>
                </a:solidFill>
                <a:latin typeface="Arial" charset="0"/>
              </a:rPr>
              <a:t> thế nào?</a:t>
            </a:r>
          </a:p>
        </p:txBody>
      </p:sp>
      <p:pic>
        <p:nvPicPr>
          <p:cNvPr id="75791" name="Picture 15"/>
          <p:cNvPicPr>
            <a:picLocks noChangeAspect="1" noChangeArrowheads="1"/>
          </p:cNvPicPr>
          <p:nvPr/>
        </p:nvPicPr>
        <p:blipFill>
          <a:blip r:embed="rId3"/>
          <a:srcRect/>
          <a:stretch>
            <a:fillRect/>
          </a:stretch>
        </p:blipFill>
        <p:spPr bwMode="auto">
          <a:xfrm>
            <a:off x="6797675" y="1108075"/>
            <a:ext cx="2822575" cy="2100263"/>
          </a:xfrm>
          <a:prstGeom prst="rect">
            <a:avLst/>
          </a:prstGeom>
          <a:noFill/>
          <a:ln w="76200" cmpd="tri">
            <a:solidFill>
              <a:srgbClr val="FFFF00"/>
            </a:solidFill>
            <a:miter lim="800000"/>
            <a:headEnd/>
            <a:tailEnd/>
          </a:ln>
        </p:spPr>
      </p:pic>
      <p:pic>
        <p:nvPicPr>
          <p:cNvPr id="75792" name="Picture 16"/>
          <p:cNvPicPr>
            <a:picLocks noChangeAspect="1" noChangeArrowheads="1"/>
          </p:cNvPicPr>
          <p:nvPr/>
        </p:nvPicPr>
        <p:blipFill>
          <a:blip r:embed="rId4"/>
          <a:srcRect/>
          <a:stretch>
            <a:fillRect/>
          </a:stretch>
        </p:blipFill>
        <p:spPr bwMode="auto">
          <a:xfrm>
            <a:off x="234950" y="1109663"/>
            <a:ext cx="2752725" cy="2117725"/>
          </a:xfrm>
          <a:prstGeom prst="rect">
            <a:avLst/>
          </a:prstGeom>
          <a:noFill/>
          <a:ln w="76200" cmpd="tri">
            <a:solidFill>
              <a:srgbClr val="FFFF00"/>
            </a:solidFill>
            <a:miter lim="800000"/>
            <a:headEnd/>
            <a:tailEnd/>
          </a:ln>
        </p:spPr>
      </p:pic>
      <p:pic>
        <p:nvPicPr>
          <p:cNvPr id="75793" name="Picture 17"/>
          <p:cNvPicPr>
            <a:picLocks noChangeAspect="1" noChangeArrowheads="1"/>
          </p:cNvPicPr>
          <p:nvPr/>
        </p:nvPicPr>
        <p:blipFill>
          <a:blip r:embed="rId5"/>
          <a:srcRect/>
          <a:stretch>
            <a:fillRect/>
          </a:stretch>
        </p:blipFill>
        <p:spPr bwMode="auto">
          <a:xfrm>
            <a:off x="3479800" y="1109663"/>
            <a:ext cx="2822575" cy="2117725"/>
          </a:xfrm>
          <a:prstGeom prst="rect">
            <a:avLst/>
          </a:prstGeom>
          <a:noFill/>
          <a:ln w="76200" cmpd="tri">
            <a:solidFill>
              <a:srgbClr val="FFFF00"/>
            </a:solidFill>
            <a:miter lim="800000"/>
            <a:headEnd/>
            <a:tailEnd/>
          </a:ln>
        </p:spPr>
      </p:pic>
      <p:pic>
        <p:nvPicPr>
          <p:cNvPr id="75794" name="Picture 18"/>
          <p:cNvPicPr>
            <a:picLocks noChangeAspect="1" noChangeArrowheads="1"/>
          </p:cNvPicPr>
          <p:nvPr/>
        </p:nvPicPr>
        <p:blipFill>
          <a:blip r:embed="rId6"/>
          <a:srcRect/>
          <a:stretch>
            <a:fillRect/>
          </a:stretch>
        </p:blipFill>
        <p:spPr bwMode="auto">
          <a:xfrm>
            <a:off x="171450" y="3635375"/>
            <a:ext cx="2822575" cy="2108200"/>
          </a:xfrm>
          <a:prstGeom prst="rect">
            <a:avLst/>
          </a:prstGeom>
          <a:noFill/>
          <a:ln w="76200" cmpd="tri">
            <a:solidFill>
              <a:srgbClr val="FFFF00"/>
            </a:solidFill>
            <a:miter lim="800000"/>
            <a:headEnd/>
            <a:tailEnd/>
          </a:ln>
        </p:spPr>
      </p:pic>
      <p:pic>
        <p:nvPicPr>
          <p:cNvPr id="75795" name="Picture 19"/>
          <p:cNvPicPr>
            <a:picLocks noChangeAspect="1" noChangeArrowheads="1"/>
          </p:cNvPicPr>
          <p:nvPr/>
        </p:nvPicPr>
        <p:blipFill>
          <a:blip r:embed="rId7"/>
          <a:srcRect/>
          <a:stretch>
            <a:fillRect/>
          </a:stretch>
        </p:blipFill>
        <p:spPr bwMode="auto">
          <a:xfrm>
            <a:off x="6842125" y="3684588"/>
            <a:ext cx="2822575" cy="2044700"/>
          </a:xfrm>
          <a:prstGeom prst="rect">
            <a:avLst/>
          </a:prstGeom>
          <a:noFill/>
          <a:ln w="76200" cmpd="tri">
            <a:solidFill>
              <a:srgbClr val="FFFF00"/>
            </a:solidFill>
            <a:miter lim="800000"/>
            <a:headEnd/>
            <a:tailEnd/>
          </a:ln>
        </p:spPr>
      </p:pic>
      <p:pic>
        <p:nvPicPr>
          <p:cNvPr id="75797" name="Picture 21"/>
          <p:cNvPicPr>
            <a:picLocks noChangeAspect="1" noChangeArrowheads="1"/>
          </p:cNvPicPr>
          <p:nvPr/>
        </p:nvPicPr>
        <p:blipFill>
          <a:blip r:embed="rId8"/>
          <a:srcRect/>
          <a:stretch>
            <a:fillRect/>
          </a:stretch>
        </p:blipFill>
        <p:spPr bwMode="auto">
          <a:xfrm>
            <a:off x="3473450" y="3659188"/>
            <a:ext cx="2892425" cy="2046287"/>
          </a:xfrm>
          <a:prstGeom prst="rect">
            <a:avLst/>
          </a:prstGeom>
          <a:noFill/>
          <a:ln w="76200" cmpd="tri">
            <a:solidFill>
              <a:srgbClr val="FFFF00"/>
            </a:solidFill>
            <a:miter lim="800000"/>
            <a:headEnd/>
            <a:tailEnd/>
          </a:ln>
        </p:spPr>
      </p:pic>
      <p:sp>
        <p:nvSpPr>
          <p:cNvPr id="75798" name="Text Box 22"/>
          <p:cNvSpPr txBox="1">
            <a:spLocks noChangeArrowheads="1"/>
          </p:cNvSpPr>
          <p:nvPr/>
        </p:nvSpPr>
        <p:spPr bwMode="auto">
          <a:xfrm>
            <a:off x="0" y="6003925"/>
            <a:ext cx="9906000" cy="400050"/>
          </a:xfrm>
          <a:prstGeom prst="rect">
            <a:avLst/>
          </a:prstGeom>
          <a:solidFill>
            <a:srgbClr val="FF6699"/>
          </a:solidFill>
          <a:ln w="9525">
            <a:noFill/>
            <a:miter lim="800000"/>
            <a:headEnd/>
            <a:tailEnd/>
          </a:ln>
        </p:spPr>
        <p:txBody>
          <a:bodyPr>
            <a:spAutoFit/>
          </a:bodyPr>
          <a:lstStyle/>
          <a:p>
            <a:pPr>
              <a:spcBef>
                <a:spcPct val="50000"/>
              </a:spcBef>
              <a:buFont typeface="Wingdings" pitchFamily="2" charset="2"/>
              <a:buChar char="v"/>
            </a:pPr>
            <a:r>
              <a:rPr lang="en-US" sz="2000" b="1">
                <a:solidFill>
                  <a:srgbClr val="0000FF"/>
                </a:solidFill>
                <a:latin typeface="Arial" charset="0"/>
              </a:rPr>
              <a:t> N</a:t>
            </a:r>
            <a:r>
              <a:rPr lang="vi-VN" sz="2000" b="1">
                <a:solidFill>
                  <a:srgbClr val="0000FF"/>
                </a:solidFill>
                <a:latin typeface="Arial" charset="0"/>
              </a:rPr>
              <a:t>ă</a:t>
            </a:r>
            <a:r>
              <a:rPr lang="en-US" sz="2000" b="1">
                <a:solidFill>
                  <a:srgbClr val="0000FF"/>
                </a:solidFill>
                <a:latin typeface="Arial" charset="0"/>
              </a:rPr>
              <a:t>ng l</a:t>
            </a:r>
            <a:r>
              <a:rPr lang="vi-VN" sz="2000" b="1">
                <a:solidFill>
                  <a:srgbClr val="0000FF"/>
                </a:solidFill>
                <a:latin typeface="Arial" charset="0"/>
              </a:rPr>
              <a:t>ư</a:t>
            </a:r>
            <a:r>
              <a:rPr lang="en-US" sz="2000" b="1">
                <a:solidFill>
                  <a:srgbClr val="0000FF"/>
                </a:solidFill>
                <a:latin typeface="Arial" charset="0"/>
              </a:rPr>
              <a:t>ợng mặt trời còn gây ra  nắng, m</a:t>
            </a:r>
            <a:r>
              <a:rPr lang="vi-VN" sz="2000" b="1">
                <a:solidFill>
                  <a:srgbClr val="0000FF"/>
                </a:solidFill>
                <a:latin typeface="Arial" charset="0"/>
              </a:rPr>
              <a:t>ư</a:t>
            </a:r>
            <a:r>
              <a:rPr lang="en-US" sz="2000" b="1">
                <a:solidFill>
                  <a:srgbClr val="0000FF"/>
                </a:solidFill>
                <a:latin typeface="Arial" charset="0"/>
              </a:rPr>
              <a:t>a, gió, bão, lũ lụt,…trên Trái Đất.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5789"/>
                                        </p:tgtEl>
                                        <p:attrNameLst>
                                          <p:attrName>style.visibility</p:attrName>
                                        </p:attrNameLst>
                                      </p:cBhvr>
                                      <p:to>
                                        <p:strVal val="visible"/>
                                      </p:to>
                                    </p:set>
                                    <p:animEffect transition="in" filter="checkerboard(across)">
                                      <p:cBhvr>
                                        <p:cTn id="7" dur="500"/>
                                        <p:tgtEl>
                                          <p:spTgt spid="757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1" nodeType="clickEffect">
                                  <p:stCondLst>
                                    <p:cond delay="0"/>
                                  </p:stCondLst>
                                  <p:childTnLst>
                                    <p:set>
                                      <p:cBhvr>
                                        <p:cTn id="11" dur="1" fill="hold">
                                          <p:stCondLst>
                                            <p:cond delay="0"/>
                                          </p:stCondLst>
                                        </p:cTn>
                                        <p:tgtEl>
                                          <p:spTgt spid="75789"/>
                                        </p:tgtEl>
                                        <p:attrNameLst>
                                          <p:attrName>style.visibility</p:attrName>
                                        </p:attrNameLst>
                                      </p:cBhvr>
                                      <p:to>
                                        <p:strVal val="visible"/>
                                      </p:to>
                                    </p:set>
                                    <p:animEffect transition="in" filter="wedge">
                                      <p:cBhvr>
                                        <p:cTn id="12" dur="2000"/>
                                        <p:tgtEl>
                                          <p:spTgt spid="75789"/>
                                        </p:tgtEl>
                                      </p:cBhvr>
                                    </p:animEffect>
                                  </p:childTnLst>
                                </p:cTn>
                              </p:par>
                              <p:par>
                                <p:cTn id="13" presetID="20" presetClass="entr" presetSubtype="0" fill="hold" nodeType="withEffect">
                                  <p:stCondLst>
                                    <p:cond delay="0"/>
                                  </p:stCondLst>
                                  <p:childTnLst>
                                    <p:set>
                                      <p:cBhvr>
                                        <p:cTn id="14" dur="1" fill="hold">
                                          <p:stCondLst>
                                            <p:cond delay="0"/>
                                          </p:stCondLst>
                                        </p:cTn>
                                        <p:tgtEl>
                                          <p:spTgt spid="75792"/>
                                        </p:tgtEl>
                                        <p:attrNameLst>
                                          <p:attrName>style.visibility</p:attrName>
                                        </p:attrNameLst>
                                      </p:cBhvr>
                                      <p:to>
                                        <p:strVal val="visible"/>
                                      </p:to>
                                    </p:set>
                                    <p:animEffect transition="in" filter="wedge">
                                      <p:cBhvr>
                                        <p:cTn id="15" dur="2000"/>
                                        <p:tgtEl>
                                          <p:spTgt spid="75792"/>
                                        </p:tgtEl>
                                      </p:cBhvr>
                                    </p:animEffect>
                                  </p:childTnLst>
                                </p:cTn>
                              </p:par>
                              <p:par>
                                <p:cTn id="16" presetID="20" presetClass="entr" presetSubtype="0" fill="hold" nodeType="withEffect">
                                  <p:stCondLst>
                                    <p:cond delay="0"/>
                                  </p:stCondLst>
                                  <p:childTnLst>
                                    <p:set>
                                      <p:cBhvr>
                                        <p:cTn id="17" dur="1" fill="hold">
                                          <p:stCondLst>
                                            <p:cond delay="0"/>
                                          </p:stCondLst>
                                        </p:cTn>
                                        <p:tgtEl>
                                          <p:spTgt spid="75793"/>
                                        </p:tgtEl>
                                        <p:attrNameLst>
                                          <p:attrName>style.visibility</p:attrName>
                                        </p:attrNameLst>
                                      </p:cBhvr>
                                      <p:to>
                                        <p:strVal val="visible"/>
                                      </p:to>
                                    </p:set>
                                    <p:animEffect transition="in" filter="wedge">
                                      <p:cBhvr>
                                        <p:cTn id="18" dur="2000"/>
                                        <p:tgtEl>
                                          <p:spTgt spid="75793"/>
                                        </p:tgtEl>
                                      </p:cBhvr>
                                    </p:animEffect>
                                  </p:childTnLst>
                                </p:cTn>
                              </p:par>
                              <p:par>
                                <p:cTn id="19" presetID="20" presetClass="entr" presetSubtype="0" fill="hold" nodeType="withEffect">
                                  <p:stCondLst>
                                    <p:cond delay="0"/>
                                  </p:stCondLst>
                                  <p:childTnLst>
                                    <p:set>
                                      <p:cBhvr>
                                        <p:cTn id="20" dur="1" fill="hold">
                                          <p:stCondLst>
                                            <p:cond delay="0"/>
                                          </p:stCondLst>
                                        </p:cTn>
                                        <p:tgtEl>
                                          <p:spTgt spid="75791"/>
                                        </p:tgtEl>
                                        <p:attrNameLst>
                                          <p:attrName>style.visibility</p:attrName>
                                        </p:attrNameLst>
                                      </p:cBhvr>
                                      <p:to>
                                        <p:strVal val="visible"/>
                                      </p:to>
                                    </p:set>
                                    <p:animEffect transition="in" filter="wedge">
                                      <p:cBhvr>
                                        <p:cTn id="21" dur="2000"/>
                                        <p:tgtEl>
                                          <p:spTgt spid="75791"/>
                                        </p:tgtEl>
                                      </p:cBhvr>
                                    </p:animEffect>
                                  </p:childTnLst>
                                </p:cTn>
                              </p:par>
                              <p:par>
                                <p:cTn id="22" presetID="20" presetClass="entr" presetSubtype="0" fill="hold" nodeType="withEffect">
                                  <p:stCondLst>
                                    <p:cond delay="0"/>
                                  </p:stCondLst>
                                  <p:childTnLst>
                                    <p:set>
                                      <p:cBhvr>
                                        <p:cTn id="23" dur="1" fill="hold">
                                          <p:stCondLst>
                                            <p:cond delay="0"/>
                                          </p:stCondLst>
                                        </p:cTn>
                                        <p:tgtEl>
                                          <p:spTgt spid="75794"/>
                                        </p:tgtEl>
                                        <p:attrNameLst>
                                          <p:attrName>style.visibility</p:attrName>
                                        </p:attrNameLst>
                                      </p:cBhvr>
                                      <p:to>
                                        <p:strVal val="visible"/>
                                      </p:to>
                                    </p:set>
                                    <p:animEffect transition="in" filter="wedge">
                                      <p:cBhvr>
                                        <p:cTn id="24" dur="2000"/>
                                        <p:tgtEl>
                                          <p:spTgt spid="75794"/>
                                        </p:tgtEl>
                                      </p:cBhvr>
                                    </p:animEffect>
                                  </p:childTnLst>
                                </p:cTn>
                              </p:par>
                              <p:par>
                                <p:cTn id="25" presetID="20" presetClass="entr" presetSubtype="0" fill="hold" nodeType="withEffect">
                                  <p:stCondLst>
                                    <p:cond delay="0"/>
                                  </p:stCondLst>
                                  <p:childTnLst>
                                    <p:set>
                                      <p:cBhvr>
                                        <p:cTn id="26" dur="1" fill="hold">
                                          <p:stCondLst>
                                            <p:cond delay="0"/>
                                          </p:stCondLst>
                                        </p:cTn>
                                        <p:tgtEl>
                                          <p:spTgt spid="75797"/>
                                        </p:tgtEl>
                                        <p:attrNameLst>
                                          <p:attrName>style.visibility</p:attrName>
                                        </p:attrNameLst>
                                      </p:cBhvr>
                                      <p:to>
                                        <p:strVal val="visible"/>
                                      </p:to>
                                    </p:set>
                                    <p:animEffect transition="in" filter="wedge">
                                      <p:cBhvr>
                                        <p:cTn id="27" dur="2000"/>
                                        <p:tgtEl>
                                          <p:spTgt spid="75797"/>
                                        </p:tgtEl>
                                      </p:cBhvr>
                                    </p:animEffect>
                                  </p:childTnLst>
                                </p:cTn>
                              </p:par>
                              <p:par>
                                <p:cTn id="28" presetID="20" presetClass="entr" presetSubtype="0" fill="hold" nodeType="withEffect">
                                  <p:stCondLst>
                                    <p:cond delay="0"/>
                                  </p:stCondLst>
                                  <p:childTnLst>
                                    <p:set>
                                      <p:cBhvr>
                                        <p:cTn id="29" dur="1" fill="hold">
                                          <p:stCondLst>
                                            <p:cond delay="0"/>
                                          </p:stCondLst>
                                        </p:cTn>
                                        <p:tgtEl>
                                          <p:spTgt spid="75795"/>
                                        </p:tgtEl>
                                        <p:attrNameLst>
                                          <p:attrName>style.visibility</p:attrName>
                                        </p:attrNameLst>
                                      </p:cBhvr>
                                      <p:to>
                                        <p:strVal val="visible"/>
                                      </p:to>
                                    </p:set>
                                    <p:animEffect transition="in" filter="wedge">
                                      <p:cBhvr>
                                        <p:cTn id="30" dur="2000"/>
                                        <p:tgtEl>
                                          <p:spTgt spid="75795"/>
                                        </p:tgtEl>
                                      </p:cBhvr>
                                    </p:animEffect>
                                  </p:childTnLst>
                                </p:cTn>
                              </p:par>
                              <p:par>
                                <p:cTn id="31" presetID="20" presetClass="entr" presetSubtype="0" fill="hold" grpId="0" nodeType="withEffect">
                                  <p:stCondLst>
                                    <p:cond delay="0"/>
                                  </p:stCondLst>
                                  <p:childTnLst>
                                    <p:set>
                                      <p:cBhvr>
                                        <p:cTn id="32" dur="1" fill="hold">
                                          <p:stCondLst>
                                            <p:cond delay="0"/>
                                          </p:stCondLst>
                                        </p:cTn>
                                        <p:tgtEl>
                                          <p:spTgt spid="75798"/>
                                        </p:tgtEl>
                                        <p:attrNameLst>
                                          <p:attrName>style.visibility</p:attrName>
                                        </p:attrNameLst>
                                      </p:cBhvr>
                                      <p:to>
                                        <p:strVal val="visible"/>
                                      </p:to>
                                    </p:set>
                                    <p:animEffect transition="in" filter="wedge">
                                      <p:cBhvr>
                                        <p:cTn id="33" dur="2000"/>
                                        <p:tgtEl>
                                          <p:spTgt spid="75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9" grpId="0"/>
      <p:bldP spid="75789" grpId="1"/>
      <p:bldP spid="7579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descr="Picture13.png"/>
          <p:cNvPicPr>
            <a:picLocks noChangeAspect="1"/>
          </p:cNvPicPr>
          <p:nvPr/>
        </p:nvPicPr>
        <p:blipFill>
          <a:blip r:embed="rId2"/>
          <a:srcRect/>
          <a:stretch>
            <a:fillRect/>
          </a:stretch>
        </p:blipFill>
        <p:spPr bwMode="auto">
          <a:xfrm>
            <a:off x="0" y="0"/>
            <a:ext cx="9906000" cy="6858000"/>
          </a:xfrm>
          <a:prstGeom prst="rect">
            <a:avLst/>
          </a:prstGeom>
          <a:noFill/>
          <a:ln w="9525">
            <a:noFill/>
            <a:miter lim="800000"/>
            <a:headEnd/>
            <a:tailEnd/>
          </a:ln>
        </p:spPr>
      </p:pic>
      <p:sp>
        <p:nvSpPr>
          <p:cNvPr id="8195" name="Text Box 11"/>
          <p:cNvSpPr txBox="1">
            <a:spLocks noChangeArrowheads="1"/>
          </p:cNvSpPr>
          <p:nvPr/>
        </p:nvSpPr>
        <p:spPr bwMode="auto">
          <a:xfrm>
            <a:off x="1524000" y="1524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FF3300"/>
                </a:solidFill>
                <a:latin typeface="Arial" charset="0"/>
              </a:rPr>
              <a:t>Khoa học</a:t>
            </a:r>
          </a:p>
        </p:txBody>
      </p:sp>
      <p:sp>
        <p:nvSpPr>
          <p:cNvPr id="8196" name="Text Box 12"/>
          <p:cNvSpPr txBox="1">
            <a:spLocks noChangeArrowheads="1"/>
          </p:cNvSpPr>
          <p:nvPr/>
        </p:nvSpPr>
        <p:spPr bwMode="auto">
          <a:xfrm>
            <a:off x="1600200" y="3683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0000FF"/>
                </a:solidFill>
                <a:latin typeface="Arial" charset="0"/>
              </a:rPr>
              <a:t>N</a:t>
            </a:r>
            <a:r>
              <a:rPr lang="vi-VN" sz="1800" b="1">
                <a:solidFill>
                  <a:srgbClr val="0000FF"/>
                </a:solidFill>
                <a:latin typeface="Arial" charset="0"/>
              </a:rPr>
              <a:t>ă</a:t>
            </a:r>
            <a:r>
              <a:rPr lang="en-US" sz="1800" b="1">
                <a:solidFill>
                  <a:srgbClr val="0000FF"/>
                </a:solidFill>
                <a:latin typeface="Arial" charset="0"/>
              </a:rPr>
              <a:t>ng l</a:t>
            </a:r>
            <a:r>
              <a:rPr lang="vi-VN" sz="1800" b="1">
                <a:solidFill>
                  <a:srgbClr val="0000FF"/>
                </a:solidFill>
                <a:latin typeface="Arial" charset="0"/>
              </a:rPr>
              <a:t>ư</a:t>
            </a:r>
            <a:r>
              <a:rPr lang="en-US" sz="1800" b="1">
                <a:solidFill>
                  <a:srgbClr val="0000FF"/>
                </a:solidFill>
                <a:latin typeface="Arial" charset="0"/>
              </a:rPr>
              <a:t>ợng mặt trời</a:t>
            </a:r>
          </a:p>
        </p:txBody>
      </p:sp>
      <p:sp>
        <p:nvSpPr>
          <p:cNvPr id="76813" name="Text Box 13"/>
          <p:cNvSpPr txBox="1">
            <a:spLocks noChangeArrowheads="1"/>
          </p:cNvSpPr>
          <p:nvPr/>
        </p:nvSpPr>
        <p:spPr bwMode="auto">
          <a:xfrm>
            <a:off x="0" y="609600"/>
            <a:ext cx="9906000" cy="400050"/>
          </a:xfrm>
          <a:prstGeom prst="rect">
            <a:avLst/>
          </a:prstGeom>
          <a:noFill/>
          <a:ln w="9525">
            <a:noFill/>
            <a:miter lim="800000"/>
            <a:headEnd/>
            <a:tailEnd/>
          </a:ln>
        </p:spPr>
        <p:txBody>
          <a:bodyPr>
            <a:spAutoFit/>
          </a:bodyPr>
          <a:lstStyle/>
          <a:p>
            <a:pPr>
              <a:spcBef>
                <a:spcPct val="50000"/>
              </a:spcBef>
            </a:pPr>
            <a:r>
              <a:rPr lang="en-US" sz="2000" b="1">
                <a:solidFill>
                  <a:srgbClr val="FF3300"/>
                </a:solidFill>
                <a:latin typeface="Arial" charset="0"/>
              </a:rPr>
              <a:t>Con ng</a:t>
            </a:r>
            <a:r>
              <a:rPr lang="vi-VN" sz="2000" b="1">
                <a:solidFill>
                  <a:srgbClr val="FF3300"/>
                </a:solidFill>
                <a:latin typeface="Arial" charset="0"/>
              </a:rPr>
              <a:t>ư</a:t>
            </a:r>
            <a:r>
              <a:rPr lang="en-US" sz="2000" b="1">
                <a:solidFill>
                  <a:srgbClr val="FF3300"/>
                </a:solidFill>
                <a:latin typeface="Arial" charset="0"/>
              </a:rPr>
              <a:t>ời sử dụng n</a:t>
            </a:r>
            <a:r>
              <a:rPr lang="vi-VN" sz="2000" b="1">
                <a:solidFill>
                  <a:srgbClr val="FF3300"/>
                </a:solidFill>
                <a:latin typeface="Arial" charset="0"/>
              </a:rPr>
              <a:t>ă</a:t>
            </a:r>
            <a:r>
              <a:rPr lang="en-US" sz="2000" b="1">
                <a:solidFill>
                  <a:srgbClr val="FF3300"/>
                </a:solidFill>
                <a:latin typeface="Arial" charset="0"/>
              </a:rPr>
              <a:t>ng l</a:t>
            </a:r>
            <a:r>
              <a:rPr lang="vi-VN" sz="2000" b="1">
                <a:solidFill>
                  <a:srgbClr val="FF3300"/>
                </a:solidFill>
                <a:latin typeface="Arial" charset="0"/>
              </a:rPr>
              <a:t>ư</a:t>
            </a:r>
            <a:r>
              <a:rPr lang="en-US" sz="2000" b="1">
                <a:solidFill>
                  <a:srgbClr val="FF3300"/>
                </a:solidFill>
                <a:latin typeface="Arial" charset="0"/>
              </a:rPr>
              <a:t>ợng mặt trời cho cuộc sống nh</a:t>
            </a:r>
            <a:r>
              <a:rPr lang="vi-VN" sz="2000" b="1">
                <a:solidFill>
                  <a:srgbClr val="FF3300"/>
                </a:solidFill>
                <a:latin typeface="Arial" charset="0"/>
              </a:rPr>
              <a:t>ư</a:t>
            </a:r>
            <a:r>
              <a:rPr lang="en-US" sz="2000" b="1">
                <a:solidFill>
                  <a:srgbClr val="FF3300"/>
                </a:solidFill>
                <a:latin typeface="Arial" charset="0"/>
              </a:rPr>
              <a:t> thế nào? </a:t>
            </a:r>
          </a:p>
        </p:txBody>
      </p:sp>
      <p:pic>
        <p:nvPicPr>
          <p:cNvPr id="76815" name="Picture 15"/>
          <p:cNvPicPr>
            <a:picLocks noChangeAspect="1" noChangeArrowheads="1"/>
          </p:cNvPicPr>
          <p:nvPr/>
        </p:nvPicPr>
        <p:blipFill>
          <a:blip r:embed="rId3"/>
          <a:srcRect/>
          <a:stretch>
            <a:fillRect/>
          </a:stretch>
        </p:blipFill>
        <p:spPr bwMode="auto">
          <a:xfrm>
            <a:off x="6911975" y="1066800"/>
            <a:ext cx="2819400" cy="2062163"/>
          </a:xfrm>
          <a:prstGeom prst="rect">
            <a:avLst/>
          </a:prstGeom>
          <a:noFill/>
          <a:ln w="76200" cmpd="tri">
            <a:solidFill>
              <a:srgbClr val="FFFF00"/>
            </a:solidFill>
            <a:miter lim="800000"/>
            <a:headEnd/>
            <a:tailEnd/>
          </a:ln>
        </p:spPr>
      </p:pic>
      <p:pic>
        <p:nvPicPr>
          <p:cNvPr id="76816" name="Picture 16"/>
          <p:cNvPicPr>
            <a:picLocks noChangeAspect="1" noChangeArrowheads="1"/>
          </p:cNvPicPr>
          <p:nvPr/>
        </p:nvPicPr>
        <p:blipFill>
          <a:blip r:embed="rId4"/>
          <a:srcRect/>
          <a:stretch>
            <a:fillRect/>
          </a:stretch>
        </p:blipFill>
        <p:spPr bwMode="auto">
          <a:xfrm>
            <a:off x="3657600" y="1098550"/>
            <a:ext cx="2971800" cy="2101850"/>
          </a:xfrm>
          <a:prstGeom prst="rect">
            <a:avLst/>
          </a:prstGeom>
          <a:noFill/>
          <a:ln w="76200" cmpd="tri">
            <a:solidFill>
              <a:srgbClr val="FFFF00"/>
            </a:solidFill>
            <a:miter lim="800000"/>
            <a:headEnd/>
            <a:tailEnd/>
          </a:ln>
        </p:spPr>
      </p:pic>
      <p:sp>
        <p:nvSpPr>
          <p:cNvPr id="76820" name="Text Box 20"/>
          <p:cNvSpPr txBox="1">
            <a:spLocks noChangeArrowheads="1"/>
          </p:cNvSpPr>
          <p:nvPr/>
        </p:nvSpPr>
        <p:spPr bwMode="auto">
          <a:xfrm>
            <a:off x="0" y="3962400"/>
            <a:ext cx="4419600" cy="1200150"/>
          </a:xfrm>
          <a:prstGeom prst="rect">
            <a:avLst/>
          </a:prstGeom>
          <a:solidFill>
            <a:srgbClr val="FF6699"/>
          </a:solidFill>
          <a:ln w="9525">
            <a:noFill/>
            <a:miter lim="800000"/>
            <a:headEnd/>
            <a:tailEnd/>
          </a:ln>
        </p:spPr>
        <p:txBody>
          <a:bodyPr>
            <a:spAutoFit/>
          </a:bodyPr>
          <a:lstStyle/>
          <a:p>
            <a:pPr>
              <a:spcBef>
                <a:spcPct val="50000"/>
              </a:spcBef>
            </a:pPr>
            <a:r>
              <a:rPr lang="en-US" sz="2400">
                <a:solidFill>
                  <a:srgbClr val="0000FF"/>
                </a:solidFill>
                <a:latin typeface="Arial" charset="0"/>
              </a:rPr>
              <a:t>N</a:t>
            </a:r>
            <a:r>
              <a:rPr lang="vi-VN" sz="2400">
                <a:solidFill>
                  <a:srgbClr val="0000FF"/>
                </a:solidFill>
                <a:latin typeface="Arial" charset="0"/>
              </a:rPr>
              <a:t>ă</a:t>
            </a:r>
            <a:r>
              <a:rPr lang="en-US" sz="2400">
                <a:solidFill>
                  <a:srgbClr val="0000FF"/>
                </a:solidFill>
                <a:latin typeface="Arial" charset="0"/>
              </a:rPr>
              <a:t>ng l</a:t>
            </a:r>
            <a:r>
              <a:rPr lang="vi-VN" sz="2400">
                <a:solidFill>
                  <a:srgbClr val="0000FF"/>
                </a:solidFill>
                <a:latin typeface="Arial" charset="0"/>
              </a:rPr>
              <a:t>ư</a:t>
            </a:r>
            <a:r>
              <a:rPr lang="en-US" sz="2400">
                <a:solidFill>
                  <a:srgbClr val="0000FF"/>
                </a:solidFill>
                <a:latin typeface="Arial" charset="0"/>
              </a:rPr>
              <a:t>ợng mặt trời dùng </a:t>
            </a:r>
            <a:r>
              <a:rPr lang="vi-VN" sz="2400">
                <a:solidFill>
                  <a:srgbClr val="0000FF"/>
                </a:solidFill>
                <a:latin typeface="Arial" charset="0"/>
              </a:rPr>
              <a:t>đ</a:t>
            </a:r>
            <a:r>
              <a:rPr lang="en-US" sz="2400">
                <a:solidFill>
                  <a:srgbClr val="0000FF"/>
                </a:solidFill>
                <a:latin typeface="Arial" charset="0"/>
              </a:rPr>
              <a:t>ể chiếu sáng, s</a:t>
            </a:r>
            <a:r>
              <a:rPr lang="vi-VN" sz="2400">
                <a:solidFill>
                  <a:srgbClr val="0000FF"/>
                </a:solidFill>
                <a:latin typeface="Arial" charset="0"/>
              </a:rPr>
              <a:t>ư</a:t>
            </a:r>
            <a:r>
              <a:rPr lang="en-US" sz="2400">
                <a:solidFill>
                  <a:srgbClr val="0000FF"/>
                </a:solidFill>
                <a:latin typeface="Arial" charset="0"/>
              </a:rPr>
              <a:t>ởi ấm, làm khô, </a:t>
            </a:r>
            <a:r>
              <a:rPr lang="vi-VN" sz="2400">
                <a:solidFill>
                  <a:srgbClr val="0000FF"/>
                </a:solidFill>
                <a:latin typeface="Arial" charset="0"/>
              </a:rPr>
              <a:t>đ</a:t>
            </a:r>
            <a:r>
              <a:rPr lang="en-US" sz="2400">
                <a:solidFill>
                  <a:srgbClr val="0000FF"/>
                </a:solidFill>
                <a:latin typeface="Arial" charset="0"/>
              </a:rPr>
              <a:t>un nấu, phát </a:t>
            </a:r>
            <a:r>
              <a:rPr lang="vi-VN" sz="2400">
                <a:solidFill>
                  <a:srgbClr val="0000FF"/>
                </a:solidFill>
                <a:latin typeface="Arial" charset="0"/>
              </a:rPr>
              <a:t>đ</a:t>
            </a:r>
            <a:r>
              <a:rPr lang="en-US" sz="2400">
                <a:solidFill>
                  <a:srgbClr val="0000FF"/>
                </a:solidFill>
                <a:latin typeface="Arial" charset="0"/>
              </a:rPr>
              <a:t>iện,…</a:t>
            </a:r>
          </a:p>
        </p:txBody>
      </p:sp>
      <p:pic>
        <p:nvPicPr>
          <p:cNvPr id="76821" name="Picture 21"/>
          <p:cNvPicPr>
            <a:picLocks noChangeAspect="1" noChangeArrowheads="1"/>
          </p:cNvPicPr>
          <p:nvPr/>
        </p:nvPicPr>
        <p:blipFill>
          <a:blip r:embed="rId5"/>
          <a:srcRect/>
          <a:stretch>
            <a:fillRect/>
          </a:stretch>
        </p:blipFill>
        <p:spPr bwMode="auto">
          <a:xfrm>
            <a:off x="4660900" y="3429000"/>
            <a:ext cx="2300288" cy="2209800"/>
          </a:xfrm>
          <a:prstGeom prst="rect">
            <a:avLst/>
          </a:prstGeom>
          <a:noFill/>
          <a:ln w="76200" cmpd="tri">
            <a:solidFill>
              <a:srgbClr val="FFFF00"/>
            </a:solidFill>
            <a:miter lim="800000"/>
            <a:headEnd/>
            <a:tailEnd/>
          </a:ln>
        </p:spPr>
      </p:pic>
      <p:pic>
        <p:nvPicPr>
          <p:cNvPr id="76822" name="Picture 22"/>
          <p:cNvPicPr>
            <a:picLocks noChangeAspect="1" noChangeArrowheads="1"/>
          </p:cNvPicPr>
          <p:nvPr/>
        </p:nvPicPr>
        <p:blipFill>
          <a:blip r:embed="rId6"/>
          <a:srcRect/>
          <a:stretch>
            <a:fillRect/>
          </a:stretch>
        </p:blipFill>
        <p:spPr bwMode="auto">
          <a:xfrm>
            <a:off x="355600" y="1066800"/>
            <a:ext cx="3048000" cy="2144713"/>
          </a:xfrm>
          <a:prstGeom prst="rect">
            <a:avLst/>
          </a:prstGeom>
          <a:noFill/>
          <a:ln w="76200" cmpd="tri">
            <a:solidFill>
              <a:srgbClr val="FFFF00"/>
            </a:solidFill>
            <a:miter lim="800000"/>
            <a:headEnd/>
            <a:tailEnd/>
          </a:ln>
        </p:spPr>
      </p:pic>
      <p:pic>
        <p:nvPicPr>
          <p:cNvPr id="76823" name="Picture 23"/>
          <p:cNvPicPr>
            <a:picLocks noChangeAspect="1" noChangeArrowheads="1"/>
          </p:cNvPicPr>
          <p:nvPr/>
        </p:nvPicPr>
        <p:blipFill>
          <a:blip r:embed="rId7"/>
          <a:srcRect/>
          <a:stretch>
            <a:fillRect/>
          </a:stretch>
        </p:blipFill>
        <p:spPr bwMode="auto">
          <a:xfrm>
            <a:off x="7188200" y="3390900"/>
            <a:ext cx="2590800" cy="2247900"/>
          </a:xfrm>
          <a:prstGeom prst="rect">
            <a:avLst/>
          </a:prstGeom>
          <a:noFill/>
          <a:ln w="76200" cmpd="tri">
            <a:solidFill>
              <a:srgbClr val="FFFF00"/>
            </a:solid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6813"/>
                                        </p:tgtEl>
                                        <p:attrNameLst>
                                          <p:attrName>style.visibility</p:attrName>
                                        </p:attrNameLst>
                                      </p:cBhvr>
                                      <p:to>
                                        <p:strVal val="visible"/>
                                      </p:to>
                                    </p:set>
                                    <p:animEffect transition="in" filter="wipe(down)">
                                      <p:cBhvr>
                                        <p:cTn id="7" dur="500"/>
                                        <p:tgtEl>
                                          <p:spTgt spid="768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1" nodeType="clickEffect">
                                  <p:stCondLst>
                                    <p:cond delay="0"/>
                                  </p:stCondLst>
                                  <p:childTnLst>
                                    <p:set>
                                      <p:cBhvr>
                                        <p:cTn id="11" dur="1" fill="hold">
                                          <p:stCondLst>
                                            <p:cond delay="0"/>
                                          </p:stCondLst>
                                        </p:cTn>
                                        <p:tgtEl>
                                          <p:spTgt spid="76813"/>
                                        </p:tgtEl>
                                        <p:attrNameLst>
                                          <p:attrName>style.visibility</p:attrName>
                                        </p:attrNameLst>
                                      </p:cBhvr>
                                      <p:to>
                                        <p:strVal val="visible"/>
                                      </p:to>
                                    </p:set>
                                    <p:animEffect transition="in" filter="wheel(4)">
                                      <p:cBhvr>
                                        <p:cTn id="12" dur="2000"/>
                                        <p:tgtEl>
                                          <p:spTgt spid="76813"/>
                                        </p:tgtEl>
                                      </p:cBhvr>
                                    </p:animEffect>
                                  </p:childTnLst>
                                </p:cTn>
                              </p:par>
                              <p:par>
                                <p:cTn id="13" presetID="21" presetClass="entr" presetSubtype="4" fill="hold" nodeType="withEffect">
                                  <p:stCondLst>
                                    <p:cond delay="0"/>
                                  </p:stCondLst>
                                  <p:childTnLst>
                                    <p:set>
                                      <p:cBhvr>
                                        <p:cTn id="14" dur="1" fill="hold">
                                          <p:stCondLst>
                                            <p:cond delay="0"/>
                                          </p:stCondLst>
                                        </p:cTn>
                                        <p:tgtEl>
                                          <p:spTgt spid="76822"/>
                                        </p:tgtEl>
                                        <p:attrNameLst>
                                          <p:attrName>style.visibility</p:attrName>
                                        </p:attrNameLst>
                                      </p:cBhvr>
                                      <p:to>
                                        <p:strVal val="visible"/>
                                      </p:to>
                                    </p:set>
                                    <p:animEffect transition="in" filter="wheel(4)">
                                      <p:cBhvr>
                                        <p:cTn id="15" dur="2000"/>
                                        <p:tgtEl>
                                          <p:spTgt spid="76822"/>
                                        </p:tgtEl>
                                      </p:cBhvr>
                                    </p:animEffect>
                                  </p:childTnLst>
                                </p:cTn>
                              </p:par>
                              <p:par>
                                <p:cTn id="16" presetID="21" presetClass="entr" presetSubtype="4" fill="hold" nodeType="withEffect">
                                  <p:stCondLst>
                                    <p:cond delay="0"/>
                                  </p:stCondLst>
                                  <p:childTnLst>
                                    <p:set>
                                      <p:cBhvr>
                                        <p:cTn id="17" dur="1" fill="hold">
                                          <p:stCondLst>
                                            <p:cond delay="0"/>
                                          </p:stCondLst>
                                        </p:cTn>
                                        <p:tgtEl>
                                          <p:spTgt spid="76816"/>
                                        </p:tgtEl>
                                        <p:attrNameLst>
                                          <p:attrName>style.visibility</p:attrName>
                                        </p:attrNameLst>
                                      </p:cBhvr>
                                      <p:to>
                                        <p:strVal val="visible"/>
                                      </p:to>
                                    </p:set>
                                    <p:animEffect transition="in" filter="wheel(4)">
                                      <p:cBhvr>
                                        <p:cTn id="18" dur="2000"/>
                                        <p:tgtEl>
                                          <p:spTgt spid="76816"/>
                                        </p:tgtEl>
                                      </p:cBhvr>
                                    </p:animEffect>
                                  </p:childTnLst>
                                </p:cTn>
                              </p:par>
                              <p:par>
                                <p:cTn id="19" presetID="21" presetClass="entr" presetSubtype="4" fill="hold" nodeType="withEffect">
                                  <p:stCondLst>
                                    <p:cond delay="0"/>
                                  </p:stCondLst>
                                  <p:childTnLst>
                                    <p:set>
                                      <p:cBhvr>
                                        <p:cTn id="20" dur="1" fill="hold">
                                          <p:stCondLst>
                                            <p:cond delay="0"/>
                                          </p:stCondLst>
                                        </p:cTn>
                                        <p:tgtEl>
                                          <p:spTgt spid="76815"/>
                                        </p:tgtEl>
                                        <p:attrNameLst>
                                          <p:attrName>style.visibility</p:attrName>
                                        </p:attrNameLst>
                                      </p:cBhvr>
                                      <p:to>
                                        <p:strVal val="visible"/>
                                      </p:to>
                                    </p:set>
                                    <p:animEffect transition="in" filter="wheel(4)">
                                      <p:cBhvr>
                                        <p:cTn id="21" dur="2000"/>
                                        <p:tgtEl>
                                          <p:spTgt spid="76815"/>
                                        </p:tgtEl>
                                      </p:cBhvr>
                                    </p:animEffect>
                                  </p:childTnLst>
                                </p:cTn>
                              </p:par>
                              <p:par>
                                <p:cTn id="22" presetID="21" presetClass="entr" presetSubtype="4" fill="hold" nodeType="withEffect">
                                  <p:stCondLst>
                                    <p:cond delay="0"/>
                                  </p:stCondLst>
                                  <p:childTnLst>
                                    <p:set>
                                      <p:cBhvr>
                                        <p:cTn id="23" dur="1" fill="hold">
                                          <p:stCondLst>
                                            <p:cond delay="0"/>
                                          </p:stCondLst>
                                        </p:cTn>
                                        <p:tgtEl>
                                          <p:spTgt spid="76823"/>
                                        </p:tgtEl>
                                        <p:attrNameLst>
                                          <p:attrName>style.visibility</p:attrName>
                                        </p:attrNameLst>
                                      </p:cBhvr>
                                      <p:to>
                                        <p:strVal val="visible"/>
                                      </p:to>
                                    </p:set>
                                    <p:animEffect transition="in" filter="wheel(4)">
                                      <p:cBhvr>
                                        <p:cTn id="24" dur="2000"/>
                                        <p:tgtEl>
                                          <p:spTgt spid="76823"/>
                                        </p:tgtEl>
                                      </p:cBhvr>
                                    </p:animEffect>
                                  </p:childTnLst>
                                </p:cTn>
                              </p:par>
                              <p:par>
                                <p:cTn id="25" presetID="21" presetClass="entr" presetSubtype="4" fill="hold" nodeType="withEffect">
                                  <p:stCondLst>
                                    <p:cond delay="0"/>
                                  </p:stCondLst>
                                  <p:childTnLst>
                                    <p:set>
                                      <p:cBhvr>
                                        <p:cTn id="26" dur="1" fill="hold">
                                          <p:stCondLst>
                                            <p:cond delay="0"/>
                                          </p:stCondLst>
                                        </p:cTn>
                                        <p:tgtEl>
                                          <p:spTgt spid="76821"/>
                                        </p:tgtEl>
                                        <p:attrNameLst>
                                          <p:attrName>style.visibility</p:attrName>
                                        </p:attrNameLst>
                                      </p:cBhvr>
                                      <p:to>
                                        <p:strVal val="visible"/>
                                      </p:to>
                                    </p:set>
                                    <p:animEffect transition="in" filter="wheel(4)">
                                      <p:cBhvr>
                                        <p:cTn id="27" dur="2000"/>
                                        <p:tgtEl>
                                          <p:spTgt spid="768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76820"/>
                                        </p:tgtEl>
                                        <p:attrNameLst>
                                          <p:attrName>style.visibility</p:attrName>
                                        </p:attrNameLst>
                                      </p:cBhvr>
                                      <p:to>
                                        <p:strVal val="visible"/>
                                      </p:to>
                                    </p:set>
                                    <p:anim calcmode="lin" valueType="num">
                                      <p:cBhvr>
                                        <p:cTn id="32" dur="1000" fill="hold"/>
                                        <p:tgtEl>
                                          <p:spTgt spid="76820"/>
                                        </p:tgtEl>
                                        <p:attrNameLst>
                                          <p:attrName>ppt_x</p:attrName>
                                        </p:attrNameLst>
                                      </p:cBhvr>
                                      <p:tavLst>
                                        <p:tav tm="0">
                                          <p:val>
                                            <p:strVal val="#ppt_x-.2"/>
                                          </p:val>
                                        </p:tav>
                                        <p:tav tm="100000">
                                          <p:val>
                                            <p:strVal val="#ppt_x"/>
                                          </p:val>
                                        </p:tav>
                                      </p:tavLst>
                                    </p:anim>
                                    <p:anim calcmode="lin" valueType="num">
                                      <p:cBhvr>
                                        <p:cTn id="33" dur="1000" fill="hold"/>
                                        <p:tgtEl>
                                          <p:spTgt spid="76820"/>
                                        </p:tgtEl>
                                        <p:attrNameLst>
                                          <p:attrName>ppt_y</p:attrName>
                                        </p:attrNameLst>
                                      </p:cBhvr>
                                      <p:tavLst>
                                        <p:tav tm="0">
                                          <p:val>
                                            <p:strVal val="#ppt_y"/>
                                          </p:val>
                                        </p:tav>
                                        <p:tav tm="100000">
                                          <p:val>
                                            <p:strVal val="#ppt_y"/>
                                          </p:val>
                                        </p:tav>
                                      </p:tavLst>
                                    </p:anim>
                                    <p:animEffect transition="in" filter="wipe(right)" prLst="gradientSize: 0.1">
                                      <p:cBhvr>
                                        <p:cTn id="34" dur="1000"/>
                                        <p:tgtEl>
                                          <p:spTgt spid="76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13" grpId="0"/>
      <p:bldP spid="76813" grpId="1"/>
      <p:bldP spid="768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descr="Picture13.png"/>
          <p:cNvPicPr>
            <a:picLocks noChangeAspect="1"/>
          </p:cNvPicPr>
          <p:nvPr/>
        </p:nvPicPr>
        <p:blipFill>
          <a:blip r:embed="rId2"/>
          <a:srcRect/>
          <a:stretch>
            <a:fillRect/>
          </a:stretch>
        </p:blipFill>
        <p:spPr bwMode="auto">
          <a:xfrm>
            <a:off x="0" y="0"/>
            <a:ext cx="9906000" cy="6858000"/>
          </a:xfrm>
          <a:prstGeom prst="rect">
            <a:avLst/>
          </a:prstGeom>
          <a:noFill/>
          <a:ln w="9525">
            <a:noFill/>
            <a:miter lim="800000"/>
            <a:headEnd/>
            <a:tailEnd/>
          </a:ln>
        </p:spPr>
      </p:pic>
      <p:grpSp>
        <p:nvGrpSpPr>
          <p:cNvPr id="9219" name="Group 26"/>
          <p:cNvGrpSpPr>
            <a:grpSpLocks/>
          </p:cNvGrpSpPr>
          <p:nvPr/>
        </p:nvGrpSpPr>
        <p:grpSpPr bwMode="auto">
          <a:xfrm>
            <a:off x="76200" y="76200"/>
            <a:ext cx="9829800" cy="6705600"/>
            <a:chOff x="0" y="0"/>
            <a:chExt cx="5760" cy="4320"/>
          </a:xfrm>
        </p:grpSpPr>
        <p:pic>
          <p:nvPicPr>
            <p:cNvPr id="9227" name="Picture 27" descr="POINSET2"/>
            <p:cNvPicPr>
              <a:picLocks noChangeAspect="1" noChangeArrowheads="1"/>
            </p:cNvPicPr>
            <p:nvPr/>
          </p:nvPicPr>
          <p:blipFill>
            <a:blip r:embed="rId3"/>
            <a:srcRect/>
            <a:stretch>
              <a:fillRect/>
            </a:stretch>
          </p:blipFill>
          <p:spPr bwMode="auto">
            <a:xfrm rot="5400000">
              <a:off x="4956" y="2"/>
              <a:ext cx="805" cy="802"/>
            </a:xfrm>
            <a:prstGeom prst="rect">
              <a:avLst/>
            </a:prstGeom>
            <a:noFill/>
            <a:ln w="9525">
              <a:noFill/>
              <a:miter lim="800000"/>
              <a:headEnd/>
              <a:tailEnd/>
            </a:ln>
          </p:spPr>
        </p:pic>
        <p:pic>
          <p:nvPicPr>
            <p:cNvPr id="9228" name="Picture 28" descr="POINSET2"/>
            <p:cNvPicPr>
              <a:picLocks noChangeAspect="1" noChangeArrowheads="1"/>
            </p:cNvPicPr>
            <p:nvPr/>
          </p:nvPicPr>
          <p:blipFill>
            <a:blip r:embed="rId3"/>
            <a:srcRect/>
            <a:stretch>
              <a:fillRect/>
            </a:stretch>
          </p:blipFill>
          <p:spPr bwMode="auto">
            <a:xfrm rot="10800000">
              <a:off x="4955" y="3518"/>
              <a:ext cx="805" cy="802"/>
            </a:xfrm>
            <a:prstGeom prst="rect">
              <a:avLst/>
            </a:prstGeom>
            <a:noFill/>
            <a:ln w="9525">
              <a:noFill/>
              <a:miter lim="800000"/>
              <a:headEnd/>
              <a:tailEnd/>
            </a:ln>
          </p:spPr>
        </p:pic>
        <p:pic>
          <p:nvPicPr>
            <p:cNvPr id="9229" name="Picture 29" descr="POINSET2"/>
            <p:cNvPicPr>
              <a:picLocks noChangeAspect="1" noChangeArrowheads="1"/>
            </p:cNvPicPr>
            <p:nvPr/>
          </p:nvPicPr>
          <p:blipFill>
            <a:blip r:embed="rId3"/>
            <a:srcRect/>
            <a:stretch>
              <a:fillRect/>
            </a:stretch>
          </p:blipFill>
          <p:spPr bwMode="auto">
            <a:xfrm rot="-5400000">
              <a:off x="-2" y="3517"/>
              <a:ext cx="805" cy="802"/>
            </a:xfrm>
            <a:prstGeom prst="rect">
              <a:avLst/>
            </a:prstGeom>
            <a:noFill/>
            <a:ln w="9525">
              <a:noFill/>
              <a:miter lim="800000"/>
              <a:headEnd/>
              <a:tailEnd/>
            </a:ln>
          </p:spPr>
        </p:pic>
        <p:pic>
          <p:nvPicPr>
            <p:cNvPr id="9230" name="Picture 30" descr="POINSET2"/>
            <p:cNvPicPr>
              <a:picLocks noChangeAspect="1" noChangeArrowheads="1"/>
            </p:cNvPicPr>
            <p:nvPr/>
          </p:nvPicPr>
          <p:blipFill>
            <a:blip r:embed="rId3"/>
            <a:srcRect/>
            <a:stretch>
              <a:fillRect/>
            </a:stretch>
          </p:blipFill>
          <p:spPr bwMode="auto">
            <a:xfrm>
              <a:off x="0" y="0"/>
              <a:ext cx="805" cy="816"/>
            </a:xfrm>
            <a:prstGeom prst="rect">
              <a:avLst/>
            </a:prstGeom>
            <a:noFill/>
            <a:ln w="9525">
              <a:noFill/>
              <a:miter lim="800000"/>
              <a:headEnd/>
              <a:tailEnd/>
            </a:ln>
          </p:spPr>
        </p:pic>
      </p:grpSp>
      <p:sp>
        <p:nvSpPr>
          <p:cNvPr id="9220" name="Text Box 11"/>
          <p:cNvSpPr txBox="1">
            <a:spLocks noChangeArrowheads="1"/>
          </p:cNvSpPr>
          <p:nvPr/>
        </p:nvSpPr>
        <p:spPr bwMode="auto">
          <a:xfrm>
            <a:off x="1524000" y="1524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FF3300"/>
                </a:solidFill>
                <a:latin typeface="Arial" charset="0"/>
              </a:rPr>
              <a:t>Khoa học</a:t>
            </a:r>
          </a:p>
        </p:txBody>
      </p:sp>
      <p:sp>
        <p:nvSpPr>
          <p:cNvPr id="9221" name="Text Box 12"/>
          <p:cNvSpPr txBox="1">
            <a:spLocks noChangeArrowheads="1"/>
          </p:cNvSpPr>
          <p:nvPr/>
        </p:nvSpPr>
        <p:spPr bwMode="auto">
          <a:xfrm>
            <a:off x="1600200" y="3683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0000FF"/>
                </a:solidFill>
                <a:latin typeface="Arial" charset="0"/>
              </a:rPr>
              <a:t>N</a:t>
            </a:r>
            <a:r>
              <a:rPr lang="vi-VN" sz="1800" b="1">
                <a:solidFill>
                  <a:srgbClr val="0000FF"/>
                </a:solidFill>
                <a:latin typeface="Arial" charset="0"/>
              </a:rPr>
              <a:t>ă</a:t>
            </a:r>
            <a:r>
              <a:rPr lang="en-US" sz="1800" b="1">
                <a:solidFill>
                  <a:srgbClr val="0000FF"/>
                </a:solidFill>
                <a:latin typeface="Arial" charset="0"/>
              </a:rPr>
              <a:t>ng l</a:t>
            </a:r>
            <a:r>
              <a:rPr lang="vi-VN" sz="1800" b="1">
                <a:solidFill>
                  <a:srgbClr val="0000FF"/>
                </a:solidFill>
                <a:latin typeface="Arial" charset="0"/>
              </a:rPr>
              <a:t>ư</a:t>
            </a:r>
            <a:r>
              <a:rPr lang="en-US" sz="1800" b="1">
                <a:solidFill>
                  <a:srgbClr val="0000FF"/>
                </a:solidFill>
                <a:latin typeface="Arial" charset="0"/>
              </a:rPr>
              <a:t>ợng mặt trời</a:t>
            </a:r>
          </a:p>
        </p:txBody>
      </p:sp>
      <p:pic>
        <p:nvPicPr>
          <p:cNvPr id="77837" name="Picture 13"/>
          <p:cNvPicPr>
            <a:picLocks noChangeAspect="1" noChangeArrowheads="1"/>
          </p:cNvPicPr>
          <p:nvPr/>
        </p:nvPicPr>
        <p:blipFill>
          <a:blip r:embed="rId4"/>
          <a:srcRect/>
          <a:stretch>
            <a:fillRect/>
          </a:stretch>
        </p:blipFill>
        <p:spPr bwMode="auto">
          <a:xfrm>
            <a:off x="1438275" y="1143000"/>
            <a:ext cx="3276600" cy="2238375"/>
          </a:xfrm>
          <a:prstGeom prst="rect">
            <a:avLst/>
          </a:prstGeom>
          <a:noFill/>
          <a:ln w="76200" cmpd="tri">
            <a:solidFill>
              <a:srgbClr val="FFFF00"/>
            </a:solidFill>
            <a:miter lim="800000"/>
            <a:headEnd/>
            <a:tailEnd/>
          </a:ln>
        </p:spPr>
      </p:pic>
      <p:pic>
        <p:nvPicPr>
          <p:cNvPr id="77839" name="Picture 15"/>
          <p:cNvPicPr>
            <a:picLocks noChangeAspect="1" noChangeArrowheads="1"/>
          </p:cNvPicPr>
          <p:nvPr/>
        </p:nvPicPr>
        <p:blipFill>
          <a:blip r:embed="rId5"/>
          <a:srcRect/>
          <a:stretch>
            <a:fillRect/>
          </a:stretch>
        </p:blipFill>
        <p:spPr bwMode="auto">
          <a:xfrm>
            <a:off x="4943475" y="1143000"/>
            <a:ext cx="3124200" cy="2208213"/>
          </a:xfrm>
          <a:prstGeom prst="rect">
            <a:avLst/>
          </a:prstGeom>
          <a:noFill/>
          <a:ln w="76200" cmpd="tri">
            <a:solidFill>
              <a:srgbClr val="FFFF00"/>
            </a:solidFill>
            <a:miter lim="800000"/>
            <a:headEnd/>
            <a:tailEnd/>
          </a:ln>
        </p:spPr>
      </p:pic>
      <p:pic>
        <p:nvPicPr>
          <p:cNvPr id="77840" name="Picture 16"/>
          <p:cNvPicPr>
            <a:picLocks noChangeAspect="1" noChangeArrowheads="1"/>
          </p:cNvPicPr>
          <p:nvPr/>
        </p:nvPicPr>
        <p:blipFill>
          <a:blip r:embed="rId6"/>
          <a:srcRect/>
          <a:stretch>
            <a:fillRect/>
          </a:stretch>
        </p:blipFill>
        <p:spPr bwMode="auto">
          <a:xfrm>
            <a:off x="6959600" y="3584575"/>
            <a:ext cx="2819400" cy="2362200"/>
          </a:xfrm>
          <a:prstGeom prst="rect">
            <a:avLst/>
          </a:prstGeom>
          <a:noFill/>
          <a:ln w="76200" cmpd="tri">
            <a:solidFill>
              <a:srgbClr val="FFFF00"/>
            </a:solidFill>
            <a:miter lim="800000"/>
            <a:headEnd/>
            <a:tailEnd/>
          </a:ln>
        </p:spPr>
      </p:pic>
      <p:pic>
        <p:nvPicPr>
          <p:cNvPr id="77841" name="Picture 17"/>
          <p:cNvPicPr>
            <a:picLocks noChangeAspect="1" noChangeArrowheads="1"/>
          </p:cNvPicPr>
          <p:nvPr/>
        </p:nvPicPr>
        <p:blipFill>
          <a:blip r:embed="rId7"/>
          <a:srcRect/>
          <a:stretch>
            <a:fillRect/>
          </a:stretch>
        </p:blipFill>
        <p:spPr bwMode="auto">
          <a:xfrm>
            <a:off x="117475" y="3581400"/>
            <a:ext cx="3200400" cy="2408238"/>
          </a:xfrm>
          <a:prstGeom prst="rect">
            <a:avLst/>
          </a:prstGeom>
          <a:noFill/>
          <a:ln w="76200" cmpd="tri">
            <a:solidFill>
              <a:srgbClr val="FFFF00"/>
            </a:solidFill>
            <a:miter lim="800000"/>
            <a:headEnd/>
            <a:tailEnd/>
          </a:ln>
        </p:spPr>
      </p:pic>
      <p:pic>
        <p:nvPicPr>
          <p:cNvPr id="77843" name="Picture 19"/>
          <p:cNvPicPr>
            <a:picLocks noChangeAspect="1" noChangeArrowheads="1"/>
          </p:cNvPicPr>
          <p:nvPr/>
        </p:nvPicPr>
        <p:blipFill>
          <a:blip r:embed="rId8"/>
          <a:srcRect/>
          <a:stretch>
            <a:fillRect/>
          </a:stretch>
        </p:blipFill>
        <p:spPr bwMode="auto">
          <a:xfrm>
            <a:off x="3552825" y="3597275"/>
            <a:ext cx="3200400" cy="2362200"/>
          </a:xfrm>
          <a:prstGeom prst="rect">
            <a:avLst/>
          </a:prstGeom>
          <a:noFill/>
          <a:ln w="76200" cmpd="tri">
            <a:solidFill>
              <a:srgbClr val="FFFF00"/>
            </a:solid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77837"/>
                                        </p:tgtEl>
                                        <p:attrNameLst>
                                          <p:attrName>style.visibility</p:attrName>
                                        </p:attrNameLst>
                                      </p:cBhvr>
                                      <p:to>
                                        <p:strVal val="visible"/>
                                      </p:to>
                                    </p:set>
                                    <p:animEffect transition="in" filter="wheel(4)">
                                      <p:cBhvr>
                                        <p:cTn id="7" dur="2000"/>
                                        <p:tgtEl>
                                          <p:spTgt spid="77837"/>
                                        </p:tgtEl>
                                      </p:cBhvr>
                                    </p:animEffect>
                                  </p:childTnLst>
                                </p:cTn>
                              </p:par>
                              <p:par>
                                <p:cTn id="8" presetID="21" presetClass="entr" presetSubtype="4" fill="hold" nodeType="withEffect">
                                  <p:stCondLst>
                                    <p:cond delay="0"/>
                                  </p:stCondLst>
                                  <p:childTnLst>
                                    <p:set>
                                      <p:cBhvr>
                                        <p:cTn id="9" dur="1" fill="hold">
                                          <p:stCondLst>
                                            <p:cond delay="0"/>
                                          </p:stCondLst>
                                        </p:cTn>
                                        <p:tgtEl>
                                          <p:spTgt spid="77839"/>
                                        </p:tgtEl>
                                        <p:attrNameLst>
                                          <p:attrName>style.visibility</p:attrName>
                                        </p:attrNameLst>
                                      </p:cBhvr>
                                      <p:to>
                                        <p:strVal val="visible"/>
                                      </p:to>
                                    </p:set>
                                    <p:animEffect transition="in" filter="wheel(4)">
                                      <p:cBhvr>
                                        <p:cTn id="10" dur="2000"/>
                                        <p:tgtEl>
                                          <p:spTgt spid="77839"/>
                                        </p:tgtEl>
                                      </p:cBhvr>
                                    </p:animEffect>
                                  </p:childTnLst>
                                </p:cTn>
                              </p:par>
                              <p:par>
                                <p:cTn id="11" presetID="21" presetClass="entr" presetSubtype="4" fill="hold" nodeType="withEffect">
                                  <p:stCondLst>
                                    <p:cond delay="0"/>
                                  </p:stCondLst>
                                  <p:childTnLst>
                                    <p:set>
                                      <p:cBhvr>
                                        <p:cTn id="12" dur="1" fill="hold">
                                          <p:stCondLst>
                                            <p:cond delay="0"/>
                                          </p:stCondLst>
                                        </p:cTn>
                                        <p:tgtEl>
                                          <p:spTgt spid="77841"/>
                                        </p:tgtEl>
                                        <p:attrNameLst>
                                          <p:attrName>style.visibility</p:attrName>
                                        </p:attrNameLst>
                                      </p:cBhvr>
                                      <p:to>
                                        <p:strVal val="visible"/>
                                      </p:to>
                                    </p:set>
                                    <p:animEffect transition="in" filter="wheel(4)">
                                      <p:cBhvr>
                                        <p:cTn id="13" dur="2000"/>
                                        <p:tgtEl>
                                          <p:spTgt spid="77841"/>
                                        </p:tgtEl>
                                      </p:cBhvr>
                                    </p:animEffect>
                                  </p:childTnLst>
                                </p:cTn>
                              </p:par>
                              <p:par>
                                <p:cTn id="14" presetID="21" presetClass="entr" presetSubtype="4" fill="hold" nodeType="withEffect">
                                  <p:stCondLst>
                                    <p:cond delay="0"/>
                                  </p:stCondLst>
                                  <p:childTnLst>
                                    <p:set>
                                      <p:cBhvr>
                                        <p:cTn id="15" dur="1" fill="hold">
                                          <p:stCondLst>
                                            <p:cond delay="0"/>
                                          </p:stCondLst>
                                        </p:cTn>
                                        <p:tgtEl>
                                          <p:spTgt spid="77840"/>
                                        </p:tgtEl>
                                        <p:attrNameLst>
                                          <p:attrName>style.visibility</p:attrName>
                                        </p:attrNameLst>
                                      </p:cBhvr>
                                      <p:to>
                                        <p:strVal val="visible"/>
                                      </p:to>
                                    </p:set>
                                    <p:animEffect transition="in" filter="wheel(4)">
                                      <p:cBhvr>
                                        <p:cTn id="16" dur="2000"/>
                                        <p:tgtEl>
                                          <p:spTgt spid="77840"/>
                                        </p:tgtEl>
                                      </p:cBhvr>
                                    </p:animEffect>
                                  </p:childTnLst>
                                </p:cTn>
                              </p:par>
                              <p:par>
                                <p:cTn id="17" presetID="21" presetClass="entr" presetSubtype="4" fill="hold" nodeType="withEffect">
                                  <p:stCondLst>
                                    <p:cond delay="0"/>
                                  </p:stCondLst>
                                  <p:childTnLst>
                                    <p:set>
                                      <p:cBhvr>
                                        <p:cTn id="18" dur="1" fill="hold">
                                          <p:stCondLst>
                                            <p:cond delay="0"/>
                                          </p:stCondLst>
                                        </p:cTn>
                                        <p:tgtEl>
                                          <p:spTgt spid="77843"/>
                                        </p:tgtEl>
                                        <p:attrNameLst>
                                          <p:attrName>style.visibility</p:attrName>
                                        </p:attrNameLst>
                                      </p:cBhvr>
                                      <p:to>
                                        <p:strVal val="visible"/>
                                      </p:to>
                                    </p:set>
                                    <p:animEffect transition="in" filter="wheel(4)">
                                      <p:cBhvr>
                                        <p:cTn id="19" dur="2000"/>
                                        <p:tgtEl>
                                          <p:spTgt spid="77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descr="Picture13.png"/>
          <p:cNvPicPr>
            <a:picLocks noChangeAspect="1"/>
          </p:cNvPicPr>
          <p:nvPr/>
        </p:nvPicPr>
        <p:blipFill>
          <a:blip r:embed="rId2"/>
          <a:srcRect/>
          <a:stretch>
            <a:fillRect/>
          </a:stretch>
        </p:blipFill>
        <p:spPr bwMode="auto">
          <a:xfrm>
            <a:off x="0" y="0"/>
            <a:ext cx="9906000" cy="6858000"/>
          </a:xfrm>
          <a:prstGeom prst="rect">
            <a:avLst/>
          </a:prstGeom>
          <a:noFill/>
          <a:ln w="9525">
            <a:noFill/>
            <a:miter lim="800000"/>
            <a:headEnd/>
            <a:tailEnd/>
          </a:ln>
        </p:spPr>
      </p:pic>
      <p:grpSp>
        <p:nvGrpSpPr>
          <p:cNvPr id="10243" name="Group 26"/>
          <p:cNvGrpSpPr>
            <a:grpSpLocks/>
          </p:cNvGrpSpPr>
          <p:nvPr/>
        </p:nvGrpSpPr>
        <p:grpSpPr bwMode="auto">
          <a:xfrm>
            <a:off x="76200" y="76200"/>
            <a:ext cx="9829800" cy="6705600"/>
            <a:chOff x="0" y="0"/>
            <a:chExt cx="5760" cy="4320"/>
          </a:xfrm>
        </p:grpSpPr>
        <p:pic>
          <p:nvPicPr>
            <p:cNvPr id="10248" name="Picture 27" descr="POINSET2"/>
            <p:cNvPicPr>
              <a:picLocks noChangeAspect="1" noChangeArrowheads="1"/>
            </p:cNvPicPr>
            <p:nvPr/>
          </p:nvPicPr>
          <p:blipFill>
            <a:blip r:embed="rId3"/>
            <a:srcRect/>
            <a:stretch>
              <a:fillRect/>
            </a:stretch>
          </p:blipFill>
          <p:spPr bwMode="auto">
            <a:xfrm rot="5400000">
              <a:off x="4956" y="2"/>
              <a:ext cx="805" cy="802"/>
            </a:xfrm>
            <a:prstGeom prst="rect">
              <a:avLst/>
            </a:prstGeom>
            <a:noFill/>
            <a:ln w="9525">
              <a:noFill/>
              <a:miter lim="800000"/>
              <a:headEnd/>
              <a:tailEnd/>
            </a:ln>
          </p:spPr>
        </p:pic>
        <p:pic>
          <p:nvPicPr>
            <p:cNvPr id="10249" name="Picture 28" descr="POINSET2"/>
            <p:cNvPicPr>
              <a:picLocks noChangeAspect="1" noChangeArrowheads="1"/>
            </p:cNvPicPr>
            <p:nvPr/>
          </p:nvPicPr>
          <p:blipFill>
            <a:blip r:embed="rId3"/>
            <a:srcRect/>
            <a:stretch>
              <a:fillRect/>
            </a:stretch>
          </p:blipFill>
          <p:spPr bwMode="auto">
            <a:xfrm rot="10800000">
              <a:off x="4955" y="3518"/>
              <a:ext cx="805" cy="802"/>
            </a:xfrm>
            <a:prstGeom prst="rect">
              <a:avLst/>
            </a:prstGeom>
            <a:noFill/>
            <a:ln w="9525">
              <a:noFill/>
              <a:miter lim="800000"/>
              <a:headEnd/>
              <a:tailEnd/>
            </a:ln>
          </p:spPr>
        </p:pic>
        <p:pic>
          <p:nvPicPr>
            <p:cNvPr id="10250" name="Picture 29" descr="POINSET2"/>
            <p:cNvPicPr>
              <a:picLocks noChangeAspect="1" noChangeArrowheads="1"/>
            </p:cNvPicPr>
            <p:nvPr/>
          </p:nvPicPr>
          <p:blipFill>
            <a:blip r:embed="rId3"/>
            <a:srcRect/>
            <a:stretch>
              <a:fillRect/>
            </a:stretch>
          </p:blipFill>
          <p:spPr bwMode="auto">
            <a:xfrm rot="-5400000">
              <a:off x="-2" y="3517"/>
              <a:ext cx="805" cy="802"/>
            </a:xfrm>
            <a:prstGeom prst="rect">
              <a:avLst/>
            </a:prstGeom>
            <a:noFill/>
            <a:ln w="9525">
              <a:noFill/>
              <a:miter lim="800000"/>
              <a:headEnd/>
              <a:tailEnd/>
            </a:ln>
          </p:spPr>
        </p:pic>
        <p:pic>
          <p:nvPicPr>
            <p:cNvPr id="10251" name="Picture 30" descr="POINSET2"/>
            <p:cNvPicPr>
              <a:picLocks noChangeAspect="1" noChangeArrowheads="1"/>
            </p:cNvPicPr>
            <p:nvPr/>
          </p:nvPicPr>
          <p:blipFill>
            <a:blip r:embed="rId3"/>
            <a:srcRect/>
            <a:stretch>
              <a:fillRect/>
            </a:stretch>
          </p:blipFill>
          <p:spPr bwMode="auto">
            <a:xfrm>
              <a:off x="0" y="0"/>
              <a:ext cx="805" cy="816"/>
            </a:xfrm>
            <a:prstGeom prst="rect">
              <a:avLst/>
            </a:prstGeom>
            <a:noFill/>
            <a:ln w="9525">
              <a:noFill/>
              <a:miter lim="800000"/>
              <a:headEnd/>
              <a:tailEnd/>
            </a:ln>
          </p:spPr>
        </p:pic>
      </p:grpSp>
      <p:sp>
        <p:nvSpPr>
          <p:cNvPr id="10244" name="Text Box 9"/>
          <p:cNvSpPr txBox="1">
            <a:spLocks noChangeArrowheads="1"/>
          </p:cNvSpPr>
          <p:nvPr/>
        </p:nvSpPr>
        <p:spPr bwMode="auto">
          <a:xfrm>
            <a:off x="1524000" y="1524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FF3300"/>
                </a:solidFill>
                <a:latin typeface="Arial" charset="0"/>
              </a:rPr>
              <a:t>Khoa học</a:t>
            </a:r>
          </a:p>
        </p:txBody>
      </p:sp>
      <p:sp>
        <p:nvSpPr>
          <p:cNvPr id="10245" name="Text Box 10"/>
          <p:cNvSpPr txBox="1">
            <a:spLocks noChangeArrowheads="1"/>
          </p:cNvSpPr>
          <p:nvPr/>
        </p:nvSpPr>
        <p:spPr bwMode="auto">
          <a:xfrm>
            <a:off x="1600200" y="368300"/>
            <a:ext cx="7162800" cy="366713"/>
          </a:xfrm>
          <a:prstGeom prst="rect">
            <a:avLst/>
          </a:prstGeom>
          <a:noFill/>
          <a:ln w="9525">
            <a:noFill/>
            <a:miter lim="800000"/>
            <a:headEnd/>
            <a:tailEnd/>
          </a:ln>
        </p:spPr>
        <p:txBody>
          <a:bodyPr>
            <a:spAutoFit/>
          </a:bodyPr>
          <a:lstStyle/>
          <a:p>
            <a:pPr algn="ctr">
              <a:spcBef>
                <a:spcPct val="50000"/>
              </a:spcBef>
            </a:pPr>
            <a:r>
              <a:rPr lang="en-US" sz="1800" b="1">
                <a:solidFill>
                  <a:srgbClr val="0000FF"/>
                </a:solidFill>
                <a:latin typeface="Arial" charset="0"/>
              </a:rPr>
              <a:t>N</a:t>
            </a:r>
            <a:r>
              <a:rPr lang="vi-VN" sz="1800" b="1">
                <a:solidFill>
                  <a:srgbClr val="0000FF"/>
                </a:solidFill>
                <a:latin typeface="Arial" charset="0"/>
              </a:rPr>
              <a:t>ă</a:t>
            </a:r>
            <a:r>
              <a:rPr lang="en-US" sz="1800" b="1">
                <a:solidFill>
                  <a:srgbClr val="0000FF"/>
                </a:solidFill>
                <a:latin typeface="Arial" charset="0"/>
              </a:rPr>
              <a:t>ng l</a:t>
            </a:r>
            <a:r>
              <a:rPr lang="vi-VN" sz="1800" b="1">
                <a:solidFill>
                  <a:srgbClr val="0000FF"/>
                </a:solidFill>
                <a:latin typeface="Arial" charset="0"/>
              </a:rPr>
              <a:t>ư</a:t>
            </a:r>
            <a:r>
              <a:rPr lang="en-US" sz="1800" b="1">
                <a:solidFill>
                  <a:srgbClr val="0000FF"/>
                </a:solidFill>
                <a:latin typeface="Arial" charset="0"/>
              </a:rPr>
              <a:t>ợng mặt trời</a:t>
            </a:r>
          </a:p>
        </p:txBody>
      </p:sp>
      <p:sp>
        <p:nvSpPr>
          <p:cNvPr id="10246" name="Text Box 13"/>
          <p:cNvSpPr txBox="1">
            <a:spLocks noChangeArrowheads="1"/>
          </p:cNvSpPr>
          <p:nvPr/>
        </p:nvSpPr>
        <p:spPr bwMode="auto">
          <a:xfrm>
            <a:off x="1066800" y="990600"/>
            <a:ext cx="8382000" cy="519113"/>
          </a:xfrm>
          <a:prstGeom prst="rect">
            <a:avLst/>
          </a:prstGeom>
          <a:noFill/>
          <a:ln w="9525">
            <a:noFill/>
            <a:miter lim="800000"/>
            <a:headEnd/>
            <a:tailEnd/>
          </a:ln>
        </p:spPr>
        <p:txBody>
          <a:bodyPr>
            <a:spAutoFit/>
          </a:bodyPr>
          <a:lstStyle/>
          <a:p>
            <a:pPr algn="ctr">
              <a:spcBef>
                <a:spcPct val="50000"/>
              </a:spcBef>
            </a:pPr>
            <a:r>
              <a:rPr lang="en-US" b="1">
                <a:solidFill>
                  <a:srgbClr val="0000FF"/>
                </a:solidFill>
                <a:latin typeface="Arial" charset="0"/>
              </a:rPr>
              <a:t>Trò ch</a:t>
            </a:r>
            <a:r>
              <a:rPr lang="vi-VN" b="1">
                <a:solidFill>
                  <a:srgbClr val="0000FF"/>
                </a:solidFill>
                <a:latin typeface="Arial" charset="0"/>
              </a:rPr>
              <a:t>ơ</a:t>
            </a:r>
            <a:r>
              <a:rPr lang="en-US" b="1">
                <a:solidFill>
                  <a:srgbClr val="0000FF"/>
                </a:solidFill>
                <a:latin typeface="Arial" charset="0"/>
              </a:rPr>
              <a:t>i: Tia nắng mặt trời</a:t>
            </a:r>
          </a:p>
        </p:txBody>
      </p:sp>
      <p:pic>
        <p:nvPicPr>
          <p:cNvPr id="10247" name="Picture 15" descr="Picture2"/>
          <p:cNvPicPr>
            <a:picLocks noChangeAspect="1" noChangeArrowheads="1" noCrop="1"/>
          </p:cNvPicPr>
          <p:nvPr/>
        </p:nvPicPr>
        <p:blipFill>
          <a:blip r:embed="rId4"/>
          <a:srcRect/>
          <a:stretch>
            <a:fillRect/>
          </a:stretch>
        </p:blipFill>
        <p:spPr bwMode="auto">
          <a:xfrm>
            <a:off x="3352800" y="2362200"/>
            <a:ext cx="3886200" cy="3368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320&quot;/&gt;&lt;/object&gt;&lt;object type=&quot;3&quot; unique_id=&quot;10004&quot;&gt;&lt;property id=&quot;20148&quot; value=&quot;5&quot;/&gt;&lt;property id=&quot;20300&quot; value=&quot;Slide 2&quot;/&gt;&lt;property id=&quot;20307&quot; value=&quot;348&quot;/&gt;&lt;/object&gt;&lt;object type=&quot;3&quot; unique_id=&quot;10005&quot;&gt;&lt;property id=&quot;20148&quot; value=&quot;5&quot;/&gt;&lt;property id=&quot;20300&quot; value=&quot;Slide 3&quot;/&gt;&lt;property id=&quot;20307&quot; value=&quot;349&quot;/&gt;&lt;/object&gt;&lt;object type=&quot;3&quot; unique_id=&quot;10006&quot;&gt;&lt;property id=&quot;20148&quot; value=&quot;5&quot;/&gt;&lt;property id=&quot;20300&quot; value=&quot;Slide 4&quot;/&gt;&lt;property id=&quot;20307&quot; value=&quot;350&quot;/&gt;&lt;/object&gt;&lt;object type=&quot;3&quot; unique_id=&quot;10007&quot;&gt;&lt;property id=&quot;20148&quot; value=&quot;5&quot;/&gt;&lt;property id=&quot;20300&quot; value=&quot;Slide 5&quot;/&gt;&lt;property id=&quot;20307&quot; value=&quot;352&quot;/&gt;&lt;/object&gt;&lt;object type=&quot;3&quot; unique_id=&quot;10008&quot;&gt;&lt;property id=&quot;20148&quot; value=&quot;5&quot;/&gt;&lt;property id=&quot;20300&quot; value=&quot;Slide 6&quot;/&gt;&lt;property id=&quot;20307&quot; value=&quot;353&quot;/&gt;&lt;/object&gt;&lt;object type=&quot;3&quot; unique_id=&quot;10009&quot;&gt;&lt;property id=&quot;20148&quot; value=&quot;5&quot;/&gt;&lt;property id=&quot;20300&quot; value=&quot;Slide 7&quot;/&gt;&lt;property id=&quot;20307&quot; value=&quot;354&quot;/&gt;&lt;/object&gt;&lt;object type=&quot;3&quot; unique_id=&quot;10010&quot;&gt;&lt;property id=&quot;20148&quot; value=&quot;5&quot;/&gt;&lt;property id=&quot;20300&quot; value=&quot;Slide 8&quot;/&gt;&lt;property id=&quot;20307&quot; value=&quot;355&quot;/&gt;&lt;/object&gt;&lt;object type=&quot;3&quot; unique_id=&quot;10011&quot;&gt;&lt;property id=&quot;20148&quot; value=&quot;5&quot;/&gt;&lt;property id=&quot;20300&quot; value=&quot;Slide 9&quot;/&gt;&lt;property id=&quot;20307&quot; value=&quot;369&quot;/&gt;&lt;/object&gt;&lt;/object&gt;&lt;object type=&quot;8&quot; unique_id=&quot;10022&quot;&gt;&lt;/object&gt;&lt;/object&gt;&lt;/database&gt;"/>
  <p:tag name="MMPROD_NEXTUNIQUEID" val="10009"/>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3436</TotalTime>
  <Words>433</Words>
  <Application>Microsoft Office PowerPoint</Application>
  <PresentationFormat>A4 Paper (210x297 mm)</PresentationFormat>
  <Paragraphs>43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VNI-Times</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064799174</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Nguyen Vawn Hanh</dc:creator>
  <cp:lastModifiedBy>Admin</cp:lastModifiedBy>
  <cp:revision>135</cp:revision>
  <dcterms:created xsi:type="dcterms:W3CDTF">2006-10-02T13:20:44Z</dcterms:created>
  <dcterms:modified xsi:type="dcterms:W3CDTF">2022-02-09T02:40:09Z</dcterms:modified>
</cp:coreProperties>
</file>