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8" r:id="rId3"/>
    <p:sldId id="260" r:id="rId4"/>
    <p:sldId id="276" r:id="rId5"/>
    <p:sldId id="268" r:id="rId6"/>
    <p:sldId id="271" r:id="rId7"/>
    <p:sldId id="272" r:id="rId8"/>
    <p:sldId id="274" r:id="rId9"/>
    <p:sldId id="279" r:id="rId10"/>
    <p:sldId id="281" r:id="rId11"/>
    <p:sldId id="282" r:id="rId12"/>
    <p:sldId id="283" r:id="rId13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2634" y="-8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gif"/><Relationship Id="rId4" Type="http://schemas.openxmlformats.org/officeDocument/2006/relationships/audio" Target="../media/audio4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Line 2"/>
          <p:cNvSpPr>
            <a:spLocks noChangeShapeType="1"/>
          </p:cNvSpPr>
          <p:nvPr/>
        </p:nvSpPr>
        <p:spPr bwMode="auto">
          <a:xfrm>
            <a:off x="0" y="0"/>
            <a:ext cx="0" cy="4333875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1" name="Line 3"/>
          <p:cNvSpPr>
            <a:spLocks noChangeShapeType="1"/>
          </p:cNvSpPr>
          <p:nvPr/>
        </p:nvSpPr>
        <p:spPr bwMode="auto">
          <a:xfrm>
            <a:off x="0" y="47625"/>
            <a:ext cx="45466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>
            <a:off x="304800" y="0"/>
            <a:ext cx="0" cy="3279775"/>
          </a:xfrm>
          <a:prstGeom prst="line">
            <a:avLst/>
          </a:prstGeom>
          <a:noFill/>
          <a:ln w="38100" cmpd="dbl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0" y="228600"/>
            <a:ext cx="367347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054" name="Group 6"/>
          <p:cNvGrpSpPr>
            <a:grpSpLocks/>
          </p:cNvGrpSpPr>
          <p:nvPr/>
        </p:nvGrpSpPr>
        <p:grpSpPr bwMode="auto">
          <a:xfrm rot="10800000">
            <a:off x="4597400" y="2524125"/>
            <a:ext cx="4546600" cy="4333875"/>
            <a:chOff x="1105" y="686"/>
            <a:chExt cx="2864" cy="2730"/>
          </a:xfrm>
        </p:grpSpPr>
        <p:sp>
          <p:nvSpPr>
            <p:cNvPr id="2077" name="Line 7"/>
            <p:cNvSpPr>
              <a:spLocks noChangeShapeType="1"/>
            </p:cNvSpPr>
            <p:nvPr/>
          </p:nvSpPr>
          <p:spPr bwMode="auto">
            <a:xfrm>
              <a:off x="1200" y="686"/>
              <a:ext cx="0" cy="2730"/>
            </a:xfrm>
            <a:prstGeom prst="line">
              <a:avLst/>
            </a:prstGeom>
            <a:noFill/>
            <a:ln w="38100" cmpd="dbl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8" name="Line 8"/>
            <p:cNvSpPr>
              <a:spLocks noChangeShapeType="1"/>
            </p:cNvSpPr>
            <p:nvPr/>
          </p:nvSpPr>
          <p:spPr bwMode="auto">
            <a:xfrm>
              <a:off x="1105" y="766"/>
              <a:ext cx="2864" cy="0"/>
            </a:xfrm>
            <a:prstGeom prst="line">
              <a:avLst/>
            </a:prstGeom>
            <a:noFill/>
            <a:ln w="38100" cmpd="dbl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79" name="Line 9"/>
            <p:cNvSpPr>
              <a:spLocks noChangeShapeType="1"/>
            </p:cNvSpPr>
            <p:nvPr/>
          </p:nvSpPr>
          <p:spPr bwMode="auto">
            <a:xfrm>
              <a:off x="1287" y="758"/>
              <a:ext cx="0" cy="2066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80" name="Line 10"/>
            <p:cNvSpPr>
              <a:spLocks noChangeShapeType="1"/>
            </p:cNvSpPr>
            <p:nvPr/>
          </p:nvSpPr>
          <p:spPr bwMode="auto">
            <a:xfrm>
              <a:off x="1193" y="837"/>
              <a:ext cx="2314" cy="0"/>
            </a:xfrm>
            <a:prstGeom prst="line">
              <a:avLst/>
            </a:prstGeom>
            <a:noFill/>
            <a:ln w="38100" cmpd="dbl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055" name="Picture 11" descr="Bo hoa 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389438"/>
            <a:ext cx="593725" cy="246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2" descr="Flash Lang hoa dep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350" y="5986463"/>
            <a:ext cx="9620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3" descr="Flash Buom va hoa 4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5488" y="5792788"/>
            <a:ext cx="1296987" cy="123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4" descr="Day hoa va buom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80956" y="-1791493"/>
            <a:ext cx="569913" cy="405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5" descr="Flash Lang hoa dep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20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6" descr="Flash Lang hoa dep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75" y="6038850"/>
            <a:ext cx="962025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7" descr="Flash Buom va hoa 1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7842250" y="14288"/>
            <a:ext cx="1366838" cy="133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8" descr="Day hoa 2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59825" y="0"/>
            <a:ext cx="384175" cy="248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9" descr="Day hoa va buom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3062288" y="5048250"/>
            <a:ext cx="569912" cy="312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20" descr="Con chim 1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0" y="6416675"/>
            <a:ext cx="1460500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5" name="Rectangle 2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76200">
            <a:pattFill prst="wdUpDiag">
              <a:fgClr>
                <a:srgbClr val="00FF00"/>
              </a:fgClr>
              <a:bgClr>
                <a:srgbClr val="FF0000"/>
              </a:bgClr>
            </a:patt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2598" name="WordArt 22"/>
          <p:cNvSpPr>
            <a:spLocks noChangeArrowheads="1" noChangeShapeType="1" noTextEdit="1"/>
          </p:cNvSpPr>
          <p:nvPr/>
        </p:nvSpPr>
        <p:spPr bwMode="auto">
          <a:xfrm>
            <a:off x="754063" y="1565275"/>
            <a:ext cx="77724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CHÀO MỪNG CÁC THẦY CÔ VỀ DỰ GIỜ</a:t>
            </a:r>
          </a:p>
        </p:txBody>
      </p:sp>
      <p:sp>
        <p:nvSpPr>
          <p:cNvPr id="152599" name="Text Box 23"/>
          <p:cNvSpPr txBox="1">
            <a:spLocks noChangeArrowheads="1"/>
          </p:cNvSpPr>
          <p:nvPr/>
        </p:nvSpPr>
        <p:spPr bwMode="auto">
          <a:xfrm>
            <a:off x="2225675" y="2895600"/>
            <a:ext cx="50895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>
                <a:solidFill>
                  <a:schemeClr val="accent2"/>
                </a:solidFill>
                <a:latin typeface="Times New Roman" pitchFamily="18" charset="0"/>
              </a:rPr>
              <a:t>Môn: Lịch sử lớp 5</a:t>
            </a:r>
          </a:p>
        </p:txBody>
      </p:sp>
      <p:grpSp>
        <p:nvGrpSpPr>
          <p:cNvPr id="2068" name="Group 24"/>
          <p:cNvGrpSpPr>
            <a:grpSpLocks/>
          </p:cNvGrpSpPr>
          <p:nvPr/>
        </p:nvGrpSpPr>
        <p:grpSpPr bwMode="auto">
          <a:xfrm>
            <a:off x="381000" y="381000"/>
            <a:ext cx="8763000" cy="1103313"/>
            <a:chOff x="144" y="108"/>
            <a:chExt cx="5520" cy="695"/>
          </a:xfrm>
        </p:grpSpPr>
        <p:sp>
          <p:nvSpPr>
            <p:cNvPr id="152601" name="Text Box 25"/>
            <p:cNvSpPr txBox="1">
              <a:spLocks noChangeArrowheads="1"/>
            </p:cNvSpPr>
            <p:nvPr/>
          </p:nvSpPr>
          <p:spPr bwMode="auto">
            <a:xfrm>
              <a:off x="1920" y="471"/>
              <a:ext cx="2208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b="1">
                  <a:solidFill>
                    <a:srgbClr val="33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endParaRPr lang="en-US" sz="2800" b="1" u="sng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52602" name="Text Box 26"/>
            <p:cNvSpPr txBox="1">
              <a:spLocks noChangeArrowheads="1"/>
            </p:cNvSpPr>
            <p:nvPr/>
          </p:nvSpPr>
          <p:spPr bwMode="auto">
            <a:xfrm>
              <a:off x="1776" y="108"/>
              <a:ext cx="3888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en-US" sz="2800" b="1" i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pic>
          <p:nvPicPr>
            <p:cNvPr id="2076" name="Picture 27" descr="red_mushroom_hb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44"/>
              <a:ext cx="816" cy="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69" name="Group 28"/>
          <p:cNvGrpSpPr>
            <a:grpSpLocks/>
          </p:cNvGrpSpPr>
          <p:nvPr/>
        </p:nvGrpSpPr>
        <p:grpSpPr bwMode="auto">
          <a:xfrm>
            <a:off x="7315200" y="5029200"/>
            <a:ext cx="8763000" cy="1103313"/>
            <a:chOff x="144" y="108"/>
            <a:chExt cx="5520" cy="695"/>
          </a:xfrm>
        </p:grpSpPr>
        <p:sp>
          <p:nvSpPr>
            <p:cNvPr id="152605" name="Text Box 29"/>
            <p:cNvSpPr txBox="1">
              <a:spLocks noChangeArrowheads="1"/>
            </p:cNvSpPr>
            <p:nvPr/>
          </p:nvSpPr>
          <p:spPr bwMode="auto">
            <a:xfrm>
              <a:off x="1920" y="471"/>
              <a:ext cx="2208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2800" b="1">
                  <a:solidFill>
                    <a:srgbClr val="3333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endParaRPr lang="en-US" sz="2800" b="1" u="sng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52606" name="Text Box 30"/>
            <p:cNvSpPr txBox="1">
              <a:spLocks noChangeArrowheads="1"/>
            </p:cNvSpPr>
            <p:nvPr/>
          </p:nvSpPr>
          <p:spPr bwMode="auto">
            <a:xfrm>
              <a:off x="1776" y="108"/>
              <a:ext cx="3888" cy="32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endParaRPr lang="en-US" sz="2800" b="1" i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pic>
          <p:nvPicPr>
            <p:cNvPr id="2073" name="Picture 31" descr="red_mushroom_hb"/>
            <p:cNvPicPr>
              <a:picLocks noChangeAspect="1" noChangeArrowheads="1" noCrop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44"/>
              <a:ext cx="816" cy="6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3" name="WordArt 22"/>
          <p:cNvSpPr>
            <a:spLocks noChangeArrowheads="1" noChangeShapeType="1" noTextEdit="1"/>
          </p:cNvSpPr>
          <p:nvPr/>
        </p:nvSpPr>
        <p:spPr bwMode="auto">
          <a:xfrm>
            <a:off x="754063" y="1533047"/>
            <a:ext cx="77724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CHÀO MỪNG CÁC THẦY CÔ VỀ DỰ GIỜ</a:t>
            </a:r>
          </a:p>
        </p:txBody>
      </p:sp>
    </p:spTree>
    <p:extLst>
      <p:ext uri="{BB962C8B-B14F-4D97-AF65-F5344CB8AC3E}">
        <p14:creationId xmlns:p14="http://schemas.microsoft.com/office/powerpoint/2010/main" xmlns="" val="141035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25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2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2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2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98" grpId="0" animBg="1"/>
      <p:bldP spid="152599" grpId="0"/>
      <p:bldP spid="3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nen 1234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683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3795" name="AutoShape 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181100" y="4171950"/>
            <a:ext cx="1150938" cy="1944688"/>
          </a:xfrm>
          <a:prstGeom prst="actionButtonBlank">
            <a:avLst/>
          </a:prstGeom>
          <a:gradFill rotWithShape="1">
            <a:gsLst>
              <a:gs pos="0">
                <a:srgbClr val="FFFFFF">
                  <a:alpha val="59000"/>
                </a:srgbClr>
              </a:gs>
              <a:gs pos="100000">
                <a:srgbClr val="990099">
                  <a:alpha val="62000"/>
                </a:srgbClr>
              </a:gs>
            </a:gsLst>
            <a:path path="rect">
              <a:fillToRect l="50000" t="50000" r="50000" b="50000"/>
            </a:path>
          </a:gradFill>
          <a:ln w="19050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solidFill>
                <a:srgbClr val="FF3300"/>
              </a:solidFill>
              <a:latin typeface=".VnRevue" pitchFamily="34" charset="0"/>
            </a:endParaRPr>
          </a:p>
        </p:txBody>
      </p:sp>
      <p:sp>
        <p:nvSpPr>
          <p:cNvPr id="33796" name="WordArt 4"/>
          <p:cNvSpPr>
            <a:spLocks noChangeArrowheads="1" noChangeShapeType="1" noTextEdit="1"/>
          </p:cNvSpPr>
          <p:nvPr/>
        </p:nvSpPr>
        <p:spPr bwMode="auto">
          <a:xfrm>
            <a:off x="1497013" y="4725988"/>
            <a:ext cx="560387" cy="10588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349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71842" dir="2700000" algn="ctr" rotWithShape="0">
                    <a:srgbClr val="000000"/>
                  </a:outerShdw>
                </a:effectLst>
                <a:latin typeface=".VnBlackH"/>
              </a:rPr>
              <a:t>k</a:t>
            </a:r>
          </a:p>
        </p:txBody>
      </p:sp>
      <p:sp>
        <p:nvSpPr>
          <p:cNvPr id="33797" name="AutoShape 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333625" y="4176713"/>
            <a:ext cx="1150938" cy="1944687"/>
          </a:xfrm>
          <a:prstGeom prst="actionButtonBlank">
            <a:avLst/>
          </a:prstGeom>
          <a:gradFill rotWithShape="1">
            <a:gsLst>
              <a:gs pos="0">
                <a:srgbClr val="FFFFFF">
                  <a:alpha val="59000"/>
                </a:srgbClr>
              </a:gs>
              <a:gs pos="100000">
                <a:srgbClr val="990099">
                  <a:alpha val="62000"/>
                </a:srgbClr>
              </a:gs>
            </a:gsLst>
            <a:path path="rect">
              <a:fillToRect l="50000" t="50000" r="50000" b="50000"/>
            </a:path>
          </a:gradFill>
          <a:ln w="19050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solidFill>
                <a:srgbClr val="FF3300"/>
              </a:solidFill>
              <a:latin typeface=".VnRevue" pitchFamily="34" charset="0"/>
            </a:endParaRPr>
          </a:p>
        </p:txBody>
      </p:sp>
      <p:sp>
        <p:nvSpPr>
          <p:cNvPr id="33798" name="WordArt 6"/>
          <p:cNvSpPr>
            <a:spLocks noChangeArrowheads="1" noChangeShapeType="1" noTextEdit="1"/>
          </p:cNvSpPr>
          <p:nvPr/>
        </p:nvSpPr>
        <p:spPr bwMode="auto">
          <a:xfrm>
            <a:off x="2620963" y="4476750"/>
            <a:ext cx="312737" cy="1290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349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71842" dir="2700000" algn="ctr" rotWithShape="0">
                    <a:srgbClr val="000000"/>
                  </a:outerShdw>
                </a:effectLst>
                <a:latin typeface=".VnBahamasBH"/>
              </a:rPr>
              <a:t>ì</a:t>
            </a:r>
          </a:p>
        </p:txBody>
      </p:sp>
      <p:sp>
        <p:nvSpPr>
          <p:cNvPr id="33799" name="AutoShape 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463925" y="4194175"/>
            <a:ext cx="1150938" cy="1944688"/>
          </a:xfrm>
          <a:prstGeom prst="actionButtonBlank">
            <a:avLst/>
          </a:prstGeom>
          <a:gradFill rotWithShape="1">
            <a:gsLst>
              <a:gs pos="0">
                <a:srgbClr val="FFFFFF">
                  <a:alpha val="59000"/>
                </a:srgbClr>
              </a:gs>
              <a:gs pos="100000">
                <a:srgbClr val="990099">
                  <a:alpha val="62000"/>
                </a:srgbClr>
              </a:gs>
            </a:gsLst>
            <a:path path="rect">
              <a:fillToRect l="50000" t="50000" r="50000" b="50000"/>
            </a:path>
          </a:gradFill>
          <a:ln w="19050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solidFill>
                <a:srgbClr val="FF3300"/>
              </a:solidFill>
              <a:latin typeface=".VnRevue" pitchFamily="34" charset="0"/>
            </a:endParaRPr>
          </a:p>
        </p:txBody>
      </p:sp>
      <p:sp>
        <p:nvSpPr>
          <p:cNvPr id="33800" name="WordArt 8"/>
          <p:cNvSpPr>
            <a:spLocks noChangeArrowheads="1" noChangeShapeType="1" noTextEdit="1"/>
          </p:cNvSpPr>
          <p:nvPr/>
        </p:nvSpPr>
        <p:spPr bwMode="auto">
          <a:xfrm>
            <a:off x="3784600" y="4708525"/>
            <a:ext cx="539750" cy="1058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349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71842" dir="2700000" algn="ctr" rotWithShape="0">
                    <a:srgbClr val="000000"/>
                  </a:outerShdw>
                </a:effectLst>
                <a:latin typeface=".VnBlackH"/>
              </a:rPr>
              <a:t>d</a:t>
            </a:r>
          </a:p>
        </p:txBody>
      </p:sp>
      <p:sp>
        <p:nvSpPr>
          <p:cNvPr id="33801" name="AutoShape 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637088" y="4198938"/>
            <a:ext cx="1150937" cy="1944687"/>
          </a:xfrm>
          <a:prstGeom prst="actionButtonBlank">
            <a:avLst/>
          </a:prstGeom>
          <a:gradFill rotWithShape="1">
            <a:gsLst>
              <a:gs pos="0">
                <a:srgbClr val="FFFFFF">
                  <a:alpha val="59000"/>
                </a:srgbClr>
              </a:gs>
              <a:gs pos="100000">
                <a:srgbClr val="990099">
                  <a:alpha val="62000"/>
                </a:srgbClr>
              </a:gs>
            </a:gsLst>
            <a:path path="rect">
              <a:fillToRect l="50000" t="50000" r="50000" b="50000"/>
            </a:path>
          </a:gradFill>
          <a:ln w="19050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solidFill>
                <a:srgbClr val="FF3300"/>
              </a:solidFill>
              <a:latin typeface=".VnRevue" pitchFamily="34" charset="0"/>
            </a:endParaRPr>
          </a:p>
        </p:txBody>
      </p:sp>
      <p:sp>
        <p:nvSpPr>
          <p:cNvPr id="33802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789613" y="4203700"/>
            <a:ext cx="1150937" cy="1944688"/>
          </a:xfrm>
          <a:prstGeom prst="actionButtonBlank">
            <a:avLst/>
          </a:prstGeom>
          <a:gradFill rotWithShape="1">
            <a:gsLst>
              <a:gs pos="0">
                <a:srgbClr val="FFFFFF">
                  <a:alpha val="59000"/>
                </a:srgbClr>
              </a:gs>
              <a:gs pos="100000">
                <a:srgbClr val="990099">
                  <a:alpha val="62000"/>
                </a:srgbClr>
              </a:gs>
            </a:gsLst>
            <a:path path="rect">
              <a:fillToRect l="50000" t="50000" r="50000" b="50000"/>
            </a:path>
          </a:gradFill>
          <a:ln w="19050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 dirty="0">
              <a:solidFill>
                <a:srgbClr val="FF3300"/>
              </a:solidFill>
              <a:latin typeface=".VnRevue" pitchFamily="34" charset="0"/>
            </a:endParaRPr>
          </a:p>
        </p:txBody>
      </p:sp>
      <p:sp>
        <p:nvSpPr>
          <p:cNvPr id="33803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919913" y="4221163"/>
            <a:ext cx="1150937" cy="1944687"/>
          </a:xfrm>
          <a:prstGeom prst="actionButtonBlank">
            <a:avLst/>
          </a:prstGeom>
          <a:gradFill rotWithShape="1">
            <a:gsLst>
              <a:gs pos="0">
                <a:srgbClr val="FFFFFF">
                  <a:alpha val="59000"/>
                </a:srgbClr>
              </a:gs>
              <a:gs pos="100000">
                <a:srgbClr val="990099">
                  <a:alpha val="62000"/>
                </a:srgbClr>
              </a:gs>
            </a:gsLst>
            <a:path path="rect">
              <a:fillToRect l="50000" t="50000" r="50000" b="50000"/>
            </a:path>
          </a:gradFill>
          <a:ln w="19050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solidFill>
                <a:srgbClr val="FF3300"/>
              </a:solidFill>
              <a:latin typeface=".VnRevue" pitchFamily="34" charset="0"/>
            </a:endParaRPr>
          </a:p>
        </p:txBody>
      </p:sp>
      <p:sp>
        <p:nvSpPr>
          <p:cNvPr id="33804" name="WordArt 12"/>
          <p:cNvSpPr>
            <a:spLocks noChangeArrowheads="1" noChangeShapeType="1" noTextEdit="1"/>
          </p:cNvSpPr>
          <p:nvPr/>
        </p:nvSpPr>
        <p:spPr bwMode="auto">
          <a:xfrm>
            <a:off x="5059363" y="4724400"/>
            <a:ext cx="182562" cy="10398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349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71842" dir="2700000" algn="ctr" rotWithShape="0">
                    <a:srgbClr val="000000"/>
                  </a:outerShdw>
                </a:effectLst>
                <a:latin typeface=".VnBlackH"/>
              </a:rPr>
              <a:t>i</a:t>
            </a:r>
          </a:p>
        </p:txBody>
      </p:sp>
      <p:sp>
        <p:nvSpPr>
          <p:cNvPr id="33805" name="WordArt 13"/>
          <p:cNvSpPr>
            <a:spLocks noChangeArrowheads="1" noChangeShapeType="1" noTextEdit="1"/>
          </p:cNvSpPr>
          <p:nvPr/>
        </p:nvSpPr>
        <p:spPr bwMode="auto">
          <a:xfrm>
            <a:off x="7158038" y="4719638"/>
            <a:ext cx="547687" cy="10588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349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71842" dir="2700000" algn="ctr" rotWithShape="0">
                    <a:srgbClr val="000000"/>
                  </a:outerShdw>
                </a:effectLst>
                <a:latin typeface=".VnBlackH"/>
              </a:rPr>
              <a:t>u</a:t>
            </a:r>
          </a:p>
        </p:txBody>
      </p:sp>
      <p:sp>
        <p:nvSpPr>
          <p:cNvPr id="33806" name="WordArt 14"/>
          <p:cNvSpPr>
            <a:spLocks noChangeArrowheads="1" noChangeShapeType="1" noTextEdit="1"/>
          </p:cNvSpPr>
          <p:nvPr/>
        </p:nvSpPr>
        <p:spPr bwMode="auto">
          <a:xfrm>
            <a:off x="6078538" y="4400550"/>
            <a:ext cx="460375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34925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71842" dir="2700000" algn="ctr" rotWithShape="0">
                    <a:srgbClr val="000000"/>
                  </a:outerShdw>
                </a:effectLst>
                <a:latin typeface=".VnBlackH"/>
              </a:rPr>
              <a:t>ệ</a:t>
            </a:r>
            <a:endParaRPr lang="en-US" sz="3600" kern="10" dirty="0">
              <a:ln w="34925">
                <a:solidFill>
                  <a:srgbClr val="FFFF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71842" dir="2700000" algn="ctr" rotWithShape="0">
                  <a:srgbClr val="000000"/>
                </a:outerShdw>
              </a:effectLst>
              <a:latin typeface=".VnBlackH"/>
            </a:endParaRPr>
          </a:p>
        </p:txBody>
      </p:sp>
      <p:sp>
        <p:nvSpPr>
          <p:cNvPr id="33807" name="AutoShape 1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432175" y="2227263"/>
            <a:ext cx="1150938" cy="1944687"/>
          </a:xfrm>
          <a:prstGeom prst="actionButtonBlank">
            <a:avLst/>
          </a:prstGeom>
          <a:gradFill rotWithShape="1">
            <a:gsLst>
              <a:gs pos="0">
                <a:srgbClr val="FFFFFF">
                  <a:alpha val="59000"/>
                </a:srgbClr>
              </a:gs>
              <a:gs pos="100000">
                <a:srgbClr val="990099">
                  <a:alpha val="62000"/>
                </a:srgbClr>
              </a:gs>
            </a:gsLst>
            <a:path path="rect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4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ô</a:t>
            </a:r>
            <a:endParaRPr lang="en-US" sz="24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08" name="AutoShape 1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584700" y="2232025"/>
            <a:ext cx="1150938" cy="1944688"/>
          </a:xfrm>
          <a:prstGeom prst="actionButtonBlank">
            <a:avLst/>
          </a:prstGeom>
          <a:gradFill rotWithShape="1">
            <a:gsLst>
              <a:gs pos="0">
                <a:srgbClr val="FFFFFF">
                  <a:alpha val="59000"/>
                </a:srgbClr>
              </a:gs>
              <a:gs pos="100000">
                <a:srgbClr val="990099">
                  <a:alpha val="62000"/>
                </a:srgbClr>
              </a:gs>
            </a:gsLst>
            <a:path path="rect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solidFill>
                <a:srgbClr val="FF3300"/>
              </a:solidFill>
              <a:latin typeface=".VnRevue" pitchFamily="34" charset="0"/>
            </a:endParaRPr>
          </a:p>
        </p:txBody>
      </p:sp>
      <p:sp>
        <p:nvSpPr>
          <p:cNvPr id="33809" name="AutoShape 1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715000" y="2241550"/>
            <a:ext cx="1150938" cy="1944688"/>
          </a:xfrm>
          <a:prstGeom prst="actionButtonBlank">
            <a:avLst/>
          </a:prstGeom>
          <a:gradFill rotWithShape="1">
            <a:gsLst>
              <a:gs pos="0">
                <a:srgbClr val="FFFFFF">
                  <a:alpha val="59000"/>
                </a:srgbClr>
              </a:gs>
              <a:gs pos="100000">
                <a:srgbClr val="990099">
                  <a:alpha val="62000"/>
                </a:srgbClr>
              </a:gs>
            </a:gsLst>
            <a:path path="rect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solidFill>
                <a:srgbClr val="FF3300"/>
              </a:solidFill>
              <a:latin typeface=".VnRevue" pitchFamily="34" charset="0"/>
            </a:endParaRPr>
          </a:p>
        </p:txBody>
      </p:sp>
      <p:sp>
        <p:nvSpPr>
          <p:cNvPr id="33810" name="AutoShape 1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888163" y="2246313"/>
            <a:ext cx="1150937" cy="1944687"/>
          </a:xfrm>
          <a:prstGeom prst="actionButtonBlank">
            <a:avLst/>
          </a:prstGeom>
          <a:gradFill rotWithShape="1">
            <a:gsLst>
              <a:gs pos="0">
                <a:srgbClr val="FFFFFF">
                  <a:alpha val="59000"/>
                </a:srgbClr>
              </a:gs>
              <a:gs pos="100000">
                <a:srgbClr val="990099">
                  <a:alpha val="62000"/>
                </a:srgbClr>
              </a:gs>
            </a:gsLst>
            <a:path path="rect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2400">
              <a:solidFill>
                <a:srgbClr val="FF3300"/>
              </a:solidFill>
              <a:latin typeface=".VnRevue" pitchFamily="34" charset="0"/>
            </a:endParaRPr>
          </a:p>
        </p:txBody>
      </p:sp>
      <p:sp>
        <p:nvSpPr>
          <p:cNvPr id="33811" name="WordArt 19"/>
          <p:cNvSpPr>
            <a:spLocks noChangeArrowheads="1" noChangeShapeType="1" noTextEdit="1"/>
          </p:cNvSpPr>
          <p:nvPr/>
        </p:nvSpPr>
        <p:spPr bwMode="auto">
          <a:xfrm>
            <a:off x="3703638" y="2428875"/>
            <a:ext cx="576262" cy="14176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444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89803" dir="2700000" algn="ctr" rotWithShape="0">
                    <a:schemeClr val="accent2"/>
                  </a:outerShdw>
                </a:effectLst>
                <a:latin typeface=".VnBlackH"/>
              </a:rPr>
              <a:t>ô</a:t>
            </a:r>
            <a:endParaRPr lang="en-US" sz="3600" kern="10" dirty="0">
              <a:ln w="44450">
                <a:solidFill>
                  <a:srgbClr val="00FF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89803" dir="2700000" algn="ctr" rotWithShape="0">
                  <a:schemeClr val="accent2"/>
                </a:outerShdw>
              </a:effectLst>
              <a:latin typeface=".VnBlackH"/>
            </a:endParaRPr>
          </a:p>
        </p:txBody>
      </p:sp>
      <p:sp>
        <p:nvSpPr>
          <p:cNvPr id="33812" name="WordArt 20"/>
          <p:cNvSpPr>
            <a:spLocks noChangeArrowheads="1" noChangeShapeType="1" noTextEdit="1"/>
          </p:cNvSpPr>
          <p:nvPr/>
        </p:nvSpPr>
        <p:spPr bwMode="auto">
          <a:xfrm>
            <a:off x="4876800" y="2743200"/>
            <a:ext cx="460375" cy="1058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444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89803" dir="2700000" algn="ctr" rotWithShape="0">
                    <a:schemeClr val="accent2"/>
                  </a:outerShdw>
                </a:effectLst>
                <a:latin typeface=".VnBlackH"/>
              </a:rPr>
              <a:t>c</a:t>
            </a:r>
          </a:p>
        </p:txBody>
      </p:sp>
      <p:sp>
        <p:nvSpPr>
          <p:cNvPr id="33813" name="WordArt 21"/>
          <p:cNvSpPr>
            <a:spLocks noChangeArrowheads="1" noChangeShapeType="1" noTextEdit="1"/>
          </p:cNvSpPr>
          <p:nvPr/>
        </p:nvSpPr>
        <p:spPr bwMode="auto">
          <a:xfrm>
            <a:off x="6002338" y="2740025"/>
            <a:ext cx="504825" cy="1058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444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89803" dir="2700000" algn="ctr" rotWithShape="0">
                    <a:schemeClr val="accent2"/>
                  </a:outerShdw>
                </a:effectLst>
                <a:latin typeface=".VnBahamasBH"/>
              </a:rPr>
              <a:t>h</a:t>
            </a:r>
            <a:endParaRPr lang="en-US" sz="3600" kern="10" dirty="0">
              <a:ln w="44450">
                <a:solidFill>
                  <a:srgbClr val="00FF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89803" dir="2700000" algn="ctr" rotWithShape="0">
                  <a:schemeClr val="accent2"/>
                </a:outerShdw>
              </a:effectLst>
              <a:latin typeface=".VnBahamasBH"/>
            </a:endParaRPr>
          </a:p>
        </p:txBody>
      </p:sp>
      <p:sp>
        <p:nvSpPr>
          <p:cNvPr id="33814" name="WordArt 22"/>
          <p:cNvSpPr>
            <a:spLocks noChangeArrowheads="1" noChangeShapeType="1" noTextEdit="1"/>
          </p:cNvSpPr>
          <p:nvPr/>
        </p:nvSpPr>
        <p:spPr bwMode="auto">
          <a:xfrm>
            <a:off x="7154863" y="2490788"/>
            <a:ext cx="647700" cy="1347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444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89803" dir="2700000" algn="ctr" rotWithShape="0">
                    <a:schemeClr val="accent2"/>
                  </a:outerShdw>
                </a:effectLst>
                <a:latin typeface=".VnBlackH"/>
              </a:rPr>
              <a:t>Ữ</a:t>
            </a:r>
            <a:endParaRPr lang="en-US" sz="3600" kern="10" dirty="0">
              <a:ln w="44450">
                <a:solidFill>
                  <a:srgbClr val="00FFFF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89803" dir="2700000" algn="ctr" rotWithShape="0">
                  <a:schemeClr val="accent2"/>
                </a:outerShdw>
              </a:effectLst>
              <a:latin typeface=".VnBlackH"/>
            </a:endParaRPr>
          </a:p>
        </p:txBody>
      </p:sp>
      <p:pic>
        <p:nvPicPr>
          <p:cNvPr id="33815" name="Picture 23" descr="avatar320552_1043153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209800"/>
            <a:ext cx="19050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44579010"/>
      </p:ext>
    </p:extLst>
  </p:cSld>
  <p:clrMapOvr>
    <a:masterClrMapping/>
  </p:clrMapOvr>
  <p:transition>
    <p:sndAc>
      <p:stSnd>
        <p:snd r:embed="rId2" name="gu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5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33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38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3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3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nimBg="1"/>
      <p:bldP spid="33798" grpId="0" animBg="1"/>
      <p:bldP spid="33800" grpId="0" animBg="1"/>
      <p:bldP spid="33804" grpId="0" animBg="1"/>
      <p:bldP spid="33805" grpId="0" animBg="1"/>
      <p:bldP spid="33806" grpId="0" animBg="1"/>
      <p:bldP spid="33811" grpId="0" animBg="1"/>
      <p:bldP spid="33812" grpId="0" animBg="1"/>
      <p:bldP spid="33813" grpId="0" animBg="1"/>
      <p:bldP spid="338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7" name="Oval 11"/>
          <p:cNvSpPr>
            <a:spLocks noChangeArrowheads="1"/>
          </p:cNvSpPr>
          <p:nvPr/>
        </p:nvSpPr>
        <p:spPr bwMode="auto">
          <a:xfrm>
            <a:off x="457200" y="27432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8" name="Oval 12"/>
          <p:cNvSpPr>
            <a:spLocks noChangeArrowheads="1"/>
          </p:cNvSpPr>
          <p:nvPr/>
        </p:nvSpPr>
        <p:spPr bwMode="auto">
          <a:xfrm>
            <a:off x="457200" y="32004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9" name="Oval 13"/>
          <p:cNvSpPr>
            <a:spLocks noChangeArrowheads="1"/>
          </p:cNvSpPr>
          <p:nvPr/>
        </p:nvSpPr>
        <p:spPr bwMode="auto">
          <a:xfrm>
            <a:off x="457200" y="36576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0" name="Oval 14"/>
          <p:cNvSpPr>
            <a:spLocks noChangeArrowheads="1"/>
          </p:cNvSpPr>
          <p:nvPr/>
        </p:nvSpPr>
        <p:spPr bwMode="auto">
          <a:xfrm>
            <a:off x="457200" y="41148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1" name="Oval 15"/>
          <p:cNvSpPr>
            <a:spLocks noChangeArrowheads="1"/>
          </p:cNvSpPr>
          <p:nvPr/>
        </p:nvSpPr>
        <p:spPr bwMode="auto">
          <a:xfrm>
            <a:off x="457200" y="4572000"/>
            <a:ext cx="4572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7" name="Rectangle 21"/>
          <p:cNvSpPr>
            <a:spLocks noChangeArrowheads="1"/>
          </p:cNvSpPr>
          <p:nvPr/>
        </p:nvSpPr>
        <p:spPr bwMode="auto">
          <a:xfrm>
            <a:off x="1371600" y="4495800"/>
            <a:ext cx="533400" cy="4572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FF99FF"/>
              </a:gs>
            </a:gsLst>
            <a:lin ang="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38" name="Rectangle 22"/>
          <p:cNvSpPr>
            <a:spLocks noChangeArrowheads="1"/>
          </p:cNvSpPr>
          <p:nvPr/>
        </p:nvSpPr>
        <p:spPr bwMode="auto">
          <a:xfrm>
            <a:off x="1917700" y="4495800"/>
            <a:ext cx="533400" cy="4572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FF99FF"/>
              </a:gs>
            </a:gsLst>
            <a:lin ang="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4839" name="Picture 23" descr="n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0" y="1219200"/>
            <a:ext cx="9144000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40" name="Picture 24" descr="n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0" y="6624638"/>
            <a:ext cx="903605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41" name="Picture 25" descr="n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6288882" y="3998118"/>
            <a:ext cx="5562600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42" name="Picture 26" descr="n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-2568575" y="3863975"/>
            <a:ext cx="5332413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44" name="Rectangle 28"/>
          <p:cNvSpPr>
            <a:spLocks noChangeArrowheads="1"/>
          </p:cNvSpPr>
          <p:nvPr/>
        </p:nvSpPr>
        <p:spPr bwMode="auto">
          <a:xfrm>
            <a:off x="2392363" y="2674938"/>
            <a:ext cx="533400" cy="457200"/>
          </a:xfrm>
          <a:prstGeom prst="rect">
            <a:avLst/>
          </a:prstGeom>
          <a:gradFill rotWithShape="1">
            <a:gsLst>
              <a:gs pos="0">
                <a:srgbClr val="5BB4BB"/>
              </a:gs>
              <a:gs pos="100000">
                <a:srgbClr val="FF99FF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45" name="Rectangle 29"/>
          <p:cNvSpPr>
            <a:spLocks noChangeArrowheads="1"/>
          </p:cNvSpPr>
          <p:nvPr/>
        </p:nvSpPr>
        <p:spPr bwMode="auto">
          <a:xfrm>
            <a:off x="2925763" y="2674938"/>
            <a:ext cx="533400" cy="457200"/>
          </a:xfrm>
          <a:prstGeom prst="rect">
            <a:avLst/>
          </a:prstGeom>
          <a:gradFill rotWithShape="1">
            <a:gsLst>
              <a:gs pos="0">
                <a:srgbClr val="5BB4BB"/>
              </a:gs>
              <a:gs pos="100000">
                <a:srgbClr val="FF99FF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46" name="Rectangle 30"/>
          <p:cNvSpPr>
            <a:spLocks noChangeArrowheads="1"/>
          </p:cNvSpPr>
          <p:nvPr/>
        </p:nvSpPr>
        <p:spPr bwMode="auto">
          <a:xfrm>
            <a:off x="3459163" y="2674938"/>
            <a:ext cx="533400" cy="457200"/>
          </a:xfrm>
          <a:prstGeom prst="rect">
            <a:avLst/>
          </a:prstGeom>
          <a:gradFill rotWithShape="1">
            <a:gsLst>
              <a:gs pos="0">
                <a:srgbClr val="5BB4BB"/>
              </a:gs>
              <a:gs pos="100000">
                <a:srgbClr val="FF99FF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47" name="Rectangle 31"/>
          <p:cNvSpPr>
            <a:spLocks noChangeArrowheads="1"/>
          </p:cNvSpPr>
          <p:nvPr/>
        </p:nvSpPr>
        <p:spPr bwMode="auto">
          <a:xfrm>
            <a:off x="3992563" y="2674938"/>
            <a:ext cx="533400" cy="457200"/>
          </a:xfrm>
          <a:prstGeom prst="rect">
            <a:avLst/>
          </a:prstGeom>
          <a:gradFill rotWithShape="1">
            <a:gsLst>
              <a:gs pos="0">
                <a:srgbClr val="5BB4BB"/>
              </a:gs>
              <a:gs pos="100000">
                <a:srgbClr val="FF99FF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48" name="Rectangle 32"/>
          <p:cNvSpPr>
            <a:spLocks noChangeArrowheads="1"/>
          </p:cNvSpPr>
          <p:nvPr/>
        </p:nvSpPr>
        <p:spPr bwMode="auto">
          <a:xfrm>
            <a:off x="4525963" y="2674938"/>
            <a:ext cx="533400" cy="457200"/>
          </a:xfrm>
          <a:prstGeom prst="rect">
            <a:avLst/>
          </a:prstGeom>
          <a:gradFill rotWithShape="1">
            <a:gsLst>
              <a:gs pos="0">
                <a:srgbClr val="5BB4BB"/>
              </a:gs>
              <a:gs pos="100000">
                <a:srgbClr val="FF99FF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49" name="Rectangle 33"/>
          <p:cNvSpPr>
            <a:spLocks noChangeArrowheads="1"/>
          </p:cNvSpPr>
          <p:nvPr/>
        </p:nvSpPr>
        <p:spPr bwMode="auto">
          <a:xfrm>
            <a:off x="5059363" y="2674938"/>
            <a:ext cx="533400" cy="457200"/>
          </a:xfrm>
          <a:prstGeom prst="rect">
            <a:avLst/>
          </a:prstGeom>
          <a:gradFill rotWithShape="1">
            <a:gsLst>
              <a:gs pos="0">
                <a:srgbClr val="5BB4BB"/>
              </a:gs>
              <a:gs pos="100000">
                <a:srgbClr val="FF99FF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56" name="Rectangle 40"/>
          <p:cNvSpPr>
            <a:spLocks noChangeArrowheads="1"/>
          </p:cNvSpPr>
          <p:nvPr/>
        </p:nvSpPr>
        <p:spPr bwMode="auto">
          <a:xfrm>
            <a:off x="1920875" y="3152775"/>
            <a:ext cx="5334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57" name="Rectangle 41"/>
          <p:cNvSpPr>
            <a:spLocks noChangeArrowheads="1"/>
          </p:cNvSpPr>
          <p:nvPr/>
        </p:nvSpPr>
        <p:spPr bwMode="auto">
          <a:xfrm>
            <a:off x="2454275" y="3152775"/>
            <a:ext cx="5334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58" name="Rectangle 42"/>
          <p:cNvSpPr>
            <a:spLocks noChangeArrowheads="1"/>
          </p:cNvSpPr>
          <p:nvPr/>
        </p:nvSpPr>
        <p:spPr bwMode="auto">
          <a:xfrm>
            <a:off x="2987675" y="3152775"/>
            <a:ext cx="5334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59" name="Rectangle 43"/>
          <p:cNvSpPr>
            <a:spLocks noChangeArrowheads="1"/>
          </p:cNvSpPr>
          <p:nvPr/>
        </p:nvSpPr>
        <p:spPr bwMode="auto">
          <a:xfrm>
            <a:off x="3521075" y="3152775"/>
            <a:ext cx="5334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60" name="Rectangle 44"/>
          <p:cNvSpPr>
            <a:spLocks noChangeArrowheads="1"/>
          </p:cNvSpPr>
          <p:nvPr/>
        </p:nvSpPr>
        <p:spPr bwMode="auto">
          <a:xfrm>
            <a:off x="4054475" y="3152775"/>
            <a:ext cx="5334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61" name="Rectangle 45"/>
          <p:cNvSpPr>
            <a:spLocks noChangeArrowheads="1"/>
          </p:cNvSpPr>
          <p:nvPr/>
        </p:nvSpPr>
        <p:spPr bwMode="auto">
          <a:xfrm>
            <a:off x="4587875" y="3152775"/>
            <a:ext cx="5334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64" name="Text Box 48"/>
          <p:cNvSpPr txBox="1">
            <a:spLocks noChangeArrowheads="1"/>
          </p:cNvSpPr>
          <p:nvPr/>
        </p:nvSpPr>
        <p:spPr bwMode="auto">
          <a:xfrm>
            <a:off x="1828800" y="3124200"/>
            <a:ext cx="441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  <a:latin typeface="Times New Roman" pitchFamily="18" charset="0"/>
              </a:rPr>
              <a:t> 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</a:rPr>
              <a:t>N  </a:t>
            </a:r>
            <a:r>
              <a:rPr lang="en-US" sz="2400" b="1">
                <a:solidFill>
                  <a:srgbClr val="0000FF"/>
                </a:solidFill>
                <a:latin typeface="VNI-Cooper" pitchFamily="2" charset="0"/>
              </a:rPr>
              <a:t>  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</a:rPr>
              <a:t>G   </a:t>
            </a:r>
            <a:r>
              <a:rPr lang="en-US" sz="2400" b="1">
                <a:solidFill>
                  <a:srgbClr val="0000FF"/>
                </a:solidFill>
                <a:latin typeface="VNI-Cooper" pitchFamily="2" charset="0"/>
              </a:rPr>
              <a:t> 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</a:rPr>
              <a:t>H</a:t>
            </a:r>
            <a:r>
              <a:rPr lang="en-US" sz="2400" b="1">
                <a:solidFill>
                  <a:srgbClr val="0000FF"/>
                </a:solidFill>
                <a:latin typeface="VNI-Cooper" pitchFamily="2" charset="0"/>
              </a:rPr>
              <a:t>   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</a:rPr>
              <a:t>Ệ</a:t>
            </a:r>
            <a:r>
              <a:rPr lang="en-US" sz="2400" b="1">
                <a:solidFill>
                  <a:srgbClr val="0000FF"/>
                </a:solidFill>
                <a:latin typeface="VNI-Cooper" pitchFamily="2" charset="0"/>
              </a:rPr>
              <a:t>    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en-US" sz="2400" b="1">
                <a:solidFill>
                  <a:srgbClr val="0000FF"/>
                </a:solidFill>
                <a:latin typeface="VNI-Cooper" pitchFamily="2" charset="0"/>
              </a:rPr>
              <a:t>    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</a:rPr>
              <a:t>N</a:t>
            </a:r>
            <a:r>
              <a:rPr lang="en-US" b="1">
                <a:solidFill>
                  <a:srgbClr val="FFFF00"/>
                </a:solidFill>
                <a:latin typeface="Times New Roman" pitchFamily="18" charset="0"/>
              </a:rPr>
              <a:t>        </a:t>
            </a:r>
          </a:p>
        </p:txBody>
      </p:sp>
      <p:sp>
        <p:nvSpPr>
          <p:cNvPr id="34865" name="Rectangle 49"/>
          <p:cNvSpPr>
            <a:spLocks noChangeArrowheads="1"/>
          </p:cNvSpPr>
          <p:nvPr/>
        </p:nvSpPr>
        <p:spPr bwMode="auto">
          <a:xfrm>
            <a:off x="2451100" y="4495800"/>
            <a:ext cx="533400" cy="4572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FF99FF"/>
              </a:gs>
            </a:gsLst>
            <a:lin ang="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66" name="Rectangle 50"/>
          <p:cNvSpPr>
            <a:spLocks noChangeArrowheads="1"/>
          </p:cNvSpPr>
          <p:nvPr/>
        </p:nvSpPr>
        <p:spPr bwMode="auto">
          <a:xfrm>
            <a:off x="2984500" y="4495800"/>
            <a:ext cx="533400" cy="4572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FF99FF"/>
              </a:gs>
            </a:gsLst>
            <a:lin ang="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67" name="Rectangle 51"/>
          <p:cNvSpPr>
            <a:spLocks noChangeArrowheads="1"/>
          </p:cNvSpPr>
          <p:nvPr/>
        </p:nvSpPr>
        <p:spPr bwMode="auto">
          <a:xfrm>
            <a:off x="3517900" y="4495800"/>
            <a:ext cx="533400" cy="4572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FF99FF"/>
              </a:gs>
            </a:gsLst>
            <a:lin ang="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68" name="Rectangle 52"/>
          <p:cNvSpPr>
            <a:spLocks noChangeArrowheads="1"/>
          </p:cNvSpPr>
          <p:nvPr/>
        </p:nvSpPr>
        <p:spPr bwMode="auto">
          <a:xfrm>
            <a:off x="4051300" y="4495800"/>
            <a:ext cx="533400" cy="4572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FF99FF"/>
              </a:gs>
            </a:gsLst>
            <a:lin ang="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69" name="Rectangle 53"/>
          <p:cNvSpPr>
            <a:spLocks noChangeArrowheads="1"/>
          </p:cNvSpPr>
          <p:nvPr/>
        </p:nvSpPr>
        <p:spPr bwMode="auto">
          <a:xfrm>
            <a:off x="4584700" y="4495800"/>
            <a:ext cx="533400" cy="4572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FF99FF"/>
              </a:gs>
            </a:gsLst>
            <a:lin ang="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70" name="Rectangle 54"/>
          <p:cNvSpPr>
            <a:spLocks noChangeArrowheads="1"/>
          </p:cNvSpPr>
          <p:nvPr/>
        </p:nvSpPr>
        <p:spPr bwMode="auto">
          <a:xfrm>
            <a:off x="5118100" y="4495800"/>
            <a:ext cx="533400" cy="4572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FF99FF"/>
              </a:gs>
            </a:gsLst>
            <a:lin ang="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71" name="Rectangle 55"/>
          <p:cNvSpPr>
            <a:spLocks noChangeArrowheads="1"/>
          </p:cNvSpPr>
          <p:nvPr/>
        </p:nvSpPr>
        <p:spPr bwMode="auto">
          <a:xfrm>
            <a:off x="5651500" y="4495800"/>
            <a:ext cx="533400" cy="4572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FF99FF"/>
              </a:gs>
            </a:gsLst>
            <a:lin ang="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73" name="Text Box 57"/>
          <p:cNvSpPr txBox="1">
            <a:spLocks noChangeArrowheads="1"/>
          </p:cNvSpPr>
          <p:nvPr/>
        </p:nvSpPr>
        <p:spPr bwMode="auto">
          <a:xfrm>
            <a:off x="1371600" y="4495800"/>
            <a:ext cx="5518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imes New Roman" pitchFamily="18" charset="0"/>
              </a:rPr>
              <a:t>  </a:t>
            </a:r>
            <a:r>
              <a:rPr lang="en-US" sz="2400" b="1">
                <a:latin typeface="Times New Roman" pitchFamily="18" charset="0"/>
              </a:rPr>
              <a:t>T</a:t>
            </a:r>
            <a:r>
              <a:rPr lang="en-US" sz="2400" b="1">
                <a:latin typeface="VNI-Cooper" pitchFamily="2" charset="0"/>
              </a:rPr>
              <a:t>  </a:t>
            </a:r>
            <a:r>
              <a:rPr lang="en-US" sz="2400" b="1">
                <a:latin typeface="Times New Roman" pitchFamily="18" charset="0"/>
              </a:rPr>
              <a:t> H </a:t>
            </a:r>
            <a:r>
              <a:rPr lang="en-US" sz="2400" b="1">
                <a:latin typeface="VNI-Cooper" pitchFamily="2" charset="0"/>
              </a:rPr>
              <a:t>  </a:t>
            </a:r>
            <a:r>
              <a:rPr lang="en-US" sz="2400" b="1">
                <a:latin typeface="Times New Roman" pitchFamily="18" charset="0"/>
              </a:rPr>
              <a:t>A</a:t>
            </a:r>
            <a:r>
              <a:rPr lang="en-US" sz="2400" b="1">
                <a:latin typeface="VNI-Cooper" pitchFamily="2" charset="0"/>
              </a:rPr>
              <a:t>    </a:t>
            </a:r>
            <a:r>
              <a:rPr lang="en-US" sz="2400" b="1">
                <a:latin typeface="Times New Roman" pitchFamily="18" charset="0"/>
              </a:rPr>
              <a:t>N</a:t>
            </a:r>
            <a:r>
              <a:rPr lang="en-US" sz="2400" b="1">
                <a:latin typeface="VNI-Cooper" pitchFamily="2" charset="0"/>
              </a:rPr>
              <a:t>   </a:t>
            </a:r>
            <a:r>
              <a:rPr lang="en-US" sz="2400" b="1">
                <a:latin typeface="Times New Roman" pitchFamily="18" charset="0"/>
              </a:rPr>
              <a:t>H</a:t>
            </a:r>
            <a:r>
              <a:rPr lang="en-US" sz="2400" b="1">
                <a:latin typeface="VNI-Cooper" pitchFamily="2" charset="0"/>
              </a:rPr>
              <a:t>    </a:t>
            </a:r>
            <a:r>
              <a:rPr lang="en-US" sz="2400" b="1">
                <a:latin typeface="Times New Roman" pitchFamily="18" charset="0"/>
              </a:rPr>
              <a:t>N</a:t>
            </a:r>
            <a:r>
              <a:rPr lang="en-US" sz="2400" b="1">
                <a:latin typeface="VNI-Cooper" pitchFamily="2" charset="0"/>
              </a:rPr>
              <a:t>    </a:t>
            </a:r>
            <a:r>
              <a:rPr lang="en-US" sz="2400" b="1">
                <a:latin typeface="Times New Roman" pitchFamily="18" charset="0"/>
              </a:rPr>
              <a:t>I </a:t>
            </a:r>
            <a:r>
              <a:rPr lang="en-US" sz="2400" b="1">
                <a:latin typeface="VNI-Cooper" pitchFamily="2" charset="0"/>
              </a:rPr>
              <a:t>   </a:t>
            </a:r>
            <a:r>
              <a:rPr lang="en-US" sz="2400" b="1">
                <a:latin typeface="Times New Roman" pitchFamily="18" charset="0"/>
              </a:rPr>
              <a:t>Ê</a:t>
            </a:r>
            <a:r>
              <a:rPr lang="en-US" sz="2400" b="1">
                <a:latin typeface="VNI-Cooper" pitchFamily="2" charset="0"/>
              </a:rPr>
              <a:t>    </a:t>
            </a:r>
            <a:r>
              <a:rPr lang="en-US" sz="2400" b="1">
                <a:latin typeface="Times New Roman" pitchFamily="18" charset="0"/>
              </a:rPr>
              <a:t>N</a:t>
            </a:r>
          </a:p>
        </p:txBody>
      </p:sp>
      <p:sp>
        <p:nvSpPr>
          <p:cNvPr id="34874" name="Rectangle 58"/>
          <p:cNvSpPr>
            <a:spLocks noChangeArrowheads="1"/>
          </p:cNvSpPr>
          <p:nvPr/>
        </p:nvSpPr>
        <p:spPr bwMode="auto">
          <a:xfrm>
            <a:off x="1905000" y="4038600"/>
            <a:ext cx="533400" cy="4572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FF99FF"/>
              </a:gs>
            </a:gsLst>
            <a:path path="rect">
              <a:fillToRect r="100000" b="10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75" name="Rectangle 59"/>
          <p:cNvSpPr>
            <a:spLocks noChangeArrowheads="1"/>
          </p:cNvSpPr>
          <p:nvPr/>
        </p:nvSpPr>
        <p:spPr bwMode="auto">
          <a:xfrm>
            <a:off x="2451100" y="4038600"/>
            <a:ext cx="533400" cy="4572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FF99FF"/>
              </a:gs>
            </a:gsLst>
            <a:path path="rect">
              <a:fillToRect r="100000" b="10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76" name="Rectangle 60"/>
          <p:cNvSpPr>
            <a:spLocks noChangeArrowheads="1"/>
          </p:cNvSpPr>
          <p:nvPr/>
        </p:nvSpPr>
        <p:spPr bwMode="auto">
          <a:xfrm>
            <a:off x="2984500" y="4038600"/>
            <a:ext cx="533400" cy="4572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FF99FF"/>
              </a:gs>
            </a:gsLst>
            <a:path path="rect">
              <a:fillToRect r="100000" b="10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77" name="Rectangle 61"/>
          <p:cNvSpPr>
            <a:spLocks noChangeArrowheads="1"/>
          </p:cNvSpPr>
          <p:nvPr/>
        </p:nvSpPr>
        <p:spPr bwMode="auto">
          <a:xfrm>
            <a:off x="3517900" y="4038600"/>
            <a:ext cx="533400" cy="4572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FF99FF"/>
              </a:gs>
            </a:gsLst>
            <a:path path="rect">
              <a:fillToRect r="100000" b="10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78" name="Rectangle 62"/>
          <p:cNvSpPr>
            <a:spLocks noChangeArrowheads="1"/>
          </p:cNvSpPr>
          <p:nvPr/>
        </p:nvSpPr>
        <p:spPr bwMode="auto">
          <a:xfrm>
            <a:off x="4051300" y="4038600"/>
            <a:ext cx="533400" cy="4572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FF99FF"/>
              </a:gs>
            </a:gsLst>
            <a:path path="rect">
              <a:fillToRect r="100000" b="10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79" name="Rectangle 63"/>
          <p:cNvSpPr>
            <a:spLocks noChangeArrowheads="1"/>
          </p:cNvSpPr>
          <p:nvPr/>
        </p:nvSpPr>
        <p:spPr bwMode="auto">
          <a:xfrm>
            <a:off x="4584700" y="4038600"/>
            <a:ext cx="533400" cy="4572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FF99FF"/>
              </a:gs>
            </a:gsLst>
            <a:path path="rect">
              <a:fillToRect r="100000" b="10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80" name="Rectangle 64"/>
          <p:cNvSpPr>
            <a:spLocks noChangeArrowheads="1"/>
          </p:cNvSpPr>
          <p:nvPr/>
        </p:nvSpPr>
        <p:spPr bwMode="auto">
          <a:xfrm>
            <a:off x="5118100" y="4038600"/>
            <a:ext cx="533400" cy="45720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FF99FF"/>
              </a:gs>
            </a:gsLst>
            <a:path path="rect">
              <a:fillToRect r="100000" b="100000"/>
            </a:path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81" name="Text Box 65"/>
          <p:cNvSpPr txBox="1">
            <a:spLocks noChangeArrowheads="1"/>
          </p:cNvSpPr>
          <p:nvPr/>
        </p:nvSpPr>
        <p:spPr bwMode="auto">
          <a:xfrm>
            <a:off x="1905000" y="4038600"/>
            <a:ext cx="403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  <a:latin typeface="Times New Roman" pitchFamily="18" charset="0"/>
              </a:rPr>
              <a:t>C</a:t>
            </a:r>
            <a:r>
              <a:rPr lang="en-US" sz="2400" b="1">
                <a:solidFill>
                  <a:srgbClr val="0000FF"/>
                </a:solidFill>
                <a:latin typeface="VNI-Cooper" pitchFamily="2" charset="0"/>
              </a:rPr>
              <a:t>    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</a:rPr>
              <a:t>Ứ </a:t>
            </a:r>
            <a:r>
              <a:rPr lang="en-US" sz="2400" b="1">
                <a:solidFill>
                  <a:srgbClr val="0000FF"/>
                </a:solidFill>
                <a:latin typeface="VNI-Cooper" pitchFamily="2" charset="0"/>
              </a:rPr>
              <a:t>  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</a:rPr>
              <a:t>U</a:t>
            </a:r>
            <a:r>
              <a:rPr lang="en-US" sz="2400" b="1">
                <a:solidFill>
                  <a:srgbClr val="0000FF"/>
                </a:solidFill>
                <a:latin typeface="VNI-Cooper" pitchFamily="2" charset="0"/>
              </a:rPr>
              <a:t>    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</a:rPr>
              <a:t>N</a:t>
            </a:r>
            <a:r>
              <a:rPr lang="en-US" sz="2400" b="1">
                <a:solidFill>
                  <a:srgbClr val="0000FF"/>
                </a:solidFill>
                <a:latin typeface="VNI-Cooper" pitchFamily="2" charset="0"/>
              </a:rPr>
              <a:t>   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</a:rPr>
              <a:t>Ư</a:t>
            </a:r>
            <a:r>
              <a:rPr lang="en-US" sz="2400" b="1">
                <a:solidFill>
                  <a:srgbClr val="0000FF"/>
                </a:solidFill>
                <a:latin typeface="VNI-Cooper" pitchFamily="2" charset="0"/>
              </a:rPr>
              <a:t>   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</a:rPr>
              <a:t>Ớ</a:t>
            </a:r>
            <a:r>
              <a:rPr lang="en-US" sz="2400" b="1">
                <a:solidFill>
                  <a:srgbClr val="0000FF"/>
                </a:solidFill>
                <a:latin typeface="VNI-Cooper" pitchFamily="2" charset="0"/>
              </a:rPr>
              <a:t>    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</a:rPr>
              <a:t>C</a:t>
            </a:r>
            <a:r>
              <a:rPr lang="en-US" sz="2400">
                <a:solidFill>
                  <a:srgbClr val="FF33CC"/>
                </a:solidFill>
                <a:latin typeface="Times New Roman" pitchFamily="18" charset="0"/>
              </a:rPr>
              <a:t>   </a:t>
            </a:r>
            <a:r>
              <a:rPr lang="en-US" sz="2400">
                <a:solidFill>
                  <a:srgbClr val="FF33CC"/>
                </a:solidFill>
                <a:latin typeface="VNI-Cooper" pitchFamily="2" charset="0"/>
              </a:rPr>
              <a:t>    </a:t>
            </a:r>
          </a:p>
        </p:txBody>
      </p:sp>
      <p:sp>
        <p:nvSpPr>
          <p:cNvPr id="34882" name="Rectangle 66"/>
          <p:cNvSpPr>
            <a:spLocks noChangeArrowheads="1"/>
          </p:cNvSpPr>
          <p:nvPr/>
        </p:nvSpPr>
        <p:spPr bwMode="auto">
          <a:xfrm>
            <a:off x="1384300" y="3581400"/>
            <a:ext cx="5334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rgbClr val="FF99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83" name="Rectangle 67"/>
          <p:cNvSpPr>
            <a:spLocks noChangeArrowheads="1"/>
          </p:cNvSpPr>
          <p:nvPr/>
        </p:nvSpPr>
        <p:spPr bwMode="auto">
          <a:xfrm>
            <a:off x="1917700" y="3581400"/>
            <a:ext cx="5334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rgbClr val="FF9900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84" name="Rectangle 68"/>
          <p:cNvSpPr>
            <a:spLocks noChangeArrowheads="1"/>
          </p:cNvSpPr>
          <p:nvPr/>
        </p:nvSpPr>
        <p:spPr bwMode="auto">
          <a:xfrm>
            <a:off x="2451100" y="3581400"/>
            <a:ext cx="5334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rgbClr val="FF9900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85" name="Rectangle 69"/>
          <p:cNvSpPr>
            <a:spLocks noChangeArrowheads="1"/>
          </p:cNvSpPr>
          <p:nvPr/>
        </p:nvSpPr>
        <p:spPr bwMode="auto">
          <a:xfrm>
            <a:off x="2984500" y="3581400"/>
            <a:ext cx="5334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rgbClr val="FF9900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86" name="Rectangle 70"/>
          <p:cNvSpPr>
            <a:spLocks noChangeArrowheads="1"/>
          </p:cNvSpPr>
          <p:nvPr/>
        </p:nvSpPr>
        <p:spPr bwMode="auto">
          <a:xfrm>
            <a:off x="3517900" y="3581400"/>
            <a:ext cx="5334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rgbClr val="FF9900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87" name="Rectangle 71"/>
          <p:cNvSpPr>
            <a:spLocks noChangeArrowheads="1"/>
          </p:cNvSpPr>
          <p:nvPr/>
        </p:nvSpPr>
        <p:spPr bwMode="auto">
          <a:xfrm>
            <a:off x="4051300" y="3581400"/>
            <a:ext cx="5334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rgbClr val="FF9900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88" name="Rectangle 72"/>
          <p:cNvSpPr>
            <a:spLocks noChangeArrowheads="1"/>
          </p:cNvSpPr>
          <p:nvPr/>
        </p:nvSpPr>
        <p:spPr bwMode="auto">
          <a:xfrm>
            <a:off x="4584700" y="3581400"/>
            <a:ext cx="5334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rgbClr val="FF9900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89" name="Rectangle 73"/>
          <p:cNvSpPr>
            <a:spLocks noChangeArrowheads="1"/>
          </p:cNvSpPr>
          <p:nvPr/>
        </p:nvSpPr>
        <p:spPr bwMode="auto">
          <a:xfrm>
            <a:off x="5105400" y="3581400"/>
            <a:ext cx="5334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rgbClr val="FF9900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90" name="Rectangle 74"/>
          <p:cNvSpPr>
            <a:spLocks noChangeArrowheads="1"/>
          </p:cNvSpPr>
          <p:nvPr/>
        </p:nvSpPr>
        <p:spPr bwMode="auto">
          <a:xfrm>
            <a:off x="5651500" y="3581400"/>
            <a:ext cx="533400" cy="4572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rgbClr val="FF9900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91" name="Text Box 75"/>
          <p:cNvSpPr txBox="1">
            <a:spLocks noChangeArrowheads="1"/>
          </p:cNvSpPr>
          <p:nvPr/>
        </p:nvSpPr>
        <p:spPr bwMode="auto">
          <a:xfrm>
            <a:off x="1447800" y="3581400"/>
            <a:ext cx="6283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  <a:latin typeface="Times New Roman" pitchFamily="18" charset="0"/>
              </a:rPr>
              <a:t>H</a:t>
            </a:r>
            <a:r>
              <a:rPr lang="en-US" sz="2400" b="1">
                <a:solidFill>
                  <a:srgbClr val="FFFF00"/>
                </a:solidFill>
                <a:latin typeface="VNI-Cooper" pitchFamily="2" charset="0"/>
              </a:rPr>
              <a:t>   </a:t>
            </a:r>
            <a:r>
              <a:rPr lang="en-US" sz="2400" b="1">
                <a:solidFill>
                  <a:srgbClr val="FFFF00"/>
                </a:solidFill>
                <a:latin typeface="Times New Roman" pitchFamily="18" charset="0"/>
              </a:rPr>
              <a:t>Ộ</a:t>
            </a:r>
            <a:r>
              <a:rPr lang="en-US" sz="2400" b="1">
                <a:solidFill>
                  <a:srgbClr val="FFFF00"/>
                </a:solidFill>
                <a:latin typeface="VNI-Cooper" pitchFamily="2" charset="0"/>
              </a:rPr>
              <a:t>    </a:t>
            </a:r>
            <a:r>
              <a:rPr lang="en-US" sz="2400" b="1">
                <a:solidFill>
                  <a:srgbClr val="FFFF00"/>
                </a:solidFill>
                <a:latin typeface="Times New Roman" pitchFamily="18" charset="0"/>
              </a:rPr>
              <a:t>I </a:t>
            </a:r>
            <a:r>
              <a:rPr lang="en-US" sz="2400" b="1">
                <a:solidFill>
                  <a:srgbClr val="FFFF00"/>
                </a:solidFill>
                <a:latin typeface="VNI-Cooper" pitchFamily="2" charset="0"/>
              </a:rPr>
              <a:t>    </a:t>
            </a:r>
            <a:r>
              <a:rPr lang="en-US" sz="2400" b="1">
                <a:solidFill>
                  <a:srgbClr val="FFFF00"/>
                </a:solidFill>
                <a:latin typeface="Times New Roman" pitchFamily="18" charset="0"/>
              </a:rPr>
              <a:t>D</a:t>
            </a:r>
            <a:r>
              <a:rPr lang="en-US" sz="2400" b="1">
                <a:solidFill>
                  <a:srgbClr val="FFFF00"/>
                </a:solidFill>
                <a:latin typeface="VNI-Cooper" pitchFamily="2" charset="0"/>
              </a:rPr>
              <a:t>  </a:t>
            </a:r>
            <a:r>
              <a:rPr lang="en-US" sz="2400" b="1">
                <a:solidFill>
                  <a:srgbClr val="FFFF00"/>
                </a:solidFill>
                <a:latin typeface="Times New Roman" pitchFamily="18" charset="0"/>
              </a:rPr>
              <a:t>U</a:t>
            </a:r>
            <a:r>
              <a:rPr lang="en-US" sz="2400" b="1">
                <a:solidFill>
                  <a:srgbClr val="FFFF00"/>
                </a:solidFill>
                <a:latin typeface="VNI-Cooper" pitchFamily="2" charset="0"/>
              </a:rPr>
              <a:t>   </a:t>
            </a:r>
            <a:r>
              <a:rPr lang="en-US" sz="2400" b="1">
                <a:solidFill>
                  <a:srgbClr val="FFFF00"/>
                </a:solidFill>
                <a:latin typeface="Times New Roman" pitchFamily="18" charset="0"/>
              </a:rPr>
              <a:t> Y</a:t>
            </a:r>
            <a:r>
              <a:rPr lang="en-US" sz="2400" b="1">
                <a:solidFill>
                  <a:srgbClr val="FFFF00"/>
                </a:solidFill>
                <a:latin typeface="VNI-Cooper" pitchFamily="2" charset="0"/>
              </a:rPr>
              <a:t>   </a:t>
            </a:r>
            <a:r>
              <a:rPr lang="en-US" sz="2400" b="1">
                <a:solidFill>
                  <a:srgbClr val="FFFF00"/>
                </a:solidFill>
                <a:latin typeface="Times New Roman" pitchFamily="18" charset="0"/>
              </a:rPr>
              <a:t>T</a:t>
            </a:r>
            <a:r>
              <a:rPr lang="en-US" sz="2400" b="1">
                <a:solidFill>
                  <a:srgbClr val="FFFF00"/>
                </a:solidFill>
                <a:latin typeface="VNI-Cooper" pitchFamily="2" charset="0"/>
              </a:rPr>
              <a:t>     </a:t>
            </a:r>
            <a:r>
              <a:rPr lang="en-US" sz="2400" b="1">
                <a:solidFill>
                  <a:srgbClr val="FFFF00"/>
                </a:solidFill>
                <a:latin typeface="Times New Roman" pitchFamily="18" charset="0"/>
              </a:rPr>
              <a:t>Â</a:t>
            </a:r>
            <a:r>
              <a:rPr lang="en-US" sz="2400" b="1">
                <a:solidFill>
                  <a:srgbClr val="FFFF00"/>
                </a:solidFill>
                <a:latin typeface="VNI-Cooper" pitchFamily="2" charset="0"/>
              </a:rPr>
              <a:t>   </a:t>
            </a:r>
            <a:r>
              <a:rPr lang="en-US" sz="2400" b="1">
                <a:solidFill>
                  <a:srgbClr val="FFFF00"/>
                </a:solidFill>
                <a:latin typeface="Times New Roman" pitchFamily="18" charset="0"/>
              </a:rPr>
              <a:t>N</a:t>
            </a:r>
            <a:endParaRPr lang="en-US" sz="2400" b="1">
              <a:solidFill>
                <a:srgbClr val="FFFF00"/>
              </a:solidFill>
              <a:latin typeface="VNI-Cooper" pitchFamily="2" charset="0"/>
            </a:endParaRPr>
          </a:p>
        </p:txBody>
      </p:sp>
      <p:sp>
        <p:nvSpPr>
          <p:cNvPr id="34892" name="Text Box 76"/>
          <p:cNvSpPr txBox="1">
            <a:spLocks noChangeArrowheads="1"/>
          </p:cNvSpPr>
          <p:nvPr/>
        </p:nvSpPr>
        <p:spPr bwMode="auto">
          <a:xfrm>
            <a:off x="2438400" y="2667000"/>
            <a:ext cx="3657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VNI-Cooper" pitchFamily="2" charset="0"/>
              </a:rPr>
              <a:t>Đ    </a:t>
            </a:r>
            <a:r>
              <a:rPr lang="en-US" sz="2400" b="1">
                <a:solidFill>
                  <a:schemeClr val="bg1"/>
                </a:solidFill>
                <a:latin typeface="Times New Roman" pitchFamily="18" charset="0"/>
              </a:rPr>
              <a:t>Ô</a:t>
            </a:r>
            <a:r>
              <a:rPr lang="en-US" sz="2400" b="1">
                <a:solidFill>
                  <a:schemeClr val="bg1"/>
                </a:solidFill>
                <a:latin typeface="VNI-Cooper" pitchFamily="2" charset="0"/>
              </a:rPr>
              <a:t>   </a:t>
            </a:r>
            <a:r>
              <a:rPr lang="en-US" sz="2400" b="1">
                <a:solidFill>
                  <a:schemeClr val="bg1"/>
                </a:solidFill>
                <a:latin typeface="Times New Roman" pitchFamily="18" charset="0"/>
              </a:rPr>
              <a:t>N</a:t>
            </a:r>
            <a:r>
              <a:rPr lang="en-US" sz="2400" b="1">
                <a:solidFill>
                  <a:schemeClr val="bg1"/>
                </a:solidFill>
                <a:latin typeface="VNI-Cooper" pitchFamily="2" charset="0"/>
              </a:rPr>
              <a:t>   </a:t>
            </a:r>
            <a:r>
              <a:rPr lang="en-US" sz="2400" b="1">
                <a:solidFill>
                  <a:schemeClr val="bg1"/>
                </a:solidFill>
                <a:latin typeface="Times New Roman" pitchFamily="18" charset="0"/>
              </a:rPr>
              <a:t>G</a:t>
            </a:r>
            <a:r>
              <a:rPr lang="en-US" sz="2400" b="1">
                <a:solidFill>
                  <a:schemeClr val="bg1"/>
                </a:solidFill>
                <a:latin typeface="VNI-Cooper" pitchFamily="2" charset="0"/>
              </a:rPr>
              <a:t>   </a:t>
            </a:r>
            <a:r>
              <a:rPr lang="en-US" sz="2400" b="1">
                <a:solidFill>
                  <a:schemeClr val="bg1"/>
                </a:solidFill>
                <a:latin typeface="Times New Roman" pitchFamily="18" charset="0"/>
              </a:rPr>
              <a:t> D</a:t>
            </a:r>
            <a:r>
              <a:rPr lang="en-US" sz="2400" b="1">
                <a:solidFill>
                  <a:schemeClr val="bg1"/>
                </a:solidFill>
                <a:latin typeface="VNI-Cooper" pitchFamily="2" charset="0"/>
              </a:rPr>
              <a:t>   </a:t>
            </a:r>
            <a:r>
              <a:rPr lang="en-US" sz="2400" b="1">
                <a:solidFill>
                  <a:schemeClr val="bg1"/>
                </a:solidFill>
                <a:latin typeface="Times New Roman" pitchFamily="18" charset="0"/>
              </a:rPr>
              <a:t>U</a:t>
            </a:r>
          </a:p>
        </p:txBody>
      </p:sp>
      <p:grpSp>
        <p:nvGrpSpPr>
          <p:cNvPr id="34933" name="Group 117"/>
          <p:cNvGrpSpPr>
            <a:grpSpLocks/>
          </p:cNvGrpSpPr>
          <p:nvPr/>
        </p:nvGrpSpPr>
        <p:grpSpPr bwMode="auto">
          <a:xfrm>
            <a:off x="1981200" y="5867400"/>
            <a:ext cx="6248400" cy="685800"/>
            <a:chOff x="1392" y="3792"/>
            <a:chExt cx="3696" cy="288"/>
          </a:xfrm>
        </p:grpSpPr>
        <p:sp>
          <p:nvSpPr>
            <p:cNvPr id="34822" name="Rectangle 6"/>
            <p:cNvSpPr>
              <a:spLocks noChangeArrowheads="1"/>
            </p:cNvSpPr>
            <p:nvPr/>
          </p:nvSpPr>
          <p:spPr bwMode="auto">
            <a:xfrm>
              <a:off x="4080" y="3792"/>
              <a:ext cx="336" cy="288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CCFF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23" name="Rectangle 7"/>
            <p:cNvSpPr>
              <a:spLocks noChangeArrowheads="1"/>
            </p:cNvSpPr>
            <p:nvPr/>
          </p:nvSpPr>
          <p:spPr bwMode="auto">
            <a:xfrm>
              <a:off x="4416" y="3792"/>
              <a:ext cx="336" cy="288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CCFF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24" name="Rectangle 8"/>
            <p:cNvSpPr>
              <a:spLocks noChangeArrowheads="1"/>
            </p:cNvSpPr>
            <p:nvPr/>
          </p:nvSpPr>
          <p:spPr bwMode="auto">
            <a:xfrm>
              <a:off x="4752" y="3792"/>
              <a:ext cx="336" cy="288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CCFF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93" name="Rectangle 77"/>
            <p:cNvSpPr>
              <a:spLocks noChangeArrowheads="1"/>
            </p:cNvSpPr>
            <p:nvPr/>
          </p:nvSpPr>
          <p:spPr bwMode="auto">
            <a:xfrm>
              <a:off x="1392" y="3792"/>
              <a:ext cx="336" cy="288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CC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94" name="Rectangle 78"/>
            <p:cNvSpPr>
              <a:spLocks noChangeArrowheads="1"/>
            </p:cNvSpPr>
            <p:nvPr/>
          </p:nvSpPr>
          <p:spPr bwMode="auto">
            <a:xfrm>
              <a:off x="1728" y="3792"/>
              <a:ext cx="336" cy="288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CCFF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95" name="Rectangle 79"/>
            <p:cNvSpPr>
              <a:spLocks noChangeArrowheads="1"/>
            </p:cNvSpPr>
            <p:nvPr/>
          </p:nvSpPr>
          <p:spPr bwMode="auto">
            <a:xfrm>
              <a:off x="2064" y="3792"/>
              <a:ext cx="336" cy="288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CCFF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96" name="Rectangle 80"/>
            <p:cNvSpPr>
              <a:spLocks noChangeArrowheads="1"/>
            </p:cNvSpPr>
            <p:nvPr/>
          </p:nvSpPr>
          <p:spPr bwMode="auto">
            <a:xfrm>
              <a:off x="2400" y="3792"/>
              <a:ext cx="336" cy="288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CCFF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97" name="Rectangle 81"/>
            <p:cNvSpPr>
              <a:spLocks noChangeArrowheads="1"/>
            </p:cNvSpPr>
            <p:nvPr/>
          </p:nvSpPr>
          <p:spPr bwMode="auto">
            <a:xfrm>
              <a:off x="2736" y="3792"/>
              <a:ext cx="336" cy="288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CCFF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98" name="Rectangle 82"/>
            <p:cNvSpPr>
              <a:spLocks noChangeArrowheads="1"/>
            </p:cNvSpPr>
            <p:nvPr/>
          </p:nvSpPr>
          <p:spPr bwMode="auto">
            <a:xfrm>
              <a:off x="3072" y="3792"/>
              <a:ext cx="336" cy="288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CCFF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899" name="Rectangle 83"/>
            <p:cNvSpPr>
              <a:spLocks noChangeArrowheads="1"/>
            </p:cNvSpPr>
            <p:nvPr/>
          </p:nvSpPr>
          <p:spPr bwMode="auto">
            <a:xfrm>
              <a:off x="3408" y="3792"/>
              <a:ext cx="336" cy="288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CCFF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4900" name="Rectangle 84"/>
            <p:cNvSpPr>
              <a:spLocks noChangeArrowheads="1"/>
            </p:cNvSpPr>
            <p:nvPr/>
          </p:nvSpPr>
          <p:spPr bwMode="auto">
            <a:xfrm>
              <a:off x="3744" y="3792"/>
              <a:ext cx="336" cy="288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CCFF"/>
                </a:gs>
              </a:gsLst>
              <a:path path="shape">
                <a:fillToRect l="50000" t="50000" r="50000" b="50000"/>
              </a:path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4901" name="Text Box 85"/>
          <p:cNvSpPr txBox="1">
            <a:spLocks noChangeArrowheads="1"/>
          </p:cNvSpPr>
          <p:nvPr/>
        </p:nvSpPr>
        <p:spPr bwMode="auto">
          <a:xfrm>
            <a:off x="533400" y="27432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accent2"/>
                </a:solidFill>
                <a:latin typeface="VNI-Cooper" pitchFamily="2" charset="0"/>
              </a:rPr>
              <a:t>1</a:t>
            </a:r>
          </a:p>
        </p:txBody>
      </p:sp>
      <p:sp>
        <p:nvSpPr>
          <p:cNvPr id="34902" name="Text Box 86"/>
          <p:cNvSpPr txBox="1">
            <a:spLocks noChangeArrowheads="1"/>
          </p:cNvSpPr>
          <p:nvPr/>
        </p:nvSpPr>
        <p:spPr bwMode="auto">
          <a:xfrm>
            <a:off x="7162800" y="2590800"/>
            <a:ext cx="45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VNI-Cooper" pitchFamily="2" charset="0"/>
                <a:sym typeface="Wingdings" pitchFamily="2" charset="2"/>
              </a:rPr>
              <a:t></a:t>
            </a:r>
          </a:p>
        </p:txBody>
      </p:sp>
      <p:sp>
        <p:nvSpPr>
          <p:cNvPr id="34903" name="Text Box 87"/>
          <p:cNvSpPr txBox="1">
            <a:spLocks noChangeArrowheads="1"/>
          </p:cNvSpPr>
          <p:nvPr/>
        </p:nvSpPr>
        <p:spPr bwMode="auto">
          <a:xfrm>
            <a:off x="533400" y="320040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accent2"/>
                </a:solidFill>
                <a:latin typeface="VNI-Cooper" pitchFamily="2" charset="0"/>
              </a:rPr>
              <a:t>2</a:t>
            </a:r>
          </a:p>
        </p:txBody>
      </p:sp>
      <p:sp>
        <p:nvSpPr>
          <p:cNvPr id="34904" name="Text Box 88"/>
          <p:cNvSpPr txBox="1">
            <a:spLocks noChangeArrowheads="1"/>
          </p:cNvSpPr>
          <p:nvPr/>
        </p:nvSpPr>
        <p:spPr bwMode="auto">
          <a:xfrm>
            <a:off x="7162800" y="3124200"/>
            <a:ext cx="45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VNI-Cooper" pitchFamily="2" charset="0"/>
                <a:sym typeface="Wingdings" pitchFamily="2" charset="2"/>
              </a:rPr>
              <a:t></a:t>
            </a:r>
          </a:p>
        </p:txBody>
      </p:sp>
      <p:sp>
        <p:nvSpPr>
          <p:cNvPr id="34908" name="Text Box 92"/>
          <p:cNvSpPr txBox="1">
            <a:spLocks noChangeArrowheads="1"/>
          </p:cNvSpPr>
          <p:nvPr/>
        </p:nvSpPr>
        <p:spPr bwMode="auto">
          <a:xfrm>
            <a:off x="512763" y="4602163"/>
            <a:ext cx="381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accent2"/>
                </a:solidFill>
                <a:latin typeface="VNI-Cooper" pitchFamily="2" charset="0"/>
              </a:rPr>
              <a:t>5</a:t>
            </a:r>
          </a:p>
        </p:txBody>
      </p:sp>
      <p:sp>
        <p:nvSpPr>
          <p:cNvPr id="34909" name="Text Box 93"/>
          <p:cNvSpPr txBox="1">
            <a:spLocks noChangeArrowheads="1"/>
          </p:cNvSpPr>
          <p:nvPr/>
        </p:nvSpPr>
        <p:spPr bwMode="auto">
          <a:xfrm>
            <a:off x="7162800" y="4572000"/>
            <a:ext cx="45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VNI-Cooper" pitchFamily="2" charset="0"/>
                <a:sym typeface="Wingdings" pitchFamily="2" charset="2"/>
              </a:rPr>
              <a:t></a:t>
            </a:r>
          </a:p>
        </p:txBody>
      </p:sp>
      <p:sp>
        <p:nvSpPr>
          <p:cNvPr id="34910" name="Text Box 94"/>
          <p:cNvSpPr txBox="1">
            <a:spLocks noChangeArrowheads="1"/>
          </p:cNvSpPr>
          <p:nvPr/>
        </p:nvSpPr>
        <p:spPr bwMode="auto">
          <a:xfrm>
            <a:off x="512763" y="4083050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accent2"/>
                </a:solidFill>
                <a:latin typeface="VNI-Cooper" pitchFamily="2" charset="0"/>
              </a:rPr>
              <a:t>4</a:t>
            </a:r>
          </a:p>
        </p:txBody>
      </p:sp>
      <p:sp>
        <p:nvSpPr>
          <p:cNvPr id="34911" name="Text Box 95"/>
          <p:cNvSpPr txBox="1">
            <a:spLocks noChangeArrowheads="1"/>
          </p:cNvSpPr>
          <p:nvPr/>
        </p:nvSpPr>
        <p:spPr bwMode="auto">
          <a:xfrm>
            <a:off x="7162800" y="4114800"/>
            <a:ext cx="45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VNI-Cooper" pitchFamily="2" charset="0"/>
                <a:sym typeface="Wingdings" pitchFamily="2" charset="2"/>
              </a:rPr>
              <a:t></a:t>
            </a:r>
          </a:p>
        </p:txBody>
      </p:sp>
      <p:sp>
        <p:nvSpPr>
          <p:cNvPr id="34912" name="Text Box 96"/>
          <p:cNvSpPr txBox="1">
            <a:spLocks noChangeArrowheads="1"/>
          </p:cNvSpPr>
          <p:nvPr/>
        </p:nvSpPr>
        <p:spPr bwMode="auto">
          <a:xfrm>
            <a:off x="512763" y="3654425"/>
            <a:ext cx="381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accent2"/>
                </a:solidFill>
                <a:latin typeface="VNI-Cooper" pitchFamily="2" charset="0"/>
              </a:rPr>
              <a:t>3</a:t>
            </a:r>
          </a:p>
        </p:txBody>
      </p:sp>
      <p:sp>
        <p:nvSpPr>
          <p:cNvPr id="34913" name="Text Box 97"/>
          <p:cNvSpPr txBox="1">
            <a:spLocks noChangeArrowheads="1"/>
          </p:cNvSpPr>
          <p:nvPr/>
        </p:nvSpPr>
        <p:spPr bwMode="auto">
          <a:xfrm>
            <a:off x="7162800" y="3657600"/>
            <a:ext cx="45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VNI-Cooper" pitchFamily="2" charset="0"/>
                <a:sym typeface="Wingdings" pitchFamily="2" charset="2"/>
              </a:rPr>
              <a:t></a:t>
            </a:r>
          </a:p>
        </p:txBody>
      </p:sp>
      <p:sp>
        <p:nvSpPr>
          <p:cNvPr id="34914" name="Text Box 98"/>
          <p:cNvSpPr txBox="1">
            <a:spLocks noChangeArrowheads="1"/>
          </p:cNvSpPr>
          <p:nvPr/>
        </p:nvSpPr>
        <p:spPr bwMode="auto">
          <a:xfrm>
            <a:off x="0" y="6096000"/>
            <a:ext cx="2057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9900CC"/>
                </a:solidFill>
                <a:latin typeface="VNI-Cooper" pitchFamily="2" charset="0"/>
                <a:sym typeface="Wingdings" pitchFamily="2" charset="2"/>
              </a:rPr>
              <a:t>  CAÂU CHUÛ ÑEÀ</a:t>
            </a:r>
          </a:p>
        </p:txBody>
      </p:sp>
      <p:sp>
        <p:nvSpPr>
          <p:cNvPr id="34915" name="Text Box 99"/>
          <p:cNvSpPr txBox="1">
            <a:spLocks noChangeArrowheads="1"/>
          </p:cNvSpPr>
          <p:nvPr/>
        </p:nvSpPr>
        <p:spPr bwMode="auto">
          <a:xfrm>
            <a:off x="1905000" y="5867400"/>
            <a:ext cx="6553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9900CC"/>
                </a:solidFill>
                <a:latin typeface="Times New Roman" pitchFamily="18" charset="0"/>
              </a:rPr>
              <a:t> P   H   A   N   B  Ộ   I    C  H   Â  U</a:t>
            </a:r>
          </a:p>
        </p:txBody>
      </p:sp>
      <p:sp>
        <p:nvSpPr>
          <p:cNvPr id="34922" name="Text Box 106"/>
          <p:cNvSpPr txBox="1">
            <a:spLocks noChangeArrowheads="1"/>
          </p:cNvSpPr>
          <p:nvPr/>
        </p:nvSpPr>
        <p:spPr bwMode="auto">
          <a:xfrm>
            <a:off x="685800" y="304800"/>
            <a:ext cx="7467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00FF00"/>
                </a:solidFill>
                <a:latin typeface="Times New Roman" pitchFamily="18" charset="0"/>
              </a:rPr>
              <a:t>TRÒ CHƠI Ô CHỮ KÌ DIỆU</a:t>
            </a:r>
          </a:p>
        </p:txBody>
      </p:sp>
    </p:spTree>
    <p:extLst>
      <p:ext uri="{BB962C8B-B14F-4D97-AF65-F5344CB8AC3E}">
        <p14:creationId xmlns:p14="http://schemas.microsoft.com/office/powerpoint/2010/main" xmlns="" val="42520800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49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49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49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49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1000" fill="hold"/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1000" fill="hold"/>
                                        <p:tgtEl>
                                          <p:spTgt spid="348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1000" fill="hold"/>
                                        <p:tgtEl>
                                          <p:spTgt spid="348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348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o o chu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1000" fill="hold"/>
                                        <p:tgtEl>
                                          <p:spTgt spid="348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1000" fill="hold"/>
                                        <p:tgtEl>
                                          <p:spTgt spid="348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1000" fill="hold"/>
                                        <p:tgtEl>
                                          <p:spTgt spid="348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348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1000" fill="hold"/>
                                        <p:tgtEl>
                                          <p:spTgt spid="348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1000" fill="hold"/>
                                        <p:tgtEl>
                                          <p:spTgt spid="348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348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348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1000" fill="hold"/>
                                        <p:tgtEl>
                                          <p:spTgt spid="348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1000" fill="hold"/>
                                        <p:tgtEl>
                                          <p:spTgt spid="348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1000" fill="hold"/>
                                        <p:tgtEl>
                                          <p:spTgt spid="3484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3" dur="1000" fill="hold"/>
                                        <p:tgtEl>
                                          <p:spTgt spid="348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1000" fill="hold"/>
                                        <p:tgtEl>
                                          <p:spTgt spid="348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6" dur="1000" fill="hold"/>
                                        <p:tgtEl>
                                          <p:spTgt spid="348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1000" fill="hold"/>
                                        <p:tgtEl>
                                          <p:spTgt spid="348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8" dur="1000" fill="hold"/>
                                        <p:tgtEl>
                                          <p:spTgt spid="348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1000" fill="hold"/>
                                        <p:tgtEl>
                                          <p:spTgt spid="348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1000" fill="hold"/>
                                        <p:tgtEl>
                                          <p:spTgt spid="348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1000" fill="hold"/>
                                        <p:tgtEl>
                                          <p:spTgt spid="348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3" dur="1000" fill="hold"/>
                                        <p:tgtEl>
                                          <p:spTgt spid="348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90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49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1000"/>
                                        <p:tgtEl>
                                          <p:spTgt spid="348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 o chu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90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49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1000" fill="hold"/>
                                        <p:tgtEl>
                                          <p:spTgt spid="348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5" dur="1000" fill="hold"/>
                                        <p:tgtEl>
                                          <p:spTgt spid="348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6" dur="1000" fill="hold"/>
                                        <p:tgtEl>
                                          <p:spTgt spid="3485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7" dur="1000" fill="hold"/>
                                        <p:tgtEl>
                                          <p:spTgt spid="348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o o chu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9" dur="1000" fill="hold"/>
                                        <p:tgtEl>
                                          <p:spTgt spid="348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1000" fill="hold"/>
                                        <p:tgtEl>
                                          <p:spTgt spid="348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1" dur="1000" fill="hold"/>
                                        <p:tgtEl>
                                          <p:spTgt spid="3485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2" dur="1000" fill="hold"/>
                                        <p:tgtEl>
                                          <p:spTgt spid="348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4" dur="1000" fill="hold"/>
                                        <p:tgtEl>
                                          <p:spTgt spid="348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1000" fill="hold"/>
                                        <p:tgtEl>
                                          <p:spTgt spid="348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6" dur="1000" fill="hold"/>
                                        <p:tgtEl>
                                          <p:spTgt spid="3485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7" dur="1000" fill="hold"/>
                                        <p:tgtEl>
                                          <p:spTgt spid="348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" dur="1000" fill="hold"/>
                                        <p:tgtEl>
                                          <p:spTgt spid="348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" dur="1000" fill="hold"/>
                                        <p:tgtEl>
                                          <p:spTgt spid="348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1000" fill="hold"/>
                                        <p:tgtEl>
                                          <p:spTgt spid="348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2" dur="1000" fill="hold"/>
                                        <p:tgtEl>
                                          <p:spTgt spid="348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4" dur="1000" fill="hold"/>
                                        <p:tgtEl>
                                          <p:spTgt spid="348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1000" fill="hold"/>
                                        <p:tgtEl>
                                          <p:spTgt spid="348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1000" fill="hold"/>
                                        <p:tgtEl>
                                          <p:spTgt spid="348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7" dur="1000" fill="hold"/>
                                        <p:tgtEl>
                                          <p:spTgt spid="348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9" dur="1000" fill="hold"/>
                                        <p:tgtEl>
                                          <p:spTgt spid="348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1000" fill="hold"/>
                                        <p:tgtEl>
                                          <p:spTgt spid="348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1000" fill="hold"/>
                                        <p:tgtEl>
                                          <p:spTgt spid="3486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2" dur="1000" fill="hold"/>
                                        <p:tgtEl>
                                          <p:spTgt spid="348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903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349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8" dur="1000"/>
                                        <p:tgtEl>
                                          <p:spTgt spid="348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 o chu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904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349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 nodeType="clickPar">
                      <p:stCondLst>
                        <p:cond delay="0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3" dur="1000" fill="hold"/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4" dur="1000" fill="hold"/>
                                        <p:tgtEl>
                                          <p:spTgt spid="348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5" dur="1000" fill="hold"/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6" dur="1000" fill="hold"/>
                                        <p:tgtEl>
                                          <p:spTgt spid="348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21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8" dur="1000" fill="hold"/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9" dur="1000" fill="hold"/>
                                        <p:tgtEl>
                                          <p:spTgt spid="348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0" dur="1000" fill="hold"/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1" dur="1000" fill="hold"/>
                                        <p:tgtEl>
                                          <p:spTgt spid="348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o o chu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21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3" dur="1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4" dur="1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5" dur="1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6" dur="1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1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8" dur="1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9" dur="1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0" dur="1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1" dur="1000" fill="hold"/>
                                        <p:tgtEl>
                                          <p:spTgt spid="348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o o chu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3" dur="1000" fill="hold"/>
                                        <p:tgtEl>
                                          <p:spTgt spid="348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4" dur="1000" fill="hold"/>
                                        <p:tgtEl>
                                          <p:spTgt spid="348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5" dur="1000" fill="hold"/>
                                        <p:tgtEl>
                                          <p:spTgt spid="3486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16" dur="1000" fill="hold"/>
                                        <p:tgtEl>
                                          <p:spTgt spid="348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o o chu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8" dur="1000" fill="hold"/>
                                        <p:tgtEl>
                                          <p:spTgt spid="348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9" dur="1000" fill="hold"/>
                                        <p:tgtEl>
                                          <p:spTgt spid="348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0" dur="1000" fill="hold"/>
                                        <p:tgtEl>
                                          <p:spTgt spid="3486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1" dur="1000" fill="hold"/>
                                        <p:tgtEl>
                                          <p:spTgt spid="348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3" dur="1000" fill="hold"/>
                                        <p:tgtEl>
                                          <p:spTgt spid="348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4" dur="1000" fill="hold"/>
                                        <p:tgtEl>
                                          <p:spTgt spid="348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5" dur="1000" fill="hold"/>
                                        <p:tgtEl>
                                          <p:spTgt spid="348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26" dur="1000" fill="hold"/>
                                        <p:tgtEl>
                                          <p:spTgt spid="348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8" dur="1000" fill="hold"/>
                                        <p:tgtEl>
                                          <p:spTgt spid="348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9" dur="1000" fill="hold"/>
                                        <p:tgtEl>
                                          <p:spTgt spid="348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0" dur="1000" fill="hold"/>
                                        <p:tgtEl>
                                          <p:spTgt spid="348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1" dur="1000" fill="hold"/>
                                        <p:tgtEl>
                                          <p:spTgt spid="348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3" dur="1000" fill="hold"/>
                                        <p:tgtEl>
                                          <p:spTgt spid="348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4" dur="1000" fill="hold"/>
                                        <p:tgtEl>
                                          <p:spTgt spid="348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5" dur="1000" fill="hold"/>
                                        <p:tgtEl>
                                          <p:spTgt spid="3486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6" dur="1000" fill="hold"/>
                                        <p:tgtEl>
                                          <p:spTgt spid="348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8" dur="1000" fill="hold"/>
                                        <p:tgtEl>
                                          <p:spTgt spid="348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9" dur="1000" fill="hold"/>
                                        <p:tgtEl>
                                          <p:spTgt spid="348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0" dur="1000" fill="hold"/>
                                        <p:tgtEl>
                                          <p:spTgt spid="3487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1" dur="1000" fill="hold"/>
                                        <p:tgtEl>
                                          <p:spTgt spid="348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3" dur="1000" fill="hold"/>
                                        <p:tgtEl>
                                          <p:spTgt spid="348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4" dur="1000" fill="hold"/>
                                        <p:tgtEl>
                                          <p:spTgt spid="348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5" dur="1000" fill="hold"/>
                                        <p:tgtEl>
                                          <p:spTgt spid="3487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46" dur="1000" fill="hold"/>
                                        <p:tgtEl>
                                          <p:spTgt spid="348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908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349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 nodeType="clickPar">
                      <p:stCondLst>
                        <p:cond delay="0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2" dur="500"/>
                                        <p:tgtEl>
                                          <p:spTgt spid="348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 o chu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909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349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 nodeType="clickPar">
                      <p:stCondLst>
                        <p:cond delay="0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7" dur="1000" fill="hold"/>
                                        <p:tgtEl>
                                          <p:spTgt spid="348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8" dur="1000" fill="hold"/>
                                        <p:tgtEl>
                                          <p:spTgt spid="348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9" dur="1000" fill="hold"/>
                                        <p:tgtEl>
                                          <p:spTgt spid="3487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60" dur="1000" fill="hold"/>
                                        <p:tgtEl>
                                          <p:spTgt spid="348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o o chu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1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2" dur="1000" fill="hold"/>
                                        <p:tgtEl>
                                          <p:spTgt spid="348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3" dur="1000" fill="hold"/>
                                        <p:tgtEl>
                                          <p:spTgt spid="348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4" dur="1000" fill="hold"/>
                                        <p:tgtEl>
                                          <p:spTgt spid="3487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65" dur="1000" fill="hold"/>
                                        <p:tgtEl>
                                          <p:spTgt spid="348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7" dur="1000" fill="hold"/>
                                        <p:tgtEl>
                                          <p:spTgt spid="348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8" dur="1000" fill="hold"/>
                                        <p:tgtEl>
                                          <p:spTgt spid="348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9" dur="1000" fill="hold"/>
                                        <p:tgtEl>
                                          <p:spTgt spid="3487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70" dur="1000" fill="hold"/>
                                        <p:tgtEl>
                                          <p:spTgt spid="348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2" dur="1000" fill="hold"/>
                                        <p:tgtEl>
                                          <p:spTgt spid="348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3" dur="1000" fill="hold"/>
                                        <p:tgtEl>
                                          <p:spTgt spid="348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4" dur="1000" fill="hold"/>
                                        <p:tgtEl>
                                          <p:spTgt spid="3487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75" dur="1000" fill="hold"/>
                                        <p:tgtEl>
                                          <p:spTgt spid="348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7" dur="1000" fill="hold"/>
                                        <p:tgtEl>
                                          <p:spTgt spid="348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8" dur="1000" fill="hold"/>
                                        <p:tgtEl>
                                          <p:spTgt spid="348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9" dur="1000" fill="hold"/>
                                        <p:tgtEl>
                                          <p:spTgt spid="3487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80" dur="1000" fill="hold"/>
                                        <p:tgtEl>
                                          <p:spTgt spid="348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2" dur="1000" fill="hold"/>
                                        <p:tgtEl>
                                          <p:spTgt spid="348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3" dur="1000" fill="hold"/>
                                        <p:tgtEl>
                                          <p:spTgt spid="348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4" dur="1000" fill="hold"/>
                                        <p:tgtEl>
                                          <p:spTgt spid="3487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85" dur="1000" fill="hold"/>
                                        <p:tgtEl>
                                          <p:spTgt spid="348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7" dur="1000" fill="hold"/>
                                        <p:tgtEl>
                                          <p:spTgt spid="348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8" dur="1000" fill="hold"/>
                                        <p:tgtEl>
                                          <p:spTgt spid="348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9" dur="1000" fill="hold"/>
                                        <p:tgtEl>
                                          <p:spTgt spid="3488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90" dur="1000" fill="hold"/>
                                        <p:tgtEl>
                                          <p:spTgt spid="348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910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349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 nodeType="clickPar">
                      <p:stCondLst>
                        <p:cond delay="0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6" dur="500"/>
                                        <p:tgtEl>
                                          <p:spTgt spid="348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 o chu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911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349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 nodeType="clickPar">
                      <p:stCondLst>
                        <p:cond delay="0"/>
                      </p:stCondLst>
                      <p:childTnLst>
                        <p:par>
                          <p:cTn id="1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1" dur="1000" fill="hold"/>
                                        <p:tgtEl>
                                          <p:spTgt spid="348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2" dur="1000" fill="hold"/>
                                        <p:tgtEl>
                                          <p:spTgt spid="348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3" dur="1000" fill="hold"/>
                                        <p:tgtEl>
                                          <p:spTgt spid="348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04" dur="1000" fill="hold"/>
                                        <p:tgtEl>
                                          <p:spTgt spid="348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o o chu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5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6" dur="1000" fill="hold"/>
                                        <p:tgtEl>
                                          <p:spTgt spid="348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7" dur="1000" fill="hold"/>
                                        <p:tgtEl>
                                          <p:spTgt spid="348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8" dur="1000" fill="hold"/>
                                        <p:tgtEl>
                                          <p:spTgt spid="3488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09" dur="1000" fill="hold"/>
                                        <p:tgtEl>
                                          <p:spTgt spid="348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1" dur="1000" fill="hold"/>
                                        <p:tgtEl>
                                          <p:spTgt spid="348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2" dur="1000" fill="hold"/>
                                        <p:tgtEl>
                                          <p:spTgt spid="348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3" dur="1000" fill="hold"/>
                                        <p:tgtEl>
                                          <p:spTgt spid="3488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14" dur="1000" fill="hold"/>
                                        <p:tgtEl>
                                          <p:spTgt spid="348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6" dur="1000" fill="hold"/>
                                        <p:tgtEl>
                                          <p:spTgt spid="348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7" dur="1000" fill="hold"/>
                                        <p:tgtEl>
                                          <p:spTgt spid="348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8" dur="1000" fill="hold"/>
                                        <p:tgtEl>
                                          <p:spTgt spid="3488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19" dur="1000" fill="hold"/>
                                        <p:tgtEl>
                                          <p:spTgt spid="348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1" dur="1000" fill="hold"/>
                                        <p:tgtEl>
                                          <p:spTgt spid="348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2" dur="1000" fill="hold"/>
                                        <p:tgtEl>
                                          <p:spTgt spid="348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3" dur="1000" fill="hold"/>
                                        <p:tgtEl>
                                          <p:spTgt spid="3488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24" dur="1000" fill="hold"/>
                                        <p:tgtEl>
                                          <p:spTgt spid="348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6" dur="1000" fill="hold"/>
                                        <p:tgtEl>
                                          <p:spTgt spid="348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7" dur="1000" fill="hold"/>
                                        <p:tgtEl>
                                          <p:spTgt spid="348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8" dur="1000" fill="hold"/>
                                        <p:tgtEl>
                                          <p:spTgt spid="3488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29" dur="1000" fill="hold"/>
                                        <p:tgtEl>
                                          <p:spTgt spid="348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1" dur="1000" fill="hold"/>
                                        <p:tgtEl>
                                          <p:spTgt spid="348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2" dur="1000" fill="hold"/>
                                        <p:tgtEl>
                                          <p:spTgt spid="348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3" dur="1000" fill="hold"/>
                                        <p:tgtEl>
                                          <p:spTgt spid="3488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34" dur="1000" fill="hold"/>
                                        <p:tgtEl>
                                          <p:spTgt spid="348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6" dur="1000" fill="hold"/>
                                        <p:tgtEl>
                                          <p:spTgt spid="348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7" dur="1000" fill="hold"/>
                                        <p:tgtEl>
                                          <p:spTgt spid="348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8" dur="1000" fill="hold"/>
                                        <p:tgtEl>
                                          <p:spTgt spid="3488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39" dur="1000" fill="hold"/>
                                        <p:tgtEl>
                                          <p:spTgt spid="348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22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1" dur="1000" fill="hold"/>
                                        <p:tgtEl>
                                          <p:spTgt spid="348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2" dur="1000" fill="hold"/>
                                        <p:tgtEl>
                                          <p:spTgt spid="348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3" dur="1000" fill="hold"/>
                                        <p:tgtEl>
                                          <p:spTgt spid="3489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44" dur="1000" fill="hold"/>
                                        <p:tgtEl>
                                          <p:spTgt spid="348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912"/>
                  </p:tgtEl>
                </p:cond>
              </p:nextCondLst>
            </p:seq>
            <p:seq concurrent="1" nextAc="seek">
              <p:cTn id="245" restart="whenNotActive" fill="hold" evtFilter="cancelBubble" nodeType="interactiveSeq">
                <p:stCondLst>
                  <p:cond evt="onClick" delay="0">
                    <p:tgtEl>
                      <p:spTgt spid="349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6" fill="hold" nodeType="clickPar">
                      <p:stCondLst>
                        <p:cond delay="0"/>
                      </p:stCondLst>
                      <p:childTnLst>
                        <p:par>
                          <p:cTn id="2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0" dur="500"/>
                                        <p:tgtEl>
                                          <p:spTgt spid="348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mo o chu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913"/>
                  </p:tgtEl>
                </p:cond>
              </p:nextCondLst>
            </p:seq>
            <p:seq concurrent="1" nextAc="seek">
              <p:cTn id="251" restart="whenNotActive" fill="hold" evtFilter="cancelBubble" nodeType="interactiveSeq">
                <p:stCondLst>
                  <p:cond evt="onClick" delay="0">
                    <p:tgtEl>
                      <p:spTgt spid="349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2" fill="hold" nodeType="clickPar">
                      <p:stCondLst>
                        <p:cond delay="0"/>
                      </p:stCondLst>
                      <p:childTnLst>
                        <p:par>
                          <p:cTn id="2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6" dur="500"/>
                                        <p:tgtEl>
                                          <p:spTgt spid="349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o o ch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914"/>
                  </p:tgtEl>
                </p:cond>
              </p:nextCondLst>
            </p:seq>
          </p:childTnLst>
        </p:cTn>
      </p:par>
    </p:tnLst>
    <p:bldLst>
      <p:bldP spid="34837" grpId="0" animBg="1"/>
      <p:bldP spid="34837" grpId="1" animBg="1"/>
      <p:bldP spid="34838" grpId="0" animBg="1"/>
      <p:bldP spid="34838" grpId="1" animBg="1"/>
      <p:bldP spid="34844" grpId="0" animBg="1"/>
      <p:bldP spid="34845" grpId="0" animBg="1"/>
      <p:bldP spid="34846" grpId="0" animBg="1"/>
      <p:bldP spid="34847" grpId="0" animBg="1"/>
      <p:bldP spid="34848" grpId="0" animBg="1"/>
      <p:bldP spid="34849" grpId="0" animBg="1"/>
      <p:bldP spid="34856" grpId="0" animBg="1"/>
      <p:bldP spid="34857" grpId="0" animBg="1"/>
      <p:bldP spid="34858" grpId="0" animBg="1"/>
      <p:bldP spid="34859" grpId="0" animBg="1"/>
      <p:bldP spid="34860" grpId="0" animBg="1"/>
      <p:bldP spid="34861" grpId="0" animBg="1"/>
      <p:bldP spid="34864" grpId="0"/>
      <p:bldP spid="34865" grpId="0" animBg="1"/>
      <p:bldP spid="34866" grpId="0" animBg="1"/>
      <p:bldP spid="34867" grpId="0" animBg="1"/>
      <p:bldP spid="34868" grpId="0" animBg="1"/>
      <p:bldP spid="34869" grpId="0" animBg="1"/>
      <p:bldP spid="34870" grpId="0" animBg="1"/>
      <p:bldP spid="34871" grpId="0" animBg="1"/>
      <p:bldP spid="34873" grpId="0"/>
      <p:bldP spid="34874" grpId="0" animBg="1"/>
      <p:bldP spid="34875" grpId="0" animBg="1"/>
      <p:bldP spid="34876" grpId="0" animBg="1"/>
      <p:bldP spid="34877" grpId="0" animBg="1"/>
      <p:bldP spid="34878" grpId="0" animBg="1"/>
      <p:bldP spid="34879" grpId="0" animBg="1"/>
      <p:bldP spid="34880" grpId="0" animBg="1"/>
      <p:bldP spid="34881" grpId="0"/>
      <p:bldP spid="34882" grpId="0" animBg="1"/>
      <p:bldP spid="34883" grpId="0" animBg="1"/>
      <p:bldP spid="34884" grpId="0" animBg="1"/>
      <p:bldP spid="34885" grpId="0" animBg="1"/>
      <p:bldP spid="34886" grpId="0" animBg="1"/>
      <p:bldP spid="34887" grpId="0" animBg="1"/>
      <p:bldP spid="34888" grpId="0" animBg="1"/>
      <p:bldP spid="34889" grpId="0" animBg="1"/>
      <p:bldP spid="34890" grpId="0" animBg="1"/>
      <p:bldP spid="34891" grpId="0"/>
      <p:bldP spid="34892" grpId="0"/>
      <p:bldP spid="34915" grpId="0"/>
      <p:bldP spid="349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SZ16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94" t="2061" r="10156" b="51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00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1447800" y="2590800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prstTxWarp prst="textChevronInverted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en-US" sz="2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GIỜ HỌC ĐẾN ĐÂY LÀ KẾT THÚC</a:t>
            </a:r>
            <a:endParaRPr lang="en-US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600200" y="3535362"/>
            <a:ext cx="640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CHÚC CÁC EM CHĂM NGOAN HỌC GIỎI</a:t>
            </a:r>
          </a:p>
        </p:txBody>
      </p:sp>
    </p:spTree>
    <p:extLst>
      <p:ext uri="{BB962C8B-B14F-4D97-AF65-F5344CB8AC3E}">
        <p14:creationId xmlns:p14="http://schemas.microsoft.com/office/powerpoint/2010/main" xmlns="" val="809923887"/>
      </p:ext>
    </p:extLst>
  </p:cSld>
  <p:clrMapOvr>
    <a:masterClrMapping/>
  </p:clrMapOvr>
  <p:transition advTm="0">
    <p:sndAc>
      <p:stSnd>
        <p:snd r:embed="rId2" name="Track02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7997031" y="-121443"/>
            <a:ext cx="102552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8" y="0"/>
            <a:ext cx="12620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7848600" y="5791200"/>
            <a:ext cx="1295400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65087" y="5681663"/>
            <a:ext cx="11207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762000" y="914400"/>
            <a:ext cx="2514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4000" b="1" u="sng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Bài</a:t>
            </a:r>
            <a:r>
              <a:rPr lang="en-US" sz="4000" b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u="sng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cũ</a:t>
            </a:r>
            <a:r>
              <a:rPr lang="en-US" sz="4000" b="1" u="sng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: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81000" y="2743200"/>
            <a:ext cx="838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1.Cuối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kỉ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XIX, ở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ngành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432593" y="3962400"/>
            <a:ext cx="8077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tầng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  <p:bldP spid="1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7997031" y="-121443"/>
            <a:ext cx="102552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8" y="0"/>
            <a:ext cx="12620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7848600" y="5791200"/>
            <a:ext cx="1295400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65087" y="5681663"/>
            <a:ext cx="11207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72022" y="1066800"/>
            <a:ext cx="80858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PHAN BỘI CHÂU VÀ PHONG TRÀO ĐÔNG DU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Rectangle 8"/>
          <p:cNvSpPr>
            <a:spLocks noGrp="1" noChangeArrowheads="1"/>
          </p:cNvSpPr>
          <p:nvPr>
            <p:ph type="title"/>
          </p:nvPr>
        </p:nvSpPr>
        <p:spPr>
          <a:xfrm>
            <a:off x="533400" y="1828800"/>
            <a:ext cx="5791200" cy="609600"/>
          </a:xfrm>
        </p:spPr>
        <p:txBody>
          <a:bodyPr>
            <a:norm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Tiểu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Phan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Bội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5" descr="Phanboicha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2050311"/>
            <a:ext cx="2450510" cy="3664689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914400" y="2819400"/>
            <a:ext cx="4817446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 b="1" dirty="0" smtClean="0"/>
              <a:t>-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</a:rPr>
              <a:t>Đọc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SGK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</a:rPr>
              <a:t>từ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 :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“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</a:rPr>
              <a:t>Phan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</a:rPr>
              <a:t>Bội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</a:rPr>
              <a:t>Châu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</a:rPr>
              <a:t>sinh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tx2">
                    <a:lumMod val="75000"/>
                  </a:schemeClr>
                </a:solidFill>
              </a:rPr>
              <a:t>năm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 1867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...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</a:rPr>
              <a:t>dân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75000"/>
                  </a:schemeClr>
                </a:solidFill>
              </a:rPr>
              <a:t>tộc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</a:rPr>
              <a:t>.”</a:t>
            </a:r>
            <a:endParaRPr lang="en-US" sz="2800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>
              <a:spcBef>
                <a:spcPct val="50000"/>
              </a:spcBef>
            </a:pPr>
            <a:r>
              <a:rPr lang="en-US" sz="3200" b="1" dirty="0" smtClean="0"/>
              <a:t>- </a:t>
            </a:r>
            <a:r>
              <a:rPr lang="en-US" sz="3200" b="1" dirty="0" err="1" smtClean="0"/>
              <a:t>Hãy</a:t>
            </a:r>
            <a:r>
              <a:rPr lang="en-US" sz="3200" b="1" dirty="0" smtClean="0"/>
              <a:t> </a:t>
            </a:r>
            <a:r>
              <a:rPr lang="en-US" sz="3200" b="1" dirty="0" err="1"/>
              <a:t>nêu</a:t>
            </a:r>
            <a:r>
              <a:rPr lang="en-US" sz="3200" b="1" dirty="0"/>
              <a:t> </a:t>
            </a:r>
            <a:r>
              <a:rPr lang="en-US" sz="3200" b="1" dirty="0" err="1"/>
              <a:t>tóm</a:t>
            </a:r>
            <a:r>
              <a:rPr lang="en-US" sz="3200" b="1" dirty="0"/>
              <a:t> </a:t>
            </a:r>
            <a:r>
              <a:rPr lang="en-US" sz="3200" b="1" dirty="0" err="1"/>
              <a:t>tắt</a:t>
            </a:r>
            <a:r>
              <a:rPr lang="en-US" sz="3200" b="1" dirty="0"/>
              <a:t> </a:t>
            </a:r>
            <a:r>
              <a:rPr lang="en-US" sz="3200" b="1" dirty="0" err="1"/>
              <a:t>tiểu</a:t>
            </a:r>
            <a:r>
              <a:rPr lang="en-US" sz="3200" b="1" dirty="0"/>
              <a:t> </a:t>
            </a:r>
            <a:r>
              <a:rPr lang="en-US" sz="3200" b="1" dirty="0" err="1"/>
              <a:t>sử</a:t>
            </a:r>
            <a:r>
              <a:rPr lang="en-US" sz="3200" b="1" dirty="0"/>
              <a:t> </a:t>
            </a:r>
            <a:r>
              <a:rPr lang="en-US" sz="3200" b="1" dirty="0" err="1"/>
              <a:t>của</a:t>
            </a:r>
            <a:r>
              <a:rPr lang="en-US" sz="3200" b="1" dirty="0"/>
              <a:t> </a:t>
            </a:r>
            <a:r>
              <a:rPr lang="en-US" sz="3200" b="1" dirty="0" err="1"/>
              <a:t>Phan</a:t>
            </a:r>
            <a:r>
              <a:rPr lang="en-US" sz="3200" b="1" dirty="0"/>
              <a:t> </a:t>
            </a:r>
            <a:r>
              <a:rPr lang="en-US" sz="3200" b="1" dirty="0" err="1"/>
              <a:t>Bội</a:t>
            </a:r>
            <a:r>
              <a:rPr lang="en-US" sz="3200" b="1" dirty="0"/>
              <a:t> </a:t>
            </a:r>
            <a:r>
              <a:rPr lang="en-US" sz="3200" b="1" dirty="0" err="1"/>
              <a:t>Châu</a:t>
            </a:r>
            <a:endParaRPr lang="en-US" sz="32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7997031" y="-121443"/>
            <a:ext cx="102552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8" y="0"/>
            <a:ext cx="12620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7848600" y="5791200"/>
            <a:ext cx="1295400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65087" y="5681663"/>
            <a:ext cx="11207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5" descr="Phanboicha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838200"/>
            <a:ext cx="3124200" cy="4672179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09600" y="5715000"/>
            <a:ext cx="40318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</a:rPr>
              <a:t>Phan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Bội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</a:rPr>
              <a:t>Châu</a:t>
            </a:r>
            <a:r>
              <a:rPr lang="en-US" sz="2400" b="1" dirty="0" smtClean="0">
                <a:solidFill>
                  <a:srgbClr val="FF0000"/>
                </a:solidFill>
              </a:rPr>
              <a:t>  (1867 – 1940 )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8200" y="1595348"/>
            <a:ext cx="396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Phan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Bội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Châu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Sinh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năm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1867 – 1940.</a:t>
            </a:r>
          </a:p>
          <a:p>
            <a:pPr algn="just"/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-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Quê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:  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huyện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Nam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Đàn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tỉnh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Nghệ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An.</a:t>
            </a:r>
            <a:endParaRPr lang="en-US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24400" y="3194136"/>
            <a:ext cx="396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Ông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là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người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thông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minh,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học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rộng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tài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cao,có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ý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chí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đánh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đuổi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giặc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Pháp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Là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nhà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nho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giàu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lòng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yêu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nước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đầu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thế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kỉ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XX.</a:t>
            </a:r>
            <a:endParaRPr lang="en-US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Rectangle 8"/>
          <p:cNvSpPr>
            <a:spLocks noGrp="1" noChangeArrowheads="1"/>
          </p:cNvSpPr>
          <p:nvPr>
            <p:ph type="title"/>
          </p:nvPr>
        </p:nvSpPr>
        <p:spPr>
          <a:xfrm>
            <a:off x="3733800" y="914400"/>
            <a:ext cx="5791200" cy="609600"/>
          </a:xfrm>
        </p:spPr>
        <p:txBody>
          <a:bodyPr>
            <a:norm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Tiểu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Phan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Bội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Châu</a:t>
            </a:r>
            <a:r>
              <a:rPr lang="en-US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en-US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7997031" y="-121443"/>
            <a:ext cx="102552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8" y="0"/>
            <a:ext cx="12620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7848600" y="5791200"/>
            <a:ext cx="1295400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65087" y="5681663"/>
            <a:ext cx="11207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0" y="763916"/>
            <a:ext cx="80858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PHAN BỘI CHÂU VÀ PHONG TRÀO ĐÔNG DU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685800" y="1600200"/>
            <a:ext cx="441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 dirty="0">
                <a:solidFill>
                  <a:srgbClr val="FF0000"/>
                </a:solidFill>
              </a:rPr>
              <a:t>2. </a:t>
            </a:r>
            <a:r>
              <a:rPr lang="en-US" sz="2800" b="1" u="sng" dirty="0" err="1">
                <a:solidFill>
                  <a:srgbClr val="FF0000"/>
                </a:solidFill>
              </a:rPr>
              <a:t>Phong</a:t>
            </a:r>
            <a:r>
              <a:rPr lang="en-US" sz="2800" b="1" u="sng" dirty="0">
                <a:solidFill>
                  <a:srgbClr val="FF0000"/>
                </a:solidFill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</a:rPr>
              <a:t>trào</a:t>
            </a:r>
            <a:r>
              <a:rPr lang="en-US" sz="2800" b="1" u="sng" dirty="0">
                <a:solidFill>
                  <a:srgbClr val="FF0000"/>
                </a:solidFill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</a:rPr>
              <a:t>Đông</a:t>
            </a:r>
            <a:r>
              <a:rPr lang="en-US" sz="2800" b="1" u="sng" dirty="0">
                <a:solidFill>
                  <a:srgbClr val="FF0000"/>
                </a:solidFill>
              </a:rPr>
              <a:t> Du :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066800" y="2667000"/>
            <a:ext cx="3962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a) </a:t>
            </a:r>
            <a:r>
              <a:rPr lang="en-US" sz="2400" b="1" u="sng" dirty="0" err="1"/>
              <a:t>Mục</a:t>
            </a:r>
            <a:r>
              <a:rPr lang="en-US" sz="2400" b="1" u="sng" dirty="0"/>
              <a:t> </a:t>
            </a:r>
            <a:r>
              <a:rPr lang="en-US" sz="2400" b="1" u="sng" dirty="0" err="1"/>
              <a:t>đích</a:t>
            </a:r>
            <a:r>
              <a:rPr lang="en-US" sz="2400" b="1" u="sng" dirty="0"/>
              <a:t> :</a:t>
            </a:r>
          </a:p>
        </p:txBody>
      </p:sp>
      <p:sp>
        <p:nvSpPr>
          <p:cNvPr id="19" name="Cloud Callout 18"/>
          <p:cNvSpPr/>
          <p:nvPr/>
        </p:nvSpPr>
        <p:spPr>
          <a:xfrm>
            <a:off x="457200" y="3124200"/>
            <a:ext cx="8229600" cy="1371600"/>
          </a:xfrm>
          <a:prstGeom prst="cloudCallout">
            <a:avLst>
              <a:gd name="adj1" fmla="val -22884"/>
              <a:gd name="adj2" fmla="val 13794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  <a:latin typeface=".VnTime" pitchFamily="34" charset="0"/>
              </a:rPr>
              <a:t>M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ục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đích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của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phong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trào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Đông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du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là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gì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?</a:t>
            </a:r>
          </a:p>
          <a:p>
            <a:pPr algn="ctr"/>
            <a:endParaRPr lang="en-US" sz="2400" dirty="0"/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762000" y="3124200"/>
            <a:ext cx="784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err="1"/>
              <a:t>Cử</a:t>
            </a:r>
            <a:r>
              <a:rPr lang="en-US" sz="2400" b="1" dirty="0"/>
              <a:t> </a:t>
            </a:r>
            <a:r>
              <a:rPr lang="en-US" sz="2400" b="1" dirty="0" err="1"/>
              <a:t>người</a:t>
            </a:r>
            <a:r>
              <a:rPr lang="en-US" sz="2400" b="1" dirty="0"/>
              <a:t> sang </a:t>
            </a:r>
            <a:r>
              <a:rPr lang="en-US" sz="2400" b="1" dirty="0" err="1"/>
              <a:t>Nhật</a:t>
            </a:r>
            <a:r>
              <a:rPr lang="en-US" sz="2400" b="1" dirty="0"/>
              <a:t> </a:t>
            </a:r>
            <a:r>
              <a:rPr lang="en-US" sz="2400" b="1" dirty="0" err="1"/>
              <a:t>học</a:t>
            </a:r>
            <a:r>
              <a:rPr lang="en-US" sz="2400" b="1" dirty="0"/>
              <a:t> </a:t>
            </a:r>
            <a:r>
              <a:rPr lang="en-US" sz="2400" b="1" dirty="0" err="1"/>
              <a:t>tập</a:t>
            </a:r>
            <a:r>
              <a:rPr lang="en-US" sz="2400" b="1" dirty="0"/>
              <a:t> </a:t>
            </a:r>
            <a:r>
              <a:rPr lang="en-US" sz="2400" b="1" dirty="0" err="1"/>
              <a:t>để</a:t>
            </a:r>
            <a:r>
              <a:rPr lang="en-US" sz="2400" b="1" dirty="0"/>
              <a:t> </a:t>
            </a:r>
            <a:r>
              <a:rPr lang="en-US" sz="2400" b="1" dirty="0" err="1"/>
              <a:t>đào</a:t>
            </a:r>
            <a:r>
              <a:rPr lang="en-US" sz="2400" b="1" dirty="0"/>
              <a:t> </a:t>
            </a:r>
            <a:r>
              <a:rPr lang="en-US" sz="2400" b="1" dirty="0" err="1"/>
              <a:t>tạo</a:t>
            </a:r>
            <a:r>
              <a:rPr lang="en-US" sz="2400" b="1" dirty="0"/>
              <a:t> </a:t>
            </a:r>
            <a:r>
              <a:rPr lang="en-US" sz="2400" b="1" dirty="0" err="1"/>
              <a:t>nhân</a:t>
            </a:r>
            <a:r>
              <a:rPr lang="en-US" sz="2400" b="1" dirty="0"/>
              <a:t> </a:t>
            </a:r>
            <a:r>
              <a:rPr lang="en-US" sz="2400" b="1" dirty="0" err="1"/>
              <a:t>tài</a:t>
            </a:r>
            <a:r>
              <a:rPr lang="en-US" sz="2400" b="1" dirty="0"/>
              <a:t> </a:t>
            </a:r>
            <a:r>
              <a:rPr lang="en-US" sz="2400" b="1" dirty="0" err="1"/>
              <a:t>cứu</a:t>
            </a:r>
            <a:r>
              <a:rPr lang="en-US" sz="2400" b="1" dirty="0"/>
              <a:t> </a:t>
            </a:r>
            <a:r>
              <a:rPr lang="en-US" sz="2400" b="1" dirty="0" err="1"/>
              <a:t>nước</a:t>
            </a:r>
            <a:r>
              <a:rPr lang="en-US" sz="2400" b="1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 animBg="1"/>
      <p:bldP spid="19" grpId="1" animBg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7997031" y="-121443"/>
            <a:ext cx="102552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8" y="0"/>
            <a:ext cx="12620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7848600" y="5791200"/>
            <a:ext cx="1295400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65087" y="5681663"/>
            <a:ext cx="11207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0" y="732773"/>
            <a:ext cx="80858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PHAN BỘI CHÂU VÀ PHONG TRÀO ĐÔNG DU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685800" y="1752600"/>
            <a:ext cx="441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 dirty="0">
                <a:solidFill>
                  <a:srgbClr val="FF0000"/>
                </a:solidFill>
              </a:rPr>
              <a:t>2. </a:t>
            </a:r>
            <a:r>
              <a:rPr lang="en-US" sz="2800" b="1" u="sng" dirty="0" err="1">
                <a:solidFill>
                  <a:srgbClr val="FF0000"/>
                </a:solidFill>
              </a:rPr>
              <a:t>Phong</a:t>
            </a:r>
            <a:r>
              <a:rPr lang="en-US" sz="2800" b="1" u="sng" dirty="0">
                <a:solidFill>
                  <a:srgbClr val="FF0000"/>
                </a:solidFill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</a:rPr>
              <a:t>trào</a:t>
            </a:r>
            <a:r>
              <a:rPr lang="en-US" sz="2800" b="1" u="sng" dirty="0">
                <a:solidFill>
                  <a:srgbClr val="FF0000"/>
                </a:solidFill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</a:rPr>
              <a:t>Đông</a:t>
            </a:r>
            <a:r>
              <a:rPr lang="en-US" sz="2800" b="1" u="sng" dirty="0">
                <a:solidFill>
                  <a:srgbClr val="FF0000"/>
                </a:solidFill>
              </a:rPr>
              <a:t> Du :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066800" y="2667000"/>
            <a:ext cx="3962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a) </a:t>
            </a:r>
            <a:r>
              <a:rPr lang="en-US" sz="2400" b="1" u="sng" dirty="0" err="1"/>
              <a:t>Mục</a:t>
            </a:r>
            <a:r>
              <a:rPr lang="en-US" sz="2400" b="1" u="sng" dirty="0"/>
              <a:t> </a:t>
            </a:r>
            <a:r>
              <a:rPr lang="en-US" sz="2400" b="1" u="sng" dirty="0" err="1"/>
              <a:t>đích</a:t>
            </a:r>
            <a:r>
              <a:rPr lang="en-US" sz="2400" b="1" u="sng" dirty="0"/>
              <a:t> 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66800" y="3048000"/>
            <a:ext cx="18886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b) </a:t>
            </a:r>
            <a:r>
              <a:rPr lang="en-US" sz="2400" b="1" u="sng" dirty="0" err="1" smtClean="0"/>
              <a:t>Diễn</a:t>
            </a:r>
            <a:r>
              <a:rPr lang="en-US" sz="2400" b="1" u="sng" dirty="0" smtClean="0"/>
              <a:t> </a:t>
            </a:r>
            <a:r>
              <a:rPr lang="en-US" sz="2400" b="1" u="sng" dirty="0" err="1" smtClean="0"/>
              <a:t>biến</a:t>
            </a:r>
            <a:r>
              <a:rPr lang="en-US" sz="2400" b="1" u="sng" dirty="0" smtClean="0"/>
              <a:t> :</a:t>
            </a:r>
            <a:endParaRPr lang="en-US" sz="2400" b="1" u="sng" dirty="0"/>
          </a:p>
        </p:txBody>
      </p:sp>
      <p:sp>
        <p:nvSpPr>
          <p:cNvPr id="16" name="Cloud Callout 15"/>
          <p:cNvSpPr/>
          <p:nvPr/>
        </p:nvSpPr>
        <p:spPr>
          <a:xfrm>
            <a:off x="762000" y="3505200"/>
            <a:ext cx="7924800" cy="2057400"/>
          </a:xfrm>
          <a:prstGeom prst="cloudCallout">
            <a:avLst>
              <a:gd name="adj1" fmla="val -28652"/>
              <a:gd name="adj2" fmla="val 9057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00FF"/>
                </a:solidFill>
              </a:rPr>
              <a:t>Phong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trào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bắt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đầu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từ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năm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nào</a:t>
            </a:r>
            <a:r>
              <a:rPr lang="en-US" sz="2800" b="1" dirty="0" smtClean="0">
                <a:solidFill>
                  <a:srgbClr val="0000FF"/>
                </a:solidFill>
              </a:rPr>
              <a:t>?</a:t>
            </a:r>
            <a:r>
              <a:rPr lang="en-US" sz="2800" b="1" dirty="0" smtClean="0"/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Nhân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dân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trong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nước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hưởng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ứng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và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ủng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hộ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phong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trào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ra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</a:rPr>
              <a:t>sao</a:t>
            </a:r>
            <a:r>
              <a:rPr lang="en-US" sz="2800" b="1" dirty="0" smtClean="0">
                <a:solidFill>
                  <a:srgbClr val="0000FF"/>
                </a:solidFill>
              </a:rPr>
              <a:t>? 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838200" y="3581400"/>
            <a:ext cx="8153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- </a:t>
            </a:r>
            <a:r>
              <a:rPr lang="en-US" sz="2400" b="1" dirty="0" err="1"/>
              <a:t>Bắt</a:t>
            </a:r>
            <a:r>
              <a:rPr lang="en-US" sz="2400" b="1" dirty="0"/>
              <a:t> </a:t>
            </a:r>
            <a:r>
              <a:rPr lang="en-US" sz="2400" b="1" dirty="0" err="1"/>
              <a:t>đầu</a:t>
            </a:r>
            <a:r>
              <a:rPr lang="en-US" sz="2400" b="1" dirty="0"/>
              <a:t> </a:t>
            </a:r>
            <a:r>
              <a:rPr lang="en-US" sz="2400" b="1" dirty="0" err="1"/>
              <a:t>năm</a:t>
            </a:r>
            <a:r>
              <a:rPr lang="en-US" sz="2400" b="1" dirty="0"/>
              <a:t> 1905, </a:t>
            </a:r>
            <a:r>
              <a:rPr lang="en-US" sz="2400" b="1" dirty="0" err="1"/>
              <a:t>lúc</a:t>
            </a:r>
            <a:r>
              <a:rPr lang="en-US" sz="2400" b="1" dirty="0"/>
              <a:t> </a:t>
            </a:r>
            <a:r>
              <a:rPr lang="en-US" sz="2400" b="1" dirty="0" err="1"/>
              <a:t>đầu</a:t>
            </a:r>
            <a:r>
              <a:rPr lang="en-US" sz="2400" b="1" dirty="0"/>
              <a:t> </a:t>
            </a:r>
            <a:r>
              <a:rPr lang="en-US" sz="2400" b="1" dirty="0" err="1"/>
              <a:t>có</a:t>
            </a:r>
            <a:r>
              <a:rPr lang="en-US" sz="2400" b="1" dirty="0"/>
              <a:t> 9 </a:t>
            </a:r>
            <a:r>
              <a:rPr lang="en-US" sz="2400" b="1" dirty="0" err="1"/>
              <a:t>người</a:t>
            </a:r>
            <a:r>
              <a:rPr lang="en-US" sz="2400" b="1" dirty="0"/>
              <a:t> sang </a:t>
            </a:r>
            <a:r>
              <a:rPr lang="en-US" sz="2400" b="1" dirty="0" err="1"/>
              <a:t>Nhật</a:t>
            </a:r>
            <a:r>
              <a:rPr lang="en-US" sz="2400" b="1" dirty="0"/>
              <a:t> </a:t>
            </a:r>
            <a:r>
              <a:rPr lang="en-US" sz="2400" b="1" dirty="0" err="1"/>
              <a:t>Bản</a:t>
            </a:r>
            <a:r>
              <a:rPr lang="en-US" sz="2400" b="1" dirty="0"/>
              <a:t> </a:t>
            </a:r>
            <a:r>
              <a:rPr lang="en-US" sz="2400" b="1" dirty="0" err="1"/>
              <a:t>cùng</a:t>
            </a:r>
            <a:r>
              <a:rPr lang="en-US" sz="2400" b="1" dirty="0"/>
              <a:t> </a:t>
            </a:r>
            <a:r>
              <a:rPr lang="en-US" sz="2400" b="1" dirty="0" err="1"/>
              <a:t>Phan</a:t>
            </a:r>
            <a:r>
              <a:rPr lang="en-US" sz="2400" b="1" dirty="0"/>
              <a:t> </a:t>
            </a:r>
            <a:r>
              <a:rPr lang="en-US" sz="2400" b="1" dirty="0" err="1"/>
              <a:t>Bội</a:t>
            </a:r>
            <a:r>
              <a:rPr lang="en-US" sz="2400" b="1" dirty="0"/>
              <a:t> </a:t>
            </a:r>
            <a:r>
              <a:rPr lang="en-US" sz="2400" b="1" dirty="0" err="1"/>
              <a:t>Châu</a:t>
            </a:r>
            <a:r>
              <a:rPr lang="en-US" sz="2400" b="1" dirty="0"/>
              <a:t>.</a:t>
            </a:r>
          </a:p>
          <a:p>
            <a:pPr>
              <a:spcBef>
                <a:spcPct val="50000"/>
              </a:spcBef>
            </a:pPr>
            <a:r>
              <a:rPr lang="en-US" sz="2400" b="1" dirty="0"/>
              <a:t>- </a:t>
            </a:r>
            <a:r>
              <a:rPr lang="en-US" sz="2400" b="1" dirty="0" err="1"/>
              <a:t>Đến</a:t>
            </a:r>
            <a:r>
              <a:rPr lang="en-US" sz="2400" b="1" dirty="0"/>
              <a:t> </a:t>
            </a:r>
            <a:r>
              <a:rPr lang="en-US" sz="2400" b="1" dirty="0" err="1"/>
              <a:t>năm</a:t>
            </a:r>
            <a:r>
              <a:rPr lang="en-US" sz="2400" b="1" dirty="0"/>
              <a:t> 1907 </a:t>
            </a:r>
            <a:r>
              <a:rPr lang="en-US" sz="2400" b="1" dirty="0" err="1"/>
              <a:t>đã</a:t>
            </a:r>
            <a:r>
              <a:rPr lang="en-US" sz="2400" b="1" dirty="0"/>
              <a:t> </a:t>
            </a:r>
            <a:r>
              <a:rPr lang="en-US" sz="2400" b="1" dirty="0" err="1"/>
              <a:t>có</a:t>
            </a:r>
            <a:r>
              <a:rPr lang="en-US" sz="2400" b="1" dirty="0"/>
              <a:t> </a:t>
            </a:r>
            <a:r>
              <a:rPr lang="en-US" sz="2400" b="1" dirty="0" err="1"/>
              <a:t>khoảng</a:t>
            </a:r>
            <a:r>
              <a:rPr lang="en-US" sz="2400" b="1" dirty="0"/>
              <a:t> 200 </a:t>
            </a:r>
            <a:r>
              <a:rPr lang="en-US" sz="2400" b="1" dirty="0" err="1"/>
              <a:t>học</a:t>
            </a:r>
            <a:r>
              <a:rPr lang="en-US" sz="2400" b="1" dirty="0"/>
              <a:t> </a:t>
            </a:r>
            <a:r>
              <a:rPr lang="en-US" sz="2400" b="1" dirty="0" err="1"/>
              <a:t>sinh</a:t>
            </a:r>
            <a:r>
              <a:rPr lang="en-US" sz="2400" b="1" dirty="0"/>
              <a:t> du </a:t>
            </a:r>
            <a:r>
              <a:rPr lang="en-US" sz="2400" b="1" dirty="0" err="1"/>
              <a:t>học</a:t>
            </a:r>
            <a:r>
              <a:rPr lang="en-US" sz="2400" b="1" dirty="0"/>
              <a:t> ở </a:t>
            </a:r>
            <a:r>
              <a:rPr lang="en-US" sz="2400" b="1" dirty="0" err="1"/>
              <a:t>Nhật</a:t>
            </a:r>
            <a:r>
              <a:rPr lang="en-US" sz="2400" b="1" dirty="0"/>
              <a:t> </a:t>
            </a:r>
            <a:r>
              <a:rPr lang="en-US" sz="2400" b="1" dirty="0" err="1"/>
              <a:t>Bản</a:t>
            </a:r>
            <a:r>
              <a:rPr lang="en-US" sz="2400" b="1" dirty="0"/>
              <a:t>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400" b="1" dirty="0" smtClean="0"/>
              <a:t> </a:t>
            </a:r>
            <a:r>
              <a:rPr lang="en-US" sz="2400" b="1" dirty="0" err="1" smtClean="0"/>
              <a:t>Phong</a:t>
            </a:r>
            <a:r>
              <a:rPr lang="en-US" sz="2400" b="1" dirty="0" smtClean="0"/>
              <a:t> </a:t>
            </a:r>
            <a:r>
              <a:rPr lang="en-US" sz="2400" b="1" dirty="0" err="1"/>
              <a:t>trào</a:t>
            </a:r>
            <a:r>
              <a:rPr lang="en-US" sz="2400" b="1" dirty="0"/>
              <a:t> </a:t>
            </a:r>
            <a:r>
              <a:rPr lang="en-US" sz="2400" b="1" dirty="0" err="1"/>
              <a:t>Đông</a:t>
            </a:r>
            <a:r>
              <a:rPr lang="en-US" sz="2400" b="1" dirty="0"/>
              <a:t> du </a:t>
            </a:r>
            <a:r>
              <a:rPr lang="en-US" sz="2400" b="1" dirty="0" err="1"/>
              <a:t>ngày</a:t>
            </a:r>
            <a:r>
              <a:rPr lang="en-US" sz="2400" b="1" dirty="0"/>
              <a:t> </a:t>
            </a:r>
            <a:r>
              <a:rPr lang="en-US" sz="2400" b="1" dirty="0" err="1"/>
              <a:t>càng</a:t>
            </a:r>
            <a:r>
              <a:rPr lang="en-US" sz="2400" b="1" dirty="0"/>
              <a:t> </a:t>
            </a:r>
            <a:r>
              <a:rPr lang="en-US" sz="2400" b="1" dirty="0" err="1"/>
              <a:t>phát</a:t>
            </a:r>
            <a:r>
              <a:rPr lang="en-US" sz="2400" b="1" dirty="0"/>
              <a:t> </a:t>
            </a:r>
            <a:r>
              <a:rPr lang="en-US" sz="2400" b="1" dirty="0" err="1"/>
              <a:t>triển</a:t>
            </a:r>
            <a:r>
              <a:rPr lang="en-US" sz="2400" b="1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  <p:bldP spid="16" grpId="1" animBg="1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7997031" y="-121443"/>
            <a:ext cx="102552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8" y="0"/>
            <a:ext cx="12620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7848600" y="5791200"/>
            <a:ext cx="1295400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65087" y="5681663"/>
            <a:ext cx="11207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0" y="763916"/>
            <a:ext cx="80858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PHAN BỘI CHÂU VÀ PHONG TRÀO ĐÔNG DU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685800" y="2133600"/>
            <a:ext cx="441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u="sng" dirty="0">
                <a:solidFill>
                  <a:srgbClr val="FF0000"/>
                </a:solidFill>
              </a:rPr>
              <a:t>2. </a:t>
            </a:r>
            <a:r>
              <a:rPr lang="en-US" sz="2800" b="1" u="sng" dirty="0" err="1">
                <a:solidFill>
                  <a:srgbClr val="FF0000"/>
                </a:solidFill>
              </a:rPr>
              <a:t>Phong</a:t>
            </a:r>
            <a:r>
              <a:rPr lang="en-US" sz="2800" b="1" u="sng" dirty="0">
                <a:solidFill>
                  <a:srgbClr val="FF0000"/>
                </a:solidFill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</a:rPr>
              <a:t>trào</a:t>
            </a:r>
            <a:r>
              <a:rPr lang="en-US" sz="2800" b="1" u="sng" dirty="0">
                <a:solidFill>
                  <a:srgbClr val="FF0000"/>
                </a:solidFill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</a:rPr>
              <a:t>Đông</a:t>
            </a:r>
            <a:r>
              <a:rPr lang="en-US" sz="2800" b="1" u="sng" dirty="0">
                <a:solidFill>
                  <a:srgbClr val="FF0000"/>
                </a:solidFill>
              </a:rPr>
              <a:t> Du :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066800" y="2667000"/>
            <a:ext cx="3962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a) </a:t>
            </a:r>
            <a:r>
              <a:rPr lang="en-US" sz="2400" b="1" u="sng" dirty="0" err="1"/>
              <a:t>Mục</a:t>
            </a:r>
            <a:r>
              <a:rPr lang="en-US" sz="2400" b="1" u="sng" dirty="0"/>
              <a:t> </a:t>
            </a:r>
            <a:r>
              <a:rPr lang="en-US" sz="2400" b="1" u="sng" dirty="0" err="1"/>
              <a:t>đích</a:t>
            </a:r>
            <a:r>
              <a:rPr lang="en-US" sz="2400" b="1" u="sng" dirty="0"/>
              <a:t> 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66800" y="3124200"/>
            <a:ext cx="18886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b) </a:t>
            </a:r>
            <a:r>
              <a:rPr lang="en-US" sz="2400" b="1" u="sng" dirty="0" err="1" smtClean="0"/>
              <a:t>Diễn</a:t>
            </a:r>
            <a:r>
              <a:rPr lang="en-US" sz="2400" b="1" u="sng" dirty="0" smtClean="0"/>
              <a:t> </a:t>
            </a:r>
            <a:r>
              <a:rPr lang="en-US" sz="2400" b="1" u="sng" dirty="0" err="1" smtClean="0"/>
              <a:t>biến</a:t>
            </a:r>
            <a:r>
              <a:rPr lang="en-US" sz="2400" b="1" u="sng" dirty="0" smtClean="0"/>
              <a:t> :</a:t>
            </a:r>
            <a:endParaRPr lang="en-US" sz="2400" b="1" u="sng" dirty="0"/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1066800" y="3505200"/>
            <a:ext cx="320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c) </a:t>
            </a:r>
            <a:r>
              <a:rPr lang="en-US" sz="2400" b="1" u="sng" dirty="0" err="1"/>
              <a:t>Kết</a:t>
            </a:r>
            <a:r>
              <a:rPr lang="en-US" sz="2400" b="1" u="sng" dirty="0"/>
              <a:t> </a:t>
            </a:r>
            <a:r>
              <a:rPr lang="en-US" sz="2400" b="1" u="sng" dirty="0" err="1"/>
              <a:t>quả</a:t>
            </a:r>
            <a:r>
              <a:rPr lang="en-US" sz="2400" b="1" u="sng" dirty="0"/>
              <a:t> </a:t>
            </a:r>
            <a:r>
              <a:rPr lang="en-US" sz="2400" b="1" u="sng" dirty="0" err="1"/>
              <a:t>và</a:t>
            </a:r>
            <a:r>
              <a:rPr lang="en-US" sz="2400" b="1" u="sng" dirty="0"/>
              <a:t> ý </a:t>
            </a:r>
            <a:r>
              <a:rPr lang="en-US" sz="2400" b="1" u="sng" dirty="0" err="1"/>
              <a:t>nghĩa</a:t>
            </a:r>
            <a:r>
              <a:rPr lang="en-US" sz="2400" b="1" u="sng" dirty="0"/>
              <a:t> :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371600" y="3962400"/>
            <a:ext cx="6858000" cy="918865"/>
            <a:chOff x="1295400" y="4038600"/>
            <a:chExt cx="5486400" cy="918865"/>
          </a:xfrm>
        </p:grpSpPr>
        <p:sp>
          <p:nvSpPr>
            <p:cNvPr id="17" name="Text Box 9"/>
            <p:cNvSpPr txBox="1">
              <a:spLocks noChangeArrowheads="1"/>
            </p:cNvSpPr>
            <p:nvPr/>
          </p:nvSpPr>
          <p:spPr bwMode="auto">
            <a:xfrm>
              <a:off x="1524000" y="4038600"/>
              <a:ext cx="5257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000" b="1" dirty="0" err="1" smtClean="0">
                  <a:solidFill>
                    <a:srgbClr val="FF0000"/>
                  </a:solidFill>
                  <a:latin typeface="Arial" charset="0"/>
                </a:rPr>
                <a:t>Kết</a:t>
              </a:r>
              <a:r>
                <a:rPr lang="en-US" sz="2000" b="1" dirty="0" smtClean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  <a:latin typeface="Arial" charset="0"/>
                </a:rPr>
                <a:t>quả</a:t>
              </a:r>
              <a:r>
                <a:rPr lang="en-US" sz="2000" b="1" dirty="0" smtClean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  <a:latin typeface="Arial" charset="0"/>
                </a:rPr>
                <a:t>phong</a:t>
              </a:r>
              <a:r>
                <a:rPr lang="en-US" sz="2000" b="1" dirty="0" smtClean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  <a:latin typeface="Arial" charset="0"/>
                </a:rPr>
                <a:t>trào</a:t>
              </a:r>
              <a:r>
                <a:rPr lang="en-US" sz="2000" b="1" dirty="0" smtClean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  <a:latin typeface="Arial" charset="0"/>
                </a:rPr>
                <a:t>Đông</a:t>
              </a:r>
              <a:r>
                <a:rPr lang="en-US" sz="2000" b="1" dirty="0" smtClean="0">
                  <a:solidFill>
                    <a:srgbClr val="FF0000"/>
                  </a:solidFill>
                  <a:latin typeface="Arial" charset="0"/>
                </a:rPr>
                <a:t> Du </a:t>
              </a:r>
              <a:r>
                <a:rPr lang="en-US" sz="2000" b="1" dirty="0" err="1" smtClean="0">
                  <a:solidFill>
                    <a:srgbClr val="FF0000"/>
                  </a:solidFill>
                  <a:latin typeface="Arial" charset="0"/>
                </a:rPr>
                <a:t>ra</a:t>
              </a:r>
              <a:r>
                <a:rPr lang="en-US" sz="2000" b="1" dirty="0" smtClean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  <a:latin typeface="Arial" charset="0"/>
                </a:rPr>
                <a:t>sao</a:t>
              </a:r>
              <a:r>
                <a:rPr lang="en-US" sz="2000" b="1" dirty="0" smtClean="0">
                  <a:solidFill>
                    <a:srgbClr val="FF0000"/>
                  </a:solidFill>
                  <a:latin typeface="Arial" charset="0"/>
                </a:rPr>
                <a:t> ? </a:t>
              </a:r>
              <a:r>
                <a:rPr lang="en-US" sz="2000" b="1" dirty="0" err="1" smtClean="0">
                  <a:solidFill>
                    <a:srgbClr val="FF0000"/>
                  </a:solidFill>
                  <a:latin typeface="Arial" charset="0"/>
                </a:rPr>
                <a:t>Vì</a:t>
              </a:r>
              <a:r>
                <a:rPr lang="en-US" sz="2000" b="1" dirty="0" smtClean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2000" b="1" dirty="0" err="1" smtClean="0">
                  <a:solidFill>
                    <a:srgbClr val="FF0000"/>
                  </a:solidFill>
                  <a:latin typeface="Arial" charset="0"/>
                </a:rPr>
                <a:t>sao</a:t>
              </a:r>
              <a:r>
                <a:rPr lang="en-US" sz="2000" b="1" dirty="0" smtClean="0">
                  <a:solidFill>
                    <a:srgbClr val="FF0000"/>
                  </a:solidFill>
                  <a:latin typeface="Arial" charset="0"/>
                </a:rPr>
                <a:t>?</a:t>
              </a:r>
              <a:endParaRPr lang="en-US" sz="2000" b="1" dirty="0">
                <a:solidFill>
                  <a:srgbClr val="FF0000"/>
                </a:solidFill>
                <a:latin typeface="Arial" charset="0"/>
              </a:endParaRPr>
            </a:p>
          </p:txBody>
        </p:sp>
        <p:sp>
          <p:nvSpPr>
            <p:cNvPr id="18" name="Text Box 10"/>
            <p:cNvSpPr txBox="1">
              <a:spLocks noChangeArrowheads="1"/>
            </p:cNvSpPr>
            <p:nvPr/>
          </p:nvSpPr>
          <p:spPr bwMode="auto">
            <a:xfrm>
              <a:off x="1295400" y="4495800"/>
              <a:ext cx="52578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400" b="1" dirty="0" smtClean="0">
                  <a:solidFill>
                    <a:srgbClr val="FF0000"/>
                  </a:solidFill>
                </a:rPr>
                <a:t>  </a:t>
              </a:r>
              <a:r>
                <a:rPr lang="en-US" sz="2400" b="1" dirty="0" err="1" smtClean="0">
                  <a:solidFill>
                    <a:srgbClr val="FF0000"/>
                  </a:solidFill>
                </a:rPr>
                <a:t>Phong</a:t>
              </a:r>
              <a:r>
                <a:rPr lang="en-US" sz="24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</a:rPr>
                <a:t>trào</a:t>
              </a:r>
              <a:r>
                <a:rPr lang="en-US" sz="2400" b="1" dirty="0">
                  <a:solidFill>
                    <a:srgbClr val="FF0000"/>
                  </a:solidFill>
                </a:rPr>
                <a:t> </a:t>
              </a:r>
              <a:r>
                <a:rPr lang="en-US" sz="2400" b="1" dirty="0" err="1" smtClean="0">
                  <a:solidFill>
                    <a:srgbClr val="FF0000"/>
                  </a:solidFill>
                </a:rPr>
                <a:t>có</a:t>
              </a:r>
              <a:r>
                <a:rPr lang="en-US" sz="24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2400" b="1" dirty="0">
                  <a:solidFill>
                    <a:srgbClr val="FF0000"/>
                  </a:solidFill>
                </a:rPr>
                <a:t>ý </a:t>
              </a:r>
              <a:r>
                <a:rPr lang="en-US" sz="2400" b="1" dirty="0" err="1">
                  <a:solidFill>
                    <a:srgbClr val="FF0000"/>
                  </a:solidFill>
                </a:rPr>
                <a:t>nghĩa</a:t>
              </a:r>
              <a:r>
                <a:rPr lang="en-US" sz="2400" b="1" dirty="0">
                  <a:solidFill>
                    <a:srgbClr val="FF0000"/>
                  </a:solidFill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</a:rPr>
                <a:t>như</a:t>
              </a:r>
              <a:r>
                <a:rPr lang="en-US" sz="2400" b="1" dirty="0">
                  <a:solidFill>
                    <a:srgbClr val="FF0000"/>
                  </a:solidFill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</a:rPr>
                <a:t>thế</a:t>
              </a:r>
              <a:r>
                <a:rPr lang="en-US" sz="2400" b="1" dirty="0">
                  <a:solidFill>
                    <a:srgbClr val="FF0000"/>
                  </a:solidFill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</a:rPr>
                <a:t>nào</a:t>
              </a:r>
              <a:r>
                <a:rPr lang="en-US" sz="2400" b="1" dirty="0">
                  <a:solidFill>
                    <a:srgbClr val="FF0000"/>
                  </a:solidFill>
                </a:rPr>
                <a:t>?</a:t>
              </a:r>
            </a:p>
          </p:txBody>
        </p:sp>
      </p:grp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990600" y="3962400"/>
            <a:ext cx="78486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 smtClean="0"/>
              <a:t>- </a:t>
            </a:r>
            <a:r>
              <a:rPr lang="en-US" sz="2400" b="1" dirty="0" err="1" smtClean="0"/>
              <a:t>Phong</a:t>
            </a:r>
            <a:r>
              <a:rPr lang="en-US" sz="2400" b="1" dirty="0" smtClean="0"/>
              <a:t> </a:t>
            </a:r>
            <a:r>
              <a:rPr lang="en-US" sz="2400" b="1" dirty="0" err="1"/>
              <a:t>trào</a:t>
            </a:r>
            <a:r>
              <a:rPr lang="en-US" sz="2400" b="1" dirty="0"/>
              <a:t> </a:t>
            </a:r>
            <a:r>
              <a:rPr lang="en-US" sz="2400" b="1" dirty="0" err="1" smtClean="0"/>
              <a:t>bị</a:t>
            </a:r>
            <a:r>
              <a:rPr lang="en-US" sz="2400" b="1" dirty="0" smtClean="0"/>
              <a:t> </a:t>
            </a:r>
            <a:r>
              <a:rPr lang="en-US" sz="2400" b="1" dirty="0" err="1"/>
              <a:t>thất</a:t>
            </a:r>
            <a:r>
              <a:rPr lang="en-US" sz="2400" b="1" dirty="0"/>
              <a:t> </a:t>
            </a:r>
            <a:r>
              <a:rPr lang="en-US" sz="2400" b="1" dirty="0" err="1"/>
              <a:t>bại</a:t>
            </a:r>
            <a:r>
              <a:rPr lang="en-US" sz="2400" b="1" dirty="0"/>
              <a:t>.</a:t>
            </a:r>
          </a:p>
          <a:p>
            <a:pPr>
              <a:spcBef>
                <a:spcPct val="50000"/>
              </a:spcBef>
            </a:pPr>
            <a:r>
              <a:rPr lang="en-US" sz="2400" b="1" dirty="0" smtClean="0"/>
              <a:t>- </a:t>
            </a:r>
            <a:r>
              <a:rPr lang="en-US" sz="2400" b="1" dirty="0" err="1" smtClean="0"/>
              <a:t>Phong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trào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thể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hiện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lòng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yêu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nước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của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nhân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dân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và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giúp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hiểu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rằng</a:t>
            </a:r>
            <a:r>
              <a:rPr lang="en-US" sz="2400" b="1" dirty="0" smtClean="0"/>
              <a:t> :</a:t>
            </a:r>
            <a:r>
              <a:rPr lang="en-US" sz="2400" b="1" dirty="0" err="1" smtClean="0"/>
              <a:t>không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thể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dựa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vào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nước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ngoài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mà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phải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tự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cứu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lấy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mình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7997031" y="-121443"/>
            <a:ext cx="102552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8" y="0"/>
            <a:ext cx="12620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7848600" y="5791200"/>
            <a:ext cx="1295400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65087" y="5681663"/>
            <a:ext cx="11207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62000" y="756780"/>
            <a:ext cx="80858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PHAN BỘI CHÂU VÀ PHONG TRÀO ĐÔNG DU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990600" y="1447800"/>
            <a:ext cx="441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u="sng" dirty="0">
                <a:solidFill>
                  <a:srgbClr val="FF0000"/>
                </a:solidFill>
              </a:rPr>
              <a:t>2. </a:t>
            </a:r>
            <a:r>
              <a:rPr lang="en-US" sz="2400" b="1" u="sng" dirty="0" err="1">
                <a:solidFill>
                  <a:srgbClr val="FF0000"/>
                </a:solidFill>
              </a:rPr>
              <a:t>Phong</a:t>
            </a:r>
            <a:r>
              <a:rPr lang="en-US" sz="2400" b="1" u="sng" dirty="0">
                <a:solidFill>
                  <a:srgbClr val="FF0000"/>
                </a:solidFill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</a:rPr>
              <a:t>trào</a:t>
            </a:r>
            <a:r>
              <a:rPr lang="en-US" sz="2400" b="1" u="sng" dirty="0">
                <a:solidFill>
                  <a:srgbClr val="FF0000"/>
                </a:solidFill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</a:rPr>
              <a:t>Đông</a:t>
            </a:r>
            <a:r>
              <a:rPr lang="en-US" sz="2400" b="1" u="sng" dirty="0">
                <a:solidFill>
                  <a:srgbClr val="FF0000"/>
                </a:solidFill>
              </a:rPr>
              <a:t> Du :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914400" y="1905000"/>
            <a:ext cx="3962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a) </a:t>
            </a:r>
            <a:r>
              <a:rPr lang="en-US" sz="2400" b="1" u="sng" dirty="0" err="1"/>
              <a:t>Mục</a:t>
            </a:r>
            <a:r>
              <a:rPr lang="en-US" sz="2400" b="1" u="sng" dirty="0"/>
              <a:t> </a:t>
            </a:r>
            <a:r>
              <a:rPr lang="en-US" sz="2400" b="1" u="sng" dirty="0" err="1"/>
              <a:t>đích</a:t>
            </a:r>
            <a:r>
              <a:rPr lang="en-US" sz="2400" b="1" u="sng" dirty="0"/>
              <a:t> 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2438400"/>
            <a:ext cx="18886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b) </a:t>
            </a:r>
            <a:r>
              <a:rPr lang="en-US" sz="2400" b="1" u="sng" dirty="0" err="1" smtClean="0"/>
              <a:t>Diễn</a:t>
            </a:r>
            <a:r>
              <a:rPr lang="en-US" sz="2400" b="1" u="sng" dirty="0" smtClean="0"/>
              <a:t> </a:t>
            </a:r>
            <a:r>
              <a:rPr lang="en-US" sz="2400" b="1" u="sng" dirty="0" err="1" smtClean="0"/>
              <a:t>biến</a:t>
            </a:r>
            <a:r>
              <a:rPr lang="en-US" sz="2400" b="1" u="sng" dirty="0" smtClean="0"/>
              <a:t> :</a:t>
            </a:r>
            <a:endParaRPr lang="en-US" sz="2400" b="1" u="sng" dirty="0"/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838200" y="4191000"/>
            <a:ext cx="3200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/>
              <a:t>c) </a:t>
            </a:r>
            <a:r>
              <a:rPr lang="en-US" sz="2400" b="1" u="sng" dirty="0" err="1"/>
              <a:t>Kết</a:t>
            </a:r>
            <a:r>
              <a:rPr lang="en-US" sz="2400" b="1" u="sng" dirty="0"/>
              <a:t> </a:t>
            </a:r>
            <a:r>
              <a:rPr lang="en-US" sz="2400" b="1" u="sng" dirty="0" err="1"/>
              <a:t>quả</a:t>
            </a:r>
            <a:r>
              <a:rPr lang="en-US" sz="2400" b="1" u="sng" dirty="0"/>
              <a:t> </a:t>
            </a:r>
            <a:r>
              <a:rPr lang="en-US" sz="2400" b="1" u="sng" dirty="0" err="1"/>
              <a:t>và</a:t>
            </a:r>
            <a:r>
              <a:rPr lang="en-US" sz="2400" b="1" u="sng" dirty="0"/>
              <a:t> ý </a:t>
            </a:r>
            <a:r>
              <a:rPr lang="en-US" sz="2400" b="1" u="sng" dirty="0" err="1"/>
              <a:t>nghĩa</a:t>
            </a:r>
            <a:r>
              <a:rPr lang="en-US" sz="2400" b="1" u="sng" dirty="0"/>
              <a:t> :</a:t>
            </a: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762000" y="4572000"/>
            <a:ext cx="78486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err="1" smtClean="0"/>
              <a:t>Phong</a:t>
            </a:r>
            <a:r>
              <a:rPr lang="en-US" sz="2000" b="1" dirty="0" smtClean="0"/>
              <a:t> </a:t>
            </a:r>
            <a:r>
              <a:rPr lang="en-US" sz="2000" b="1" dirty="0" err="1"/>
              <a:t>trào</a:t>
            </a:r>
            <a:r>
              <a:rPr lang="en-US" sz="2000" b="1" dirty="0"/>
              <a:t> </a:t>
            </a:r>
            <a:r>
              <a:rPr lang="en-US" sz="2000" b="1" dirty="0" err="1"/>
              <a:t>Đông</a:t>
            </a:r>
            <a:r>
              <a:rPr lang="en-US" sz="2000" b="1" dirty="0"/>
              <a:t> du </a:t>
            </a:r>
            <a:r>
              <a:rPr lang="en-US" sz="2000" b="1" dirty="0" err="1"/>
              <a:t>thất</a:t>
            </a:r>
            <a:r>
              <a:rPr lang="en-US" sz="2000" b="1" dirty="0"/>
              <a:t> </a:t>
            </a:r>
            <a:r>
              <a:rPr lang="en-US" sz="2000" b="1" dirty="0" err="1" smtClean="0"/>
              <a:t>bại</a:t>
            </a:r>
            <a:r>
              <a:rPr lang="en-US" sz="2000" b="1" dirty="0" smtClean="0"/>
              <a:t>.</a:t>
            </a:r>
          </a:p>
          <a:p>
            <a:pPr>
              <a:spcBef>
                <a:spcPct val="50000"/>
              </a:spcBef>
            </a:pPr>
            <a:r>
              <a:rPr lang="en-US" sz="2000" b="1" dirty="0" err="1" smtClean="0"/>
              <a:t>Phong</a:t>
            </a:r>
            <a:r>
              <a:rPr lang="en-US" sz="2000" b="1" dirty="0" smtClean="0"/>
              <a:t> </a:t>
            </a:r>
            <a:r>
              <a:rPr lang="en-US" sz="2000" b="1" dirty="0" err="1"/>
              <a:t>trào</a:t>
            </a:r>
            <a:r>
              <a:rPr lang="en-US" sz="2000" b="1" dirty="0"/>
              <a:t> </a:t>
            </a:r>
            <a:r>
              <a:rPr lang="en-US" sz="2000" b="1" dirty="0" err="1"/>
              <a:t>Đông</a:t>
            </a:r>
            <a:r>
              <a:rPr lang="en-US" sz="2000" b="1" dirty="0"/>
              <a:t> du </a:t>
            </a:r>
            <a:r>
              <a:rPr lang="en-US" sz="2000" b="1" dirty="0" err="1"/>
              <a:t>thể</a:t>
            </a:r>
            <a:r>
              <a:rPr lang="en-US" sz="2000" b="1" dirty="0"/>
              <a:t> </a:t>
            </a:r>
            <a:r>
              <a:rPr lang="en-US" sz="2000" b="1" dirty="0" err="1"/>
              <a:t>hiện</a:t>
            </a:r>
            <a:r>
              <a:rPr lang="en-US" sz="2000" b="1" dirty="0"/>
              <a:t> </a:t>
            </a:r>
            <a:r>
              <a:rPr lang="en-US" sz="2000" b="1" dirty="0" err="1"/>
              <a:t>lòng</a:t>
            </a:r>
            <a:r>
              <a:rPr lang="en-US" sz="2000" b="1" dirty="0"/>
              <a:t> </a:t>
            </a:r>
            <a:r>
              <a:rPr lang="en-US" sz="2000" b="1" dirty="0" err="1"/>
              <a:t>yêu</a:t>
            </a:r>
            <a:r>
              <a:rPr lang="en-US" sz="2000" b="1" dirty="0"/>
              <a:t> </a:t>
            </a:r>
            <a:r>
              <a:rPr lang="en-US" sz="2000" b="1" dirty="0" err="1"/>
              <a:t>nước</a:t>
            </a:r>
            <a:r>
              <a:rPr lang="en-US" sz="2000" b="1" dirty="0"/>
              <a:t> </a:t>
            </a:r>
            <a:r>
              <a:rPr lang="en-US" sz="2000" b="1" dirty="0" err="1"/>
              <a:t>của</a:t>
            </a:r>
            <a:r>
              <a:rPr lang="en-US" sz="2000" b="1" dirty="0"/>
              <a:t> </a:t>
            </a:r>
            <a:r>
              <a:rPr lang="en-US" sz="2000" b="1" dirty="0" err="1"/>
              <a:t>nhân</a:t>
            </a:r>
            <a:r>
              <a:rPr lang="en-US" sz="2000" b="1" dirty="0"/>
              <a:t> </a:t>
            </a:r>
            <a:r>
              <a:rPr lang="en-US" sz="2000" b="1" dirty="0" err="1"/>
              <a:t>dân</a:t>
            </a:r>
            <a:r>
              <a:rPr lang="en-US" sz="2000" b="1" dirty="0"/>
              <a:t> </a:t>
            </a:r>
            <a:r>
              <a:rPr lang="en-US" sz="2000" b="1" dirty="0" err="1"/>
              <a:t>ta</a:t>
            </a:r>
            <a:r>
              <a:rPr lang="en-US" sz="2000" b="1" dirty="0"/>
              <a:t> </a:t>
            </a:r>
            <a:r>
              <a:rPr lang="en-US" sz="2000" b="1" dirty="0" err="1"/>
              <a:t>và</a:t>
            </a:r>
            <a:r>
              <a:rPr lang="en-US" sz="2000" b="1" dirty="0"/>
              <a:t> </a:t>
            </a:r>
            <a:r>
              <a:rPr lang="en-US" sz="2000" b="1" dirty="0" err="1"/>
              <a:t>giúp</a:t>
            </a:r>
            <a:r>
              <a:rPr lang="en-US" sz="2000" b="1" dirty="0"/>
              <a:t> </a:t>
            </a:r>
            <a:r>
              <a:rPr lang="en-US" sz="2000" b="1" dirty="0" err="1"/>
              <a:t>ta</a:t>
            </a:r>
            <a:r>
              <a:rPr lang="en-US" sz="2000" b="1" dirty="0"/>
              <a:t> </a:t>
            </a:r>
            <a:r>
              <a:rPr lang="en-US" sz="2000" b="1" dirty="0" err="1"/>
              <a:t>hiểu</a:t>
            </a:r>
            <a:r>
              <a:rPr lang="en-US" sz="2000" b="1" dirty="0"/>
              <a:t> </a:t>
            </a:r>
            <a:r>
              <a:rPr lang="en-US" sz="2000" b="1" dirty="0" err="1"/>
              <a:t>rằng</a:t>
            </a:r>
            <a:r>
              <a:rPr lang="en-US" sz="2000" b="1" dirty="0"/>
              <a:t> :</a:t>
            </a:r>
            <a:r>
              <a:rPr lang="en-US" sz="2000" b="1" dirty="0" err="1"/>
              <a:t>không</a:t>
            </a:r>
            <a:r>
              <a:rPr lang="en-US" sz="2000" b="1" dirty="0"/>
              <a:t> </a:t>
            </a:r>
            <a:r>
              <a:rPr lang="en-US" sz="2000" b="1" dirty="0" err="1"/>
              <a:t>thể</a:t>
            </a:r>
            <a:r>
              <a:rPr lang="en-US" sz="2000" b="1" dirty="0"/>
              <a:t> </a:t>
            </a:r>
            <a:r>
              <a:rPr lang="en-US" sz="2000" b="1" dirty="0" err="1"/>
              <a:t>dựa</a:t>
            </a:r>
            <a:r>
              <a:rPr lang="en-US" sz="2000" b="1" dirty="0"/>
              <a:t> </a:t>
            </a:r>
            <a:r>
              <a:rPr lang="en-US" sz="2000" b="1" dirty="0" err="1"/>
              <a:t>vào</a:t>
            </a:r>
            <a:r>
              <a:rPr lang="en-US" sz="2000" b="1" dirty="0"/>
              <a:t> </a:t>
            </a:r>
            <a:r>
              <a:rPr lang="en-US" sz="2000" b="1" dirty="0" err="1"/>
              <a:t>nước</a:t>
            </a:r>
            <a:r>
              <a:rPr lang="en-US" sz="2000" b="1" dirty="0"/>
              <a:t> </a:t>
            </a:r>
            <a:r>
              <a:rPr lang="en-US" sz="2000" b="1" dirty="0" err="1"/>
              <a:t>ngoài</a:t>
            </a:r>
            <a:r>
              <a:rPr lang="en-US" sz="2000" b="1" dirty="0"/>
              <a:t> </a:t>
            </a:r>
            <a:r>
              <a:rPr lang="en-US" sz="2000" b="1" dirty="0" err="1"/>
              <a:t>mà</a:t>
            </a:r>
            <a:r>
              <a:rPr lang="en-US" sz="2000" b="1" dirty="0"/>
              <a:t> </a:t>
            </a:r>
            <a:r>
              <a:rPr lang="en-US" sz="2000" b="1" dirty="0" err="1"/>
              <a:t>phải</a:t>
            </a:r>
            <a:r>
              <a:rPr lang="en-US" sz="2000" b="1" dirty="0"/>
              <a:t> </a:t>
            </a:r>
            <a:r>
              <a:rPr lang="en-US" sz="2000" b="1" dirty="0" err="1"/>
              <a:t>tự</a:t>
            </a:r>
            <a:r>
              <a:rPr lang="en-US" sz="2000" b="1" dirty="0"/>
              <a:t> </a:t>
            </a:r>
            <a:r>
              <a:rPr lang="en-US" sz="2000" b="1" dirty="0" err="1"/>
              <a:t>cứu</a:t>
            </a:r>
            <a:r>
              <a:rPr lang="en-US" sz="2000" b="1" dirty="0"/>
              <a:t> </a:t>
            </a:r>
            <a:r>
              <a:rPr lang="en-US" sz="2000" b="1" dirty="0" err="1"/>
              <a:t>lấy</a:t>
            </a:r>
            <a:r>
              <a:rPr lang="en-US" sz="2000" b="1" dirty="0"/>
              <a:t> </a:t>
            </a:r>
            <a:r>
              <a:rPr lang="en-US" sz="2000" b="1" dirty="0" err="1"/>
              <a:t>mình</a:t>
            </a:r>
            <a:r>
              <a:rPr lang="en-US" sz="2000" b="1" dirty="0"/>
              <a:t>.</a:t>
            </a: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762000" y="2895600"/>
            <a:ext cx="8153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/>
              <a:t>- </a:t>
            </a:r>
            <a:r>
              <a:rPr lang="en-US" sz="2000" b="1" dirty="0" err="1"/>
              <a:t>Bắt</a:t>
            </a:r>
            <a:r>
              <a:rPr lang="en-US" sz="2000" b="1" dirty="0"/>
              <a:t> </a:t>
            </a:r>
            <a:r>
              <a:rPr lang="en-US" sz="2000" b="1" dirty="0" err="1"/>
              <a:t>đầu</a:t>
            </a:r>
            <a:r>
              <a:rPr lang="en-US" sz="2000" b="1" dirty="0"/>
              <a:t> </a:t>
            </a:r>
            <a:r>
              <a:rPr lang="en-US" sz="2000" b="1" dirty="0" err="1"/>
              <a:t>năm</a:t>
            </a:r>
            <a:r>
              <a:rPr lang="en-US" sz="2000" b="1" dirty="0"/>
              <a:t> 1905, </a:t>
            </a:r>
            <a:r>
              <a:rPr lang="en-US" sz="2000" b="1" dirty="0" err="1"/>
              <a:t>lúc</a:t>
            </a:r>
            <a:r>
              <a:rPr lang="en-US" sz="2000" b="1" dirty="0"/>
              <a:t> </a:t>
            </a:r>
            <a:r>
              <a:rPr lang="en-US" sz="2000" b="1" dirty="0" err="1"/>
              <a:t>đầu</a:t>
            </a:r>
            <a:r>
              <a:rPr lang="en-US" sz="2000" b="1" dirty="0"/>
              <a:t> </a:t>
            </a:r>
            <a:r>
              <a:rPr lang="en-US" sz="2000" b="1" dirty="0" err="1"/>
              <a:t>có</a:t>
            </a:r>
            <a:r>
              <a:rPr lang="en-US" sz="2000" b="1" dirty="0"/>
              <a:t> 9 </a:t>
            </a:r>
            <a:r>
              <a:rPr lang="en-US" sz="2000" b="1" dirty="0" err="1"/>
              <a:t>người</a:t>
            </a:r>
            <a:r>
              <a:rPr lang="en-US" sz="2000" b="1" dirty="0"/>
              <a:t> sang </a:t>
            </a:r>
            <a:r>
              <a:rPr lang="en-US" sz="2000" b="1" dirty="0" err="1"/>
              <a:t>Nhật</a:t>
            </a:r>
            <a:r>
              <a:rPr lang="en-US" sz="2000" b="1" dirty="0"/>
              <a:t> </a:t>
            </a:r>
            <a:r>
              <a:rPr lang="en-US" sz="2000" b="1" dirty="0" err="1"/>
              <a:t>Bản</a:t>
            </a:r>
            <a:r>
              <a:rPr lang="en-US" sz="2000" b="1" dirty="0"/>
              <a:t> </a:t>
            </a:r>
            <a:r>
              <a:rPr lang="en-US" sz="2000" b="1" dirty="0" err="1"/>
              <a:t>cùng</a:t>
            </a:r>
            <a:r>
              <a:rPr lang="en-US" sz="2000" b="1" dirty="0"/>
              <a:t> </a:t>
            </a:r>
            <a:r>
              <a:rPr lang="en-US" sz="2000" b="1" dirty="0" err="1"/>
              <a:t>Phan</a:t>
            </a:r>
            <a:r>
              <a:rPr lang="en-US" sz="2000" b="1" dirty="0"/>
              <a:t> </a:t>
            </a:r>
            <a:r>
              <a:rPr lang="en-US" sz="2000" b="1" dirty="0" err="1"/>
              <a:t>Bội</a:t>
            </a:r>
            <a:r>
              <a:rPr lang="en-US" sz="2000" b="1" dirty="0"/>
              <a:t> </a:t>
            </a:r>
            <a:r>
              <a:rPr lang="en-US" sz="2000" b="1" dirty="0" err="1"/>
              <a:t>Châu</a:t>
            </a:r>
            <a:r>
              <a:rPr lang="en-US" sz="2000" b="1" dirty="0"/>
              <a:t>.</a:t>
            </a:r>
          </a:p>
          <a:p>
            <a:pPr>
              <a:spcBef>
                <a:spcPct val="50000"/>
              </a:spcBef>
            </a:pPr>
            <a:r>
              <a:rPr lang="en-US" sz="2000" b="1" dirty="0"/>
              <a:t>- </a:t>
            </a:r>
            <a:r>
              <a:rPr lang="en-US" sz="2000" b="1" dirty="0" err="1"/>
              <a:t>Đến</a:t>
            </a:r>
            <a:r>
              <a:rPr lang="en-US" sz="2000" b="1" dirty="0"/>
              <a:t> </a:t>
            </a:r>
            <a:r>
              <a:rPr lang="en-US" sz="2000" b="1" dirty="0" err="1"/>
              <a:t>năm</a:t>
            </a:r>
            <a:r>
              <a:rPr lang="en-US" sz="2000" b="1" dirty="0"/>
              <a:t> 1907 </a:t>
            </a:r>
            <a:r>
              <a:rPr lang="en-US" sz="2000" b="1" dirty="0" err="1"/>
              <a:t>đã</a:t>
            </a:r>
            <a:r>
              <a:rPr lang="en-US" sz="2000" b="1" dirty="0"/>
              <a:t> </a:t>
            </a:r>
            <a:r>
              <a:rPr lang="en-US" sz="2000" b="1" dirty="0" err="1"/>
              <a:t>có</a:t>
            </a:r>
            <a:r>
              <a:rPr lang="en-US" sz="2000" b="1" dirty="0"/>
              <a:t> </a:t>
            </a:r>
            <a:r>
              <a:rPr lang="en-US" sz="2000" b="1" dirty="0" err="1"/>
              <a:t>khoảng</a:t>
            </a:r>
            <a:r>
              <a:rPr lang="en-US" sz="2000" b="1" dirty="0"/>
              <a:t> 200 </a:t>
            </a:r>
            <a:r>
              <a:rPr lang="en-US" sz="2000" b="1" dirty="0" err="1"/>
              <a:t>học</a:t>
            </a:r>
            <a:r>
              <a:rPr lang="en-US" sz="2000" b="1" dirty="0"/>
              <a:t> </a:t>
            </a:r>
            <a:r>
              <a:rPr lang="en-US" sz="2000" b="1" dirty="0" err="1"/>
              <a:t>sinh</a:t>
            </a:r>
            <a:r>
              <a:rPr lang="en-US" sz="2000" b="1" dirty="0"/>
              <a:t> du </a:t>
            </a:r>
            <a:r>
              <a:rPr lang="en-US" sz="2000" b="1" dirty="0" err="1"/>
              <a:t>học</a:t>
            </a:r>
            <a:r>
              <a:rPr lang="en-US" sz="2000" b="1" dirty="0"/>
              <a:t> ở </a:t>
            </a:r>
            <a:r>
              <a:rPr lang="en-US" sz="2000" b="1" dirty="0" err="1"/>
              <a:t>Nhật</a:t>
            </a:r>
            <a:r>
              <a:rPr lang="en-US" sz="2000" b="1" dirty="0"/>
              <a:t> </a:t>
            </a:r>
            <a:r>
              <a:rPr lang="en-US" sz="2000" b="1" dirty="0" err="1"/>
              <a:t>Bản</a:t>
            </a:r>
            <a:r>
              <a:rPr lang="en-US" sz="2000" b="1" dirty="0"/>
              <a:t>.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sz="2000" b="1" dirty="0" err="1"/>
              <a:t>Phong</a:t>
            </a:r>
            <a:r>
              <a:rPr lang="en-US" sz="2000" b="1" dirty="0"/>
              <a:t> </a:t>
            </a:r>
            <a:r>
              <a:rPr lang="en-US" sz="2000" b="1" dirty="0" err="1"/>
              <a:t>trào</a:t>
            </a:r>
            <a:r>
              <a:rPr lang="en-US" sz="2000" b="1" dirty="0"/>
              <a:t> </a:t>
            </a:r>
            <a:r>
              <a:rPr lang="en-US" sz="2000" b="1" dirty="0" err="1"/>
              <a:t>Đông</a:t>
            </a:r>
            <a:r>
              <a:rPr lang="en-US" sz="2000" b="1" dirty="0"/>
              <a:t> du </a:t>
            </a:r>
            <a:r>
              <a:rPr lang="en-US" sz="2000" b="1" dirty="0" err="1"/>
              <a:t>ngày</a:t>
            </a:r>
            <a:r>
              <a:rPr lang="en-US" sz="2000" b="1" dirty="0"/>
              <a:t> </a:t>
            </a:r>
            <a:r>
              <a:rPr lang="en-US" sz="2000" b="1" dirty="0" err="1"/>
              <a:t>càng</a:t>
            </a:r>
            <a:r>
              <a:rPr lang="en-US" sz="2000" b="1" dirty="0"/>
              <a:t> </a:t>
            </a:r>
            <a:r>
              <a:rPr lang="en-US" sz="2000" b="1" dirty="0" err="1"/>
              <a:t>phát</a:t>
            </a:r>
            <a:r>
              <a:rPr lang="en-US" sz="2000" b="1" dirty="0"/>
              <a:t> </a:t>
            </a:r>
            <a:r>
              <a:rPr lang="en-US" sz="2000" b="1" dirty="0" err="1"/>
              <a:t>triển</a:t>
            </a:r>
            <a:r>
              <a:rPr lang="en-US" sz="2000" b="1" dirty="0"/>
              <a:t>.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2590800" y="1962090"/>
            <a:ext cx="6553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 err="1"/>
              <a:t>Cử</a:t>
            </a:r>
            <a:r>
              <a:rPr lang="en-US" sz="2000" b="1" dirty="0"/>
              <a:t> </a:t>
            </a:r>
            <a:r>
              <a:rPr lang="en-US" sz="2000" b="1" dirty="0" err="1"/>
              <a:t>người</a:t>
            </a:r>
            <a:r>
              <a:rPr lang="en-US" sz="2000" b="1" dirty="0"/>
              <a:t> sang </a:t>
            </a:r>
            <a:r>
              <a:rPr lang="en-US" sz="2000" b="1" dirty="0" err="1"/>
              <a:t>Nhật</a:t>
            </a:r>
            <a:r>
              <a:rPr lang="en-US" sz="2000" b="1" dirty="0"/>
              <a:t> </a:t>
            </a:r>
            <a:r>
              <a:rPr lang="en-US" sz="2000" b="1" dirty="0" err="1"/>
              <a:t>học</a:t>
            </a:r>
            <a:r>
              <a:rPr lang="en-US" sz="2000" b="1" dirty="0"/>
              <a:t> </a:t>
            </a:r>
            <a:r>
              <a:rPr lang="en-US" sz="2000" b="1" dirty="0" err="1"/>
              <a:t>tập</a:t>
            </a:r>
            <a:r>
              <a:rPr lang="en-US" sz="2000" b="1" dirty="0"/>
              <a:t> </a:t>
            </a:r>
            <a:r>
              <a:rPr lang="en-US" sz="2000" b="1" dirty="0" err="1"/>
              <a:t>để</a:t>
            </a:r>
            <a:r>
              <a:rPr lang="en-US" sz="2000" b="1" dirty="0"/>
              <a:t> </a:t>
            </a:r>
            <a:r>
              <a:rPr lang="en-US" sz="2000" b="1" dirty="0" err="1"/>
              <a:t>đào</a:t>
            </a:r>
            <a:r>
              <a:rPr lang="en-US" sz="2000" b="1" dirty="0"/>
              <a:t> </a:t>
            </a:r>
            <a:r>
              <a:rPr lang="en-US" sz="2000" b="1" dirty="0" err="1"/>
              <a:t>tạo</a:t>
            </a:r>
            <a:r>
              <a:rPr lang="en-US" sz="2000" b="1" dirty="0"/>
              <a:t> </a:t>
            </a:r>
            <a:r>
              <a:rPr lang="en-US" sz="2000" b="1" dirty="0" err="1"/>
              <a:t>nhân</a:t>
            </a:r>
            <a:r>
              <a:rPr lang="en-US" sz="2000" b="1" dirty="0"/>
              <a:t> </a:t>
            </a:r>
            <a:r>
              <a:rPr lang="en-US" sz="2000" b="1" dirty="0" err="1"/>
              <a:t>tài</a:t>
            </a:r>
            <a:r>
              <a:rPr lang="en-US" sz="2000" b="1" dirty="0"/>
              <a:t> </a:t>
            </a:r>
            <a:r>
              <a:rPr lang="en-US" sz="2000" b="1" dirty="0" err="1"/>
              <a:t>cứu</a:t>
            </a:r>
            <a:r>
              <a:rPr lang="en-US" sz="2000" b="1" dirty="0"/>
              <a:t> </a:t>
            </a:r>
            <a:r>
              <a:rPr lang="en-US" sz="2000" b="1" dirty="0" err="1"/>
              <a:t>nước</a:t>
            </a:r>
            <a:r>
              <a:rPr lang="en-US" sz="2000" b="1" dirty="0"/>
              <a:t>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7997031" y="-121443"/>
            <a:ext cx="1025525" cy="1268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8" y="0"/>
            <a:ext cx="12620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7848600" y="5791200"/>
            <a:ext cx="1295400" cy="104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POINSET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65087" y="5681663"/>
            <a:ext cx="11207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53332" y="784964"/>
            <a:ext cx="80858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PHAN BỘI CHÂU VÀ PHONG TRÀO ĐÔNG DU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533400" y="2438400"/>
            <a:ext cx="8305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200" b="1" dirty="0"/>
              <a:t>      </a:t>
            </a:r>
            <a:r>
              <a:rPr lang="en-US" sz="3200" b="1" dirty="0" err="1"/>
              <a:t>Phan</a:t>
            </a:r>
            <a:r>
              <a:rPr lang="en-US" sz="3200" b="1" dirty="0"/>
              <a:t> </a:t>
            </a:r>
            <a:r>
              <a:rPr lang="en-US" sz="3200" b="1" dirty="0" err="1"/>
              <a:t>Bội</a:t>
            </a:r>
            <a:r>
              <a:rPr lang="en-US" sz="3200" b="1" dirty="0"/>
              <a:t> </a:t>
            </a:r>
            <a:r>
              <a:rPr lang="en-US" sz="3200" b="1" dirty="0" err="1"/>
              <a:t>Châu</a:t>
            </a:r>
            <a:r>
              <a:rPr lang="en-US" sz="3200" b="1" dirty="0"/>
              <a:t> </a:t>
            </a:r>
            <a:r>
              <a:rPr lang="en-US" sz="3200" b="1" dirty="0" err="1"/>
              <a:t>là</a:t>
            </a:r>
            <a:r>
              <a:rPr lang="en-US" sz="3200" b="1" dirty="0"/>
              <a:t> </a:t>
            </a:r>
            <a:r>
              <a:rPr lang="en-US" sz="3200" b="1" dirty="0" err="1"/>
              <a:t>nhà</a:t>
            </a:r>
            <a:r>
              <a:rPr lang="en-US" sz="3200" b="1" dirty="0"/>
              <a:t> </a:t>
            </a:r>
            <a:r>
              <a:rPr lang="en-US" sz="3200" b="1" dirty="0" err="1"/>
              <a:t>yêu</a:t>
            </a:r>
            <a:r>
              <a:rPr lang="en-US" sz="3200" b="1" dirty="0"/>
              <a:t> </a:t>
            </a:r>
            <a:r>
              <a:rPr lang="en-US" sz="3200" b="1" dirty="0" err="1"/>
              <a:t>nước</a:t>
            </a:r>
            <a:r>
              <a:rPr lang="en-US" sz="3200" b="1" dirty="0"/>
              <a:t> </a:t>
            </a:r>
            <a:r>
              <a:rPr lang="en-US" sz="3200" b="1" dirty="0" err="1"/>
              <a:t>tiêu</a:t>
            </a:r>
            <a:r>
              <a:rPr lang="en-US" sz="3200" b="1" dirty="0"/>
              <a:t> </a:t>
            </a:r>
            <a:r>
              <a:rPr lang="en-US" sz="3200" b="1" dirty="0" err="1"/>
              <a:t>biểu</a:t>
            </a:r>
            <a:r>
              <a:rPr lang="en-US" sz="3200" b="1" dirty="0"/>
              <a:t> </a:t>
            </a:r>
            <a:r>
              <a:rPr lang="en-US" sz="3200" b="1" dirty="0" err="1"/>
              <a:t>của</a:t>
            </a:r>
            <a:r>
              <a:rPr lang="en-US" sz="3200" b="1" dirty="0"/>
              <a:t> </a:t>
            </a:r>
            <a:r>
              <a:rPr lang="en-US" sz="3200" b="1" dirty="0" err="1"/>
              <a:t>Việt</a:t>
            </a:r>
            <a:r>
              <a:rPr lang="en-US" sz="3200" b="1" dirty="0"/>
              <a:t> Nam </a:t>
            </a:r>
            <a:r>
              <a:rPr lang="en-US" sz="3200" b="1" dirty="0" err="1"/>
              <a:t>đầu</a:t>
            </a:r>
            <a:r>
              <a:rPr lang="en-US" sz="3200" b="1" dirty="0"/>
              <a:t> </a:t>
            </a:r>
            <a:r>
              <a:rPr lang="en-US" sz="3200" b="1" dirty="0" err="1"/>
              <a:t>thế</a:t>
            </a:r>
            <a:r>
              <a:rPr lang="en-US" sz="3200" b="1" dirty="0"/>
              <a:t> </a:t>
            </a:r>
            <a:r>
              <a:rPr lang="en-US" sz="3200" b="1" dirty="0" err="1"/>
              <a:t>kỉ</a:t>
            </a:r>
            <a:r>
              <a:rPr lang="en-US" sz="3200" b="1" dirty="0"/>
              <a:t> XX. </a:t>
            </a:r>
            <a:r>
              <a:rPr lang="en-US" sz="3200" b="1" dirty="0" err="1"/>
              <a:t>Phong</a:t>
            </a:r>
            <a:r>
              <a:rPr lang="en-US" sz="3200" b="1" dirty="0"/>
              <a:t> </a:t>
            </a:r>
            <a:r>
              <a:rPr lang="en-US" sz="3200" b="1" dirty="0" err="1"/>
              <a:t>trào</a:t>
            </a:r>
            <a:r>
              <a:rPr lang="en-US" sz="3200" b="1" dirty="0"/>
              <a:t> </a:t>
            </a:r>
            <a:r>
              <a:rPr lang="en-US" sz="3200" b="1" dirty="0" err="1"/>
              <a:t>Đông</a:t>
            </a:r>
            <a:r>
              <a:rPr lang="en-US" sz="3200" b="1" dirty="0"/>
              <a:t> du do </a:t>
            </a:r>
            <a:r>
              <a:rPr lang="en-US" sz="3200" b="1" dirty="0" err="1"/>
              <a:t>ông</a:t>
            </a:r>
            <a:r>
              <a:rPr lang="en-US" sz="3200" b="1" dirty="0"/>
              <a:t> </a:t>
            </a:r>
            <a:r>
              <a:rPr lang="en-US" sz="3200" b="1" dirty="0" err="1"/>
              <a:t>cổ</a:t>
            </a:r>
            <a:r>
              <a:rPr lang="en-US" sz="3200" b="1" dirty="0"/>
              <a:t> </a:t>
            </a:r>
            <a:r>
              <a:rPr lang="en-US" sz="3200" b="1" dirty="0" err="1"/>
              <a:t>động</a:t>
            </a:r>
            <a:r>
              <a:rPr lang="en-US" sz="3200" b="1" dirty="0"/>
              <a:t>, </a:t>
            </a:r>
            <a:r>
              <a:rPr lang="en-US" sz="3200" b="1" dirty="0" err="1"/>
              <a:t>tổ</a:t>
            </a:r>
            <a:r>
              <a:rPr lang="en-US" sz="3200" b="1" dirty="0"/>
              <a:t> </a:t>
            </a:r>
            <a:r>
              <a:rPr lang="en-US" sz="3200" b="1" dirty="0" err="1"/>
              <a:t>chức</a:t>
            </a:r>
            <a:r>
              <a:rPr lang="en-US" sz="3200" b="1" dirty="0"/>
              <a:t> </a:t>
            </a:r>
            <a:r>
              <a:rPr lang="en-US" sz="3200" b="1" dirty="0" err="1"/>
              <a:t>nhằm</a:t>
            </a:r>
            <a:r>
              <a:rPr lang="en-US" sz="3200" b="1" dirty="0"/>
              <a:t> </a:t>
            </a:r>
            <a:r>
              <a:rPr lang="en-US" sz="3200" b="1" dirty="0" err="1"/>
              <a:t>đào</a:t>
            </a:r>
            <a:r>
              <a:rPr lang="en-US" sz="3200" b="1" dirty="0"/>
              <a:t> </a:t>
            </a:r>
            <a:r>
              <a:rPr lang="en-US" sz="3200" b="1" dirty="0" err="1"/>
              <a:t>tạo</a:t>
            </a:r>
            <a:r>
              <a:rPr lang="en-US" sz="3200" b="1" dirty="0"/>
              <a:t> </a:t>
            </a:r>
            <a:r>
              <a:rPr lang="en-US" sz="3200" b="1" dirty="0" err="1"/>
              <a:t>nhân</a:t>
            </a:r>
            <a:r>
              <a:rPr lang="en-US" sz="3200" b="1" dirty="0"/>
              <a:t> </a:t>
            </a:r>
            <a:r>
              <a:rPr lang="en-US" sz="3200" b="1" dirty="0" err="1"/>
              <a:t>tài</a:t>
            </a:r>
            <a:r>
              <a:rPr lang="en-US" sz="3200" b="1" dirty="0"/>
              <a:t> </a:t>
            </a:r>
            <a:r>
              <a:rPr lang="en-US" sz="3200" b="1" dirty="0" err="1"/>
              <a:t>cứu</a:t>
            </a:r>
            <a:r>
              <a:rPr lang="en-US" sz="3200" b="1" dirty="0"/>
              <a:t> </a:t>
            </a:r>
            <a:r>
              <a:rPr lang="en-US" sz="3200" b="1" dirty="0" err="1"/>
              <a:t>nước</a:t>
            </a:r>
            <a:r>
              <a:rPr lang="en-US" sz="3200" b="1" dirty="0"/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18288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err="1" smtClean="0">
                <a:solidFill>
                  <a:srgbClr val="FF0000"/>
                </a:solidFill>
              </a:rPr>
              <a:t>Bài</a:t>
            </a:r>
            <a:r>
              <a:rPr lang="en-US" sz="2800" b="1" u="sng" dirty="0" smtClean="0">
                <a:solidFill>
                  <a:srgbClr val="FF0000"/>
                </a:solidFill>
              </a:rPr>
              <a:t> </a:t>
            </a:r>
            <a:r>
              <a:rPr lang="en-US" sz="2800" b="1" u="sng" dirty="0" err="1" smtClean="0">
                <a:solidFill>
                  <a:srgbClr val="FF0000"/>
                </a:solidFill>
              </a:rPr>
              <a:t>học</a:t>
            </a:r>
            <a:r>
              <a:rPr lang="en-US" sz="2800" b="1" u="sng" dirty="0" smtClean="0">
                <a:solidFill>
                  <a:srgbClr val="FF0000"/>
                </a:solidFill>
              </a:rPr>
              <a:t> :</a:t>
            </a:r>
            <a:endParaRPr lang="en-US" sz="28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62116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a407b54e2e57dd59af4bf59e89b65c15224f2c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693</Words>
  <Application>Microsoft Office PowerPoint</Application>
  <PresentationFormat>On-screen Show (4:3)</PresentationFormat>
  <Paragraphs>84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1. Tiểu sử về Phan Bội Châu :</vt:lpstr>
      <vt:lpstr>1. Tiểu sử về Phan Bội Châu :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93</cp:revision>
  <dcterms:created xsi:type="dcterms:W3CDTF">2006-08-16T00:00:00Z</dcterms:created>
  <dcterms:modified xsi:type="dcterms:W3CDTF">2020-10-07T08:11:26Z</dcterms:modified>
</cp:coreProperties>
</file>