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4"/>
  </p:notesMasterIdLst>
  <p:sldIdLst>
    <p:sldId id="256" r:id="rId2"/>
    <p:sldId id="257" r:id="rId3"/>
    <p:sldId id="258" r:id="rId4"/>
    <p:sldId id="271" r:id="rId5"/>
    <p:sldId id="260" r:id="rId6"/>
    <p:sldId id="261" r:id="rId7"/>
    <p:sldId id="263" r:id="rId8"/>
    <p:sldId id="286" r:id="rId9"/>
    <p:sldId id="287" r:id="rId10"/>
    <p:sldId id="288" r:id="rId11"/>
    <p:sldId id="276" r:id="rId12"/>
    <p:sldId id="277" r:id="rId13"/>
    <p:sldId id="278" r:id="rId14"/>
    <p:sldId id="279" r:id="rId15"/>
    <p:sldId id="280" r:id="rId16"/>
    <p:sldId id="281" r:id="rId17"/>
    <p:sldId id="282" r:id="rId18"/>
    <p:sldId id="275" r:id="rId19"/>
    <p:sldId id="283" r:id="rId20"/>
    <p:sldId id="284" r:id="rId21"/>
    <p:sldId id="285" r:id="rId22"/>
    <p:sldId id="268" r:id="rId23"/>
  </p:sldIdLst>
  <p:sldSz cx="9144000" cy="6858000" type="screen4x3"/>
  <p:notesSz cx="6858000" cy="9144000"/>
  <p:custDataLst>
    <p:tags r:id="rId25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4FACD"/>
    <a:srgbClr val="FF3300"/>
    <a:srgbClr val="FFFF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88" autoAdjust="0"/>
    <p:restoredTop sz="94579" autoAdjust="0"/>
  </p:normalViewPr>
  <p:slideViewPr>
    <p:cSldViewPr>
      <p:cViewPr varScale="1">
        <p:scale>
          <a:sx n="83" d="100"/>
          <a:sy n="83" d="100"/>
        </p:scale>
        <p:origin x="1454" y="67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gs" Target="tags/tag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0201FAF-14AF-4237-A48E-86D023BCF2FA}" type="datetimeFigureOut">
              <a:rPr lang="en-US" smtClean="0"/>
              <a:pPr/>
              <a:t>3/23/2022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8E36485-D90A-48BC-B35B-B5763B74F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cu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8E36485-D90A-48BC-B35B-B5763B74F613}" type="slidenum">
              <a:rPr lang="en-US" smtClean="0"/>
              <a:pPr/>
              <a:t>8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8E36485-D90A-48BC-B35B-B5763B74F613}" type="slidenum">
              <a:rPr lang="en-US" smtClean="0"/>
              <a:pPr/>
              <a:t>9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mtClean="0"/>
              <a:t>cu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8E36485-D90A-48BC-B35B-B5763B74F613}" type="slidenum">
              <a:rPr lang="en-US" smtClean="0"/>
              <a:pPr/>
              <a:t>10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cu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8E36485-D90A-48BC-B35B-B5763B74F613}" type="slidenum">
              <a:rPr lang="en-US" smtClean="0"/>
              <a:pPr/>
              <a:t>18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A5D6F5-D838-49EF-BD45-A95D095F0366}" type="datetimeFigureOut">
              <a:rPr lang="en-US" smtClean="0"/>
              <a:pPr/>
              <a:t>3/23/2022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87FC93-59E8-4E21-BC74-374F9A18BE9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A5D6F5-D838-49EF-BD45-A95D095F0366}" type="datetimeFigureOut">
              <a:rPr lang="en-US" smtClean="0"/>
              <a:pPr/>
              <a:t>3/23/2022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87FC93-59E8-4E21-BC74-374F9A18BE9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A5D6F5-D838-49EF-BD45-A95D095F0366}" type="datetimeFigureOut">
              <a:rPr lang="en-US" smtClean="0"/>
              <a:pPr/>
              <a:t>3/23/2022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87FC93-59E8-4E21-BC74-374F9A18BE9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A5D6F5-D838-49EF-BD45-A95D095F0366}" type="datetimeFigureOut">
              <a:rPr lang="en-US" smtClean="0"/>
              <a:pPr/>
              <a:t>3/23/2022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87FC93-59E8-4E21-BC74-374F9A18BE9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A5D6F5-D838-49EF-BD45-A95D095F0366}" type="datetimeFigureOut">
              <a:rPr lang="en-US" smtClean="0"/>
              <a:pPr/>
              <a:t>3/23/2022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87FC93-59E8-4E21-BC74-374F9A18BE9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A5D6F5-D838-49EF-BD45-A95D095F0366}" type="datetimeFigureOut">
              <a:rPr lang="en-US" smtClean="0"/>
              <a:pPr/>
              <a:t>3/23/2022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87FC93-59E8-4E21-BC74-374F9A18BE9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A5D6F5-D838-49EF-BD45-A95D095F0366}" type="datetimeFigureOut">
              <a:rPr lang="en-US" smtClean="0"/>
              <a:pPr/>
              <a:t>3/23/2022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87FC93-59E8-4E21-BC74-374F9A18BE9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A5D6F5-D838-49EF-BD45-A95D095F0366}" type="datetimeFigureOut">
              <a:rPr lang="en-US" smtClean="0"/>
              <a:pPr/>
              <a:t>3/23/2022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87FC93-59E8-4E21-BC74-374F9A18BE9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A5D6F5-D838-49EF-BD45-A95D095F0366}" type="datetimeFigureOut">
              <a:rPr lang="en-US" smtClean="0"/>
              <a:pPr/>
              <a:t>3/23/2022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87FC93-59E8-4E21-BC74-374F9A18BE9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A5D6F5-D838-49EF-BD45-A95D095F0366}" type="datetimeFigureOut">
              <a:rPr lang="en-US" smtClean="0"/>
              <a:pPr/>
              <a:t>3/23/2022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87FC93-59E8-4E21-BC74-374F9A18BE9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A5D6F5-D838-49EF-BD45-A95D095F0366}" type="datetimeFigureOut">
              <a:rPr lang="en-US" smtClean="0"/>
              <a:pPr/>
              <a:t>3/23/2022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87FC93-59E8-4E21-BC74-374F9A18BE9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0A5D6F5-D838-49EF-BD45-A95D095F0366}" type="datetimeFigureOut">
              <a:rPr lang="en-US" smtClean="0"/>
              <a:pPr/>
              <a:t>3/23/2022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87FC93-59E8-4E21-BC74-374F9A18BE97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b="0" i="0" u="none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b="0" i="0" u="none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8.jpeg"/><Relationship Id="rId4" Type="http://schemas.openxmlformats.org/officeDocument/2006/relationships/image" Target="../media/image27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0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8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3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5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7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jpeg"/><Relationship Id="rId13" Type="http://schemas.openxmlformats.org/officeDocument/2006/relationships/image" Target="../media/image8.gif"/><Relationship Id="rId3" Type="http://schemas.openxmlformats.org/officeDocument/2006/relationships/slide" Target="slide3.xml"/><Relationship Id="rId7" Type="http://schemas.openxmlformats.org/officeDocument/2006/relationships/slide" Target="slide5.xml"/><Relationship Id="rId12" Type="http://schemas.openxmlformats.org/officeDocument/2006/relationships/image" Target="../media/image7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jpeg"/><Relationship Id="rId11" Type="http://schemas.openxmlformats.org/officeDocument/2006/relationships/slide" Target="slide7.xml"/><Relationship Id="rId5" Type="http://schemas.openxmlformats.org/officeDocument/2006/relationships/slide" Target="slide4.xml"/><Relationship Id="rId10" Type="http://schemas.openxmlformats.org/officeDocument/2006/relationships/image" Target="../media/image6.jpeg"/><Relationship Id="rId4" Type="http://schemas.openxmlformats.org/officeDocument/2006/relationships/image" Target="../media/image3.jpeg"/><Relationship Id="rId9" Type="http://schemas.openxmlformats.org/officeDocument/2006/relationships/slide" Target="slide6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jpeg"/><Relationship Id="rId3" Type="http://schemas.openxmlformats.org/officeDocument/2006/relationships/image" Target="../media/image39.gif"/><Relationship Id="rId7" Type="http://schemas.openxmlformats.org/officeDocument/2006/relationships/image" Target="../media/image42.gif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1.jpeg"/><Relationship Id="rId5" Type="http://schemas.openxmlformats.org/officeDocument/2006/relationships/image" Target="../media/image32.jpeg"/><Relationship Id="rId4" Type="http://schemas.openxmlformats.org/officeDocument/2006/relationships/image" Target="../media/image40.jpe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gif"/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jpeg"/><Relationship Id="rId4" Type="http://schemas.openxmlformats.org/officeDocument/2006/relationships/slide" Target="slide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13.jpeg"/><Relationship Id="rId7" Type="http://schemas.openxmlformats.org/officeDocument/2006/relationships/image" Target="../media/image17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jpeg"/><Relationship Id="rId11" Type="http://schemas.openxmlformats.org/officeDocument/2006/relationships/slide" Target="slide2.xml"/><Relationship Id="rId5" Type="http://schemas.openxmlformats.org/officeDocument/2006/relationships/image" Target="../media/image15.jpeg"/><Relationship Id="rId10" Type="http://schemas.openxmlformats.org/officeDocument/2006/relationships/image" Target="../media/image20.jpeg"/><Relationship Id="rId4" Type="http://schemas.openxmlformats.org/officeDocument/2006/relationships/image" Target="../media/image14.jpeg"/><Relationship Id="rId9" Type="http://schemas.openxmlformats.org/officeDocument/2006/relationships/image" Target="../media/image19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Relationship Id="rId4" Type="http://schemas.openxmlformats.org/officeDocument/2006/relationships/slide" Target="slide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slide" Target="slide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762000" y="2590800"/>
            <a:ext cx="7543800" cy="1754326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ArchUp">
              <a:avLst/>
            </a:prstTxWarp>
            <a:spAutoFit/>
          </a:bodyPr>
          <a:lstStyle/>
          <a:p>
            <a:pPr algn="ctr"/>
            <a:r>
              <a:rPr lang="en-US" sz="5400" b="1" cap="none" spc="0" dirty="0" err="1" smtClean="0">
                <a:ln w="1905"/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Tahoma" pitchFamily="34" charset="0"/>
                <a:cs typeface="Times New Roman" pitchFamily="18" charset="0"/>
              </a:rPr>
              <a:t>Chào</a:t>
            </a:r>
            <a:r>
              <a:rPr lang="en-US" sz="5400" b="1" cap="none" spc="0" dirty="0" smtClean="0">
                <a:ln w="1905"/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Tahoma" pitchFamily="34" charset="0"/>
                <a:cs typeface="Times New Roman" pitchFamily="18" charset="0"/>
              </a:rPr>
              <a:t> </a:t>
            </a:r>
            <a:r>
              <a:rPr lang="en-US" sz="5400" b="1" cap="none" spc="0" dirty="0" err="1" smtClean="0">
                <a:ln w="1905"/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Tahoma" pitchFamily="34" charset="0"/>
                <a:cs typeface="Times New Roman" pitchFamily="18" charset="0"/>
              </a:rPr>
              <a:t>mừng</a:t>
            </a:r>
            <a:r>
              <a:rPr lang="en-US" sz="5400" b="1" cap="none" spc="0" dirty="0" smtClean="0">
                <a:ln w="1905"/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Tahoma" pitchFamily="34" charset="0"/>
                <a:cs typeface="Times New Roman" pitchFamily="18" charset="0"/>
              </a:rPr>
              <a:t> </a:t>
            </a:r>
            <a:r>
              <a:rPr lang="en-US" sz="5400" b="1" cap="none" spc="0" dirty="0" err="1" smtClean="0">
                <a:ln w="1905"/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Tahoma" pitchFamily="34" charset="0"/>
                <a:cs typeface="Times New Roman" pitchFamily="18" charset="0"/>
              </a:rPr>
              <a:t>các</a:t>
            </a:r>
            <a:r>
              <a:rPr lang="en-US" sz="5400" b="1" cap="none" spc="0" dirty="0" smtClean="0">
                <a:ln w="1905"/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Tahoma" pitchFamily="34" charset="0"/>
                <a:cs typeface="Times New Roman" pitchFamily="18" charset="0"/>
              </a:rPr>
              <a:t> </a:t>
            </a:r>
            <a:r>
              <a:rPr lang="en-US" sz="5400" b="1" cap="none" spc="0" dirty="0" err="1" smtClean="0">
                <a:ln w="1905"/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Tahoma" pitchFamily="34" charset="0"/>
                <a:cs typeface="Times New Roman" pitchFamily="18" charset="0"/>
              </a:rPr>
              <a:t>em</a:t>
            </a:r>
            <a:r>
              <a:rPr lang="en-US" sz="5400" b="1" cap="none" spc="0" dirty="0" smtClean="0">
                <a:ln w="1905"/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Tahoma" pitchFamily="34" charset="0"/>
                <a:cs typeface="Times New Roman" pitchFamily="18" charset="0"/>
              </a:rPr>
              <a:t> </a:t>
            </a:r>
          </a:p>
          <a:p>
            <a:pPr algn="ctr"/>
            <a:r>
              <a:rPr lang="en-US" sz="5400" b="1" cap="none" spc="0" dirty="0" err="1" smtClean="0">
                <a:ln w="1905"/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Tahoma" pitchFamily="34" charset="0"/>
                <a:cs typeface="Times New Roman" pitchFamily="18" charset="0"/>
              </a:rPr>
              <a:t>tham</a:t>
            </a:r>
            <a:r>
              <a:rPr lang="en-US" sz="5400" b="1" cap="none" spc="0" dirty="0" smtClean="0">
                <a:ln w="1905"/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Tahoma" pitchFamily="34" charset="0"/>
                <a:cs typeface="Times New Roman" pitchFamily="18" charset="0"/>
              </a:rPr>
              <a:t> </a:t>
            </a:r>
            <a:r>
              <a:rPr lang="en-US" sz="5400" b="1" cap="none" spc="0" dirty="0" err="1" smtClean="0">
                <a:ln w="1905"/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Tahoma" pitchFamily="34" charset="0"/>
                <a:cs typeface="Times New Roman" pitchFamily="18" charset="0"/>
              </a:rPr>
              <a:t>dự</a:t>
            </a:r>
            <a:r>
              <a:rPr lang="en-US" sz="5400" b="1" cap="none" spc="0" dirty="0" smtClean="0">
                <a:ln w="1905"/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Tahoma" pitchFamily="34" charset="0"/>
                <a:cs typeface="Times New Roman" pitchFamily="18" charset="0"/>
              </a:rPr>
              <a:t> </a:t>
            </a:r>
            <a:r>
              <a:rPr lang="en-US" sz="5400" b="1" cap="none" spc="0" dirty="0" err="1" smtClean="0">
                <a:ln w="1905"/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Tahoma" pitchFamily="34" charset="0"/>
                <a:cs typeface="Times New Roman" pitchFamily="18" charset="0"/>
              </a:rPr>
              <a:t>tiết</a:t>
            </a:r>
            <a:r>
              <a:rPr lang="en-US" sz="5400" b="1" cap="none" spc="0" dirty="0" smtClean="0">
                <a:ln w="1905"/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Tahoma" pitchFamily="34" charset="0"/>
                <a:cs typeface="Times New Roman" pitchFamily="18" charset="0"/>
              </a:rPr>
              <a:t> </a:t>
            </a:r>
            <a:r>
              <a:rPr lang="en-US" sz="5400" b="1" cap="none" spc="0" dirty="0" err="1" smtClean="0">
                <a:ln w="1905"/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Tahoma" pitchFamily="34" charset="0"/>
                <a:cs typeface="Times New Roman" pitchFamily="18" charset="0"/>
              </a:rPr>
              <a:t>học</a:t>
            </a:r>
            <a:endParaRPr lang="en-US" sz="5400" b="1" cap="none" spc="0" dirty="0">
              <a:ln w="1905"/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ea typeface="Tahoma" pitchFamily="34" charset="0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200400" y="3124200"/>
            <a:ext cx="2286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err="1" smtClean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Khoa</a:t>
            </a:r>
            <a:r>
              <a:rPr lang="en-US" sz="4000" b="1" dirty="0" smtClean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học</a:t>
            </a:r>
            <a:endParaRPr lang="en-US" sz="4000" b="1" dirty="0">
              <a:solidFill>
                <a:schemeClr val="tx1">
                  <a:lumMod val="95000"/>
                  <a:lumOff val="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2" name="Picture 2" descr="Káº¿t quáº£ hÃ¬nh áº£nh cho cÃ¢y khoai la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334000" y="685800"/>
            <a:ext cx="2971800" cy="3372256"/>
          </a:xfrm>
          <a:prstGeom prst="rect">
            <a:avLst/>
          </a:prstGeom>
          <a:noFill/>
        </p:spPr>
      </p:pic>
      <p:pic>
        <p:nvPicPr>
          <p:cNvPr id="12" name="Picture 11" descr="1de74815d5031c1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18032" y="838200"/>
            <a:ext cx="4356930" cy="28956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838200" y="4038600"/>
            <a:ext cx="37338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Cây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lá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bỏng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con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mọc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từ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lá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cây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lá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bỏng</a:t>
            </a:r>
            <a:endParaRPr lang="en-US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876800" y="4052808"/>
            <a:ext cx="37338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Cây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khoai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lang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mọc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từ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rễ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củ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khoai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lang</a:t>
            </a:r>
            <a:endParaRPr lang="en-US" sz="2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 l="9371" t="24750" r="78612" b="56250"/>
          <a:stretch>
            <a:fillRect/>
          </a:stretch>
        </p:blipFill>
        <p:spPr bwMode="auto">
          <a:xfrm>
            <a:off x="533400" y="990600"/>
            <a:ext cx="2143125" cy="190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TextBox 6"/>
          <p:cNvSpPr txBox="1"/>
          <p:nvPr/>
        </p:nvSpPr>
        <p:spPr>
          <a:xfrm>
            <a:off x="228600" y="320040"/>
            <a:ext cx="9220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err="1" smtClean="0">
                <a:solidFill>
                  <a:srgbClr val="00206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Nơi</a:t>
            </a:r>
            <a:r>
              <a:rPr lang="en-US" sz="2800" b="1" dirty="0" smtClean="0">
                <a:solidFill>
                  <a:srgbClr val="00206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cây</a:t>
            </a:r>
            <a:r>
              <a:rPr lang="en-US" sz="2800" b="1" dirty="0" smtClean="0">
                <a:solidFill>
                  <a:srgbClr val="00206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 con </a:t>
            </a:r>
            <a:r>
              <a:rPr lang="en-US" sz="2800" b="1" dirty="0" err="1" smtClean="0">
                <a:solidFill>
                  <a:srgbClr val="00206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có</a:t>
            </a:r>
            <a:r>
              <a:rPr lang="en-US" sz="2800" b="1" dirty="0" smtClean="0">
                <a:solidFill>
                  <a:srgbClr val="00206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thể</a:t>
            </a:r>
            <a:r>
              <a:rPr lang="en-US" sz="2800" b="1" dirty="0" smtClean="0">
                <a:solidFill>
                  <a:srgbClr val="00206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mọc</a:t>
            </a:r>
            <a:r>
              <a:rPr lang="en-US" sz="2800" b="1" dirty="0" smtClean="0">
                <a:solidFill>
                  <a:srgbClr val="00206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lên</a:t>
            </a:r>
            <a:r>
              <a:rPr lang="en-US" sz="2800" b="1" dirty="0" smtClean="0">
                <a:solidFill>
                  <a:srgbClr val="00206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từ</a:t>
            </a:r>
            <a:r>
              <a:rPr lang="en-US" sz="2800" b="1" dirty="0" smtClean="0">
                <a:solidFill>
                  <a:srgbClr val="00206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một</a:t>
            </a:r>
            <a:r>
              <a:rPr lang="en-US" sz="2800" b="1" dirty="0" smtClean="0">
                <a:solidFill>
                  <a:srgbClr val="00206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số</a:t>
            </a:r>
            <a:r>
              <a:rPr lang="en-US" sz="2800" b="1" dirty="0" smtClean="0">
                <a:solidFill>
                  <a:srgbClr val="00206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bộ</a:t>
            </a:r>
            <a:r>
              <a:rPr lang="en-US" sz="2800" b="1" dirty="0" smtClean="0">
                <a:solidFill>
                  <a:srgbClr val="00206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phận</a:t>
            </a:r>
            <a:r>
              <a:rPr lang="en-US" sz="2800" b="1" dirty="0" smtClean="0">
                <a:solidFill>
                  <a:srgbClr val="00206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của</a:t>
            </a:r>
            <a:r>
              <a:rPr lang="en-US" sz="2800" b="1" dirty="0" smtClean="0">
                <a:solidFill>
                  <a:srgbClr val="00206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cây</a:t>
            </a:r>
            <a:r>
              <a:rPr lang="en-US" sz="2800" b="1" dirty="0" smtClean="0">
                <a:solidFill>
                  <a:srgbClr val="00206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mẹ</a:t>
            </a:r>
            <a:r>
              <a:rPr lang="en-US" sz="2800" b="1" dirty="0" smtClean="0">
                <a:solidFill>
                  <a:srgbClr val="00206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.</a:t>
            </a:r>
            <a:endParaRPr lang="en-US" sz="2800" b="1" dirty="0">
              <a:solidFill>
                <a:srgbClr val="002060"/>
              </a:solidFill>
              <a:latin typeface="Times New Roman" pitchFamily="18" charset="0"/>
              <a:ea typeface="Tahoma" pitchFamily="34" charset="0"/>
              <a:cs typeface="Times New Roman" pitchFamily="18" charset="0"/>
            </a:endParaRP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3" cstate="print"/>
          <a:srcRect l="23426" t="21875" r="62909" b="57292"/>
          <a:stretch>
            <a:fillRect/>
          </a:stretch>
        </p:blipFill>
        <p:spPr bwMode="auto">
          <a:xfrm>
            <a:off x="2743200" y="914400"/>
            <a:ext cx="2400300" cy="2057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3" cstate="print"/>
          <a:srcRect l="8785" t="44792" r="78916" b="36458"/>
          <a:stretch>
            <a:fillRect/>
          </a:stretch>
        </p:blipFill>
        <p:spPr bwMode="auto">
          <a:xfrm>
            <a:off x="533400" y="2971800"/>
            <a:ext cx="2222500" cy="190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3" cstate="print"/>
          <a:srcRect l="23426" t="43750" r="63104" b="37500"/>
          <a:stretch>
            <a:fillRect/>
          </a:stretch>
        </p:blipFill>
        <p:spPr bwMode="auto">
          <a:xfrm>
            <a:off x="2895600" y="3048000"/>
            <a:ext cx="2239433" cy="1752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3" cstate="print"/>
          <a:srcRect l="8785" t="65625" r="77159" b="14583"/>
          <a:stretch>
            <a:fillRect/>
          </a:stretch>
        </p:blipFill>
        <p:spPr bwMode="auto">
          <a:xfrm>
            <a:off x="594360" y="4953000"/>
            <a:ext cx="2133600" cy="1689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3" cstate="print"/>
          <a:srcRect l="22841" t="65625" r="63104" b="16666"/>
          <a:stretch>
            <a:fillRect/>
          </a:stretch>
        </p:blipFill>
        <p:spPr bwMode="auto">
          <a:xfrm>
            <a:off x="2819400" y="4800600"/>
            <a:ext cx="2581835" cy="182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3" name="Rounded Rectangle 12"/>
          <p:cNvSpPr/>
          <p:nvPr/>
        </p:nvSpPr>
        <p:spPr>
          <a:xfrm>
            <a:off x="5715000" y="1447800"/>
            <a:ext cx="2895600" cy="4419600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Tìm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xem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chồi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sau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này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phát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triển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thành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cây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con)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thể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mọc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lên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từ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vị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trí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nào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thân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cây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củ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?</a:t>
            </a:r>
            <a:endParaRPr lang="en-US" sz="32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533400" y="289560"/>
            <a:ext cx="86106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 smtClean="0">
                <a:solidFill>
                  <a:srgbClr val="00206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Nơi</a:t>
            </a:r>
            <a:r>
              <a:rPr lang="en-US" sz="3200" b="1" dirty="0" smtClean="0">
                <a:solidFill>
                  <a:srgbClr val="00206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cây</a:t>
            </a:r>
            <a:r>
              <a:rPr lang="en-US" sz="3200" b="1" dirty="0" smtClean="0">
                <a:solidFill>
                  <a:srgbClr val="00206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 con </a:t>
            </a:r>
            <a:r>
              <a:rPr lang="en-US" sz="3200" b="1" dirty="0" err="1" smtClean="0">
                <a:solidFill>
                  <a:srgbClr val="00206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có</a:t>
            </a:r>
            <a:r>
              <a:rPr lang="en-US" sz="3200" b="1" dirty="0" smtClean="0">
                <a:solidFill>
                  <a:srgbClr val="00206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thể</a:t>
            </a:r>
            <a:r>
              <a:rPr lang="en-US" sz="3200" b="1" dirty="0" smtClean="0">
                <a:solidFill>
                  <a:srgbClr val="00206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mọc</a:t>
            </a:r>
            <a:r>
              <a:rPr lang="en-US" sz="3200" b="1" dirty="0" smtClean="0">
                <a:solidFill>
                  <a:srgbClr val="00206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lên</a:t>
            </a:r>
            <a:r>
              <a:rPr lang="en-US" sz="3200" b="1" dirty="0" smtClean="0">
                <a:solidFill>
                  <a:srgbClr val="00206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từ</a:t>
            </a:r>
            <a:r>
              <a:rPr lang="en-US" sz="3200" b="1" dirty="0" smtClean="0">
                <a:solidFill>
                  <a:srgbClr val="00206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một</a:t>
            </a:r>
            <a:r>
              <a:rPr lang="en-US" sz="3200" b="1" dirty="0" smtClean="0">
                <a:solidFill>
                  <a:srgbClr val="00206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số</a:t>
            </a:r>
            <a:r>
              <a:rPr lang="en-US" sz="3200" b="1" dirty="0" smtClean="0">
                <a:solidFill>
                  <a:srgbClr val="00206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bộ</a:t>
            </a:r>
            <a:r>
              <a:rPr lang="en-US" sz="3200" b="1" dirty="0" smtClean="0">
                <a:solidFill>
                  <a:srgbClr val="00206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phận</a:t>
            </a:r>
            <a:r>
              <a:rPr lang="en-US" sz="3200" b="1" dirty="0" smtClean="0">
                <a:solidFill>
                  <a:srgbClr val="00206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của</a:t>
            </a:r>
            <a:r>
              <a:rPr lang="en-US" sz="3200" b="1" dirty="0" smtClean="0">
                <a:solidFill>
                  <a:srgbClr val="00206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cây</a:t>
            </a:r>
            <a:r>
              <a:rPr lang="en-US" sz="3200" b="1" dirty="0" smtClean="0">
                <a:solidFill>
                  <a:srgbClr val="00206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mẹ</a:t>
            </a:r>
            <a:r>
              <a:rPr lang="en-US" sz="3200" b="1" dirty="0" smtClean="0">
                <a:solidFill>
                  <a:srgbClr val="00206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.</a:t>
            </a:r>
            <a:endParaRPr lang="en-US" sz="3200" b="1" dirty="0">
              <a:solidFill>
                <a:srgbClr val="002060"/>
              </a:solidFill>
              <a:latin typeface="Times New Roman" pitchFamily="18" charset="0"/>
              <a:ea typeface="Tahoma" pitchFamily="34" charset="0"/>
              <a:cs typeface="Times New Roman" pitchFamily="18" charset="0"/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print"/>
          <a:srcRect l="9371" t="24750" r="78612" b="56250"/>
          <a:stretch>
            <a:fillRect/>
          </a:stretch>
        </p:blipFill>
        <p:spPr bwMode="auto">
          <a:xfrm>
            <a:off x="990600" y="1600200"/>
            <a:ext cx="3343275" cy="297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" name="Picture 4" descr="HÃ¬nh áº£nh cÃ³ liÃªn quan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876800" y="1571215"/>
            <a:ext cx="3048000" cy="2939825"/>
          </a:xfrm>
          <a:prstGeom prst="rect">
            <a:avLst/>
          </a:prstGeom>
          <a:noFill/>
        </p:spPr>
      </p:pic>
      <p:sp>
        <p:nvSpPr>
          <p:cNvPr id="8" name="TextBox 7"/>
          <p:cNvSpPr txBox="1"/>
          <p:nvPr/>
        </p:nvSpPr>
        <p:spPr>
          <a:xfrm>
            <a:off x="1219200" y="4937760"/>
            <a:ext cx="6705600" cy="1200329"/>
          </a:xfrm>
          <a:prstGeom prst="rect">
            <a:avLst/>
          </a:prstGeom>
          <a:solidFill>
            <a:srgbClr val="FFFF66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 smtClean="0">
                <a:solidFill>
                  <a:srgbClr val="FF3300"/>
                </a:solidFill>
                <a:latin typeface="Times New Roman" pitchFamily="18" charset="0"/>
                <a:cs typeface="Times New Roman" pitchFamily="18" charset="0"/>
              </a:rPr>
              <a:t>NGỌN MÍA</a:t>
            </a:r>
          </a:p>
          <a:p>
            <a:pPr algn="ctr"/>
            <a:r>
              <a:rPr lang="en-US" sz="3600" b="1" dirty="0" err="1" smtClean="0">
                <a:latin typeface="Times New Roman" pitchFamily="18" charset="0"/>
                <a:cs typeface="Times New Roman" pitchFamily="18" charset="0"/>
              </a:rPr>
              <a:t>Chồi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latin typeface="Times New Roman" pitchFamily="18" charset="0"/>
                <a:cs typeface="Times New Roman" pitchFamily="18" charset="0"/>
              </a:rPr>
              <a:t>mọc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latin typeface="Times New Roman" pitchFamily="18" charset="0"/>
                <a:cs typeface="Times New Roman" pitchFamily="18" charset="0"/>
              </a:rPr>
              <a:t>ra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latin typeface="Times New Roman" pitchFamily="18" charset="0"/>
                <a:cs typeface="Times New Roman" pitchFamily="18" charset="0"/>
              </a:rPr>
              <a:t>từ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latin typeface="Times New Roman" pitchFamily="18" charset="0"/>
                <a:cs typeface="Times New Roman" pitchFamily="18" charset="0"/>
              </a:rPr>
              <a:t>nách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latin typeface="Times New Roman" pitchFamily="18" charset="0"/>
                <a:cs typeface="Times New Roman" pitchFamily="18" charset="0"/>
              </a:rPr>
              <a:t>lá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en-US" sz="36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533400" y="289560"/>
            <a:ext cx="86106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 smtClean="0">
                <a:solidFill>
                  <a:srgbClr val="00206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Nơi</a:t>
            </a:r>
            <a:r>
              <a:rPr lang="en-US" sz="3200" b="1" dirty="0" smtClean="0">
                <a:solidFill>
                  <a:srgbClr val="00206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cây</a:t>
            </a:r>
            <a:r>
              <a:rPr lang="en-US" sz="3200" b="1" dirty="0" smtClean="0">
                <a:solidFill>
                  <a:srgbClr val="00206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 con </a:t>
            </a:r>
            <a:r>
              <a:rPr lang="en-US" sz="3200" b="1" dirty="0" err="1" smtClean="0">
                <a:solidFill>
                  <a:srgbClr val="00206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có</a:t>
            </a:r>
            <a:r>
              <a:rPr lang="en-US" sz="3200" b="1" dirty="0" smtClean="0">
                <a:solidFill>
                  <a:srgbClr val="00206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thể</a:t>
            </a:r>
            <a:r>
              <a:rPr lang="en-US" sz="3200" b="1" dirty="0" smtClean="0">
                <a:solidFill>
                  <a:srgbClr val="00206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mọc</a:t>
            </a:r>
            <a:r>
              <a:rPr lang="en-US" sz="3200" b="1" dirty="0" smtClean="0">
                <a:solidFill>
                  <a:srgbClr val="00206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lên</a:t>
            </a:r>
            <a:r>
              <a:rPr lang="en-US" sz="3200" b="1" dirty="0" smtClean="0">
                <a:solidFill>
                  <a:srgbClr val="00206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từ</a:t>
            </a:r>
            <a:r>
              <a:rPr lang="en-US" sz="3200" b="1" dirty="0" smtClean="0">
                <a:solidFill>
                  <a:srgbClr val="00206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một</a:t>
            </a:r>
            <a:r>
              <a:rPr lang="en-US" sz="3200" b="1" dirty="0" smtClean="0">
                <a:solidFill>
                  <a:srgbClr val="00206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số</a:t>
            </a:r>
            <a:r>
              <a:rPr lang="en-US" sz="3200" b="1" dirty="0" smtClean="0">
                <a:solidFill>
                  <a:srgbClr val="00206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bộ</a:t>
            </a:r>
            <a:r>
              <a:rPr lang="en-US" sz="3200" b="1" dirty="0" smtClean="0">
                <a:solidFill>
                  <a:srgbClr val="00206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phận</a:t>
            </a:r>
            <a:r>
              <a:rPr lang="en-US" sz="3200" b="1" dirty="0" smtClean="0">
                <a:solidFill>
                  <a:srgbClr val="00206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của</a:t>
            </a:r>
            <a:r>
              <a:rPr lang="en-US" sz="3200" b="1" dirty="0" smtClean="0">
                <a:solidFill>
                  <a:srgbClr val="00206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cây</a:t>
            </a:r>
            <a:r>
              <a:rPr lang="en-US" sz="3200" b="1" dirty="0" smtClean="0">
                <a:solidFill>
                  <a:srgbClr val="00206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mẹ</a:t>
            </a:r>
            <a:r>
              <a:rPr lang="en-US" sz="3200" b="1" dirty="0" smtClean="0">
                <a:solidFill>
                  <a:srgbClr val="00206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.</a:t>
            </a:r>
            <a:endParaRPr lang="en-US" sz="3200" b="1" dirty="0">
              <a:solidFill>
                <a:srgbClr val="002060"/>
              </a:solidFill>
              <a:latin typeface="Times New Roman" pitchFamily="18" charset="0"/>
              <a:ea typeface="Tahoma" pitchFamily="34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85800" y="4937760"/>
            <a:ext cx="8077200" cy="1200329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 smtClean="0">
                <a:solidFill>
                  <a:srgbClr val="FF3300"/>
                </a:solidFill>
                <a:latin typeface="Times New Roman" pitchFamily="18" charset="0"/>
                <a:cs typeface="Times New Roman" pitchFamily="18" charset="0"/>
              </a:rPr>
              <a:t>CỦ KHOAI TÂY</a:t>
            </a:r>
          </a:p>
          <a:p>
            <a:pPr algn="ctr"/>
            <a:r>
              <a:rPr lang="en-US" sz="3600" b="1" dirty="0" err="1" smtClean="0">
                <a:latin typeface="Times New Roman" pitchFamily="18" charset="0"/>
                <a:cs typeface="Times New Roman" pitchFamily="18" charset="0"/>
              </a:rPr>
              <a:t>Chồi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latin typeface="Times New Roman" pitchFamily="18" charset="0"/>
                <a:cs typeface="Times New Roman" pitchFamily="18" charset="0"/>
              </a:rPr>
              <a:t>mọc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latin typeface="Times New Roman" pitchFamily="18" charset="0"/>
                <a:cs typeface="Times New Roman" pitchFamily="18" charset="0"/>
              </a:rPr>
              <a:t>ra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ở </a:t>
            </a:r>
            <a:r>
              <a:rPr lang="en-US" sz="3600" b="1" dirty="0" err="1" smtClean="0">
                <a:latin typeface="Times New Roman" pitchFamily="18" charset="0"/>
                <a:cs typeface="Times New Roman" pitchFamily="18" charset="0"/>
              </a:rPr>
              <a:t>chỗ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latin typeface="Times New Roman" pitchFamily="18" charset="0"/>
                <a:cs typeface="Times New Roman" pitchFamily="18" charset="0"/>
              </a:rPr>
              <a:t>lõm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latin typeface="Times New Roman" pitchFamily="18" charset="0"/>
                <a:cs typeface="Times New Roman" pitchFamily="18" charset="0"/>
              </a:rPr>
              <a:t>trên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latin typeface="Times New Roman" pitchFamily="18" charset="0"/>
                <a:cs typeface="Times New Roman" pitchFamily="18" charset="0"/>
              </a:rPr>
              <a:t>thân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latin typeface="Times New Roman" pitchFamily="18" charset="0"/>
                <a:cs typeface="Times New Roman" pitchFamily="18" charset="0"/>
              </a:rPr>
              <a:t>củ</a:t>
            </a:r>
            <a:endParaRPr lang="en-US" sz="36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/>
          <a:srcRect l="11127" t="38542" r="38507" b="27083"/>
          <a:stretch>
            <a:fillRect/>
          </a:stretch>
        </p:blipFill>
        <p:spPr bwMode="auto">
          <a:xfrm>
            <a:off x="914399" y="1600200"/>
            <a:ext cx="7347527" cy="2819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533400" y="289560"/>
            <a:ext cx="86106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 smtClean="0">
                <a:solidFill>
                  <a:srgbClr val="00206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Nơi</a:t>
            </a:r>
            <a:r>
              <a:rPr lang="en-US" sz="3200" b="1" dirty="0" smtClean="0">
                <a:solidFill>
                  <a:srgbClr val="00206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cây</a:t>
            </a:r>
            <a:r>
              <a:rPr lang="en-US" sz="3200" b="1" dirty="0" smtClean="0">
                <a:solidFill>
                  <a:srgbClr val="00206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 con </a:t>
            </a:r>
            <a:r>
              <a:rPr lang="en-US" sz="3200" b="1" dirty="0" err="1" smtClean="0">
                <a:solidFill>
                  <a:srgbClr val="00206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có</a:t>
            </a:r>
            <a:r>
              <a:rPr lang="en-US" sz="3200" b="1" dirty="0" smtClean="0">
                <a:solidFill>
                  <a:srgbClr val="00206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thể</a:t>
            </a:r>
            <a:r>
              <a:rPr lang="en-US" sz="3200" b="1" dirty="0" smtClean="0">
                <a:solidFill>
                  <a:srgbClr val="00206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mọc</a:t>
            </a:r>
            <a:r>
              <a:rPr lang="en-US" sz="3200" b="1" dirty="0" smtClean="0">
                <a:solidFill>
                  <a:srgbClr val="00206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lên</a:t>
            </a:r>
            <a:r>
              <a:rPr lang="en-US" sz="3200" b="1" dirty="0" smtClean="0">
                <a:solidFill>
                  <a:srgbClr val="00206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từ</a:t>
            </a:r>
            <a:r>
              <a:rPr lang="en-US" sz="3200" b="1" dirty="0" smtClean="0">
                <a:solidFill>
                  <a:srgbClr val="00206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một</a:t>
            </a:r>
            <a:r>
              <a:rPr lang="en-US" sz="3200" b="1" dirty="0" smtClean="0">
                <a:solidFill>
                  <a:srgbClr val="00206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số</a:t>
            </a:r>
            <a:r>
              <a:rPr lang="en-US" sz="3200" b="1" dirty="0" smtClean="0">
                <a:solidFill>
                  <a:srgbClr val="00206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bộ</a:t>
            </a:r>
            <a:r>
              <a:rPr lang="en-US" sz="3200" b="1" dirty="0" smtClean="0">
                <a:solidFill>
                  <a:srgbClr val="00206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phận</a:t>
            </a:r>
            <a:r>
              <a:rPr lang="en-US" sz="3200" b="1" dirty="0" smtClean="0">
                <a:solidFill>
                  <a:srgbClr val="00206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của</a:t>
            </a:r>
            <a:r>
              <a:rPr lang="en-US" sz="3200" b="1" dirty="0" smtClean="0">
                <a:solidFill>
                  <a:srgbClr val="00206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cây</a:t>
            </a:r>
            <a:r>
              <a:rPr lang="en-US" sz="3200" b="1" dirty="0" smtClean="0">
                <a:solidFill>
                  <a:srgbClr val="00206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mẹ</a:t>
            </a:r>
            <a:r>
              <a:rPr lang="en-US" sz="3200" b="1" dirty="0" smtClean="0">
                <a:solidFill>
                  <a:srgbClr val="00206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.</a:t>
            </a:r>
            <a:endParaRPr lang="en-US" sz="3200" b="1" dirty="0">
              <a:solidFill>
                <a:srgbClr val="002060"/>
              </a:solidFill>
              <a:latin typeface="Times New Roman" pitchFamily="18" charset="0"/>
              <a:ea typeface="Tahoma" pitchFamily="34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85800" y="4937760"/>
            <a:ext cx="8077200" cy="1200329"/>
          </a:xfrm>
          <a:prstGeom prst="rect">
            <a:avLst/>
          </a:prstGeom>
          <a:solidFill>
            <a:srgbClr val="A4FACD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 smtClean="0">
                <a:solidFill>
                  <a:srgbClr val="FF3300"/>
                </a:solidFill>
                <a:latin typeface="Times New Roman" pitchFamily="18" charset="0"/>
                <a:cs typeface="Times New Roman" pitchFamily="18" charset="0"/>
              </a:rPr>
              <a:t>CÂY SỐNG ĐỜI (CÂY BỎNG)</a:t>
            </a:r>
          </a:p>
          <a:p>
            <a:pPr algn="ctr"/>
            <a:r>
              <a:rPr lang="en-US" sz="3600" b="1" dirty="0" err="1" smtClean="0">
                <a:latin typeface="Times New Roman" pitchFamily="18" charset="0"/>
                <a:cs typeface="Times New Roman" pitchFamily="18" charset="0"/>
              </a:rPr>
              <a:t>Chồi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latin typeface="Times New Roman" pitchFamily="18" charset="0"/>
                <a:cs typeface="Times New Roman" pitchFamily="18" charset="0"/>
              </a:rPr>
              <a:t>mọc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latin typeface="Times New Roman" pitchFamily="18" charset="0"/>
                <a:cs typeface="Times New Roman" pitchFamily="18" charset="0"/>
              </a:rPr>
              <a:t>ra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latin typeface="Times New Roman" pitchFamily="18" charset="0"/>
                <a:cs typeface="Times New Roman" pitchFamily="18" charset="0"/>
              </a:rPr>
              <a:t>từ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latin typeface="Times New Roman" pitchFamily="18" charset="0"/>
                <a:cs typeface="Times New Roman" pitchFamily="18" charset="0"/>
              </a:rPr>
              <a:t>mép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latin typeface="Times New Roman" pitchFamily="18" charset="0"/>
                <a:cs typeface="Times New Roman" pitchFamily="18" charset="0"/>
              </a:rPr>
              <a:t>lá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en-US" sz="36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4" name="Picture 2" descr="Káº¿t quáº£ hÃ¬nh áº£nh cho cÃ¢y sá»ng Äá»i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62000" y="1569720"/>
            <a:ext cx="4038600" cy="2917683"/>
          </a:xfrm>
          <a:prstGeom prst="rect">
            <a:avLst/>
          </a:prstGeom>
          <a:noFill/>
        </p:spPr>
      </p:pic>
      <p:pic>
        <p:nvPicPr>
          <p:cNvPr id="3076" name="Picture 4" descr="Káº¿t quáº£ hÃ¬nh áº£nh cho lÃ¡ sá»ng Äá»i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953000" y="1752600"/>
            <a:ext cx="3668993" cy="24384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533400" y="289560"/>
            <a:ext cx="86106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 smtClean="0">
                <a:solidFill>
                  <a:srgbClr val="00206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Nơi</a:t>
            </a:r>
            <a:r>
              <a:rPr lang="en-US" sz="3200" b="1" dirty="0" smtClean="0">
                <a:solidFill>
                  <a:srgbClr val="00206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cây</a:t>
            </a:r>
            <a:r>
              <a:rPr lang="en-US" sz="3200" b="1" dirty="0" smtClean="0">
                <a:solidFill>
                  <a:srgbClr val="00206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 con </a:t>
            </a:r>
            <a:r>
              <a:rPr lang="en-US" sz="3200" b="1" dirty="0" err="1" smtClean="0">
                <a:solidFill>
                  <a:srgbClr val="00206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có</a:t>
            </a:r>
            <a:r>
              <a:rPr lang="en-US" sz="3200" b="1" dirty="0" smtClean="0">
                <a:solidFill>
                  <a:srgbClr val="00206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thể</a:t>
            </a:r>
            <a:r>
              <a:rPr lang="en-US" sz="3200" b="1" dirty="0" smtClean="0">
                <a:solidFill>
                  <a:srgbClr val="00206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mọc</a:t>
            </a:r>
            <a:r>
              <a:rPr lang="en-US" sz="3200" b="1" dirty="0" smtClean="0">
                <a:solidFill>
                  <a:srgbClr val="00206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lên</a:t>
            </a:r>
            <a:r>
              <a:rPr lang="en-US" sz="3200" b="1" dirty="0" smtClean="0">
                <a:solidFill>
                  <a:srgbClr val="00206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từ</a:t>
            </a:r>
            <a:r>
              <a:rPr lang="en-US" sz="3200" b="1" dirty="0" smtClean="0">
                <a:solidFill>
                  <a:srgbClr val="00206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một</a:t>
            </a:r>
            <a:r>
              <a:rPr lang="en-US" sz="3200" b="1" dirty="0" smtClean="0">
                <a:solidFill>
                  <a:srgbClr val="00206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số</a:t>
            </a:r>
            <a:r>
              <a:rPr lang="en-US" sz="3200" b="1" dirty="0" smtClean="0">
                <a:solidFill>
                  <a:srgbClr val="00206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bộ</a:t>
            </a:r>
            <a:r>
              <a:rPr lang="en-US" sz="3200" b="1" dirty="0" smtClean="0">
                <a:solidFill>
                  <a:srgbClr val="00206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phận</a:t>
            </a:r>
            <a:r>
              <a:rPr lang="en-US" sz="3200" b="1" dirty="0" smtClean="0">
                <a:solidFill>
                  <a:srgbClr val="00206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của</a:t>
            </a:r>
            <a:r>
              <a:rPr lang="en-US" sz="3200" b="1" dirty="0" smtClean="0">
                <a:solidFill>
                  <a:srgbClr val="00206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cây</a:t>
            </a:r>
            <a:r>
              <a:rPr lang="en-US" sz="3200" b="1" dirty="0" smtClean="0">
                <a:solidFill>
                  <a:srgbClr val="00206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mẹ</a:t>
            </a:r>
            <a:r>
              <a:rPr lang="en-US" sz="3200" b="1" dirty="0" smtClean="0">
                <a:solidFill>
                  <a:srgbClr val="00206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.</a:t>
            </a:r>
            <a:endParaRPr lang="en-US" sz="3200" b="1" dirty="0">
              <a:solidFill>
                <a:srgbClr val="002060"/>
              </a:solidFill>
              <a:latin typeface="Times New Roman" pitchFamily="18" charset="0"/>
              <a:ea typeface="Tahoma" pitchFamily="34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85800" y="4937760"/>
            <a:ext cx="8077200" cy="1200329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CỦ GỪNG</a:t>
            </a:r>
          </a:p>
          <a:p>
            <a:pPr algn="ctr"/>
            <a:r>
              <a:rPr lang="en-US" sz="3600" b="1" dirty="0" err="1" smtClean="0">
                <a:latin typeface="Times New Roman" pitchFamily="18" charset="0"/>
                <a:cs typeface="Times New Roman" pitchFamily="18" charset="0"/>
              </a:rPr>
              <a:t>Chồi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latin typeface="Times New Roman" pitchFamily="18" charset="0"/>
                <a:cs typeface="Times New Roman" pitchFamily="18" charset="0"/>
              </a:rPr>
              <a:t>mọc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latin typeface="Times New Roman" pitchFamily="18" charset="0"/>
                <a:cs typeface="Times New Roman" pitchFamily="18" charset="0"/>
              </a:rPr>
              <a:t>ra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latin typeface="Times New Roman" pitchFamily="18" charset="0"/>
                <a:cs typeface="Times New Roman" pitchFamily="18" charset="0"/>
              </a:rPr>
              <a:t>từ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latin typeface="Times New Roman" pitchFamily="18" charset="0"/>
                <a:cs typeface="Times New Roman" pitchFamily="18" charset="0"/>
              </a:rPr>
              <a:t>chỗ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latin typeface="Times New Roman" pitchFamily="18" charset="0"/>
                <a:cs typeface="Times New Roman" pitchFamily="18" charset="0"/>
              </a:rPr>
              <a:t>lõm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latin typeface="Times New Roman" pitchFamily="18" charset="0"/>
                <a:cs typeface="Times New Roman" pitchFamily="18" charset="0"/>
              </a:rPr>
              <a:t>trên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latin typeface="Times New Roman" pitchFamily="18" charset="0"/>
                <a:cs typeface="Times New Roman" pitchFamily="18" charset="0"/>
              </a:rPr>
              <a:t>bề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latin typeface="Times New Roman" pitchFamily="18" charset="0"/>
                <a:cs typeface="Times New Roman" pitchFamily="18" charset="0"/>
              </a:rPr>
              <a:t>mặt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latin typeface="Times New Roman" pitchFamily="18" charset="0"/>
                <a:cs typeface="Times New Roman" pitchFamily="18" charset="0"/>
              </a:rPr>
              <a:t>củ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en-US" sz="36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 cstate="print"/>
          <a:srcRect l="8785" t="44792" r="78916" b="36458"/>
          <a:stretch>
            <a:fillRect/>
          </a:stretch>
        </p:blipFill>
        <p:spPr bwMode="auto">
          <a:xfrm>
            <a:off x="914400" y="1524000"/>
            <a:ext cx="3556000" cy="304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4818" name="Picture 2" descr="Káº¿t quáº£ hÃ¬nh áº£nh cho cÃ¢y gá»«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029200" y="1066800"/>
            <a:ext cx="2667000" cy="367665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533400" y="289560"/>
            <a:ext cx="86106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 smtClean="0">
                <a:solidFill>
                  <a:srgbClr val="00206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Nơi</a:t>
            </a:r>
            <a:r>
              <a:rPr lang="en-US" sz="3200" b="1" dirty="0" smtClean="0">
                <a:solidFill>
                  <a:srgbClr val="00206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cây</a:t>
            </a:r>
            <a:r>
              <a:rPr lang="en-US" sz="3200" b="1" dirty="0" smtClean="0">
                <a:solidFill>
                  <a:srgbClr val="00206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 con </a:t>
            </a:r>
            <a:r>
              <a:rPr lang="en-US" sz="3200" b="1" dirty="0" err="1" smtClean="0">
                <a:solidFill>
                  <a:srgbClr val="00206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có</a:t>
            </a:r>
            <a:r>
              <a:rPr lang="en-US" sz="3200" b="1" dirty="0" smtClean="0">
                <a:solidFill>
                  <a:srgbClr val="00206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thể</a:t>
            </a:r>
            <a:r>
              <a:rPr lang="en-US" sz="3200" b="1" dirty="0" smtClean="0">
                <a:solidFill>
                  <a:srgbClr val="00206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mọc</a:t>
            </a:r>
            <a:r>
              <a:rPr lang="en-US" sz="3200" b="1" dirty="0" smtClean="0">
                <a:solidFill>
                  <a:srgbClr val="00206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lên</a:t>
            </a:r>
            <a:r>
              <a:rPr lang="en-US" sz="3200" b="1" dirty="0" smtClean="0">
                <a:solidFill>
                  <a:srgbClr val="00206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từ</a:t>
            </a:r>
            <a:r>
              <a:rPr lang="en-US" sz="3200" b="1" dirty="0" smtClean="0">
                <a:solidFill>
                  <a:srgbClr val="00206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một</a:t>
            </a:r>
            <a:r>
              <a:rPr lang="en-US" sz="3200" b="1" dirty="0" smtClean="0">
                <a:solidFill>
                  <a:srgbClr val="00206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số</a:t>
            </a:r>
            <a:r>
              <a:rPr lang="en-US" sz="3200" b="1" dirty="0" smtClean="0">
                <a:solidFill>
                  <a:srgbClr val="00206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bộ</a:t>
            </a:r>
            <a:r>
              <a:rPr lang="en-US" sz="3200" b="1" dirty="0" smtClean="0">
                <a:solidFill>
                  <a:srgbClr val="00206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phận</a:t>
            </a:r>
            <a:r>
              <a:rPr lang="en-US" sz="3200" b="1" dirty="0" smtClean="0">
                <a:solidFill>
                  <a:srgbClr val="00206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của</a:t>
            </a:r>
            <a:r>
              <a:rPr lang="en-US" sz="3200" b="1" dirty="0" smtClean="0">
                <a:solidFill>
                  <a:srgbClr val="00206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cây</a:t>
            </a:r>
            <a:r>
              <a:rPr lang="en-US" sz="3200" b="1" dirty="0" smtClean="0">
                <a:solidFill>
                  <a:srgbClr val="00206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mẹ</a:t>
            </a:r>
            <a:r>
              <a:rPr lang="en-US" sz="3200" b="1" dirty="0" smtClean="0">
                <a:solidFill>
                  <a:srgbClr val="00206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.</a:t>
            </a:r>
            <a:endParaRPr lang="en-US" sz="3200" b="1" dirty="0">
              <a:solidFill>
                <a:srgbClr val="002060"/>
              </a:solidFill>
              <a:latin typeface="Times New Roman" pitchFamily="18" charset="0"/>
              <a:ea typeface="Tahoma" pitchFamily="34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85800" y="4876800"/>
            <a:ext cx="8077200" cy="1200329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CỦ HÀNH</a:t>
            </a:r>
          </a:p>
          <a:p>
            <a:pPr algn="ctr"/>
            <a:r>
              <a:rPr lang="en-US" sz="3600" b="1" dirty="0" err="1" smtClean="0">
                <a:latin typeface="Times New Roman" pitchFamily="18" charset="0"/>
                <a:cs typeface="Times New Roman" pitchFamily="18" charset="0"/>
              </a:rPr>
              <a:t>Chồi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latin typeface="Times New Roman" pitchFamily="18" charset="0"/>
                <a:cs typeface="Times New Roman" pitchFamily="18" charset="0"/>
              </a:rPr>
              <a:t>mọc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latin typeface="Times New Roman" pitchFamily="18" charset="0"/>
                <a:cs typeface="Times New Roman" pitchFamily="18" charset="0"/>
              </a:rPr>
              <a:t>ra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latin typeface="Times New Roman" pitchFamily="18" charset="0"/>
                <a:cs typeface="Times New Roman" pitchFamily="18" charset="0"/>
              </a:rPr>
              <a:t>từ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latin typeface="Times New Roman" pitchFamily="18" charset="0"/>
                <a:cs typeface="Times New Roman" pitchFamily="18" charset="0"/>
              </a:rPr>
              <a:t>phía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latin typeface="Times New Roman" pitchFamily="18" charset="0"/>
                <a:cs typeface="Times New Roman" pitchFamily="18" charset="0"/>
              </a:rPr>
              <a:t>đầu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latin typeface="Times New Roman" pitchFamily="18" charset="0"/>
                <a:cs typeface="Times New Roman" pitchFamily="18" charset="0"/>
              </a:rPr>
              <a:t>cả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latin typeface="Times New Roman" pitchFamily="18" charset="0"/>
                <a:cs typeface="Times New Roman" pitchFamily="18" charset="0"/>
              </a:rPr>
              <a:t>củ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en-US" sz="36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5842" name="Picture 2" descr="HÃ¬nh áº£nh cÃ³ liÃªn quan"/>
          <p:cNvPicPr>
            <a:picLocks noChangeAspect="1" noChangeArrowheads="1"/>
          </p:cNvPicPr>
          <p:nvPr/>
        </p:nvPicPr>
        <p:blipFill>
          <a:blip r:embed="rId3" cstate="print"/>
          <a:srcRect l="-2090" t="14894" r="3848" b="8511"/>
          <a:stretch>
            <a:fillRect/>
          </a:stretch>
        </p:blipFill>
        <p:spPr bwMode="auto">
          <a:xfrm>
            <a:off x="685800" y="1752600"/>
            <a:ext cx="3581400" cy="2743200"/>
          </a:xfrm>
          <a:prstGeom prst="rect">
            <a:avLst/>
          </a:prstGeom>
          <a:noFill/>
        </p:spPr>
      </p:pic>
      <p:sp>
        <p:nvSpPr>
          <p:cNvPr id="35846" name="AutoShape 6" descr="Káº¿t quáº£ hÃ¬nh áº£nh cho cá»§ hÃ nh tÃ­m má»c máº§m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5848" name="AutoShape 8" descr="Káº¿t quáº£ hÃ¬nh áº£nh cho cá»§ hÃ nh tÃ­m má»c máº§m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5850" name="AutoShape 10" descr="Káº¿t quáº£ hÃ¬nh áº£nh cho cá»§ hÃ nh tÃ­m má»c máº§m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5852" name="AutoShape 12" descr="Káº¿t quáº£ hÃ¬nh áº£nh cho cá»§ hÃ nh tÃ­m má»c máº§m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12" name="Picture 11" descr="tải xuống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800600" y="2057400"/>
            <a:ext cx="3277021" cy="2133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533400" y="289560"/>
            <a:ext cx="86106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 smtClean="0">
                <a:solidFill>
                  <a:srgbClr val="00206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Nơi</a:t>
            </a:r>
            <a:r>
              <a:rPr lang="en-US" sz="3200" b="1" dirty="0" smtClean="0">
                <a:solidFill>
                  <a:srgbClr val="00206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cây</a:t>
            </a:r>
            <a:r>
              <a:rPr lang="en-US" sz="3200" b="1" dirty="0" smtClean="0">
                <a:solidFill>
                  <a:srgbClr val="00206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 con </a:t>
            </a:r>
            <a:r>
              <a:rPr lang="en-US" sz="3200" b="1" dirty="0" err="1" smtClean="0">
                <a:solidFill>
                  <a:srgbClr val="00206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có</a:t>
            </a:r>
            <a:r>
              <a:rPr lang="en-US" sz="3200" b="1" dirty="0" smtClean="0">
                <a:solidFill>
                  <a:srgbClr val="00206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thể</a:t>
            </a:r>
            <a:r>
              <a:rPr lang="en-US" sz="3200" b="1" dirty="0" smtClean="0">
                <a:solidFill>
                  <a:srgbClr val="00206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mọc</a:t>
            </a:r>
            <a:r>
              <a:rPr lang="en-US" sz="3200" b="1" dirty="0" smtClean="0">
                <a:solidFill>
                  <a:srgbClr val="00206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lên</a:t>
            </a:r>
            <a:r>
              <a:rPr lang="en-US" sz="3200" b="1" dirty="0" smtClean="0">
                <a:solidFill>
                  <a:srgbClr val="00206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từ</a:t>
            </a:r>
            <a:r>
              <a:rPr lang="en-US" sz="3200" b="1" dirty="0" smtClean="0">
                <a:solidFill>
                  <a:srgbClr val="00206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một</a:t>
            </a:r>
            <a:r>
              <a:rPr lang="en-US" sz="3200" b="1" dirty="0" smtClean="0">
                <a:solidFill>
                  <a:srgbClr val="00206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số</a:t>
            </a:r>
            <a:r>
              <a:rPr lang="en-US" sz="3200" b="1" dirty="0" smtClean="0">
                <a:solidFill>
                  <a:srgbClr val="00206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bộ</a:t>
            </a:r>
            <a:r>
              <a:rPr lang="en-US" sz="3200" b="1" dirty="0" smtClean="0">
                <a:solidFill>
                  <a:srgbClr val="00206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phận</a:t>
            </a:r>
            <a:r>
              <a:rPr lang="en-US" sz="3200" b="1" dirty="0" smtClean="0">
                <a:solidFill>
                  <a:srgbClr val="00206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của</a:t>
            </a:r>
            <a:r>
              <a:rPr lang="en-US" sz="3200" b="1" dirty="0" smtClean="0">
                <a:solidFill>
                  <a:srgbClr val="00206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cây</a:t>
            </a:r>
            <a:r>
              <a:rPr lang="en-US" sz="3200" b="1" dirty="0" smtClean="0">
                <a:solidFill>
                  <a:srgbClr val="00206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mẹ</a:t>
            </a:r>
            <a:r>
              <a:rPr lang="en-US" sz="3200" b="1" dirty="0" smtClean="0">
                <a:solidFill>
                  <a:srgbClr val="00206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.</a:t>
            </a:r>
            <a:endParaRPr lang="en-US" sz="3200" b="1" dirty="0">
              <a:solidFill>
                <a:srgbClr val="002060"/>
              </a:solidFill>
              <a:latin typeface="Times New Roman" pitchFamily="18" charset="0"/>
              <a:ea typeface="Tahoma" pitchFamily="34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85800" y="4953000"/>
            <a:ext cx="8077200" cy="1200329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CỦ TỎI</a:t>
            </a:r>
          </a:p>
          <a:p>
            <a:pPr algn="ctr"/>
            <a:r>
              <a:rPr lang="en-US" sz="3600" b="1" dirty="0" err="1" smtClean="0">
                <a:latin typeface="Times New Roman" pitchFamily="18" charset="0"/>
                <a:cs typeface="Times New Roman" pitchFamily="18" charset="0"/>
              </a:rPr>
              <a:t>Chồi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latin typeface="Times New Roman" pitchFamily="18" charset="0"/>
                <a:cs typeface="Times New Roman" pitchFamily="18" charset="0"/>
              </a:rPr>
              <a:t>mọc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latin typeface="Times New Roman" pitchFamily="18" charset="0"/>
                <a:cs typeface="Times New Roman" pitchFamily="18" charset="0"/>
              </a:rPr>
              <a:t>ra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latin typeface="Times New Roman" pitchFamily="18" charset="0"/>
                <a:cs typeface="Times New Roman" pitchFamily="18" charset="0"/>
              </a:rPr>
              <a:t>từ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latin typeface="Times New Roman" pitchFamily="18" charset="0"/>
                <a:cs typeface="Times New Roman" pitchFamily="18" charset="0"/>
              </a:rPr>
              <a:t>phía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latin typeface="Times New Roman" pitchFamily="18" charset="0"/>
                <a:cs typeface="Times New Roman" pitchFamily="18" charset="0"/>
              </a:rPr>
              <a:t>đầu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latin typeface="Times New Roman" pitchFamily="18" charset="0"/>
                <a:cs typeface="Times New Roman" pitchFamily="18" charset="0"/>
              </a:rPr>
              <a:t>nhánh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latin typeface="Times New Roman" pitchFamily="18" charset="0"/>
                <a:cs typeface="Times New Roman" pitchFamily="18" charset="0"/>
              </a:rPr>
              <a:t>tỏi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en-US" sz="3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5846" name="AutoShape 6" descr="Káº¿t quáº£ hÃ¬nh áº£nh cho cá»§ hÃ nh tÃ­m má»c máº§m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5848" name="AutoShape 8" descr="Káº¿t quáº£ hÃ¬nh áº£nh cho cá»§ hÃ nh tÃ­m má»c máº§m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5850" name="AutoShape 10" descr="Káº¿t quáº£ hÃ¬nh áº£nh cho cá»§ hÃ nh tÃ­m má»c máº§m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5852" name="AutoShape 12" descr="Káº¿t quáº£ hÃ¬nh áº£nh cho cá»§ hÃ nh tÃ­m má»c máº§m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36866" name="Picture 2" descr="Káº¿t quáº£ hÃ¬nh áº£nh cho cá»§ tá»i"/>
          <p:cNvPicPr>
            <a:picLocks noChangeAspect="1" noChangeArrowheads="1"/>
          </p:cNvPicPr>
          <p:nvPr/>
        </p:nvPicPr>
        <p:blipFill>
          <a:blip r:embed="rId3" cstate="print"/>
          <a:srcRect l="15341" t="3030" r="18182"/>
          <a:stretch>
            <a:fillRect/>
          </a:stretch>
        </p:blipFill>
        <p:spPr bwMode="auto">
          <a:xfrm>
            <a:off x="914400" y="1600200"/>
            <a:ext cx="3505200" cy="2876062"/>
          </a:xfrm>
          <a:prstGeom prst="rect">
            <a:avLst/>
          </a:prstGeom>
          <a:noFill/>
        </p:spPr>
      </p:pic>
      <p:pic>
        <p:nvPicPr>
          <p:cNvPr id="36868" name="Picture 4" descr="Káº¿t quáº£ hÃ¬nh áº£nh cho tÃ©p tá»i moc máº§m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48200" y="1504950"/>
            <a:ext cx="3733800" cy="280035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66800" y="2286000"/>
            <a:ext cx="7696200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tự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nhiên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không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phải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cây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nào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cũng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mọc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lên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từ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hạt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mà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cây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thể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mọc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từ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số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bộ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phận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cây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mẹ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như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thân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cành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rễ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lá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….</a:t>
            </a:r>
          </a:p>
          <a:p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Để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cây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con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thể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mọc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phát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triển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tốt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cần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độ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ẩm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nhiệt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độ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thích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hợp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không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quá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nóng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không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quá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lạnh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). </a:t>
            </a:r>
            <a:endParaRPr lang="en-US" sz="32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487680" y="411480"/>
            <a:ext cx="8610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 smtClean="0">
                <a:solidFill>
                  <a:srgbClr val="C0000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Cây</a:t>
            </a:r>
            <a:r>
              <a:rPr lang="en-US" sz="3200" b="1" dirty="0" smtClean="0">
                <a:solidFill>
                  <a:srgbClr val="C0000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 con </a:t>
            </a:r>
            <a:r>
              <a:rPr lang="en-US" sz="3200" b="1" dirty="0" err="1" smtClean="0">
                <a:solidFill>
                  <a:srgbClr val="C0000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mọc</a:t>
            </a:r>
            <a:r>
              <a:rPr lang="en-US" sz="3200" b="1" dirty="0" smtClean="0">
                <a:solidFill>
                  <a:srgbClr val="C0000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C0000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lên</a:t>
            </a:r>
            <a:r>
              <a:rPr lang="en-US" sz="3200" b="1" dirty="0" smtClean="0">
                <a:solidFill>
                  <a:srgbClr val="C0000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C0000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từ</a:t>
            </a:r>
            <a:r>
              <a:rPr lang="en-US" sz="3200" b="1" dirty="0" smtClean="0">
                <a:solidFill>
                  <a:srgbClr val="C0000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C0000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một</a:t>
            </a:r>
            <a:r>
              <a:rPr lang="en-US" sz="3200" b="1" dirty="0" smtClean="0">
                <a:solidFill>
                  <a:srgbClr val="C0000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C0000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số</a:t>
            </a:r>
            <a:r>
              <a:rPr lang="en-US" sz="3200" b="1" dirty="0" smtClean="0">
                <a:solidFill>
                  <a:srgbClr val="C0000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C0000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bộ</a:t>
            </a:r>
            <a:r>
              <a:rPr lang="en-US" sz="3200" b="1" dirty="0" smtClean="0">
                <a:solidFill>
                  <a:srgbClr val="C0000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C0000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phận</a:t>
            </a:r>
            <a:r>
              <a:rPr lang="en-US" sz="3200" b="1" dirty="0" smtClean="0">
                <a:solidFill>
                  <a:srgbClr val="C0000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C0000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của</a:t>
            </a:r>
            <a:r>
              <a:rPr lang="en-US" sz="3200" b="1" dirty="0" smtClean="0">
                <a:solidFill>
                  <a:srgbClr val="C0000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C0000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cây</a:t>
            </a:r>
            <a:r>
              <a:rPr lang="en-US" sz="3200" b="1" dirty="0" smtClean="0">
                <a:solidFill>
                  <a:srgbClr val="C0000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C0000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mẹ</a:t>
            </a:r>
            <a:r>
              <a:rPr lang="en-US" sz="3200" b="1" dirty="0" smtClean="0">
                <a:solidFill>
                  <a:srgbClr val="C00000"/>
                </a:solidFill>
                <a:latin typeface="Times New Roman" pitchFamily="18" charset="0"/>
                <a:ea typeface="Tahoma" pitchFamily="34" charset="0"/>
                <a:cs typeface="Times New Roman" pitchFamily="18" charset="0"/>
              </a:rPr>
              <a:t>.</a:t>
            </a:r>
            <a:endParaRPr lang="en-US" sz="3200" b="1" dirty="0">
              <a:solidFill>
                <a:srgbClr val="C00000"/>
              </a:solidFill>
              <a:latin typeface="Times New Roman" pitchFamily="18" charset="0"/>
              <a:ea typeface="Tahoma" pitchFamily="34" charset="0"/>
              <a:cs typeface="Times New Roman" pitchFamily="18" charset="0"/>
            </a:endParaRPr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914400" y="1397000"/>
          <a:ext cx="7162800" cy="43942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0574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5908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5146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878840"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 err="1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Bộ</a:t>
                      </a:r>
                      <a:r>
                        <a:rPr lang="en-US" sz="2400" b="1" baseline="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400" b="1" baseline="0" dirty="0" err="1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phận</a:t>
                      </a:r>
                      <a:r>
                        <a:rPr lang="en-US" sz="2400" b="1" baseline="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400" b="1" baseline="0" dirty="0" err="1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của</a:t>
                      </a:r>
                      <a:r>
                        <a:rPr lang="en-US" sz="2400" b="1" baseline="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400" b="1" baseline="0" dirty="0" err="1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cây</a:t>
                      </a:r>
                      <a:r>
                        <a:rPr lang="en-US" sz="2400" b="1" baseline="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400" b="1" baseline="0" dirty="0" err="1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mẹ</a:t>
                      </a:r>
                      <a:endParaRPr lang="en-US" sz="2400" b="1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 err="1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Vị</a:t>
                      </a:r>
                      <a:r>
                        <a:rPr lang="en-US" sz="2400" b="1" baseline="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400" b="1" baseline="0" dirty="0" err="1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trí</a:t>
                      </a:r>
                      <a:r>
                        <a:rPr lang="en-US" sz="2400" b="1" baseline="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400" b="1" baseline="0" dirty="0" err="1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chồi</a:t>
                      </a:r>
                      <a:r>
                        <a:rPr lang="en-US" sz="2400" b="1" baseline="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400" b="1" baseline="0" dirty="0" err="1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mọc</a:t>
                      </a:r>
                      <a:endParaRPr lang="en-US" sz="2400" b="1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 err="1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Tên</a:t>
                      </a:r>
                      <a:r>
                        <a:rPr lang="en-US" sz="2400" b="1" baseline="0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400" b="1" baseline="0" dirty="0" err="1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cây</a:t>
                      </a:r>
                      <a:endParaRPr lang="en-US" sz="2400" b="1" dirty="0">
                        <a:solidFill>
                          <a:srgbClr val="00206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78840"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 err="1" smtClean="0">
                          <a:latin typeface="Times New Roman" pitchFamily="18" charset="0"/>
                          <a:cs typeface="Times New Roman" pitchFamily="18" charset="0"/>
                        </a:rPr>
                        <a:t>Thân</a:t>
                      </a:r>
                      <a:endParaRPr lang="en-US" sz="2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Mọc</a:t>
                      </a:r>
                      <a:r>
                        <a:rPr lang="en-US" sz="24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400" baseline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từ</a:t>
                      </a:r>
                      <a:r>
                        <a:rPr lang="en-US" sz="24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400" baseline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nách</a:t>
                      </a:r>
                      <a:r>
                        <a:rPr lang="en-US" sz="24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400" baseline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lá</a:t>
                      </a:r>
                      <a:endParaRPr lang="en-US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4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Mía</a:t>
                      </a:r>
                      <a:r>
                        <a:rPr lang="en-US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,</a:t>
                      </a:r>
                      <a:r>
                        <a:rPr lang="en-US" sz="24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400" baseline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rau</a:t>
                      </a:r>
                      <a:r>
                        <a:rPr lang="en-US" sz="24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400" baseline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lang</a:t>
                      </a:r>
                      <a:r>
                        <a:rPr lang="en-US" sz="24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, </a:t>
                      </a:r>
                      <a:r>
                        <a:rPr lang="en-US" sz="2400" baseline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rau</a:t>
                      </a:r>
                      <a:r>
                        <a:rPr lang="en-US" sz="24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400" baseline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muống</a:t>
                      </a:r>
                      <a:r>
                        <a:rPr lang="en-US" sz="24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, </a:t>
                      </a:r>
                      <a:r>
                        <a:rPr lang="en-US" sz="2400" baseline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hoa</a:t>
                      </a:r>
                      <a:r>
                        <a:rPr lang="en-US" sz="24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400" baseline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hồng</a:t>
                      </a:r>
                      <a:r>
                        <a:rPr lang="en-US" sz="24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..</a:t>
                      </a:r>
                      <a:endParaRPr lang="en-US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78840"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 err="1" smtClean="0">
                          <a:latin typeface="Times New Roman" pitchFamily="18" charset="0"/>
                          <a:cs typeface="Times New Roman" pitchFamily="18" charset="0"/>
                        </a:rPr>
                        <a:t>Thân</a:t>
                      </a:r>
                      <a:r>
                        <a:rPr lang="en-US" sz="2400" b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400" b="1" baseline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rễ</a:t>
                      </a:r>
                      <a:endParaRPr lang="en-US" sz="2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Mọc</a:t>
                      </a:r>
                      <a:r>
                        <a:rPr lang="en-US" sz="24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ở </a:t>
                      </a:r>
                      <a:r>
                        <a:rPr lang="en-US" sz="2400" baseline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chỗ</a:t>
                      </a:r>
                      <a:r>
                        <a:rPr lang="en-US" sz="24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400" baseline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lõm</a:t>
                      </a:r>
                      <a:r>
                        <a:rPr lang="en-US" sz="24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</a:p>
                    <a:p>
                      <a:pPr algn="ctr"/>
                      <a:r>
                        <a:rPr lang="en-US" sz="2400" baseline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của</a:t>
                      </a:r>
                      <a:r>
                        <a:rPr lang="en-US" sz="24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400" baseline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củ</a:t>
                      </a:r>
                      <a:endParaRPr lang="en-US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4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Khoai</a:t>
                      </a:r>
                      <a:r>
                        <a:rPr lang="en-US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4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tây</a:t>
                      </a:r>
                      <a:r>
                        <a:rPr lang="en-US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,</a:t>
                      </a:r>
                      <a:r>
                        <a:rPr lang="en-US" sz="24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400" baseline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gừng</a:t>
                      </a:r>
                      <a:r>
                        <a:rPr lang="en-US" sz="24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, </a:t>
                      </a:r>
                      <a:r>
                        <a:rPr lang="en-US" sz="2400" baseline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riềng</a:t>
                      </a:r>
                      <a:r>
                        <a:rPr lang="en-US" sz="24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, </a:t>
                      </a:r>
                      <a:r>
                        <a:rPr lang="en-US" sz="2400" baseline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nghệ</a:t>
                      </a:r>
                      <a:r>
                        <a:rPr lang="en-US" sz="24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, dong..</a:t>
                      </a:r>
                      <a:endParaRPr lang="en-US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78840"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 err="1" smtClean="0">
                          <a:latin typeface="Times New Roman" pitchFamily="18" charset="0"/>
                          <a:cs typeface="Times New Roman" pitchFamily="18" charset="0"/>
                        </a:rPr>
                        <a:t>Lá</a:t>
                      </a:r>
                      <a:endParaRPr lang="en-US" sz="2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Mọc</a:t>
                      </a:r>
                      <a:r>
                        <a:rPr lang="en-US" sz="24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ở </a:t>
                      </a:r>
                      <a:r>
                        <a:rPr lang="en-US" sz="2400" baseline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mép</a:t>
                      </a:r>
                      <a:r>
                        <a:rPr lang="en-US" sz="24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400" baseline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lá</a:t>
                      </a:r>
                      <a:endParaRPr lang="en-US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4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Cây</a:t>
                      </a:r>
                      <a:r>
                        <a:rPr lang="en-US" sz="24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400" baseline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lá</a:t>
                      </a:r>
                      <a:r>
                        <a:rPr lang="en-US" sz="24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400" baseline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bỏng</a:t>
                      </a:r>
                      <a:r>
                        <a:rPr lang="en-US" sz="24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(</a:t>
                      </a:r>
                      <a:r>
                        <a:rPr lang="en-US" sz="2400" baseline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cây</a:t>
                      </a:r>
                      <a:r>
                        <a:rPr lang="en-US" sz="24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400" baseline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sống</a:t>
                      </a:r>
                      <a:r>
                        <a:rPr lang="en-US" sz="24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400" baseline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đời</a:t>
                      </a:r>
                      <a:r>
                        <a:rPr lang="en-US" sz="24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), </a:t>
                      </a:r>
                      <a:r>
                        <a:rPr lang="en-US" sz="2400" baseline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quỳnh</a:t>
                      </a:r>
                      <a:r>
                        <a:rPr lang="en-US" sz="24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..</a:t>
                      </a:r>
                      <a:endParaRPr lang="en-US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878840"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 err="1" smtClean="0">
                          <a:latin typeface="Times New Roman" pitchFamily="18" charset="0"/>
                          <a:cs typeface="Times New Roman" pitchFamily="18" charset="0"/>
                        </a:rPr>
                        <a:t>Thân</a:t>
                      </a:r>
                      <a:r>
                        <a:rPr lang="en-US" sz="2400" b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400" b="1" baseline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củ</a:t>
                      </a:r>
                      <a:endParaRPr lang="en-US" sz="24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Mọc</a:t>
                      </a:r>
                      <a:r>
                        <a:rPr lang="en-US" sz="24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ở </a:t>
                      </a:r>
                      <a:r>
                        <a:rPr lang="en-US" sz="2400" baseline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phía</a:t>
                      </a:r>
                      <a:r>
                        <a:rPr lang="en-US" sz="24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400" baseline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trên</a:t>
                      </a:r>
                      <a:r>
                        <a:rPr lang="en-US" sz="24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400" baseline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đầu</a:t>
                      </a:r>
                      <a:r>
                        <a:rPr lang="en-US" sz="24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400" baseline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của</a:t>
                      </a:r>
                      <a:r>
                        <a:rPr lang="en-US" sz="24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400" baseline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củ</a:t>
                      </a:r>
                      <a:endParaRPr lang="en-US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4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Hành</a:t>
                      </a:r>
                      <a:r>
                        <a:rPr lang="en-US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,</a:t>
                      </a:r>
                      <a:r>
                        <a:rPr lang="en-US" sz="24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400" baseline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tỏi</a:t>
                      </a:r>
                      <a:r>
                        <a:rPr lang="en-US" sz="24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, </a:t>
                      </a:r>
                      <a:r>
                        <a:rPr lang="en-US" sz="2400" baseline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nén</a:t>
                      </a:r>
                      <a:r>
                        <a:rPr lang="en-US" sz="24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, </a:t>
                      </a:r>
                      <a:r>
                        <a:rPr lang="en-US" sz="2400" baseline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kiệu</a:t>
                      </a:r>
                      <a:r>
                        <a:rPr lang="en-US" sz="24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…</a:t>
                      </a:r>
                      <a:endParaRPr lang="en-US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2000" r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295400" y="1295400"/>
            <a:ext cx="2438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accent2">
                    <a:lumMod val="50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TRÒ CHƠI</a:t>
            </a:r>
            <a:endParaRPr lang="en-US" sz="32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chemeClr val="accent2">
                  <a:lumMod val="50000"/>
                </a:schemeClr>
              </a:solidFill>
              <a:effectLst>
                <a:reflection blurRad="12700" stA="28000" endPos="45000" dist="10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 rot="21306676">
            <a:off x="3142731" y="1581474"/>
            <a:ext cx="4953000" cy="646331"/>
          </a:xfrm>
          <a:prstGeom prst="rect">
            <a:avLst/>
          </a:prstGeom>
          <a:noFill/>
        </p:spPr>
        <p:txBody>
          <a:bodyPr wrap="square" rtlCol="0">
            <a:prstTxWarp prst="textWave1">
              <a:avLst/>
            </a:prstTxWarp>
            <a:spAutoFit/>
          </a:bodyPr>
          <a:lstStyle/>
          <a:p>
            <a:r>
              <a:rPr lang="en-US" sz="4400" b="1" dirty="0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  <a:reflection blurRad="6350" stA="55000" endA="300" endPos="455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HỘP QUÀ BÍ MẬT</a:t>
            </a:r>
            <a:endParaRPr lang="en-US" sz="4400" b="1" dirty="0">
              <a:ln w="1905"/>
              <a:solidFill>
                <a:srgbClr val="FF00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  <a:reflection blurRad="6350" stA="55000" endA="300" endPos="455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1266" name="Picture 2" descr="Káº¿t quáº£ hÃ¬nh áº£nh cho cartoon the gift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 cstate="print"/>
          <a:srcRect b="9524"/>
          <a:stretch>
            <a:fillRect/>
          </a:stretch>
        </p:blipFill>
        <p:spPr bwMode="auto">
          <a:xfrm>
            <a:off x="2895600" y="2438400"/>
            <a:ext cx="1323763" cy="1536230"/>
          </a:xfrm>
          <a:prstGeom prst="rect">
            <a:avLst/>
          </a:prstGeom>
          <a:noFill/>
        </p:spPr>
      </p:pic>
      <p:pic>
        <p:nvPicPr>
          <p:cNvPr id="11268" name="Picture 4" descr="Káº¿t quáº£ hÃ¬nh áº£nh cho cartoon the gift">
            <a:hlinkClick r:id="rId5" action="ppaction://hlinksldjump"/>
          </p:cNvPr>
          <p:cNvPicPr>
            <a:picLocks noChangeAspect="1" noChangeArrowheads="1"/>
          </p:cNvPicPr>
          <p:nvPr/>
        </p:nvPicPr>
        <p:blipFill>
          <a:blip r:embed="rId6" cstate="print"/>
          <a:srcRect b="12352"/>
          <a:stretch>
            <a:fillRect/>
          </a:stretch>
        </p:blipFill>
        <p:spPr bwMode="auto">
          <a:xfrm>
            <a:off x="5334000" y="2286000"/>
            <a:ext cx="1752600" cy="1642460"/>
          </a:xfrm>
          <a:prstGeom prst="rect">
            <a:avLst/>
          </a:prstGeom>
          <a:noFill/>
        </p:spPr>
      </p:pic>
      <p:sp>
        <p:nvSpPr>
          <p:cNvPr id="11270" name="AutoShape 6" descr="Káº¿t quáº£ hÃ¬nh áº£nh cho cartoon the gift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272" name="AutoShape 8" descr="Káº¿t quáº£ hÃ¬nh áº£nh cho cartoon the gift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274" name="AutoShape 10" descr="Káº¿t quáº£ hÃ¬nh áº£nh cho cartoon the gift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276" name="AutoShape 12" descr="Káº¿t quáº£ hÃ¬nh áº£nh cho cartoon the gift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11278" name="Picture 14" descr="Káº¿t quáº£ hÃ¬nh áº£nh cho cartoon the gift">
            <a:hlinkClick r:id="rId7" action="ppaction://hlinksldjump"/>
          </p:cNvPr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1524001" y="3810000"/>
            <a:ext cx="1287290" cy="1600200"/>
          </a:xfrm>
          <a:prstGeom prst="rect">
            <a:avLst/>
          </a:prstGeom>
          <a:noFill/>
        </p:spPr>
      </p:pic>
      <p:pic>
        <p:nvPicPr>
          <p:cNvPr id="11280" name="Picture 16" descr="Káº¿t quáº£ hÃ¬nh áº£nh cho cartoon the gift">
            <a:hlinkClick r:id="rId9" action="ppaction://hlinksldjump"/>
          </p:cNvPr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4267200" y="3962400"/>
            <a:ext cx="1295400" cy="1610282"/>
          </a:xfrm>
          <a:prstGeom prst="rect">
            <a:avLst/>
          </a:prstGeom>
          <a:noFill/>
        </p:spPr>
      </p:pic>
      <p:sp>
        <p:nvSpPr>
          <p:cNvPr id="11282" name="AutoShape 18" descr="Káº¿t quáº£ hÃ¬nh áº£nh cho cartoon the gift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284" name="AutoShape 20" descr="Káº¿t quáº£ hÃ¬nh áº£nh cho cartoon the gift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5362" name="AutoShape 2" descr="Káº¿t quáº£ hÃ¬nh áº£nh cho emoji cut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16" name="Picture 15" descr="emoji-17-512.png">
            <a:hlinkClick r:id="rId11" action="ppaction://hlinksldjump"/>
          </p:cNvPr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>
            <a:off x="1905000" y="1828800"/>
            <a:ext cx="685800" cy="685800"/>
          </a:xfrm>
          <a:prstGeom prst="rect">
            <a:avLst/>
          </a:prstGeom>
        </p:spPr>
      </p:pic>
      <p:pic>
        <p:nvPicPr>
          <p:cNvPr id="17" name="Picture 16" descr="giphy.gif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2971800" y="2514600"/>
            <a:ext cx="3505200" cy="296064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126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2" dur="500"/>
                                        <p:tgtEl>
                                          <p:spTgt spid="1126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266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1126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8" dur="500"/>
                                        <p:tgtEl>
                                          <p:spTgt spid="1126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268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1127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24" dur="500"/>
                                        <p:tgtEl>
                                          <p:spTgt spid="1127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2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278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1128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30" dur="500"/>
                                        <p:tgtEl>
                                          <p:spTgt spid="1128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2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280"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14" name="Picture 2" descr="HÃ¬nh áº£nh cÃ³ liÃªn quan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81000" y="396240"/>
            <a:ext cx="2133600" cy="2684865"/>
          </a:xfrm>
          <a:prstGeom prst="rect">
            <a:avLst/>
          </a:prstGeom>
          <a:noFill/>
        </p:spPr>
      </p:pic>
      <p:pic>
        <p:nvPicPr>
          <p:cNvPr id="38916" name="Picture 4" descr="HÃ¬nh áº£nh cÃ³ liÃªn quan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590800" y="396240"/>
            <a:ext cx="2895600" cy="2711196"/>
          </a:xfrm>
          <a:prstGeom prst="rect">
            <a:avLst/>
          </a:prstGeom>
          <a:noFill/>
        </p:spPr>
      </p:pic>
      <p:pic>
        <p:nvPicPr>
          <p:cNvPr id="38918" name="Picture 6" descr="Káº¿t quáº£ hÃ¬nh áº£nh cho cÃ¢y sá»ng Äá»i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562600" y="396240"/>
            <a:ext cx="3211162" cy="2743200"/>
          </a:xfrm>
          <a:prstGeom prst="rect">
            <a:avLst/>
          </a:prstGeom>
          <a:noFill/>
        </p:spPr>
      </p:pic>
      <p:pic>
        <p:nvPicPr>
          <p:cNvPr id="38920" name="Picture 8" descr="Káº¿t quáº£ hÃ¬nh áº£nh cho cÃ¢y thiáº¿t má»c lan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96240" y="3657600"/>
            <a:ext cx="2590800" cy="2590800"/>
          </a:xfrm>
          <a:prstGeom prst="rect">
            <a:avLst/>
          </a:prstGeom>
          <a:noFill/>
        </p:spPr>
      </p:pic>
      <p:pic>
        <p:nvPicPr>
          <p:cNvPr id="38922" name="Picture 10" descr="HÃ¬nh áº£nh cÃ³ liÃªn quan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124200" y="3581400"/>
            <a:ext cx="2438400" cy="2675372"/>
          </a:xfrm>
          <a:prstGeom prst="rect">
            <a:avLst/>
          </a:prstGeom>
          <a:noFill/>
        </p:spPr>
      </p:pic>
      <p:pic>
        <p:nvPicPr>
          <p:cNvPr id="38924" name="Picture 12" descr="Káº¿t quáº£ hÃ¬nh áº£nh cho cÃ¢y cá» tranh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5867400" y="3733800"/>
            <a:ext cx="2819400" cy="2514600"/>
          </a:xfrm>
          <a:prstGeom prst="rect">
            <a:avLst/>
          </a:prstGeom>
          <a:noFill/>
        </p:spPr>
      </p:pic>
      <p:sp>
        <p:nvSpPr>
          <p:cNvPr id="10" name="TextBox 9"/>
          <p:cNvSpPr txBox="1"/>
          <p:nvPr/>
        </p:nvSpPr>
        <p:spPr>
          <a:xfrm>
            <a:off x="838200" y="3048000"/>
            <a:ext cx="1371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Củ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tỏi</a:t>
            </a:r>
            <a:endParaRPr lang="en-US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048000" y="3048000"/>
            <a:ext cx="2286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Củ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khoai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tây</a:t>
            </a:r>
            <a:endParaRPr lang="en-US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6111240" y="3063240"/>
            <a:ext cx="2286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Cây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sống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đời</a:t>
            </a:r>
            <a:endParaRPr lang="en-US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304800" y="6217920"/>
            <a:ext cx="3124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Cây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thiết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mộc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lan</a:t>
            </a:r>
            <a:endParaRPr lang="en-US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3505200" y="6202680"/>
            <a:ext cx="193548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Cây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nghệ</a:t>
            </a:r>
            <a:endParaRPr lang="en-US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6172200" y="6172200"/>
            <a:ext cx="231648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Cây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cỏ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tranh</a:t>
            </a:r>
            <a:endParaRPr lang="en-US" sz="2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25000" r="-2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/>
        </p:nvGraphicFramePr>
        <p:xfrm>
          <a:off x="914400" y="2133600"/>
          <a:ext cx="7848600" cy="24892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6162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6162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6162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965200"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 err="1" smtClean="0">
                          <a:solidFill>
                            <a:srgbClr val="C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Cây</a:t>
                      </a:r>
                      <a:r>
                        <a:rPr lang="en-US" sz="2400" b="1" baseline="0" dirty="0" smtClean="0">
                          <a:solidFill>
                            <a:srgbClr val="C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400" b="1" baseline="0" dirty="0" err="1" smtClean="0">
                          <a:solidFill>
                            <a:srgbClr val="C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mọc</a:t>
                      </a:r>
                      <a:r>
                        <a:rPr lang="en-US" sz="2400" b="1" baseline="0" dirty="0" smtClean="0">
                          <a:solidFill>
                            <a:srgbClr val="C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400" b="1" baseline="0" dirty="0" err="1" smtClean="0">
                          <a:solidFill>
                            <a:srgbClr val="C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từ</a:t>
                      </a:r>
                      <a:r>
                        <a:rPr lang="en-US" sz="2400" b="1" baseline="0" dirty="0" smtClean="0">
                          <a:solidFill>
                            <a:srgbClr val="C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400" b="1" baseline="0" dirty="0" err="1" smtClean="0">
                          <a:solidFill>
                            <a:srgbClr val="C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thân</a:t>
                      </a:r>
                      <a:r>
                        <a:rPr lang="en-US" sz="2400" b="1" baseline="0" dirty="0" smtClean="0">
                          <a:solidFill>
                            <a:srgbClr val="C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400" b="1" baseline="0" dirty="0" err="1" smtClean="0">
                          <a:solidFill>
                            <a:srgbClr val="C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của</a:t>
                      </a:r>
                      <a:r>
                        <a:rPr lang="en-US" sz="2400" b="1" baseline="0" dirty="0" smtClean="0">
                          <a:solidFill>
                            <a:srgbClr val="C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400" b="1" baseline="0" dirty="0" err="1" smtClean="0">
                          <a:solidFill>
                            <a:srgbClr val="C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cây</a:t>
                      </a:r>
                      <a:r>
                        <a:rPr lang="en-US" sz="2400" b="1" baseline="0" dirty="0" smtClean="0">
                          <a:solidFill>
                            <a:srgbClr val="C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400" b="1" baseline="0" dirty="0" err="1" smtClean="0">
                          <a:solidFill>
                            <a:srgbClr val="C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mẹ</a:t>
                      </a:r>
                      <a:r>
                        <a:rPr lang="en-US" sz="2400" b="1" baseline="0" dirty="0" smtClean="0">
                          <a:solidFill>
                            <a:srgbClr val="C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(a)</a:t>
                      </a:r>
                      <a:endParaRPr lang="en-US" sz="2400" b="1" dirty="0">
                        <a:solidFill>
                          <a:srgbClr val="C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="1" dirty="0" err="1" smtClean="0">
                          <a:solidFill>
                            <a:srgbClr val="C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Cây</a:t>
                      </a:r>
                      <a:r>
                        <a:rPr lang="en-US" sz="2400" b="1" baseline="0" dirty="0" smtClean="0">
                          <a:solidFill>
                            <a:srgbClr val="C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400" b="1" baseline="0" dirty="0" err="1" smtClean="0">
                          <a:solidFill>
                            <a:srgbClr val="C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mọc</a:t>
                      </a:r>
                      <a:r>
                        <a:rPr lang="en-US" sz="2400" b="1" baseline="0" dirty="0" smtClean="0">
                          <a:solidFill>
                            <a:srgbClr val="C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400" b="1" baseline="0" dirty="0" err="1" smtClean="0">
                          <a:solidFill>
                            <a:srgbClr val="C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từ</a:t>
                      </a:r>
                      <a:r>
                        <a:rPr lang="en-US" sz="2400" b="1" baseline="0" dirty="0" smtClean="0">
                          <a:solidFill>
                            <a:srgbClr val="C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400" b="1" baseline="0" dirty="0" err="1" smtClean="0">
                          <a:solidFill>
                            <a:srgbClr val="C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rễ</a:t>
                      </a:r>
                      <a:r>
                        <a:rPr lang="en-US" sz="2400" b="1" baseline="0" dirty="0" smtClean="0">
                          <a:solidFill>
                            <a:srgbClr val="C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400" b="1" baseline="0" dirty="0" err="1" smtClean="0">
                          <a:solidFill>
                            <a:srgbClr val="C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của</a:t>
                      </a:r>
                      <a:r>
                        <a:rPr lang="en-US" sz="2400" b="1" baseline="0" dirty="0" smtClean="0">
                          <a:solidFill>
                            <a:srgbClr val="C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400" b="1" baseline="0" dirty="0" err="1" smtClean="0">
                          <a:solidFill>
                            <a:srgbClr val="C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cây</a:t>
                      </a:r>
                      <a:r>
                        <a:rPr lang="en-US" sz="2400" b="1" baseline="0" dirty="0" smtClean="0">
                          <a:solidFill>
                            <a:srgbClr val="C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400" b="1" baseline="0" dirty="0" err="1" smtClean="0">
                          <a:solidFill>
                            <a:srgbClr val="C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mẹ</a:t>
                      </a:r>
                      <a:r>
                        <a:rPr lang="en-US" sz="2400" b="1" baseline="0" dirty="0" smtClean="0">
                          <a:solidFill>
                            <a:srgbClr val="C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(b)</a:t>
                      </a:r>
                      <a:endParaRPr lang="en-US" sz="2400" b="1" dirty="0" smtClean="0">
                        <a:solidFill>
                          <a:srgbClr val="C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="1" dirty="0" err="1" smtClean="0">
                          <a:solidFill>
                            <a:srgbClr val="C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Cây</a:t>
                      </a:r>
                      <a:r>
                        <a:rPr lang="en-US" sz="2400" b="1" baseline="0" dirty="0" smtClean="0">
                          <a:solidFill>
                            <a:srgbClr val="C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400" b="1" baseline="0" dirty="0" err="1" smtClean="0">
                          <a:solidFill>
                            <a:srgbClr val="C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mọc</a:t>
                      </a:r>
                      <a:r>
                        <a:rPr lang="en-US" sz="2400" b="1" baseline="0" dirty="0" smtClean="0">
                          <a:solidFill>
                            <a:srgbClr val="C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400" b="1" baseline="0" dirty="0" err="1" smtClean="0">
                          <a:solidFill>
                            <a:srgbClr val="C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từ</a:t>
                      </a:r>
                      <a:r>
                        <a:rPr lang="en-US" sz="2400" b="1" baseline="0" dirty="0" smtClean="0">
                          <a:solidFill>
                            <a:srgbClr val="C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400" b="1" baseline="0" dirty="0" err="1" smtClean="0">
                          <a:solidFill>
                            <a:srgbClr val="C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lá</a:t>
                      </a:r>
                      <a:r>
                        <a:rPr lang="en-US" sz="2400" b="1" baseline="0" dirty="0" smtClean="0">
                          <a:solidFill>
                            <a:srgbClr val="C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400" b="1" baseline="0" dirty="0" err="1" smtClean="0">
                          <a:solidFill>
                            <a:srgbClr val="C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của</a:t>
                      </a:r>
                      <a:r>
                        <a:rPr lang="en-US" sz="2400" b="1" baseline="0" dirty="0" smtClean="0">
                          <a:solidFill>
                            <a:srgbClr val="C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400" b="1" baseline="0" dirty="0" err="1" smtClean="0">
                          <a:solidFill>
                            <a:srgbClr val="C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cây</a:t>
                      </a:r>
                      <a:r>
                        <a:rPr lang="en-US" sz="2400" b="1" baseline="0" dirty="0" smtClean="0">
                          <a:solidFill>
                            <a:srgbClr val="C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400" b="1" baseline="0" dirty="0" err="1" smtClean="0">
                          <a:solidFill>
                            <a:srgbClr val="C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mẹ</a:t>
                      </a:r>
                      <a:r>
                        <a:rPr lang="en-US" sz="2400" b="1" baseline="0" dirty="0" smtClean="0">
                          <a:solidFill>
                            <a:srgbClr val="C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(c)</a:t>
                      </a:r>
                      <a:endParaRPr lang="en-US" sz="2400" b="1" dirty="0" smtClean="0">
                        <a:solidFill>
                          <a:srgbClr val="C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52400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3" name="Rectangle 2"/>
          <p:cNvSpPr/>
          <p:nvPr/>
        </p:nvSpPr>
        <p:spPr>
          <a:xfrm>
            <a:off x="2529840" y="624840"/>
            <a:ext cx="411010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0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Phiếu</a:t>
            </a:r>
            <a:r>
              <a:rPr lang="en-US" sz="54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 </a:t>
            </a:r>
            <a:r>
              <a:rPr lang="en-US" sz="5400" b="1" cap="none" spc="0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học</a:t>
            </a:r>
            <a:r>
              <a:rPr lang="en-US" sz="54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 </a:t>
            </a:r>
            <a:r>
              <a:rPr lang="en-US" sz="5400" b="1" cap="none" spc="0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</a:rPr>
              <a:t>tập</a:t>
            </a:r>
            <a:endParaRPr lang="en-US" sz="54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990600" y="3124200"/>
            <a:ext cx="22098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Cây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thiết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mộc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lan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566160" y="3108960"/>
            <a:ext cx="252984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Cây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tỏi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cây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khoai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tây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cây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nghệ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cây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cỏ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tranh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172200" y="3108960"/>
            <a:ext cx="25298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Cây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sống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đời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990600" y="1447800"/>
            <a:ext cx="7218258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all" spc="0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Cảm</a:t>
            </a:r>
            <a:r>
              <a:rPr lang="en-US" sz="54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</a:t>
            </a:r>
            <a:r>
              <a:rPr lang="en-US" sz="5400" b="1" cap="all" spc="0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ơn</a:t>
            </a:r>
            <a:r>
              <a:rPr lang="en-US" sz="54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</a:t>
            </a:r>
            <a:r>
              <a:rPr lang="en-US" sz="5400" b="1" cap="all" spc="0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cô</a:t>
            </a:r>
            <a:r>
              <a:rPr lang="en-US" sz="54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</a:t>
            </a:r>
            <a:r>
              <a:rPr lang="en-US" sz="5400" b="1" cap="all" spc="0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và</a:t>
            </a:r>
            <a:r>
              <a:rPr lang="en-US" sz="54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</a:t>
            </a:r>
            <a:r>
              <a:rPr lang="en-US" sz="5400" b="1" cap="all" spc="0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các</a:t>
            </a:r>
            <a:r>
              <a:rPr lang="en-US" sz="54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</a:t>
            </a:r>
            <a:r>
              <a:rPr lang="en-US" sz="5400" b="1" cap="all" spc="0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em</a:t>
            </a:r>
            <a:r>
              <a:rPr lang="en-US" sz="54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</a:t>
            </a:r>
          </a:p>
          <a:p>
            <a:pPr algn="ctr"/>
            <a:r>
              <a:rPr lang="en-US" sz="5400" b="1" cap="all" spc="0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đã</a:t>
            </a:r>
            <a:r>
              <a:rPr lang="en-US" sz="54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</a:t>
            </a:r>
            <a:r>
              <a:rPr lang="en-US" sz="5400" b="1" cap="all" spc="0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tham</a:t>
            </a:r>
            <a:r>
              <a:rPr lang="en-US" sz="54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</a:t>
            </a:r>
            <a:r>
              <a:rPr lang="en-US" sz="5400" b="1" cap="all" spc="0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dự</a:t>
            </a:r>
            <a:r>
              <a:rPr lang="en-US" sz="54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</a:t>
            </a:r>
            <a:r>
              <a:rPr lang="en-US" sz="5400" b="1" cap="all" spc="0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tiết</a:t>
            </a:r>
            <a:r>
              <a:rPr lang="en-US" sz="54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</a:t>
            </a:r>
            <a:r>
              <a:rPr lang="en-US" sz="5400" b="1" cap="all" spc="0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học</a:t>
            </a:r>
            <a:endParaRPr lang="en-US" sz="54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pic>
        <p:nvPicPr>
          <p:cNvPr id="3" name="Picture 2" descr="DisgustingComplicatedAmphiuma-size_restricted.g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219200" y="3200400"/>
            <a:ext cx="3505200" cy="260151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t="-1000" b="-1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Káº¿t quáº£ hÃ¬nh áº£nh cho cartoon the gift">
            <a:hlinkClick r:id="" action="ppaction://noaction"/>
          </p:cNvPr>
          <p:cNvPicPr>
            <a:picLocks noChangeAspect="1" noChangeArrowheads="1"/>
          </p:cNvPicPr>
          <p:nvPr/>
        </p:nvPicPr>
        <p:blipFill>
          <a:blip r:embed="rId3" cstate="print"/>
          <a:srcRect b="9524"/>
          <a:stretch>
            <a:fillRect/>
          </a:stretch>
        </p:blipFill>
        <p:spPr bwMode="auto">
          <a:xfrm>
            <a:off x="1981200" y="1219200"/>
            <a:ext cx="792625" cy="990600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3048000" y="1370310"/>
            <a:ext cx="5486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Nêu</a:t>
            </a:r>
            <a:r>
              <a:rPr lang="en-US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cấu</a:t>
            </a:r>
            <a:r>
              <a:rPr lang="en-US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tạo</a:t>
            </a:r>
            <a:r>
              <a:rPr lang="en-US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hạt</a:t>
            </a:r>
            <a:endParaRPr lang="en-US" sz="36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Left Arrow 7">
            <a:hlinkClick r:id="rId4" action="ppaction://hlinksldjump"/>
          </p:cNvPr>
          <p:cNvSpPr/>
          <p:nvPr/>
        </p:nvSpPr>
        <p:spPr>
          <a:xfrm>
            <a:off x="1981200" y="5029200"/>
            <a:ext cx="533400" cy="533400"/>
          </a:xfrm>
          <a:prstGeom prst="leftArrow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2" descr="https://scontent.fsgn2-2.fna.fbcdn.net/v/t1.15752-9/53544643_1232864496889115_141143684887347200_n.jpg?_nc_cat=102&amp;_nc_oc=AQmmskyqnaKFaAmBLgcOeOFRIKPmLD9K24GgqaHSB4hTC1PNVmlwGEnj2EEM0I-ReT4&amp;_nc_ht=scontent.fsgn2-2.fna&amp;oh=f2fce960d6ae9278bbe712ba5cdab887&amp;oe=5D1BE0AF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126" t="2410" r="19549" b="1365"/>
          <a:stretch/>
        </p:blipFill>
        <p:spPr bwMode="auto">
          <a:xfrm rot="16200000">
            <a:off x="3986087" y="966913"/>
            <a:ext cx="2570222" cy="49035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12132" y="-46007"/>
            <a:ext cx="1535137" cy="16498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/>
          <p:cNvSpPr txBox="1">
            <a:spLocks noChangeArrowheads="1"/>
          </p:cNvSpPr>
          <p:nvPr/>
        </p:nvSpPr>
        <p:spPr bwMode="auto">
          <a:xfrm>
            <a:off x="3280536" y="1603857"/>
            <a:ext cx="2047753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SG" altLang="en-US" sz="1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Hạt</a:t>
            </a:r>
            <a:r>
              <a:rPr lang="en-SG" altLang="en-US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SG" altLang="en-US" sz="1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SG" altLang="en-US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SG" altLang="en-US" sz="1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gieo</a:t>
            </a:r>
            <a:r>
              <a:rPr lang="en-SG" altLang="en-US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SG" altLang="en-US" sz="1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xuống</a:t>
            </a:r>
            <a:r>
              <a:rPr lang="en-SG" altLang="en-US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SG" altLang="en-US" sz="1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đất</a:t>
            </a:r>
            <a:r>
              <a:rPr lang="en-SG" altLang="en-US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SG" altLang="en-US" sz="1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ẩm</a:t>
            </a:r>
            <a:endParaRPr lang="en-SG" altLang="en-US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Content Placeholder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41358" y="693350"/>
            <a:ext cx="1288005" cy="14824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/>
          <p:cNvSpPr txBox="1">
            <a:spLocks noChangeArrowheads="1"/>
          </p:cNvSpPr>
          <p:nvPr/>
        </p:nvSpPr>
        <p:spPr bwMode="auto">
          <a:xfrm>
            <a:off x="5572886" y="2059433"/>
            <a:ext cx="178863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SG" altLang="en-US" sz="1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Cây</a:t>
            </a:r>
            <a:r>
              <a:rPr lang="en-SG" altLang="en-US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SG" altLang="en-US" sz="1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mướp</a:t>
            </a:r>
            <a:r>
              <a:rPr lang="en-SG" altLang="en-US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con  (</a:t>
            </a:r>
            <a:r>
              <a:rPr lang="en-SG" altLang="en-US" sz="1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SG" altLang="en-US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SG" altLang="en-US" sz="1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hai</a:t>
            </a:r>
            <a:r>
              <a:rPr lang="en-SG" altLang="en-US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SG" altLang="en-US" sz="1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lá</a:t>
            </a:r>
            <a:r>
              <a:rPr lang="en-SG" altLang="en-US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SG" altLang="en-US" sz="1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mầm</a:t>
            </a:r>
            <a:r>
              <a:rPr lang="en-SG" altLang="en-US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en-SG" altLang="en-US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Content Placeholder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30280" y="2596164"/>
            <a:ext cx="1168836" cy="14077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Box 8"/>
          <p:cNvSpPr txBox="1">
            <a:spLocks noChangeArrowheads="1"/>
          </p:cNvSpPr>
          <p:nvPr/>
        </p:nvSpPr>
        <p:spPr bwMode="auto">
          <a:xfrm>
            <a:off x="5970244" y="4102632"/>
            <a:ext cx="1972865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SG" altLang="en-US" sz="1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Cây</a:t>
            </a:r>
            <a:r>
              <a:rPr lang="en-SG" altLang="en-US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SG" altLang="en-US" sz="1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mướp</a:t>
            </a:r>
            <a:r>
              <a:rPr lang="en-SG" altLang="en-US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con </a:t>
            </a:r>
            <a:r>
              <a:rPr lang="en-SG" altLang="en-US" sz="1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SG" altLang="en-US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SG" altLang="en-US" sz="1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nhiều</a:t>
            </a:r>
            <a:r>
              <a:rPr lang="en-SG" altLang="en-US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SG" altLang="en-US" sz="1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lá</a:t>
            </a:r>
            <a:endParaRPr lang="en-SG" altLang="en-US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" name="Picture 12" descr="Untitled-4"/>
          <p:cNvPicPr>
            <a:picLocks noChangeAspect="1" noChangeArrowheads="1"/>
          </p:cNvPicPr>
          <p:nvPr/>
        </p:nvPicPr>
        <p:blipFill>
          <a:blip r:embed="rId6" cstate="print">
            <a:lum bright="12000" contrast="48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34156" y="4581599"/>
            <a:ext cx="1355603" cy="15711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extBox 10"/>
          <p:cNvSpPr txBox="1">
            <a:spLocks noChangeArrowheads="1"/>
          </p:cNvSpPr>
          <p:nvPr/>
        </p:nvSpPr>
        <p:spPr bwMode="auto">
          <a:xfrm>
            <a:off x="4624372" y="6083779"/>
            <a:ext cx="2043023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SG" altLang="en-US" sz="1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Cây</a:t>
            </a:r>
            <a:r>
              <a:rPr lang="en-SG" altLang="en-US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SG" altLang="en-US" sz="1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mướp</a:t>
            </a:r>
            <a:r>
              <a:rPr lang="en-SG" altLang="en-US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SG" altLang="en-US" sz="1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ra</a:t>
            </a:r>
            <a:r>
              <a:rPr lang="en-SG" altLang="en-US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SG" altLang="en-US" sz="1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hoa</a:t>
            </a:r>
            <a:r>
              <a:rPr lang="en-SG" altLang="en-US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SG" altLang="en-US" sz="1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SG" altLang="en-US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SG" altLang="en-US" sz="1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kết</a:t>
            </a:r>
            <a:r>
              <a:rPr lang="en-SG" altLang="en-US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SG" altLang="en-US" sz="1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quả</a:t>
            </a:r>
            <a:r>
              <a:rPr lang="en-SG" altLang="en-US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 </a:t>
            </a:r>
            <a:r>
              <a:rPr lang="en-SG" altLang="en-US" sz="1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quả</a:t>
            </a:r>
            <a:r>
              <a:rPr lang="en-SG" altLang="en-US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SG" altLang="en-US" sz="1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chứa</a:t>
            </a:r>
            <a:r>
              <a:rPr lang="en-SG" altLang="en-US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SG" altLang="en-US" sz="1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hạt</a:t>
            </a:r>
            <a:r>
              <a:rPr lang="en-SG" altLang="en-US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non)</a:t>
            </a:r>
            <a:endParaRPr lang="en-SG" altLang="en-US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2" name="Group 11"/>
          <p:cNvGrpSpPr/>
          <p:nvPr/>
        </p:nvGrpSpPr>
        <p:grpSpPr>
          <a:xfrm>
            <a:off x="2776957" y="4611382"/>
            <a:ext cx="1615577" cy="1574781"/>
            <a:chOff x="2321169" y="4913401"/>
            <a:chExt cx="2308696" cy="1899732"/>
          </a:xfrm>
        </p:grpSpPr>
        <p:pic>
          <p:nvPicPr>
            <p:cNvPr id="13" name="Picture 13" descr="Untitled-2"/>
            <p:cNvPicPr>
              <a:picLocks noChangeAspect="1" noChangeArrowheads="1"/>
            </p:cNvPicPr>
            <p:nvPr/>
          </p:nvPicPr>
          <p:blipFill>
            <a:blip r:embed="rId7" cstate="print">
              <a:lum bright="18000" contrast="54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321169" y="4913401"/>
              <a:ext cx="2110345" cy="189536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4" name="TextBox 13"/>
            <p:cNvSpPr txBox="1"/>
            <p:nvPr/>
          </p:nvSpPr>
          <p:spPr>
            <a:xfrm>
              <a:off x="4079631" y="6330461"/>
              <a:ext cx="550234" cy="482672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>
              <a:spAutoFit/>
            </a:bodyPr>
            <a:lstStyle/>
            <a:p>
              <a:r>
                <a:rPr lang="en-US" sz="2000" i="1" dirty="0" smtClean="0"/>
                <a:t>e)</a:t>
              </a:r>
              <a:endParaRPr lang="en-US" sz="2000" i="1" dirty="0"/>
            </a:p>
          </p:txBody>
        </p:sp>
      </p:grpSp>
      <p:sp>
        <p:nvSpPr>
          <p:cNvPr id="15" name="TextBox 14"/>
          <p:cNvSpPr txBox="1">
            <a:spLocks noChangeArrowheads="1"/>
          </p:cNvSpPr>
          <p:nvPr/>
        </p:nvSpPr>
        <p:spPr bwMode="auto">
          <a:xfrm>
            <a:off x="2536653" y="6152757"/>
            <a:ext cx="1744771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SG" altLang="en-US" sz="1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Cây</a:t>
            </a:r>
            <a:r>
              <a:rPr lang="en-SG" altLang="en-US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SG" altLang="en-US" sz="1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mướp</a:t>
            </a:r>
            <a:r>
              <a:rPr lang="en-SG" altLang="en-US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SG" altLang="en-US" sz="1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SG" altLang="en-US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SG" altLang="en-US" sz="1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quả</a:t>
            </a:r>
            <a:r>
              <a:rPr lang="en-SG" altLang="en-US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SG" altLang="en-US" sz="1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đã</a:t>
            </a:r>
            <a:r>
              <a:rPr lang="en-SG" altLang="en-US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SG" altLang="en-US" sz="16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lớn</a:t>
            </a:r>
            <a:endParaRPr lang="en-SG" altLang="en-US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3" name="Group 15"/>
          <p:cNvGrpSpPr/>
          <p:nvPr/>
        </p:nvGrpSpPr>
        <p:grpSpPr>
          <a:xfrm>
            <a:off x="1489957" y="2596165"/>
            <a:ext cx="1121647" cy="1719258"/>
            <a:chOff x="5005754" y="4700588"/>
            <a:chExt cx="1943686" cy="2290308"/>
          </a:xfrm>
        </p:grpSpPr>
        <p:pic>
          <p:nvPicPr>
            <p:cNvPr id="17" name="Content Placeholder 1"/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5022166" y="4700588"/>
              <a:ext cx="1927274" cy="2157412"/>
            </a:xfrm>
            <a:prstGeom prst="rect">
              <a:avLst/>
            </a:prstGeom>
          </p:spPr>
        </p:pic>
        <p:sp>
          <p:nvSpPr>
            <p:cNvPr id="18" name="TextBox 17"/>
            <p:cNvSpPr txBox="1"/>
            <p:nvPr/>
          </p:nvSpPr>
          <p:spPr>
            <a:xfrm>
              <a:off x="5005754" y="6457890"/>
              <a:ext cx="683901" cy="533006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r>
                <a:rPr lang="en-US" sz="2000" i="1" dirty="0"/>
                <a:t>g</a:t>
              </a:r>
              <a:r>
                <a:rPr lang="en-US" sz="2000" i="1" dirty="0" smtClean="0"/>
                <a:t>)</a:t>
              </a:r>
              <a:endParaRPr lang="en-US" sz="2000" i="1" dirty="0"/>
            </a:p>
          </p:txBody>
        </p:sp>
      </p:grpSp>
      <p:sp>
        <p:nvSpPr>
          <p:cNvPr id="19" name="TextBox 18"/>
          <p:cNvSpPr txBox="1">
            <a:spLocks noChangeArrowheads="1"/>
          </p:cNvSpPr>
          <p:nvPr/>
        </p:nvSpPr>
        <p:spPr bwMode="auto">
          <a:xfrm>
            <a:off x="1239402" y="4250697"/>
            <a:ext cx="1537556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SG" alt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Quả</a:t>
            </a:r>
            <a:r>
              <a:rPr lang="en-SG" alt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SG" alt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mướp</a:t>
            </a:r>
            <a:r>
              <a:rPr lang="en-SG" alt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SG" alt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già</a:t>
            </a:r>
            <a:r>
              <a:rPr lang="en-SG" alt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SG" altLang="en-US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khô</a:t>
            </a:r>
            <a:r>
              <a:rPr lang="en-SG" alt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SG" altLang="en-US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SG" alt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SG" altLang="en-US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hạt</a:t>
            </a:r>
            <a:r>
              <a:rPr lang="en-SG" alt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SG" altLang="en-US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mướp</a:t>
            </a:r>
            <a:endParaRPr lang="en-SG" alt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" name="Content Placeholder 3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8829" y="806947"/>
            <a:ext cx="1217720" cy="14060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" name="TextBox 24"/>
          <p:cNvSpPr txBox="1">
            <a:spLocks noChangeArrowheads="1"/>
          </p:cNvSpPr>
          <p:nvPr/>
        </p:nvSpPr>
        <p:spPr bwMode="auto">
          <a:xfrm>
            <a:off x="1732888" y="2219060"/>
            <a:ext cx="1302872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SG" altLang="en-US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Hạt</a:t>
            </a:r>
            <a:r>
              <a:rPr lang="en-SG" alt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SG" altLang="en-US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mướp</a:t>
            </a:r>
            <a:r>
              <a:rPr lang="en-SG" alt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SG" altLang="en-US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già</a:t>
            </a:r>
            <a:endParaRPr lang="en-SG" alt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27" name="Straight Arrow Connector 26"/>
          <p:cNvCxnSpPr/>
          <p:nvPr/>
        </p:nvCxnSpPr>
        <p:spPr>
          <a:xfrm flipV="1">
            <a:off x="2603723" y="2591352"/>
            <a:ext cx="194576" cy="672774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28" name="Straight Arrow Connector 27"/>
          <p:cNvCxnSpPr/>
          <p:nvPr/>
        </p:nvCxnSpPr>
        <p:spPr>
          <a:xfrm>
            <a:off x="5149924" y="1048097"/>
            <a:ext cx="375323" cy="55576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30" name="Straight Arrow Connector 29"/>
          <p:cNvCxnSpPr/>
          <p:nvPr/>
        </p:nvCxnSpPr>
        <p:spPr>
          <a:xfrm>
            <a:off x="5970244" y="2702906"/>
            <a:ext cx="198545" cy="621146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31" name="Straight Arrow Connector 30"/>
          <p:cNvCxnSpPr/>
          <p:nvPr/>
        </p:nvCxnSpPr>
        <p:spPr>
          <a:xfrm flipH="1">
            <a:off x="5638225" y="3916824"/>
            <a:ext cx="431291" cy="598116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33" name="Straight Arrow Connector 32"/>
          <p:cNvCxnSpPr/>
          <p:nvPr/>
        </p:nvCxnSpPr>
        <p:spPr>
          <a:xfrm flipH="1" flipV="1">
            <a:off x="4124162" y="4507808"/>
            <a:ext cx="663374" cy="7132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35" name="Straight Arrow Connector 34"/>
          <p:cNvCxnSpPr/>
          <p:nvPr/>
        </p:nvCxnSpPr>
        <p:spPr>
          <a:xfrm flipH="1" flipV="1">
            <a:off x="2649139" y="3947060"/>
            <a:ext cx="356345" cy="538908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37" name="Straight Arrow Connector 36"/>
          <p:cNvCxnSpPr/>
          <p:nvPr/>
        </p:nvCxnSpPr>
        <p:spPr>
          <a:xfrm flipV="1">
            <a:off x="3083578" y="1041040"/>
            <a:ext cx="387059" cy="775959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53" name="Text Box 9"/>
          <p:cNvSpPr txBox="1">
            <a:spLocks noChangeArrowheads="1"/>
          </p:cNvSpPr>
          <p:nvPr/>
        </p:nvSpPr>
        <p:spPr bwMode="auto">
          <a:xfrm>
            <a:off x="2715509" y="2808618"/>
            <a:ext cx="3336308" cy="9936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30615" tIns="65308" rIns="130615" bIns="65308">
            <a:spAutoFit/>
          </a:bodyPr>
          <a:lstStyle>
            <a:lvl1pPr defTabSz="1306513">
              <a:spcBef>
                <a:spcPct val="20000"/>
              </a:spcBef>
              <a:buChar char="•"/>
              <a:defRPr sz="4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1062038" indent="-409575" defTabSz="1306513">
              <a:spcBef>
                <a:spcPct val="20000"/>
              </a:spcBef>
              <a:buChar char="–"/>
              <a:defRPr sz="40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633538" indent="-327025" defTabSz="1306513">
              <a:spcBef>
                <a:spcPct val="20000"/>
              </a:spcBef>
              <a:buChar char="•"/>
              <a:defRPr sz="3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2286000" indent="-327025" defTabSz="1306513">
              <a:spcBef>
                <a:spcPct val="20000"/>
              </a:spcBef>
              <a:buChar char="–"/>
              <a:defRPr sz="29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938463" indent="-325438" defTabSz="1306513">
              <a:spcBef>
                <a:spcPct val="20000"/>
              </a:spcBef>
              <a:buChar char="»"/>
              <a:defRPr sz="29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3395663" indent="-325438" defTabSz="13065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9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3852863" indent="-325438" defTabSz="13065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9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4310063" indent="-325438" defTabSz="13065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9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4767263" indent="-325438" defTabSz="1306513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9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50000"/>
              </a:spcBef>
              <a:buFontTx/>
              <a:buNone/>
            </a:pPr>
            <a:r>
              <a:rPr lang="en-US" altLang="en-US" sz="2800" dirty="0" err="1" smtClean="0">
                <a:solidFill>
                  <a:srgbClr val="0000FF"/>
                </a:solidFill>
                <a:latin typeface="Times New Roman" panose="02020603050405020304" pitchFamily="18" charset="0"/>
              </a:rPr>
              <a:t>Mô</a:t>
            </a:r>
            <a:r>
              <a:rPr lang="en-US" altLang="en-US" sz="2800" dirty="0" smtClean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dirty="0" err="1" smtClean="0">
                <a:solidFill>
                  <a:srgbClr val="0000FF"/>
                </a:solidFill>
                <a:latin typeface="Times New Roman" panose="02020603050405020304" pitchFamily="18" charset="0"/>
              </a:rPr>
              <a:t>tả</a:t>
            </a:r>
            <a:r>
              <a:rPr lang="en-US" altLang="en-US" sz="2800" dirty="0" smtClean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dirty="0" err="1" smtClean="0">
                <a:solidFill>
                  <a:srgbClr val="0000FF"/>
                </a:solidFill>
                <a:latin typeface="Times New Roman" panose="02020603050405020304" pitchFamily="18" charset="0"/>
              </a:rPr>
              <a:t>quá</a:t>
            </a:r>
            <a:r>
              <a:rPr lang="en-US" altLang="en-US" sz="2800" dirty="0" smtClean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dirty="0" err="1" smtClean="0">
                <a:solidFill>
                  <a:srgbClr val="0000FF"/>
                </a:solidFill>
                <a:latin typeface="Times New Roman" panose="02020603050405020304" pitchFamily="18" charset="0"/>
              </a:rPr>
              <a:t>trình</a:t>
            </a:r>
            <a:r>
              <a:rPr lang="en-US" altLang="en-US" sz="2800" dirty="0" smtClean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dirty="0" err="1" smtClean="0">
                <a:solidFill>
                  <a:srgbClr val="0000FF"/>
                </a:solidFill>
                <a:latin typeface="Times New Roman" panose="02020603050405020304" pitchFamily="18" charset="0"/>
              </a:rPr>
              <a:t>phát</a:t>
            </a:r>
            <a:r>
              <a:rPr lang="en-US" altLang="en-US" sz="2800" dirty="0" smtClean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dirty="0" err="1" smtClean="0">
                <a:solidFill>
                  <a:srgbClr val="0000FF"/>
                </a:solidFill>
                <a:latin typeface="Times New Roman" panose="02020603050405020304" pitchFamily="18" charset="0"/>
              </a:rPr>
              <a:t>triển</a:t>
            </a:r>
            <a:r>
              <a:rPr lang="en-US" altLang="en-US" sz="2800" dirty="0" smtClean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dirty="0" err="1" smtClean="0">
                <a:solidFill>
                  <a:srgbClr val="0000FF"/>
                </a:solidFill>
                <a:latin typeface="Times New Roman" panose="02020603050405020304" pitchFamily="18" charset="0"/>
              </a:rPr>
              <a:t>của</a:t>
            </a:r>
            <a:r>
              <a:rPr lang="en-US" altLang="en-US" sz="2800" dirty="0" smtClean="0">
                <a:solidFill>
                  <a:srgbClr val="0000FF"/>
                </a:solidFill>
                <a:latin typeface="Times New Roman" panose="02020603050405020304" pitchFamily="18" charset="0"/>
              </a:rPr>
              <a:t> </a:t>
            </a:r>
            <a:r>
              <a:rPr lang="en-US" altLang="en-US" sz="2800" dirty="0" err="1" smtClean="0">
                <a:solidFill>
                  <a:srgbClr val="0000FF"/>
                </a:solidFill>
                <a:latin typeface="Times New Roman" panose="02020603050405020304" pitchFamily="18" charset="0"/>
              </a:rPr>
              <a:t>cây</a:t>
            </a:r>
            <a:endParaRPr lang="en-US" altLang="en-US" sz="2800" dirty="0" smtClean="0">
              <a:solidFill>
                <a:srgbClr val="0000FF"/>
              </a:solidFill>
              <a:latin typeface="Times New Roman" panose="02020603050405020304" pitchFamily="18" charset="0"/>
            </a:endParaRPr>
          </a:p>
        </p:txBody>
      </p:sp>
      <p:pic>
        <p:nvPicPr>
          <p:cNvPr id="29" name="Picture 4" descr="Káº¿t quáº£ hÃ¬nh áº£nh cho cartoon the gift">
            <a:hlinkClick r:id="" action="ppaction://noaction"/>
          </p:cNvPr>
          <p:cNvPicPr>
            <a:picLocks noChangeAspect="1" noChangeArrowheads="1"/>
          </p:cNvPicPr>
          <p:nvPr/>
        </p:nvPicPr>
        <p:blipFill>
          <a:blip r:embed="rId10" cstate="print"/>
          <a:srcRect b="12352"/>
          <a:stretch>
            <a:fillRect/>
          </a:stretch>
        </p:blipFill>
        <p:spPr bwMode="auto">
          <a:xfrm>
            <a:off x="609600" y="457200"/>
            <a:ext cx="1010376" cy="946880"/>
          </a:xfrm>
          <a:prstGeom prst="rect">
            <a:avLst/>
          </a:prstGeom>
          <a:noFill/>
        </p:spPr>
      </p:pic>
      <p:sp>
        <p:nvSpPr>
          <p:cNvPr id="32" name="Left Arrow 31">
            <a:hlinkClick r:id="rId11" action="ppaction://hlinksldjump"/>
          </p:cNvPr>
          <p:cNvSpPr/>
          <p:nvPr/>
        </p:nvSpPr>
        <p:spPr>
          <a:xfrm>
            <a:off x="457200" y="6019800"/>
            <a:ext cx="533400" cy="533400"/>
          </a:xfrm>
          <a:prstGeom prst="leftArrow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89704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5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/>
      <p:bldP spid="9" grpId="0"/>
      <p:bldP spid="11" grpId="0"/>
      <p:bldP spid="15" grpId="0"/>
      <p:bldP spid="19" grpId="0"/>
      <p:bldP spid="2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l="-7000" r="-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AutoShape 2" descr="Káº¿t quáº£ hÃ¬nh áº£nh cho the candy cartoon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28" name="AutoShape 4" descr="Káº¿t quáº£ hÃ¬nh áº£nh cho the candy cartoon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1030" name="Picture 6" descr="Káº¿t quáº£ hÃ¬nh áº£nh cho the candy cartoon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86000" y="2057400"/>
            <a:ext cx="4258848" cy="2590800"/>
          </a:xfrm>
          <a:prstGeom prst="rect">
            <a:avLst/>
          </a:prstGeom>
          <a:noFill/>
        </p:spPr>
      </p:pic>
      <p:sp>
        <p:nvSpPr>
          <p:cNvPr id="5" name="Left Arrow 4">
            <a:hlinkClick r:id="rId4" action="ppaction://hlinksldjump"/>
          </p:cNvPr>
          <p:cNvSpPr/>
          <p:nvPr/>
        </p:nvSpPr>
        <p:spPr>
          <a:xfrm>
            <a:off x="1524000" y="4343400"/>
            <a:ext cx="533400" cy="533400"/>
          </a:xfrm>
          <a:prstGeom prst="leftArrow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2224008" y="1388388"/>
            <a:ext cx="6553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Nêu</a:t>
            </a:r>
            <a:r>
              <a:rPr lang="en-US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điều</a:t>
            </a:r>
            <a:r>
              <a:rPr lang="en-US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kiện</a:t>
            </a:r>
            <a:r>
              <a:rPr lang="en-US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để</a:t>
            </a:r>
            <a:r>
              <a:rPr lang="en-US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hạt</a:t>
            </a:r>
            <a:r>
              <a:rPr lang="en-US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nảy</a:t>
            </a:r>
            <a:r>
              <a:rPr lang="en-US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mầm</a:t>
            </a:r>
            <a:endParaRPr lang="en-US" sz="36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6" name="Picture 16" descr="Káº¿t quáº£ hÃ¬nh áº£nh cho cartoon the gift">
            <a:hlinkClick r:id="" action="ppaction://noaction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202412" y="1139130"/>
            <a:ext cx="858193" cy="1066800"/>
          </a:xfrm>
          <a:prstGeom prst="rect">
            <a:avLst/>
          </a:prstGeom>
          <a:noFill/>
        </p:spPr>
      </p:pic>
      <p:sp>
        <p:nvSpPr>
          <p:cNvPr id="9" name="Left Arrow 8">
            <a:hlinkClick r:id="rId4" action="ppaction://hlinksldjump"/>
          </p:cNvPr>
          <p:cNvSpPr/>
          <p:nvPr/>
        </p:nvSpPr>
        <p:spPr>
          <a:xfrm>
            <a:off x="1295400" y="5105400"/>
            <a:ext cx="533400" cy="533400"/>
          </a:xfrm>
          <a:prstGeom prst="leftArrow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AutoShape 3"/>
          <p:cNvSpPr>
            <a:spLocks noChangeArrowheads="1"/>
          </p:cNvSpPr>
          <p:nvPr/>
        </p:nvSpPr>
        <p:spPr bwMode="auto">
          <a:xfrm>
            <a:off x="1219939" y="3228880"/>
            <a:ext cx="2895600" cy="1052732"/>
          </a:xfrm>
          <a:prstGeom prst="flowChartAlternateProcess">
            <a:avLst/>
          </a:prstGeom>
          <a:solidFill>
            <a:srgbClr val="FFFFCC"/>
          </a:solidFill>
          <a:ln w="28575">
            <a:solidFill>
              <a:srgbClr val="0000FF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VNI-Times" pitchFamily="2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NI-Times" pitchFamily="2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NI-Times" pitchFamily="2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NI-Times" pitchFamily="2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NI-Times" pitchFamily="2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NI-Times" pitchFamily="2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NI-Times" pitchFamily="2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NI-Times" pitchFamily="2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NI-Times" pitchFamily="2" charset="0"/>
              </a:defRPr>
            </a:lvl9pPr>
          </a:lstStyle>
          <a:p>
            <a:pPr algn="ctr">
              <a:buFont typeface="Wingdings" panose="05000000000000000000" pitchFamily="2" charset="2"/>
              <a:buNone/>
            </a:pPr>
            <a:r>
              <a:rPr lang="en-US" altLang="en-US" sz="3200" b="1" dirty="0" err="1">
                <a:solidFill>
                  <a:srgbClr val="CC00FF"/>
                </a:solidFill>
              </a:rPr>
              <a:t>Điều</a:t>
            </a:r>
            <a:r>
              <a:rPr lang="en-US" altLang="en-US" sz="3200" b="1" dirty="0">
                <a:solidFill>
                  <a:srgbClr val="CC00FF"/>
                </a:solidFill>
              </a:rPr>
              <a:t> </a:t>
            </a:r>
            <a:r>
              <a:rPr lang="en-US" altLang="en-US" sz="3200" b="1" dirty="0" err="1">
                <a:solidFill>
                  <a:srgbClr val="CC00FF"/>
                </a:solidFill>
              </a:rPr>
              <a:t>kiện</a:t>
            </a:r>
            <a:r>
              <a:rPr lang="en-US" altLang="en-US" sz="3200" b="1" dirty="0">
                <a:solidFill>
                  <a:srgbClr val="CC00FF"/>
                </a:solidFill>
              </a:rPr>
              <a:t> </a:t>
            </a:r>
            <a:r>
              <a:rPr lang="en-US" altLang="en-US" sz="3200" b="1" dirty="0" err="1">
                <a:solidFill>
                  <a:srgbClr val="CC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</a:t>
            </a:r>
            <a:r>
              <a:rPr lang="en-US" altLang="en-US" sz="3200" b="1" dirty="0" err="1">
                <a:solidFill>
                  <a:srgbClr val="CC00FF"/>
                </a:solidFill>
              </a:rPr>
              <a:t>ể</a:t>
            </a:r>
            <a:endParaRPr lang="en-US" altLang="en-US" sz="3200" b="1" dirty="0">
              <a:solidFill>
                <a:srgbClr val="CC00FF"/>
              </a:solidFill>
            </a:endParaRPr>
          </a:p>
          <a:p>
            <a:pPr algn="ctr">
              <a:buFont typeface="Wingdings" panose="05000000000000000000" pitchFamily="2" charset="2"/>
              <a:buNone/>
            </a:pPr>
            <a:r>
              <a:rPr lang="en-US" altLang="en-US" sz="3200" b="1" dirty="0">
                <a:solidFill>
                  <a:srgbClr val="CC00FF"/>
                </a:solidFill>
              </a:rPr>
              <a:t> </a:t>
            </a:r>
            <a:r>
              <a:rPr lang="en-US" altLang="en-US" sz="3200" b="1" dirty="0" err="1">
                <a:solidFill>
                  <a:srgbClr val="CC00FF"/>
                </a:solidFill>
              </a:rPr>
              <a:t>hạt</a:t>
            </a:r>
            <a:r>
              <a:rPr lang="en-US" altLang="en-US" sz="3200" b="1" dirty="0">
                <a:solidFill>
                  <a:srgbClr val="CC00FF"/>
                </a:solidFill>
              </a:rPr>
              <a:t> </a:t>
            </a:r>
            <a:r>
              <a:rPr lang="en-US" altLang="en-US" sz="3200" b="1" dirty="0" err="1">
                <a:solidFill>
                  <a:srgbClr val="CC00FF"/>
                </a:solidFill>
              </a:rPr>
              <a:t>nảy</a:t>
            </a:r>
            <a:r>
              <a:rPr lang="en-US" altLang="en-US" sz="3200" b="1" dirty="0">
                <a:solidFill>
                  <a:srgbClr val="CC00FF"/>
                </a:solidFill>
              </a:rPr>
              <a:t> </a:t>
            </a:r>
            <a:r>
              <a:rPr lang="en-US" altLang="en-US" sz="3200" b="1" dirty="0" err="1">
                <a:solidFill>
                  <a:srgbClr val="CC00FF"/>
                </a:solidFill>
              </a:rPr>
              <a:t>mầm</a:t>
            </a:r>
            <a:endParaRPr lang="en-US" altLang="en-US" sz="3200" dirty="0">
              <a:solidFill>
                <a:srgbClr val="CC00FF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5129582" y="2804506"/>
            <a:ext cx="1811714" cy="58477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txBody>
          <a:bodyPr wrap="none" rtlCol="0">
            <a:spAutoFit/>
          </a:bodyPr>
          <a:lstStyle/>
          <a:p>
            <a:r>
              <a:rPr lang="en-US" sz="32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Đủ</a:t>
            </a:r>
            <a:r>
              <a:rPr lang="en-US" sz="3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độ</a:t>
            </a:r>
            <a:r>
              <a:rPr lang="en-US" sz="3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ẩm</a:t>
            </a:r>
            <a:endParaRPr lang="en-US" sz="32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5115515" y="3451622"/>
            <a:ext cx="3418885" cy="58477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r>
              <a:rPr lang="en-US" sz="32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Nhiệt</a:t>
            </a:r>
            <a:r>
              <a:rPr lang="en-US" sz="3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độ</a:t>
            </a:r>
            <a:r>
              <a:rPr lang="en-US" sz="3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thích</a:t>
            </a:r>
            <a:r>
              <a:rPr lang="en-US" sz="3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hợp</a:t>
            </a:r>
            <a:endParaRPr lang="en-US" sz="32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5129578" y="4112804"/>
            <a:ext cx="2361737" cy="58477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txBody>
          <a:bodyPr wrap="none" rtlCol="0">
            <a:spAutoFit/>
          </a:bodyPr>
          <a:lstStyle/>
          <a:p>
            <a:r>
              <a:rPr lang="en-US" sz="32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Hạt</a:t>
            </a:r>
            <a:r>
              <a:rPr lang="en-US" sz="3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giống</a:t>
            </a:r>
            <a:r>
              <a:rPr lang="en-US" sz="3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tốt</a:t>
            </a:r>
            <a:endParaRPr lang="en-US" sz="32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22" name="Straight Arrow Connector 21"/>
          <p:cNvCxnSpPr/>
          <p:nvPr/>
        </p:nvCxnSpPr>
        <p:spPr>
          <a:xfrm flipV="1">
            <a:off x="4187047" y="3212470"/>
            <a:ext cx="759655" cy="548638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Arrow Connector 22"/>
          <p:cNvCxnSpPr/>
          <p:nvPr/>
        </p:nvCxnSpPr>
        <p:spPr>
          <a:xfrm>
            <a:off x="4215182" y="3761108"/>
            <a:ext cx="731520" cy="0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Arrow Connector 23"/>
          <p:cNvCxnSpPr/>
          <p:nvPr/>
        </p:nvCxnSpPr>
        <p:spPr>
          <a:xfrm>
            <a:off x="4187047" y="3775175"/>
            <a:ext cx="745588" cy="576776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9" grpId="0" animBg="1"/>
      <p:bldP spid="20" grpId="0" animBg="1"/>
      <p:bldP spid="21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3245096" y="1013281"/>
            <a:ext cx="2362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Khoa</a:t>
            </a:r>
            <a:r>
              <a:rPr lang="en-US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học</a:t>
            </a:r>
            <a:endParaRPr lang="en-US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33400" y="1565220"/>
            <a:ext cx="777240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29: </a:t>
            </a:r>
            <a:r>
              <a:rPr lang="en-US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CÂY CON MỌC LÊN TỪ MỘT SỐ BỘ PHẬN CỦA CÂY MẸ</a:t>
            </a:r>
            <a:endParaRPr lang="en-US" sz="3600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en-US" sz="36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1312188" y="2997636"/>
            <a:ext cx="6705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đoạn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thân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cây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mía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được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trồng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xuống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đất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159788" y="5771058"/>
            <a:ext cx="6705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Đoạn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thân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cây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mía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phát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triển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thành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cây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mía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con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374180" y="6249690"/>
            <a:ext cx="6705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Quá</a:t>
            </a:r>
            <a:r>
              <a:rPr lang="en-US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trình</a:t>
            </a:r>
            <a:r>
              <a:rPr lang="en-US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phát</a:t>
            </a:r>
            <a:r>
              <a:rPr lang="en-US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triển</a:t>
            </a:r>
            <a:r>
              <a:rPr lang="en-US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cây</a:t>
            </a:r>
            <a:r>
              <a:rPr lang="en-US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mía</a:t>
            </a:r>
            <a:r>
              <a:rPr lang="en-US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từ</a:t>
            </a:r>
            <a:r>
              <a:rPr lang="en-US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đoạn</a:t>
            </a:r>
            <a:r>
              <a:rPr lang="en-US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thân</a:t>
            </a:r>
            <a:endParaRPr lang="en-US" sz="24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4" cstate="print"/>
          <a:srcRect l="26354" t="36459" r="51391" b="28125"/>
          <a:stretch>
            <a:fillRect/>
          </a:stretch>
        </p:blipFill>
        <p:spPr bwMode="auto">
          <a:xfrm>
            <a:off x="3886200" y="457200"/>
            <a:ext cx="3810000" cy="2590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4" cstate="print"/>
          <a:srcRect l="47438" t="38542" r="32650" b="28125"/>
          <a:stretch>
            <a:fillRect/>
          </a:stretch>
        </p:blipFill>
        <p:spPr bwMode="auto">
          <a:xfrm>
            <a:off x="2286000" y="3383280"/>
            <a:ext cx="4267200" cy="2438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4" name="Picture 2"/>
          <p:cNvPicPr>
            <a:picLocks noChangeAspect="1" noChangeArrowheads="1"/>
          </p:cNvPicPr>
          <p:nvPr/>
        </p:nvPicPr>
        <p:blipFill>
          <a:blip r:embed="rId4" cstate="print"/>
          <a:srcRect l="7613" t="36459" r="73060" b="30000"/>
          <a:stretch>
            <a:fillRect/>
          </a:stretch>
        </p:blipFill>
        <p:spPr bwMode="auto">
          <a:xfrm>
            <a:off x="914400" y="533400"/>
            <a:ext cx="2514600" cy="24536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15" name="Straight Arrow Connector 14"/>
          <p:cNvCxnSpPr/>
          <p:nvPr/>
        </p:nvCxnSpPr>
        <p:spPr>
          <a:xfrm rot="5400000">
            <a:off x="2628900" y="723900"/>
            <a:ext cx="685800" cy="6096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" name="TextBox 17"/>
          <p:cNvSpPr txBox="1"/>
          <p:nvPr/>
        </p:nvSpPr>
        <p:spPr>
          <a:xfrm>
            <a:off x="3200400" y="304800"/>
            <a:ext cx="990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Chồi</a:t>
            </a:r>
            <a:endParaRPr lang="en-US" sz="2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4" name="Picture 4" descr="https://scontent.fhan3-3.fna.fbcdn.net/v/t1.15752-9/54436206_2301362496791540_7112652432735207424_n.jpg?_nc_cat=108&amp;_nc_oc=AQnKN5W3k5MX882bxQE3l6p7fUa97t_He2T1fdzKg2om8C_MJIwPNJOipweSrZENcag&amp;_nc_ht=scontent.fhan3-3.fna&amp;oh=6a6f1c03dd8fb799e1e5e75fb43268c4&amp;oe=5D45145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295400" y="762000"/>
            <a:ext cx="6759262" cy="4614496"/>
          </a:xfrm>
          <a:prstGeom prst="rect">
            <a:avLst/>
          </a:prstGeom>
          <a:noFill/>
        </p:spPr>
      </p:pic>
      <p:sp>
        <p:nvSpPr>
          <p:cNvPr id="13" name="TextBox 12"/>
          <p:cNvSpPr txBox="1"/>
          <p:nvPr/>
        </p:nvSpPr>
        <p:spPr>
          <a:xfrm>
            <a:off x="1447800" y="5715000"/>
            <a:ext cx="6705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Cây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cam con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phát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triển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từ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cành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cây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cam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mẹ</a:t>
            </a:r>
            <a:endParaRPr lang="en-US" sz="2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UIDATA" val="&lt;database version=&quot;11.0&quot;&gt;&lt;object type=&quot;1&quot; unique_id=&quot;10001&quot;&gt;&lt;object type=&quot;2&quot; unique_id=&quot;10002&quot;&gt;&lt;object type=&quot;3&quot; unique_id=&quot;10003&quot;&gt;&lt;property id=&quot;20148&quot; value=&quot;5&quot;/&gt;&lt;property id=&quot;20300&quot; value=&quot;Slide 1&quot;/&gt;&lt;property id=&quot;20307&quot; value=&quot;256&quot;/&gt;&lt;/object&gt;&lt;object type=&quot;3&quot; unique_id=&quot;10004&quot;&gt;&lt;property id=&quot;20148&quot; value=&quot;5&quot;/&gt;&lt;property id=&quot;20300&quot; value=&quot;Slide 2&quot;/&gt;&lt;property id=&quot;20307&quot; value=&quot;257&quot;/&gt;&lt;/object&gt;&lt;object type=&quot;3&quot; unique_id=&quot;10005&quot;&gt;&lt;property id=&quot;20148&quot; value=&quot;5&quot;/&gt;&lt;property id=&quot;20300&quot; value=&quot;Slide 3&quot;/&gt;&lt;property id=&quot;20307&quot; value=&quot;258&quot;/&gt;&lt;/object&gt;&lt;object type=&quot;3&quot; unique_id=&quot;10006&quot;&gt;&lt;property id=&quot;20148&quot; value=&quot;5&quot;/&gt;&lt;property id=&quot;20300&quot; value=&quot;Slide 4&quot;/&gt;&lt;property id=&quot;20307&quot; value=&quot;271&quot;/&gt;&lt;/object&gt;&lt;object type=&quot;3&quot; unique_id=&quot;10007&quot;&gt;&lt;property id=&quot;20148&quot; value=&quot;5&quot;/&gt;&lt;property id=&quot;20300&quot; value=&quot;Slide 5&quot;/&gt;&lt;property id=&quot;20307&quot; value=&quot;260&quot;/&gt;&lt;/object&gt;&lt;object type=&quot;3&quot; unique_id=&quot;10008&quot;&gt;&lt;property id=&quot;20148&quot; value=&quot;5&quot;/&gt;&lt;property id=&quot;20300&quot; value=&quot;Slide 6&quot;/&gt;&lt;property id=&quot;20307&quot; value=&quot;261&quot;/&gt;&lt;/object&gt;&lt;object type=&quot;3&quot; unique_id=&quot;10009&quot;&gt;&lt;property id=&quot;20148&quot; value=&quot;5&quot;/&gt;&lt;property id=&quot;20300&quot; value=&quot;Slide 7&quot;/&gt;&lt;property id=&quot;20307&quot; value=&quot;263&quot;/&gt;&lt;/object&gt;&lt;object type=&quot;3&quot; unique_id=&quot;10010&quot;&gt;&lt;property id=&quot;20148&quot; value=&quot;5&quot;/&gt;&lt;property id=&quot;20300&quot; value=&quot;Slide 8&quot;/&gt;&lt;property id=&quot;20307&quot; value=&quot;286&quot;/&gt;&lt;/object&gt;&lt;object type=&quot;3&quot; unique_id=&quot;10011&quot;&gt;&lt;property id=&quot;20148&quot; value=&quot;5&quot;/&gt;&lt;property id=&quot;20300&quot; value=&quot;Slide 9&quot;/&gt;&lt;property id=&quot;20307&quot; value=&quot;287&quot;/&gt;&lt;/object&gt;&lt;object type=&quot;3&quot; unique_id=&quot;10012&quot;&gt;&lt;property id=&quot;20148&quot; value=&quot;5&quot;/&gt;&lt;property id=&quot;20300&quot; value=&quot;Slide 10&quot;/&gt;&lt;property id=&quot;20307&quot; value=&quot;288&quot;/&gt;&lt;/object&gt;&lt;object type=&quot;3&quot; unique_id=&quot;10013&quot;&gt;&lt;property id=&quot;20148&quot; value=&quot;5&quot;/&gt;&lt;property id=&quot;20300&quot; value=&quot;Slide 11&quot;/&gt;&lt;property id=&quot;20307&quot; value=&quot;276&quot;/&gt;&lt;/object&gt;&lt;object type=&quot;3&quot; unique_id=&quot;10014&quot;&gt;&lt;property id=&quot;20148&quot; value=&quot;5&quot;/&gt;&lt;property id=&quot;20300&quot; value=&quot;Slide 12&quot;/&gt;&lt;property id=&quot;20307&quot; value=&quot;277&quot;/&gt;&lt;/object&gt;&lt;object type=&quot;3&quot; unique_id=&quot;10015&quot;&gt;&lt;property id=&quot;20148&quot; value=&quot;5&quot;/&gt;&lt;property id=&quot;20300&quot; value=&quot;Slide 13&quot;/&gt;&lt;property id=&quot;20307&quot; value=&quot;278&quot;/&gt;&lt;/object&gt;&lt;object type=&quot;3&quot; unique_id=&quot;10016&quot;&gt;&lt;property id=&quot;20148&quot; value=&quot;5&quot;/&gt;&lt;property id=&quot;20300&quot; value=&quot;Slide 14&quot;/&gt;&lt;property id=&quot;20307&quot; value=&quot;279&quot;/&gt;&lt;/object&gt;&lt;object type=&quot;3&quot; unique_id=&quot;10017&quot;&gt;&lt;property id=&quot;20148&quot; value=&quot;5&quot;/&gt;&lt;property id=&quot;20300&quot; value=&quot;Slide 15&quot;/&gt;&lt;property id=&quot;20307&quot; value=&quot;280&quot;/&gt;&lt;/object&gt;&lt;object type=&quot;3&quot; unique_id=&quot;10018&quot;&gt;&lt;property id=&quot;20148&quot; value=&quot;5&quot;/&gt;&lt;property id=&quot;20300&quot; value=&quot;Slide 16&quot;/&gt;&lt;property id=&quot;20307&quot; value=&quot;281&quot;/&gt;&lt;/object&gt;&lt;object type=&quot;3&quot; unique_id=&quot;10019&quot;&gt;&lt;property id=&quot;20148&quot; value=&quot;5&quot;/&gt;&lt;property id=&quot;20300&quot; value=&quot;Slide 17&quot;/&gt;&lt;property id=&quot;20307&quot; value=&quot;282&quot;/&gt;&lt;/object&gt;&lt;object type=&quot;3&quot; unique_id=&quot;10020&quot;&gt;&lt;property id=&quot;20148&quot; value=&quot;5&quot;/&gt;&lt;property id=&quot;20300&quot; value=&quot;Slide 18&quot;/&gt;&lt;property id=&quot;20307&quot; value=&quot;275&quot;/&gt;&lt;/object&gt;&lt;object type=&quot;3&quot; unique_id=&quot;10021&quot;&gt;&lt;property id=&quot;20148&quot; value=&quot;5&quot;/&gt;&lt;property id=&quot;20300&quot; value=&quot;Slide 19&quot;/&gt;&lt;property id=&quot;20307&quot; value=&quot;283&quot;/&gt;&lt;/object&gt;&lt;object type=&quot;3&quot; unique_id=&quot;10022&quot;&gt;&lt;property id=&quot;20148&quot; value=&quot;5&quot;/&gt;&lt;property id=&quot;20300&quot; value=&quot;Slide 20&quot;/&gt;&lt;property id=&quot;20307&quot; value=&quot;284&quot;/&gt;&lt;/object&gt;&lt;object type=&quot;3&quot; unique_id=&quot;10023&quot;&gt;&lt;property id=&quot;20148&quot; value=&quot;5&quot;/&gt;&lt;property id=&quot;20300&quot; value=&quot;Slide 21&quot;/&gt;&lt;property id=&quot;20307&quot; value=&quot;285&quot;/&gt;&lt;/object&gt;&lt;object type=&quot;3&quot; unique_id=&quot;10024&quot;&gt;&lt;property id=&quot;20148&quot; value=&quot;5&quot;/&gt;&lt;property id=&quot;20300&quot; value=&quot;Slide 22&quot;/&gt;&lt;property id=&quot;20307&quot; value=&quot;268&quot;/&gt;&lt;/object&gt;&lt;/object&gt;&lt;object type=&quot;8&quot; unique_id=&quot;10048&quot;&gt;&lt;/object&gt;&lt;/object&gt;&lt;/database&gt;"/>
  <p:tag name="MMPROD_NEXTUNIQUEID" val="10009"/>
  <p:tag name="SECTOMILLISECCONVERTED" val="1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452</TotalTime>
  <Words>643</Words>
  <Application>Microsoft Office PowerPoint</Application>
  <PresentationFormat>On-screen Show (4:3)</PresentationFormat>
  <Paragraphs>92</Paragraphs>
  <Slides>22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9" baseType="lpstr">
      <vt:lpstr>Arial</vt:lpstr>
      <vt:lpstr>Calibri</vt:lpstr>
      <vt:lpstr>Tahoma</vt:lpstr>
      <vt:lpstr>Times New Roman</vt:lpstr>
      <vt:lpstr>VNI-Times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user</dc:creator>
  <cp:lastModifiedBy>Admin</cp:lastModifiedBy>
  <cp:revision>26</cp:revision>
  <dcterms:created xsi:type="dcterms:W3CDTF">2019-03-05T01:37:05Z</dcterms:created>
  <dcterms:modified xsi:type="dcterms:W3CDTF">2022-03-23T14:34:58Z</dcterms:modified>
</cp:coreProperties>
</file>