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</p:sldMasterIdLst>
  <p:notesMasterIdLst>
    <p:notesMasterId r:id="rId31"/>
  </p:notesMasterIdLst>
  <p:sldIdLst>
    <p:sldId id="386" r:id="rId4"/>
    <p:sldId id="387" r:id="rId5"/>
    <p:sldId id="367" r:id="rId6"/>
    <p:sldId id="383" r:id="rId7"/>
    <p:sldId id="389" r:id="rId8"/>
    <p:sldId id="368" r:id="rId9"/>
    <p:sldId id="388" r:id="rId10"/>
    <p:sldId id="341" r:id="rId11"/>
    <p:sldId id="337" r:id="rId12"/>
    <p:sldId id="384" r:id="rId13"/>
    <p:sldId id="390" r:id="rId14"/>
    <p:sldId id="318" r:id="rId15"/>
    <p:sldId id="321" r:id="rId16"/>
    <p:sldId id="320" r:id="rId17"/>
    <p:sldId id="357" r:id="rId18"/>
    <p:sldId id="343" r:id="rId19"/>
    <p:sldId id="359" r:id="rId20"/>
    <p:sldId id="360" r:id="rId21"/>
    <p:sldId id="381" r:id="rId22"/>
    <p:sldId id="348" r:id="rId23"/>
    <p:sldId id="349" r:id="rId24"/>
    <p:sldId id="350" r:id="rId25"/>
    <p:sldId id="351" r:id="rId26"/>
    <p:sldId id="352" r:id="rId27"/>
    <p:sldId id="353" r:id="rId28"/>
    <p:sldId id="369" r:id="rId29"/>
    <p:sldId id="375" r:id="rId30"/>
  </p:sldIdLst>
  <p:sldSz cx="11887200" cy="6858000"/>
  <p:notesSz cx="6858000" cy="9144000"/>
  <p:custDataLst>
    <p:tags r:id="rId3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00"/>
    <a:srgbClr val="99CCFF"/>
    <a:srgbClr val="FFFFCC"/>
    <a:srgbClr val="C6BBE3"/>
    <a:srgbClr val="FF99CC"/>
    <a:srgbClr val="660066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739" y="48"/>
      </p:cViewPr>
      <p:guideLst>
        <p:guide orient="horz" pos="2160"/>
        <p:guide pos="374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685800"/>
            <a:ext cx="59436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anose="020B0604020202020204" pitchFamily="34" charset="0"/>
              </a:defRPr>
            </a:lvl1pPr>
          </a:lstStyle>
          <a:p>
            <a:fld id="{9656A65D-5D46-4D2A-B484-7C830B5C4B0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6912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6A65D-5D46-4D2A-B484-7C830B5C4B0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50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763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931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0" y="2130426"/>
            <a:ext cx="1010412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3080" y="3886200"/>
            <a:ext cx="832104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07C59A-E5E5-40CD-8A0E-DEA4E99EC6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892780"/>
      </p:ext>
    </p:extLst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706FBE-63F6-48EA-978E-34AA94B86FB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400007"/>
      </p:ext>
    </p:extLst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8220" y="274639"/>
            <a:ext cx="267462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74639"/>
            <a:ext cx="782574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C5F0D8-04CF-49CF-A804-BFB306E7F11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09714"/>
      </p:ext>
    </p:extLst>
  </p:cSld>
  <p:clrMapOvr>
    <a:masterClrMapping/>
  </p:clrMapOvr>
  <p:transition spd="med"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94360" y="274639"/>
            <a:ext cx="1069848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018749-0A71-4965-87B6-299998652E4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18971"/>
      </p:ext>
    </p:extLst>
  </p:cSld>
  <p:clrMapOvr>
    <a:masterClrMapping/>
  </p:clrMapOvr>
  <p:transition spd="med"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0" y="2130426"/>
            <a:ext cx="1010412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3080" y="3886200"/>
            <a:ext cx="832104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758559-1A65-4B1B-89E1-E61424FBAC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171949"/>
      </p:ext>
    </p:extLst>
  </p:cSld>
  <p:clrMapOvr>
    <a:masterClrMapping/>
  </p:clrMapOvr>
  <p:transition spd="med"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808D66-B140-41B9-979C-0B579031166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640116"/>
      </p:ext>
    </p:extLst>
  </p:cSld>
  <p:clrMapOvr>
    <a:masterClrMapping/>
  </p:clrMapOvr>
  <p:transition spd="med"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07" y="4406901"/>
            <a:ext cx="101041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07" y="2906713"/>
            <a:ext cx="101041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0C454C-584E-4DFC-AA9F-CA2CAF27D5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263861"/>
      </p:ext>
    </p:extLst>
  </p:cSld>
  <p:clrMapOvr>
    <a:masterClrMapping/>
  </p:clrMapOvr>
  <p:transition spd="med"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1600201"/>
            <a:ext cx="52501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0" y="1600201"/>
            <a:ext cx="52501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C36DA1-A2D4-4953-BD06-747BF27F78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989164"/>
      </p:ext>
    </p:extLst>
  </p:cSld>
  <p:clrMapOvr>
    <a:masterClrMapping/>
  </p:clrMapOvr>
  <p:transition spd="med"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535113"/>
            <a:ext cx="525224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" y="2174875"/>
            <a:ext cx="525224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33" y="1535113"/>
            <a:ext cx="52543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33" y="2174875"/>
            <a:ext cx="52543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F574BF-3947-4753-B682-6368E944CC4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412765"/>
      </p:ext>
    </p:extLst>
  </p:cSld>
  <p:clrMapOvr>
    <a:masterClrMapping/>
  </p:clrMapOvr>
  <p:transition spd="med"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12BB68-47A6-4020-9E90-3A1CB39BDF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60964"/>
      </p:ext>
    </p:extLst>
  </p:cSld>
  <p:clrMapOvr>
    <a:masterClrMapping/>
  </p:clrMapOvr>
  <p:transition spd="med"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EE5DA5-77D0-4792-A50D-4A20AC44D68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09426"/>
      </p:ext>
    </p:extLst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CEEB76-358C-4F30-9396-549623A57A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002989"/>
      </p:ext>
    </p:extLst>
  </p:cSld>
  <p:clrMapOvr>
    <a:masterClrMapping/>
  </p:clrMapOvr>
  <p:transition spd="med">
    <p:wedg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1" y="273050"/>
            <a:ext cx="391080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65" y="273051"/>
            <a:ext cx="664527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1" y="1435101"/>
            <a:ext cx="391080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A01EDD-79E7-49F4-8E4C-31CE81EFAB0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314932"/>
      </p:ext>
    </p:extLst>
  </p:cSld>
  <p:clrMapOvr>
    <a:masterClrMapping/>
  </p:clrMapOvr>
  <p:transition spd="med"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4" y="4800600"/>
            <a:ext cx="713232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4" y="612775"/>
            <a:ext cx="713232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4" y="5367338"/>
            <a:ext cx="713232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C9CD2D-EFBC-4628-AD42-89F0316E97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59519"/>
      </p:ext>
    </p:extLst>
  </p:cSld>
  <p:clrMapOvr>
    <a:masterClrMapping/>
  </p:clrMapOvr>
  <p:transition spd="med"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02CA11-4113-4EEE-8ADF-0AB412EFE61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506107"/>
      </p:ext>
    </p:extLst>
  </p:cSld>
  <p:clrMapOvr>
    <a:masterClrMapping/>
  </p:clrMapOvr>
  <p:transition spd="med"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8220" y="274639"/>
            <a:ext cx="267462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74639"/>
            <a:ext cx="782574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95DBC-3236-4A3B-A240-D455DA4E84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470791"/>
      </p:ext>
    </p:extLst>
  </p:cSld>
  <p:clrMapOvr>
    <a:masterClrMapping/>
  </p:clrMapOvr>
  <p:transition spd="med"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94360" y="274639"/>
            <a:ext cx="1069848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7F5708-F514-4C3E-B8BA-4B97AF5956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02628"/>
      </p:ext>
    </p:extLst>
  </p:cSld>
  <p:clrMapOvr>
    <a:masterClrMapping/>
  </p:clrMapOvr>
  <p:transition spd="med"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0" y="2130426"/>
            <a:ext cx="1010412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3080" y="3886200"/>
            <a:ext cx="832104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919F98-7F13-4F60-A584-013B0F05747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275762"/>
      </p:ext>
    </p:extLst>
  </p:cSld>
  <p:clrMapOvr>
    <a:masterClrMapping/>
  </p:clrMapOvr>
  <p:transition spd="med"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EEC51-BD9A-48D2-BCC9-15FFA7BDB0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221766"/>
      </p:ext>
    </p:extLst>
  </p:cSld>
  <p:clrMapOvr>
    <a:masterClrMapping/>
  </p:clrMapOvr>
  <p:transition spd="med"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07" y="4406901"/>
            <a:ext cx="101041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07" y="2906713"/>
            <a:ext cx="101041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FF4903-53CB-4895-AE77-2815D44352D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978449"/>
      </p:ext>
    </p:extLst>
  </p:cSld>
  <p:clrMapOvr>
    <a:masterClrMapping/>
  </p:clrMapOvr>
  <p:transition spd="med"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1600201"/>
            <a:ext cx="52501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0" y="1600201"/>
            <a:ext cx="52501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1A5B35-50EA-4DDB-B9FA-DBA23E0E2A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8170"/>
      </p:ext>
    </p:extLst>
  </p:cSld>
  <p:clrMapOvr>
    <a:masterClrMapping/>
  </p:clrMapOvr>
  <p:transition spd="med"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535113"/>
            <a:ext cx="525224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" y="2174875"/>
            <a:ext cx="525224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33" y="1535113"/>
            <a:ext cx="52543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33" y="2174875"/>
            <a:ext cx="52543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48F8C2-8D3D-4C7F-96EF-83E108A767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289342"/>
      </p:ext>
    </p:extLst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07" y="4406901"/>
            <a:ext cx="101041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07" y="2906713"/>
            <a:ext cx="101041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B2D5E9-AAF2-4693-8A22-A3D2D5BD70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741054"/>
      </p:ext>
    </p:extLst>
  </p:cSld>
  <p:clrMapOvr>
    <a:masterClrMapping/>
  </p:clrMapOvr>
  <p:transition spd="med">
    <p:wedg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DB6AAC-687F-43BF-8DD8-F32C6A2DD7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532974"/>
      </p:ext>
    </p:extLst>
  </p:cSld>
  <p:clrMapOvr>
    <a:masterClrMapping/>
  </p:clrMapOvr>
  <p:transition spd="med"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08EC75-3EE7-4EA3-822F-56BA3C9F42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5297"/>
      </p:ext>
    </p:extLst>
  </p:cSld>
  <p:clrMapOvr>
    <a:masterClrMapping/>
  </p:clrMapOvr>
  <p:transition spd="med"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1" y="273050"/>
            <a:ext cx="391080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65" y="273051"/>
            <a:ext cx="664527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1" y="1435101"/>
            <a:ext cx="391080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F84396-C25C-470F-9C52-32C4F06613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447223"/>
      </p:ext>
    </p:extLst>
  </p:cSld>
  <p:clrMapOvr>
    <a:masterClrMapping/>
  </p:clrMapOvr>
  <p:transition spd="med"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4" y="4800600"/>
            <a:ext cx="713232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4" y="612775"/>
            <a:ext cx="713232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4" y="5367338"/>
            <a:ext cx="713232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8625B8-5E0B-4D35-98D4-BFA26312620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01550"/>
      </p:ext>
    </p:extLst>
  </p:cSld>
  <p:clrMapOvr>
    <a:masterClrMapping/>
  </p:clrMapOvr>
  <p:transition spd="med">
    <p:wedg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5E2E9A-61E9-4FFC-B54F-9390CC8E77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862581"/>
      </p:ext>
    </p:extLst>
  </p:cSld>
  <p:clrMapOvr>
    <a:masterClrMapping/>
  </p:clrMapOvr>
  <p:transition spd="med">
    <p:wedg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8220" y="274639"/>
            <a:ext cx="267462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74639"/>
            <a:ext cx="782574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82EC03-6600-46AA-9B2A-B72FC13109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654186"/>
      </p:ext>
    </p:extLst>
  </p:cSld>
  <p:clrMapOvr>
    <a:masterClrMapping/>
  </p:clrMapOvr>
  <p:transition spd="med">
    <p:wedg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94360" y="274639"/>
            <a:ext cx="1069848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09D70D-8BCD-47F0-AFD5-0AF4C33D9AA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849380"/>
      </p:ext>
    </p:extLst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1600201"/>
            <a:ext cx="52501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0" y="1600201"/>
            <a:ext cx="52501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48B559-4DFD-4EB2-A51E-45ED5DABAD4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42619"/>
      </p:ext>
    </p:extLst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535113"/>
            <a:ext cx="525224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" y="2174875"/>
            <a:ext cx="525224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33" y="1535113"/>
            <a:ext cx="52543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33" y="2174875"/>
            <a:ext cx="52543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5C0AC1-2128-43A2-87DB-FD60E39C18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880441"/>
      </p:ext>
    </p:extLst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3DF21F-5EA5-4358-BD56-896E430AD26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012708"/>
      </p:ext>
    </p:extLst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67B71D-CAD9-4CA8-A55F-83A22E032D6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843742"/>
      </p:ext>
    </p:extLst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1" y="273050"/>
            <a:ext cx="391080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65" y="273051"/>
            <a:ext cx="664527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1" y="1435101"/>
            <a:ext cx="391080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EE76E8-582F-4254-8B21-6F439D64C62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688904"/>
      </p:ext>
    </p:extLst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4" y="4800600"/>
            <a:ext cx="713232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4" y="612775"/>
            <a:ext cx="713232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4" y="5367338"/>
            <a:ext cx="713232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724941-3400-4814-AD0A-0E87131B656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96222"/>
      </p:ext>
    </p:extLst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94360" y="274638"/>
            <a:ext cx="1069848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4360" y="1600201"/>
            <a:ext cx="1069848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94360" y="6245225"/>
            <a:ext cx="277368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61460" y="6245225"/>
            <a:ext cx="376428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19160" y="6245225"/>
            <a:ext cx="277368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panose="020B0604020202020204" pitchFamily="34" charset="0"/>
              </a:defRPr>
            </a:lvl1pPr>
          </a:lstStyle>
          <a:p>
            <a:fld id="{7EA63D27-6611-47C2-B5BD-3EDB8976E6A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 spd="med">
    <p:wedg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 u="none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0" i="0" u="none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94360" y="274638"/>
            <a:ext cx="1069848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4360" y="1600201"/>
            <a:ext cx="1069848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94360" y="6245225"/>
            <a:ext cx="277368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61460" y="6245225"/>
            <a:ext cx="376428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19160" y="6245225"/>
            <a:ext cx="277368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B344EBE9-7F33-48C5-A31E-4744EB736F5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ransition spd="med">
    <p:wedg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94360" y="274638"/>
            <a:ext cx="1069848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4360" y="1600201"/>
            <a:ext cx="1069848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94360" y="6245225"/>
            <a:ext cx="277368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61460" y="6245225"/>
            <a:ext cx="376428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19160" y="6245225"/>
            <a:ext cx="277368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CED23B33-FF4E-4BDB-BA9D-F2B10CBEC85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ransition spd="med">
    <p:wedg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3" Type="http://schemas.openxmlformats.org/officeDocument/2006/relationships/hyperlink" Target="http://images.google.com.vn/imgres?imgurl=http://www.ces.ncsu.edu/depts/ent/notes/forage/past&amp;for/graphics/stomoxys.jpg&amp;imgrefurl=http://www.exterminateinsect.net/Thong-Tin/5/2/0/dac%20diem%20cua%20ruoi.html&amp;usg=__66_MxcWtXQK_5YtBND5QFve4gMA=&amp;h=480&amp;w=640&amp;sz=62&amp;hl=vi&amp;start=9&amp;itbs=1&amp;tbnid=0iQ6QG2N0HNUmM:&amp;tbnh=103&amp;tbnw=137&amp;prev=/images?q=con+ruoi&amp;hl=vi&amp;gbv=2&amp;ndsp=20&amp;tbs=isch:1" TargetMode="External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Relationship Id="rId1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.wmf"/><Relationship Id="rId4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Administrator\Desktop\Rung%20chu&#244;ng%20v&#224;ng%20-%20VTV3-tainhacchuong.biz%20(mp3cut.net).mp3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36.gif"/><Relationship Id="rId10" Type="http://schemas.openxmlformats.org/officeDocument/2006/relationships/image" Target="../media/image41.png"/><Relationship Id="rId4" Type="http://schemas.openxmlformats.org/officeDocument/2006/relationships/image" Target="../media/image35.gif"/><Relationship Id="rId9" Type="http://schemas.openxmlformats.org/officeDocument/2006/relationships/image" Target="../media/image40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gif"/><Relationship Id="rId5" Type="http://schemas.openxmlformats.org/officeDocument/2006/relationships/image" Target="../media/image42.png"/><Relationship Id="rId4" Type="http://schemas.openxmlformats.org/officeDocument/2006/relationships/image" Target="../media/image36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gif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4.jpeg"/><Relationship Id="rId7" Type="http://schemas.openxmlformats.org/officeDocument/2006/relationships/image" Target="../media/image47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TEMP\Desktop\nhac\Rung%20Chuong%20Va%20ng%20-%20Buc%20Tuong.mp3" TargetMode="External"/><Relationship Id="rId6" Type="http://schemas.openxmlformats.org/officeDocument/2006/relationships/image" Target="../media/image46.gif"/><Relationship Id="rId5" Type="http://schemas.openxmlformats.org/officeDocument/2006/relationships/image" Target="../media/image45.gif"/><Relationship Id="rId4" Type="http://schemas.openxmlformats.org/officeDocument/2006/relationships/image" Target="../media/image35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jpeg"/><Relationship Id="rId9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9.png"/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_Văn_Bản 3"/>
          <p:cNvSpPr txBox="1"/>
          <p:nvPr/>
        </p:nvSpPr>
        <p:spPr>
          <a:xfrm>
            <a:off x="770489" y="1124744"/>
            <a:ext cx="9965126" cy="7863840"/>
          </a:xfrm>
          <a:prstGeom prst="rect">
            <a:avLst/>
          </a:prstGeom>
          <a:noFill/>
        </p:spPr>
        <p:txBody>
          <a:bodyPr spcFirstLastPara="1">
            <a:prstTxWarp prst="textArchUp">
              <a:avLst>
                <a:gd name="adj" fmla="val 10771068"/>
              </a:avLst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KHOA</a:t>
            </a:r>
            <a:r>
              <a:rPr lang="en-US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TUẦN</a:t>
            </a:r>
            <a:r>
              <a:rPr lang="en-US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28- </a:t>
            </a:r>
            <a:r>
              <a:rPr lang="en-US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4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Nhóm 12"/>
          <p:cNvGrpSpPr/>
          <p:nvPr/>
        </p:nvGrpSpPr>
        <p:grpSpPr>
          <a:xfrm>
            <a:off x="-76199" y="1"/>
            <a:ext cx="11963399" cy="6949743"/>
            <a:chOff x="1249363" y="0"/>
            <a:chExt cx="9571037" cy="7194893"/>
          </a:xfrm>
        </p:grpSpPr>
        <p:pic>
          <p:nvPicPr>
            <p:cNvPr id="14" name="Picture 4" descr="Buombay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1676400" y="0"/>
              <a:ext cx="91440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4" descr="Buombay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 flipV="1">
              <a:off x="1371600" y="6019800"/>
              <a:ext cx="91440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4" descr="Buombay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 flipV="1">
              <a:off x="-1828800" y="3200400"/>
              <a:ext cx="6858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4" descr="Buombay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 flipV="1">
              <a:off x="7004299" y="3537293"/>
              <a:ext cx="6858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6" descr="F:\HINH ANH\HinhDong\Hoa\h14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1069637">
              <a:off x="1249363" y="5661025"/>
              <a:ext cx="1135063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6" descr="F:\HINH ANH\HinhDong\Hoa\h14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0020752">
              <a:off x="9512301" y="20638"/>
              <a:ext cx="1135063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6" descr="F:\HINH ANH\HinhDong\Hoa\h14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6619011">
              <a:off x="9321800" y="5692775"/>
              <a:ext cx="113665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6" descr="F:\HINH ANH\HinhDong\Hoa\h14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164617">
              <a:off x="1459707" y="-26194"/>
              <a:ext cx="1135063" cy="1371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" name="Rectangle 7"/>
          <p:cNvSpPr txBox="1">
            <a:spLocks noChangeArrowheads="1"/>
          </p:cNvSpPr>
          <p:nvPr/>
        </p:nvSpPr>
        <p:spPr>
          <a:xfrm>
            <a:off x="362332" y="2395280"/>
            <a:ext cx="11125200" cy="1752600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6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sz="6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sz="5400" kern="0" dirty="0">
                <a:cs typeface="Arial" panose="020B0604020202020204" pitchFamily="34" charset="0"/>
              </a:rPr>
              <a:t>                                  </a:t>
            </a:r>
            <a:r>
              <a:rPr lang="en-US" kern="0" dirty="0">
                <a:cs typeface="Arial" panose="020B0604020202020204" pitchFamily="34" charset="0"/>
              </a:rPr>
              <a:t/>
            </a:r>
            <a:br>
              <a:rPr lang="en-US" kern="0" dirty="0">
                <a:cs typeface="Arial" panose="020B0604020202020204" pitchFamily="34" charset="0"/>
              </a:rPr>
            </a:br>
            <a:r>
              <a:rPr lang="en-US" kern="0" dirty="0"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7045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9"/>
          <p:cNvSpPr txBox="1">
            <a:spLocks noChangeArrowheads="1"/>
          </p:cNvSpPr>
          <p:nvPr/>
        </p:nvSpPr>
        <p:spPr bwMode="auto">
          <a:xfrm>
            <a:off x="304800" y="2743200"/>
            <a:ext cx="55626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sz="48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trứng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vi-VN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3" name="Line 13"/>
          <p:cNvSpPr>
            <a:spLocks noChangeShapeType="1"/>
          </p:cNvSpPr>
          <p:nvPr/>
        </p:nvSpPr>
        <p:spPr bwMode="auto">
          <a:xfrm>
            <a:off x="5943600" y="228600"/>
            <a:ext cx="0" cy="6400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4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552" name="Text Box 16"/>
          <p:cNvSpPr txBox="1">
            <a:spLocks noChangeArrowheads="1"/>
          </p:cNvSpPr>
          <p:nvPr/>
        </p:nvSpPr>
        <p:spPr bwMode="auto">
          <a:xfrm>
            <a:off x="6210300" y="2743200"/>
            <a:ext cx="56388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hơp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trứng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thụ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245" name="Text Box 8"/>
          <p:cNvSpPr txBox="1">
            <a:spLocks noChangeArrowheads="1"/>
          </p:cNvSpPr>
          <p:nvPr/>
        </p:nvSpPr>
        <p:spPr bwMode="auto">
          <a:xfrm>
            <a:off x="304800" y="304800"/>
            <a:ext cx="55626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sz="48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6019800" y="304800"/>
            <a:ext cx="54102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trứng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5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5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7"/>
          <p:cNvSpPr txBox="1">
            <a:spLocks noChangeArrowheads="1"/>
          </p:cNvSpPr>
          <p:nvPr/>
        </p:nvSpPr>
        <p:spPr bwMode="auto">
          <a:xfrm>
            <a:off x="323850" y="838200"/>
            <a:ext cx="115824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 - </a:t>
            </a:r>
            <a:r>
              <a:rPr lang="en-US" alt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alt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đực</a:t>
            </a:r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2331079"/>
      </p:ext>
    </p:extLst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2" name="Rectangle 50"/>
          <p:cNvSpPr>
            <a:spLocks noChangeArrowheads="1"/>
          </p:cNvSpPr>
          <p:nvPr/>
        </p:nvSpPr>
        <p:spPr bwMode="auto">
          <a:xfrm>
            <a:off x="4983480" y="1505932"/>
            <a:ext cx="1828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sz="4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altLang="en-US" sz="4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thụ</a:t>
            </a:r>
            <a:r>
              <a:rPr lang="en-US" altLang="en-US" sz="4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altLang="en-US" sz="4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</p:txBody>
      </p:sp>
      <p:sp>
        <p:nvSpPr>
          <p:cNvPr id="3118" name="Rectangle 46"/>
          <p:cNvSpPr>
            <a:spLocks noChangeArrowheads="1"/>
          </p:cNvSpPr>
          <p:nvPr/>
        </p:nvSpPr>
        <p:spPr bwMode="auto">
          <a:xfrm>
            <a:off x="304800" y="152400"/>
            <a:ext cx="5394960" cy="12801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Con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đực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đực</a:t>
            </a:r>
            <a:endParaRPr lang="en-US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0" name="Rectangle 48"/>
          <p:cNvSpPr>
            <a:spLocks noChangeArrowheads="1"/>
          </p:cNvSpPr>
          <p:nvPr/>
        </p:nvSpPr>
        <p:spPr bwMode="auto">
          <a:xfrm>
            <a:off x="1725931" y="2098417"/>
            <a:ext cx="2468880" cy="7315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endParaRPr lang="en-US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3" name="Line 51"/>
          <p:cNvSpPr>
            <a:spLocks noChangeShapeType="1"/>
          </p:cNvSpPr>
          <p:nvPr/>
        </p:nvSpPr>
        <p:spPr bwMode="auto">
          <a:xfrm>
            <a:off x="3230880" y="1617404"/>
            <a:ext cx="0" cy="381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1" name="Rectangle 49"/>
          <p:cNvSpPr>
            <a:spLocks noChangeArrowheads="1"/>
          </p:cNvSpPr>
          <p:nvPr/>
        </p:nvSpPr>
        <p:spPr bwMode="auto">
          <a:xfrm>
            <a:off x="7086599" y="2116632"/>
            <a:ext cx="2468880" cy="7315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Trứng</a:t>
            </a:r>
            <a:endParaRPr lang="en-US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4" name="Line 52"/>
          <p:cNvSpPr>
            <a:spLocks noChangeShapeType="1"/>
          </p:cNvSpPr>
          <p:nvPr/>
        </p:nvSpPr>
        <p:spPr bwMode="auto">
          <a:xfrm>
            <a:off x="8321039" y="1617404"/>
            <a:ext cx="0" cy="381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19" name="Rectangle 47"/>
          <p:cNvSpPr>
            <a:spLocks noChangeArrowheads="1"/>
          </p:cNvSpPr>
          <p:nvPr/>
        </p:nvSpPr>
        <p:spPr bwMode="auto">
          <a:xfrm>
            <a:off x="6267450" y="190500"/>
            <a:ext cx="5394960" cy="12801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endParaRPr lang="en-US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7" name="Rectangle 55"/>
          <p:cNvSpPr>
            <a:spLocks noChangeArrowheads="1"/>
          </p:cNvSpPr>
          <p:nvPr/>
        </p:nvSpPr>
        <p:spPr bwMode="auto">
          <a:xfrm>
            <a:off x="4754880" y="3141404"/>
            <a:ext cx="2468880" cy="7315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endParaRPr lang="en-US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8" name="Line 56"/>
          <p:cNvSpPr>
            <a:spLocks noChangeShapeType="1"/>
          </p:cNvSpPr>
          <p:nvPr/>
        </p:nvSpPr>
        <p:spPr bwMode="auto">
          <a:xfrm>
            <a:off x="5768340" y="2563237"/>
            <a:ext cx="0" cy="533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31" name="Line 59"/>
          <p:cNvSpPr>
            <a:spLocks noChangeShapeType="1"/>
          </p:cNvSpPr>
          <p:nvPr/>
        </p:nvSpPr>
        <p:spPr bwMode="auto">
          <a:xfrm flipH="1">
            <a:off x="5821680" y="2379404"/>
            <a:ext cx="9906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30" name="Line 58"/>
          <p:cNvSpPr>
            <a:spLocks noChangeShapeType="1"/>
          </p:cNvSpPr>
          <p:nvPr/>
        </p:nvSpPr>
        <p:spPr bwMode="auto">
          <a:xfrm>
            <a:off x="4297680" y="2393692"/>
            <a:ext cx="11430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5" name="Line 53"/>
          <p:cNvSpPr>
            <a:spLocks noChangeShapeType="1"/>
          </p:cNvSpPr>
          <p:nvPr/>
        </p:nvSpPr>
        <p:spPr bwMode="auto">
          <a:xfrm>
            <a:off x="5814060" y="3985376"/>
            <a:ext cx="0" cy="609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6" name="Text Box 54"/>
          <p:cNvSpPr txBox="1">
            <a:spLocks noChangeArrowheads="1"/>
          </p:cNvSpPr>
          <p:nvPr/>
        </p:nvSpPr>
        <p:spPr bwMode="auto">
          <a:xfrm>
            <a:off x="182880" y="4594976"/>
            <a:ext cx="11277600" cy="19389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2" grpId="0"/>
      <p:bldP spid="3118" grpId="0" animBg="1"/>
      <p:bldP spid="3120" grpId="0" animBg="1"/>
      <p:bldP spid="3123" grpId="0" animBg="1"/>
      <p:bldP spid="3121" grpId="0" animBg="1"/>
      <p:bldP spid="3124" grpId="0" animBg="1"/>
      <p:bldP spid="3119" grpId="0" animBg="1"/>
      <p:bldP spid="3127" grpId="0" animBg="1"/>
      <p:bldP spid="3128" grpId="0" animBg="1"/>
      <p:bldP spid="3131" grpId="0" animBg="1"/>
      <p:bldP spid="3130" grpId="0" animBg="1"/>
      <p:bldP spid="3125" grpId="0" animBg="1"/>
      <p:bldP spid="31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2286000" y="1219200"/>
            <a:ext cx="76200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alt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nongno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4706"/>
          <a:stretch>
            <a:fillRect/>
          </a:stretch>
        </p:blipFill>
        <p:spPr bwMode="auto">
          <a:xfrm>
            <a:off x="129780" y="219618"/>
            <a:ext cx="3756420" cy="274320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7" descr="thanl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760" y="219618"/>
            <a:ext cx="3907440" cy="274320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9" descr="sa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6" y="3661940"/>
            <a:ext cx="3991200" cy="274320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11" descr="ch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930" y="3680990"/>
            <a:ext cx="3947670" cy="274320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13" descr="g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840" y="159604"/>
            <a:ext cx="3460890" cy="274320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15" descr="vo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757" y="3661940"/>
            <a:ext cx="3483180" cy="274320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nongno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4706"/>
          <a:stretch>
            <a:fillRect/>
          </a:stretch>
        </p:blipFill>
        <p:spPr bwMode="auto">
          <a:xfrm>
            <a:off x="699250" y="152400"/>
            <a:ext cx="2958350" cy="228600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710407" y="2619345"/>
            <a:ext cx="2737641" cy="584775"/>
          </a:xfrm>
          <a:prstGeom prst="rect">
            <a:avLst/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Nòng</a:t>
            </a:r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nọc</a:t>
            </a:r>
            <a:endParaRPr lang="en-US" altLang="en-US" sz="3200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pic>
        <p:nvPicPr>
          <p:cNvPr id="14340" name="Picture 7" descr="thanl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289" y="152400"/>
            <a:ext cx="3077300" cy="228600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1" name="Text Box 8"/>
          <p:cNvSpPr txBox="1">
            <a:spLocks noChangeArrowheads="1"/>
          </p:cNvSpPr>
          <p:nvPr/>
        </p:nvSpPr>
        <p:spPr bwMode="auto">
          <a:xfrm>
            <a:off x="4759015" y="2666256"/>
            <a:ext cx="2747848" cy="58477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6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vi-VN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Thạch</a:t>
            </a:r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 s</a:t>
            </a:r>
            <a:r>
              <a:rPr lang="vi-VN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ùng</a:t>
            </a:r>
            <a:endParaRPr lang="en-US" altLang="en-US" sz="3200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pic>
        <p:nvPicPr>
          <p:cNvPr id="14342" name="Picture 9" descr="sa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8" y="3600510"/>
            <a:ext cx="3143250" cy="228600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3" name="Text Box 10"/>
          <p:cNvSpPr txBox="1">
            <a:spLocks noChangeArrowheads="1"/>
          </p:cNvSpPr>
          <p:nvPr/>
        </p:nvSpPr>
        <p:spPr bwMode="auto">
          <a:xfrm>
            <a:off x="906045" y="6107044"/>
            <a:ext cx="2214979" cy="584775"/>
          </a:xfrm>
          <a:prstGeom prst="rect">
            <a:avLst/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Con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sâu</a:t>
            </a:r>
            <a:endParaRPr lang="en-US" altLang="en-US" sz="3200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pic>
        <p:nvPicPr>
          <p:cNvPr id="14344" name="Picture 11" descr="ch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3631228"/>
            <a:ext cx="3108950" cy="228600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5" name="Text Box 12"/>
          <p:cNvSpPr txBox="1">
            <a:spLocks noChangeArrowheads="1"/>
          </p:cNvSpPr>
          <p:nvPr/>
        </p:nvSpPr>
        <p:spPr bwMode="auto">
          <a:xfrm>
            <a:off x="4895850" y="6107043"/>
            <a:ext cx="2775739" cy="584775"/>
          </a:xfrm>
          <a:prstGeom prst="rect">
            <a:avLst/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Con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chó</a:t>
            </a:r>
            <a:endParaRPr lang="en-US" altLang="en-US" sz="3200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pic>
        <p:nvPicPr>
          <p:cNvPr id="14346" name="Picture 13" descr="g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152400"/>
            <a:ext cx="2725625" cy="228600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7" name="Text Box 14"/>
          <p:cNvSpPr txBox="1">
            <a:spLocks noChangeArrowheads="1"/>
          </p:cNvSpPr>
          <p:nvPr/>
        </p:nvSpPr>
        <p:spPr bwMode="auto">
          <a:xfrm>
            <a:off x="8662137" y="2712422"/>
            <a:ext cx="2750288" cy="584775"/>
          </a:xfrm>
          <a:prstGeom prst="rect">
            <a:avLst/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>
                <a:solidFill>
                  <a:srgbClr val="0000CC"/>
                </a:solidFill>
                <a:latin typeface="Arial" panose="020B0604020202020204" pitchFamily="34" charset="0"/>
              </a:rPr>
              <a:t>Con gà</a:t>
            </a:r>
          </a:p>
        </p:txBody>
      </p:sp>
      <p:pic>
        <p:nvPicPr>
          <p:cNvPr id="14348" name="Picture 15" descr="vo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6" y="3650278"/>
            <a:ext cx="2743200" cy="228600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9" name="Text Box 16"/>
          <p:cNvSpPr txBox="1">
            <a:spLocks noChangeArrowheads="1"/>
          </p:cNvSpPr>
          <p:nvPr/>
        </p:nvSpPr>
        <p:spPr bwMode="auto">
          <a:xfrm>
            <a:off x="8505826" y="6107042"/>
            <a:ext cx="2381249" cy="584775"/>
          </a:xfrm>
          <a:prstGeom prst="rect">
            <a:avLst/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>
                <a:solidFill>
                  <a:srgbClr val="0000CC"/>
                </a:solidFill>
                <a:latin typeface="Arial" panose="020B0604020202020204" pitchFamily="34" charset="0"/>
              </a:rPr>
              <a:t>Con voi</a:t>
            </a:r>
          </a:p>
        </p:txBody>
      </p:sp>
    </p:spTree>
  </p:cSld>
  <p:clrMapOvr>
    <a:masterClrMapping/>
  </p:clrMapOvr>
  <p:transition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1828800" y="838200"/>
            <a:ext cx="4114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Hình Chữ nhật 3"/>
          <p:cNvSpPr/>
          <p:nvPr/>
        </p:nvSpPr>
        <p:spPr>
          <a:xfrm>
            <a:off x="609600" y="1981200"/>
            <a:ext cx="10668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loài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khác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nhau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thì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khác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nhau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loài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đẻ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trứng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loại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đẻ</a:t>
            </a:r>
            <a:r>
              <a:rPr lang="en-US" sz="4800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con.</a:t>
            </a:r>
            <a:endParaRPr lang="en-US" sz="4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6300788" y="4876800"/>
            <a:ext cx="1981200" cy="1938338"/>
            <a:chOff x="3522" y="1632"/>
            <a:chExt cx="1113" cy="1079"/>
          </a:xfrm>
        </p:grpSpPr>
        <p:pic>
          <p:nvPicPr>
            <p:cNvPr id="17443" name="Picture 5" descr="rhin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2" y="1632"/>
              <a:ext cx="1113" cy="1079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44" name="Text Box 6"/>
            <p:cNvSpPr txBox="1">
              <a:spLocks noChangeArrowheads="1"/>
            </p:cNvSpPr>
            <p:nvPr/>
          </p:nvSpPr>
          <p:spPr bwMode="auto">
            <a:xfrm>
              <a:off x="3552" y="2400"/>
              <a:ext cx="93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2200">
                  <a:solidFill>
                    <a:srgbClr val="99FF33"/>
                  </a:solidFill>
                  <a:latin typeface="Arial" panose="020B0604020202020204" pitchFamily="34" charset="0"/>
                </a:rPr>
                <a:t>con tê giác</a:t>
              </a:r>
            </a:p>
          </p:txBody>
        </p:sp>
      </p:grpSp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7539038" y="2767013"/>
            <a:ext cx="2895600" cy="2049462"/>
            <a:chOff x="4176" y="3024"/>
            <a:chExt cx="1232" cy="1307"/>
          </a:xfrm>
        </p:grpSpPr>
        <p:pic>
          <p:nvPicPr>
            <p:cNvPr id="17441" name="Picture 8" descr="448pxgiraffestandingaq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6" y="3024"/>
              <a:ext cx="1232" cy="1296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42" name="Text Box 9"/>
            <p:cNvSpPr txBox="1">
              <a:spLocks noChangeArrowheads="1"/>
            </p:cNvSpPr>
            <p:nvPr/>
          </p:nvSpPr>
          <p:spPr bwMode="auto">
            <a:xfrm>
              <a:off x="4176" y="4056"/>
              <a:ext cx="825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2200">
                  <a:latin typeface="Arial" panose="020B0604020202020204" pitchFamily="34" charset="0"/>
                </a:rPr>
                <a:t>Hươu cao cổ</a:t>
              </a:r>
            </a:p>
          </p:txBody>
        </p:sp>
      </p:grpSp>
      <p:grpSp>
        <p:nvGrpSpPr>
          <p:cNvPr id="4" name="Group 58"/>
          <p:cNvGrpSpPr>
            <a:grpSpLocks/>
          </p:cNvGrpSpPr>
          <p:nvPr/>
        </p:nvGrpSpPr>
        <p:grpSpPr bwMode="auto">
          <a:xfrm>
            <a:off x="1371600" y="838200"/>
            <a:ext cx="2057400" cy="1847850"/>
            <a:chOff x="0" y="528"/>
            <a:chExt cx="1134" cy="1164"/>
          </a:xfrm>
        </p:grpSpPr>
        <p:pic>
          <p:nvPicPr>
            <p:cNvPr id="17439" name="Picture 11" descr="Oscar_ca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8"/>
              <a:ext cx="1134" cy="116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40" name="Text Box 12"/>
            <p:cNvSpPr txBox="1">
              <a:spLocks noChangeArrowheads="1"/>
            </p:cNvSpPr>
            <p:nvPr/>
          </p:nvSpPr>
          <p:spPr bwMode="auto">
            <a:xfrm>
              <a:off x="144" y="1440"/>
              <a:ext cx="66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800">
                  <a:latin typeface="Arial" panose="020B0604020202020204" pitchFamily="34" charset="0"/>
                </a:rPr>
                <a:t>con  mèo</a:t>
              </a:r>
            </a:p>
          </p:txBody>
        </p:sp>
      </p:grpSp>
      <p:grpSp>
        <p:nvGrpSpPr>
          <p:cNvPr id="5" name="Group 65"/>
          <p:cNvGrpSpPr>
            <a:grpSpLocks/>
          </p:cNvGrpSpPr>
          <p:nvPr/>
        </p:nvGrpSpPr>
        <p:grpSpPr bwMode="auto">
          <a:xfrm>
            <a:off x="3548063" y="838201"/>
            <a:ext cx="2438400" cy="1838325"/>
            <a:chOff x="0" y="3312"/>
            <a:chExt cx="997" cy="1140"/>
          </a:xfrm>
        </p:grpSpPr>
        <p:pic>
          <p:nvPicPr>
            <p:cNvPr id="17437" name="Picture 14" descr="lon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312"/>
              <a:ext cx="997" cy="1140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38" name="Text Box 15"/>
            <p:cNvSpPr txBox="1">
              <a:spLocks noChangeArrowheads="1"/>
            </p:cNvSpPr>
            <p:nvPr/>
          </p:nvSpPr>
          <p:spPr bwMode="auto">
            <a:xfrm>
              <a:off x="192" y="4204"/>
              <a:ext cx="420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800">
                  <a:latin typeface="Arial" panose="020B0604020202020204" pitchFamily="34" charset="0"/>
                </a:rPr>
                <a:t>con lợn</a:t>
              </a:r>
            </a:p>
          </p:txBody>
        </p:sp>
      </p:grpSp>
      <p:grpSp>
        <p:nvGrpSpPr>
          <p:cNvPr id="6" name="Group 67"/>
          <p:cNvGrpSpPr>
            <a:grpSpLocks/>
          </p:cNvGrpSpPr>
          <p:nvPr/>
        </p:nvGrpSpPr>
        <p:grpSpPr bwMode="auto">
          <a:xfrm>
            <a:off x="8305800" y="838200"/>
            <a:ext cx="2109788" cy="1828800"/>
            <a:chOff x="1152" y="3360"/>
            <a:chExt cx="1043" cy="987"/>
          </a:xfrm>
        </p:grpSpPr>
        <p:pic>
          <p:nvPicPr>
            <p:cNvPr id="17435" name="Picture 20" descr="vietnamese_buffal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2" y="3360"/>
              <a:ext cx="1043" cy="987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36" name="Text Box 21"/>
            <p:cNvSpPr txBox="1">
              <a:spLocks noChangeArrowheads="1"/>
            </p:cNvSpPr>
            <p:nvPr/>
          </p:nvSpPr>
          <p:spPr bwMode="auto">
            <a:xfrm>
              <a:off x="1200" y="3439"/>
              <a:ext cx="541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800">
                  <a:latin typeface="Arial" panose="020B0604020202020204" pitchFamily="34" charset="0"/>
                </a:rPr>
                <a:t>con trâu</a:t>
              </a:r>
            </a:p>
          </p:txBody>
        </p:sp>
      </p:grpSp>
      <p:sp>
        <p:nvSpPr>
          <p:cNvPr id="27691" name="Text Box 43"/>
          <p:cNvSpPr txBox="1">
            <a:spLocks noChangeArrowheads="1"/>
          </p:cNvSpPr>
          <p:nvPr/>
        </p:nvSpPr>
        <p:spPr bwMode="auto">
          <a:xfrm>
            <a:off x="3048000" y="1"/>
            <a:ext cx="55959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Những</a:t>
            </a:r>
            <a:r>
              <a:rPr lang="en-US" sz="4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con </a:t>
            </a:r>
            <a:r>
              <a:rPr lang="en-US" sz="4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vật</a:t>
            </a:r>
            <a:r>
              <a:rPr lang="en-US" sz="4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đẻ</a:t>
            </a:r>
            <a:r>
              <a:rPr lang="en-US" sz="4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con</a:t>
            </a:r>
          </a:p>
        </p:txBody>
      </p:sp>
      <p:grpSp>
        <p:nvGrpSpPr>
          <p:cNvPr id="7" name="Group 60"/>
          <p:cNvGrpSpPr>
            <a:grpSpLocks/>
          </p:cNvGrpSpPr>
          <p:nvPr/>
        </p:nvGrpSpPr>
        <p:grpSpPr bwMode="auto">
          <a:xfrm>
            <a:off x="3914775" y="4953000"/>
            <a:ext cx="2286000" cy="1862138"/>
            <a:chOff x="2784" y="576"/>
            <a:chExt cx="1440" cy="1080"/>
          </a:xfrm>
        </p:grpSpPr>
        <p:pic>
          <p:nvPicPr>
            <p:cNvPr id="17433" name="Picture 30" descr="tiger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576"/>
              <a:ext cx="1440" cy="1080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34" name="Text Box 45"/>
            <p:cNvSpPr txBox="1">
              <a:spLocks noChangeArrowheads="1"/>
            </p:cNvSpPr>
            <p:nvPr/>
          </p:nvSpPr>
          <p:spPr bwMode="auto">
            <a:xfrm>
              <a:off x="3552" y="624"/>
              <a:ext cx="593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800">
                  <a:latin typeface="Arial" panose="020B0604020202020204" pitchFamily="34" charset="0"/>
                </a:rPr>
                <a:t>con hổ</a:t>
              </a:r>
            </a:p>
          </p:txBody>
        </p:sp>
      </p:grpSp>
      <p:grpSp>
        <p:nvGrpSpPr>
          <p:cNvPr id="8" name="Group 69"/>
          <p:cNvGrpSpPr>
            <a:grpSpLocks/>
          </p:cNvGrpSpPr>
          <p:nvPr/>
        </p:nvGrpSpPr>
        <p:grpSpPr bwMode="auto">
          <a:xfrm>
            <a:off x="8386764" y="4876800"/>
            <a:ext cx="2118237" cy="1924050"/>
            <a:chOff x="3984" y="1872"/>
            <a:chExt cx="1532" cy="1026"/>
          </a:xfrm>
        </p:grpSpPr>
        <p:pic>
          <p:nvPicPr>
            <p:cNvPr id="17431" name="Picture 47" descr="080517093051-808-65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4" y="1872"/>
              <a:ext cx="1488" cy="1026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32" name="Text Box 48"/>
            <p:cNvSpPr txBox="1">
              <a:spLocks noChangeArrowheads="1"/>
            </p:cNvSpPr>
            <p:nvPr/>
          </p:nvSpPr>
          <p:spPr bwMode="auto">
            <a:xfrm>
              <a:off x="4742" y="1895"/>
              <a:ext cx="774" cy="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chemeClr val="bg1"/>
                  </a:solidFill>
                  <a:latin typeface="Arial" panose="020B0604020202020204" pitchFamily="34" charset="0"/>
                </a:rPr>
                <a:t>con báo</a:t>
              </a:r>
            </a:p>
          </p:txBody>
        </p:sp>
      </p:grpSp>
      <p:grpSp>
        <p:nvGrpSpPr>
          <p:cNvPr id="9" name="Group 64"/>
          <p:cNvGrpSpPr>
            <a:grpSpLocks/>
          </p:cNvGrpSpPr>
          <p:nvPr/>
        </p:nvGrpSpPr>
        <p:grpSpPr bwMode="auto">
          <a:xfrm>
            <a:off x="1371600" y="2762251"/>
            <a:ext cx="2819400" cy="2060575"/>
            <a:chOff x="0" y="1920"/>
            <a:chExt cx="1776" cy="1359"/>
          </a:xfrm>
        </p:grpSpPr>
        <p:pic>
          <p:nvPicPr>
            <p:cNvPr id="17429" name="Picture 36" descr="bova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920"/>
              <a:ext cx="1776" cy="1332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30" name="Text Box 49"/>
            <p:cNvSpPr txBox="1">
              <a:spLocks noChangeArrowheads="1"/>
            </p:cNvSpPr>
            <p:nvPr/>
          </p:nvSpPr>
          <p:spPr bwMode="auto">
            <a:xfrm>
              <a:off x="0" y="2995"/>
              <a:ext cx="701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2200">
                  <a:solidFill>
                    <a:schemeClr val="bg1"/>
                  </a:solidFill>
                  <a:latin typeface="Arial" panose="020B0604020202020204" pitchFamily="34" charset="0"/>
                </a:rPr>
                <a:t>con bò</a:t>
              </a:r>
            </a:p>
          </p:txBody>
        </p:sp>
      </p:grpSp>
      <p:sp>
        <p:nvSpPr>
          <p:cNvPr id="27698" name="Text Box 50"/>
          <p:cNvSpPr txBox="1">
            <a:spLocks noChangeArrowheads="1"/>
          </p:cNvSpPr>
          <p:nvPr/>
        </p:nvSpPr>
        <p:spPr bwMode="auto">
          <a:xfrm>
            <a:off x="5410200" y="4648200"/>
            <a:ext cx="12618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800">
                <a:solidFill>
                  <a:schemeClr val="bg1"/>
                </a:solidFill>
                <a:latin typeface="Arial" panose="020B0604020202020204" pitchFamily="34" charset="0"/>
              </a:rPr>
              <a:t>con sư tử</a:t>
            </a:r>
          </a:p>
        </p:txBody>
      </p:sp>
      <p:grpSp>
        <p:nvGrpSpPr>
          <p:cNvPr id="10" name="Group 68"/>
          <p:cNvGrpSpPr>
            <a:grpSpLocks/>
          </p:cNvGrpSpPr>
          <p:nvPr/>
        </p:nvGrpSpPr>
        <p:grpSpPr bwMode="auto">
          <a:xfrm>
            <a:off x="4329113" y="2752725"/>
            <a:ext cx="3048000" cy="2057400"/>
            <a:chOff x="1872" y="1872"/>
            <a:chExt cx="1920" cy="1248"/>
          </a:xfrm>
        </p:grpSpPr>
        <p:pic>
          <p:nvPicPr>
            <p:cNvPr id="17427" name="Picture 53" descr="Gau_truc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1872"/>
              <a:ext cx="1920" cy="124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28" name="Text Box 56"/>
            <p:cNvSpPr txBox="1">
              <a:spLocks noChangeArrowheads="1"/>
            </p:cNvSpPr>
            <p:nvPr/>
          </p:nvSpPr>
          <p:spPr bwMode="auto">
            <a:xfrm>
              <a:off x="2475" y="2834"/>
              <a:ext cx="1186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2200">
                  <a:solidFill>
                    <a:srgbClr val="FFFF00"/>
                  </a:solidFill>
                  <a:latin typeface="Arial" panose="020B0604020202020204" pitchFamily="34" charset="0"/>
                </a:rPr>
                <a:t>con gấu trúc</a:t>
              </a:r>
            </a:p>
          </p:txBody>
        </p:sp>
      </p:grpSp>
      <p:grpSp>
        <p:nvGrpSpPr>
          <p:cNvPr id="11" name="Group 66"/>
          <p:cNvGrpSpPr>
            <a:grpSpLocks/>
          </p:cNvGrpSpPr>
          <p:nvPr/>
        </p:nvGrpSpPr>
        <p:grpSpPr bwMode="auto">
          <a:xfrm>
            <a:off x="6096000" y="838200"/>
            <a:ext cx="2133600" cy="1828800"/>
            <a:chOff x="2112" y="1776"/>
            <a:chExt cx="1290" cy="1104"/>
          </a:xfrm>
        </p:grpSpPr>
        <p:pic>
          <p:nvPicPr>
            <p:cNvPr id="17425" name="Picture 32" descr="090407095602_liontall22628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776"/>
              <a:ext cx="1290" cy="110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26" name="Text Box 57"/>
            <p:cNvSpPr txBox="1">
              <a:spLocks noChangeArrowheads="1"/>
            </p:cNvSpPr>
            <p:nvPr/>
          </p:nvSpPr>
          <p:spPr bwMode="auto">
            <a:xfrm>
              <a:off x="2448" y="2640"/>
              <a:ext cx="763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chemeClr val="bg1"/>
                  </a:solidFill>
                  <a:latin typeface="Arial" panose="020B0604020202020204" pitchFamily="34" charset="0"/>
                </a:rPr>
                <a:t>con sư tử</a:t>
              </a:r>
            </a:p>
          </p:txBody>
        </p:sp>
      </p:grpSp>
      <p:grpSp>
        <p:nvGrpSpPr>
          <p:cNvPr id="12" name="Group 76"/>
          <p:cNvGrpSpPr>
            <a:grpSpLocks/>
          </p:cNvGrpSpPr>
          <p:nvPr/>
        </p:nvGrpSpPr>
        <p:grpSpPr bwMode="auto">
          <a:xfrm>
            <a:off x="1371600" y="4953001"/>
            <a:ext cx="2362200" cy="1908175"/>
            <a:chOff x="0" y="3120"/>
            <a:chExt cx="1488" cy="1202"/>
          </a:xfrm>
        </p:grpSpPr>
        <p:pic>
          <p:nvPicPr>
            <p:cNvPr id="17423" name="Picture 71" descr="1187699736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120"/>
              <a:ext cx="1488" cy="1186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24" name="Text Box 75"/>
            <p:cNvSpPr txBox="1">
              <a:spLocks noChangeArrowheads="1"/>
            </p:cNvSpPr>
            <p:nvPr/>
          </p:nvSpPr>
          <p:spPr bwMode="auto">
            <a:xfrm>
              <a:off x="528" y="4070"/>
              <a:ext cx="90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2000">
                  <a:solidFill>
                    <a:srgbClr val="FF00FF"/>
                  </a:solidFill>
                  <a:latin typeface="Arial" panose="020B0604020202020204" pitchFamily="34" charset="0"/>
                </a:rPr>
                <a:t>con lạc đà</a:t>
              </a:r>
            </a:p>
          </p:txBody>
        </p:sp>
      </p:grp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27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27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91" grpId="0"/>
      <p:bldP spid="2769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5" descr="ngo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785813"/>
            <a:ext cx="1905000" cy="1789112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1371600" y="2057400"/>
            <a:ext cx="13644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800">
                <a:latin typeface="Arial" panose="020B0604020202020204" pitchFamily="34" charset="0"/>
              </a:rPr>
              <a:t>con ngỗng</a:t>
            </a:r>
          </a:p>
        </p:txBody>
      </p:sp>
      <p:sp>
        <p:nvSpPr>
          <p:cNvPr id="28698" name="Text Box 26"/>
          <p:cNvSpPr txBox="1">
            <a:spLocks noChangeArrowheads="1"/>
          </p:cNvSpPr>
          <p:nvPr/>
        </p:nvSpPr>
        <p:spPr bwMode="auto">
          <a:xfrm>
            <a:off x="3124201" y="152401"/>
            <a:ext cx="60547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Những con vật đẻ trứng</a:t>
            </a:r>
          </a:p>
        </p:txBody>
      </p:sp>
      <p:grpSp>
        <p:nvGrpSpPr>
          <p:cNvPr id="2" name="Group 48"/>
          <p:cNvGrpSpPr>
            <a:grpSpLocks/>
          </p:cNvGrpSpPr>
          <p:nvPr/>
        </p:nvGrpSpPr>
        <p:grpSpPr bwMode="auto">
          <a:xfrm>
            <a:off x="3281364" y="771525"/>
            <a:ext cx="2433637" cy="1822450"/>
            <a:chOff x="1203" y="486"/>
            <a:chExt cx="1533" cy="1148"/>
          </a:xfrm>
        </p:grpSpPr>
        <p:pic>
          <p:nvPicPr>
            <p:cNvPr id="18468" name="Picture 21" descr="stomoxys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486"/>
              <a:ext cx="1488" cy="1119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469" name="Text Box 27"/>
            <p:cNvSpPr txBox="1">
              <a:spLocks noChangeArrowheads="1"/>
            </p:cNvSpPr>
            <p:nvPr/>
          </p:nvSpPr>
          <p:spPr bwMode="auto">
            <a:xfrm>
              <a:off x="1203" y="1401"/>
              <a:ext cx="69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800">
                  <a:latin typeface="Arial" panose="020B0604020202020204" pitchFamily="34" charset="0"/>
                </a:rPr>
                <a:t>con ruồi</a:t>
              </a:r>
            </a:p>
          </p:txBody>
        </p:sp>
      </p:grpSp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8305800" y="771526"/>
            <a:ext cx="2133600" cy="1800225"/>
            <a:chOff x="4368" y="486"/>
            <a:chExt cx="1344" cy="1134"/>
          </a:xfrm>
        </p:grpSpPr>
        <p:pic>
          <p:nvPicPr>
            <p:cNvPr id="18466" name="Picture 15" descr="huntsman_spider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8" y="486"/>
              <a:ext cx="1344" cy="110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467" name="Text Box 28"/>
            <p:cNvSpPr txBox="1">
              <a:spLocks noChangeArrowheads="1"/>
            </p:cNvSpPr>
            <p:nvPr/>
          </p:nvSpPr>
          <p:spPr bwMode="auto">
            <a:xfrm>
              <a:off x="4872" y="1368"/>
              <a:ext cx="83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2000">
                  <a:solidFill>
                    <a:srgbClr val="FFFF00"/>
                  </a:solidFill>
                  <a:latin typeface="Arial" panose="020B0604020202020204" pitchFamily="34" charset="0"/>
                </a:rPr>
                <a:t>con nhện</a:t>
              </a:r>
            </a:p>
          </p:txBody>
        </p:sp>
      </p:grp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5838825" y="762001"/>
            <a:ext cx="2362200" cy="1800225"/>
            <a:chOff x="2814" y="480"/>
            <a:chExt cx="1488" cy="1134"/>
          </a:xfrm>
        </p:grpSpPr>
        <p:pic>
          <p:nvPicPr>
            <p:cNvPr id="18464" name="Picture 8" descr="duck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4" y="480"/>
              <a:ext cx="1488" cy="11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465" name="Text Box 29"/>
            <p:cNvSpPr txBox="1">
              <a:spLocks noChangeArrowheads="1"/>
            </p:cNvSpPr>
            <p:nvPr/>
          </p:nvSpPr>
          <p:spPr bwMode="auto">
            <a:xfrm>
              <a:off x="2832" y="528"/>
              <a:ext cx="58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800">
                  <a:latin typeface="Arial" panose="020B0604020202020204" pitchFamily="34" charset="0"/>
                </a:rPr>
                <a:t>con vịt</a:t>
              </a:r>
            </a:p>
          </p:txBody>
        </p:sp>
      </p:grpSp>
      <p:grpSp>
        <p:nvGrpSpPr>
          <p:cNvPr id="5" name="Group 45"/>
          <p:cNvGrpSpPr>
            <a:grpSpLocks/>
          </p:cNvGrpSpPr>
          <p:nvPr/>
        </p:nvGrpSpPr>
        <p:grpSpPr bwMode="auto">
          <a:xfrm>
            <a:off x="5943600" y="2657476"/>
            <a:ext cx="2438400" cy="2005013"/>
            <a:chOff x="2880" y="1674"/>
            <a:chExt cx="1536" cy="1263"/>
          </a:xfrm>
        </p:grpSpPr>
        <p:pic>
          <p:nvPicPr>
            <p:cNvPr id="18462" name="Picture 23" descr="eb1d6717-af31-48e1-8857-a8ba6ac0374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1680"/>
              <a:ext cx="1536" cy="1257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463" name="Text Box 30"/>
            <p:cNvSpPr txBox="1">
              <a:spLocks noChangeArrowheads="1"/>
            </p:cNvSpPr>
            <p:nvPr/>
          </p:nvSpPr>
          <p:spPr bwMode="auto">
            <a:xfrm>
              <a:off x="2988" y="1674"/>
              <a:ext cx="132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chemeClr val="bg1"/>
                  </a:solidFill>
                  <a:latin typeface="Arial" panose="020B0604020202020204" pitchFamily="34" charset="0"/>
                </a:rPr>
                <a:t>con chuồn chuồn</a:t>
              </a:r>
            </a:p>
          </p:txBody>
        </p:sp>
      </p:grpSp>
      <p:grpSp>
        <p:nvGrpSpPr>
          <p:cNvPr id="6" name="Group 43"/>
          <p:cNvGrpSpPr>
            <a:grpSpLocks/>
          </p:cNvGrpSpPr>
          <p:nvPr/>
        </p:nvGrpSpPr>
        <p:grpSpPr bwMode="auto">
          <a:xfrm>
            <a:off x="8505827" y="2624138"/>
            <a:ext cx="1995488" cy="2024062"/>
            <a:chOff x="4494" y="1653"/>
            <a:chExt cx="1257" cy="1275"/>
          </a:xfrm>
        </p:grpSpPr>
        <p:pic>
          <p:nvPicPr>
            <p:cNvPr id="18460" name="Picture 13" descr="pigeon_large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4" y="1680"/>
              <a:ext cx="1210" cy="1248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461" name="Text Box 31"/>
            <p:cNvSpPr txBox="1">
              <a:spLocks noChangeArrowheads="1"/>
            </p:cNvSpPr>
            <p:nvPr/>
          </p:nvSpPr>
          <p:spPr bwMode="auto">
            <a:xfrm>
              <a:off x="4786" y="1653"/>
              <a:ext cx="96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800">
                  <a:latin typeface="Arial" panose="020B0604020202020204" pitchFamily="34" charset="0"/>
                </a:rPr>
                <a:t>chim bồ câu</a:t>
              </a:r>
            </a:p>
          </p:txBody>
        </p:sp>
      </p:grpSp>
      <p:grpSp>
        <p:nvGrpSpPr>
          <p:cNvPr id="7" name="Group 44"/>
          <p:cNvGrpSpPr>
            <a:grpSpLocks/>
          </p:cNvGrpSpPr>
          <p:nvPr/>
        </p:nvGrpSpPr>
        <p:grpSpPr bwMode="auto">
          <a:xfrm>
            <a:off x="8077200" y="4724401"/>
            <a:ext cx="2438400" cy="2041525"/>
            <a:chOff x="4224" y="2976"/>
            <a:chExt cx="1536" cy="1286"/>
          </a:xfrm>
        </p:grpSpPr>
        <p:pic>
          <p:nvPicPr>
            <p:cNvPr id="18458" name="Picture 9" descr="DongVat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4" y="2976"/>
              <a:ext cx="1536" cy="1286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459" name="Text Box 32"/>
            <p:cNvSpPr txBox="1">
              <a:spLocks noChangeArrowheads="1"/>
            </p:cNvSpPr>
            <p:nvPr/>
          </p:nvSpPr>
          <p:spPr bwMode="auto">
            <a:xfrm>
              <a:off x="4560" y="2976"/>
              <a:ext cx="83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2000">
                  <a:solidFill>
                    <a:srgbClr val="FF00FF"/>
                  </a:solidFill>
                  <a:latin typeface="Arial" panose="020B0604020202020204" pitchFamily="34" charset="0"/>
                </a:rPr>
                <a:t>con công</a:t>
              </a:r>
            </a:p>
          </p:txBody>
        </p:sp>
      </p:grpSp>
      <p:grpSp>
        <p:nvGrpSpPr>
          <p:cNvPr id="8" name="Group 42"/>
          <p:cNvGrpSpPr>
            <a:grpSpLocks/>
          </p:cNvGrpSpPr>
          <p:nvPr/>
        </p:nvGrpSpPr>
        <p:grpSpPr bwMode="auto">
          <a:xfrm>
            <a:off x="5919788" y="4700588"/>
            <a:ext cx="2081212" cy="2070100"/>
            <a:chOff x="2865" y="2961"/>
            <a:chExt cx="1311" cy="1304"/>
          </a:xfrm>
        </p:grpSpPr>
        <p:pic>
          <p:nvPicPr>
            <p:cNvPr id="18456" name="imgb" descr="ostrich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2976"/>
              <a:ext cx="1296" cy="1289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457" name="Text Box 33"/>
            <p:cNvSpPr txBox="1">
              <a:spLocks noChangeArrowheads="1"/>
            </p:cNvSpPr>
            <p:nvPr/>
          </p:nvSpPr>
          <p:spPr bwMode="auto">
            <a:xfrm>
              <a:off x="2865" y="2961"/>
              <a:ext cx="9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rgbClr val="FFFF00"/>
                  </a:solidFill>
                  <a:latin typeface="Arial" panose="020B0604020202020204" pitchFamily="34" charset="0"/>
                </a:rPr>
                <a:t>con đà điểu</a:t>
              </a:r>
            </a:p>
          </p:txBody>
        </p:sp>
      </p:grpSp>
      <p:grpSp>
        <p:nvGrpSpPr>
          <p:cNvPr id="9" name="Group 41"/>
          <p:cNvGrpSpPr>
            <a:grpSpLocks/>
          </p:cNvGrpSpPr>
          <p:nvPr/>
        </p:nvGrpSpPr>
        <p:grpSpPr bwMode="auto">
          <a:xfrm>
            <a:off x="3233738" y="4867275"/>
            <a:ext cx="2633662" cy="1912938"/>
            <a:chOff x="1173" y="3066"/>
            <a:chExt cx="1659" cy="1205"/>
          </a:xfrm>
        </p:grpSpPr>
        <p:pic>
          <p:nvPicPr>
            <p:cNvPr id="18454" name="Picture 19" descr="tom-dep-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0" y="3084"/>
              <a:ext cx="1632" cy="1187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455" name="Text Box 34"/>
            <p:cNvSpPr txBox="1">
              <a:spLocks noChangeArrowheads="1"/>
            </p:cNvSpPr>
            <p:nvPr/>
          </p:nvSpPr>
          <p:spPr bwMode="auto">
            <a:xfrm>
              <a:off x="1173" y="3066"/>
              <a:ext cx="68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800">
                  <a:latin typeface="Arial" panose="020B0604020202020204" pitchFamily="34" charset="0"/>
                </a:rPr>
                <a:t>con tôm</a:t>
              </a:r>
            </a:p>
          </p:txBody>
        </p:sp>
      </p:grpSp>
      <p:grpSp>
        <p:nvGrpSpPr>
          <p:cNvPr id="10" name="Group 40"/>
          <p:cNvGrpSpPr>
            <a:grpSpLocks/>
          </p:cNvGrpSpPr>
          <p:nvPr/>
        </p:nvGrpSpPr>
        <p:grpSpPr bwMode="auto">
          <a:xfrm>
            <a:off x="3309938" y="2667001"/>
            <a:ext cx="2514600" cy="2093913"/>
            <a:chOff x="1221" y="1680"/>
            <a:chExt cx="1584" cy="1319"/>
          </a:xfrm>
        </p:grpSpPr>
        <p:pic>
          <p:nvPicPr>
            <p:cNvPr id="18452" name="Picture 11" descr="DaiBangDat-2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1" y="1680"/>
              <a:ext cx="1584" cy="1319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453" name="Text Box 35"/>
            <p:cNvSpPr txBox="1">
              <a:spLocks noChangeArrowheads="1"/>
            </p:cNvSpPr>
            <p:nvPr/>
          </p:nvSpPr>
          <p:spPr bwMode="auto">
            <a:xfrm>
              <a:off x="1296" y="2736"/>
              <a:ext cx="139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800">
                  <a:latin typeface="Arial" panose="020B0604020202020204" pitchFamily="34" charset="0"/>
                </a:rPr>
                <a:t>con chim đại bàng</a:t>
              </a:r>
            </a:p>
          </p:txBody>
        </p:sp>
      </p:grpSp>
      <p:grpSp>
        <p:nvGrpSpPr>
          <p:cNvPr id="11" name="Group 39"/>
          <p:cNvGrpSpPr>
            <a:grpSpLocks/>
          </p:cNvGrpSpPr>
          <p:nvPr/>
        </p:nvGrpSpPr>
        <p:grpSpPr bwMode="auto">
          <a:xfrm>
            <a:off x="1371600" y="2686051"/>
            <a:ext cx="1828800" cy="2384425"/>
            <a:chOff x="0" y="1695"/>
            <a:chExt cx="1152" cy="1502"/>
          </a:xfrm>
        </p:grpSpPr>
        <p:pic>
          <p:nvPicPr>
            <p:cNvPr id="18450" name="Picture 25" descr="8877_1210391018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695"/>
              <a:ext cx="1152" cy="1488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451" name="Text Box 36"/>
            <p:cNvSpPr txBox="1">
              <a:spLocks noChangeArrowheads="1"/>
            </p:cNvSpPr>
            <p:nvPr/>
          </p:nvSpPr>
          <p:spPr bwMode="auto">
            <a:xfrm>
              <a:off x="192" y="2964"/>
              <a:ext cx="76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800">
                  <a:latin typeface="Arial" panose="020B0604020202020204" pitchFamily="34" charset="0"/>
                </a:rPr>
                <a:t>con muỗi</a:t>
              </a:r>
            </a:p>
          </p:txBody>
        </p:sp>
      </p:grpSp>
      <p:grpSp>
        <p:nvGrpSpPr>
          <p:cNvPr id="12" name="Group 38"/>
          <p:cNvGrpSpPr>
            <a:grpSpLocks/>
          </p:cNvGrpSpPr>
          <p:nvPr/>
        </p:nvGrpSpPr>
        <p:grpSpPr bwMode="auto">
          <a:xfrm>
            <a:off x="1371600" y="5186364"/>
            <a:ext cx="1828800" cy="1665287"/>
            <a:chOff x="0" y="3267"/>
            <a:chExt cx="1152" cy="1049"/>
          </a:xfrm>
        </p:grpSpPr>
        <p:pic>
          <p:nvPicPr>
            <p:cNvPr id="18448" name="Picture 17" descr="1049435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267"/>
              <a:ext cx="1152" cy="1008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449" name="Text Box 37"/>
            <p:cNvSpPr txBox="1">
              <a:spLocks noChangeArrowheads="1"/>
            </p:cNvSpPr>
            <p:nvPr/>
          </p:nvSpPr>
          <p:spPr bwMode="auto">
            <a:xfrm>
              <a:off x="144" y="4083"/>
              <a:ext cx="87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800">
                  <a:latin typeface="Arial" panose="020B0604020202020204" pitchFamily="34" charset="0"/>
                </a:rPr>
                <a:t>con ốc sên</a:t>
              </a:r>
            </a:p>
          </p:txBody>
        </p:sp>
      </p:grp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28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0"/>
      <p:bldP spid="2869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50" name="Text Box 14"/>
          <p:cNvSpPr txBox="1">
            <a:spLocks noChangeArrowheads="1"/>
          </p:cNvSpPr>
          <p:nvPr/>
        </p:nvSpPr>
        <p:spPr bwMode="auto">
          <a:xfrm>
            <a:off x="914401" y="1264935"/>
            <a:ext cx="10972799" cy="646331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Đa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loài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vật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chia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thành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2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giống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đực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cái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5551" name="Text Box 15"/>
          <p:cNvSpPr txBox="1">
            <a:spLocks noChangeArrowheads="1"/>
          </p:cNvSpPr>
          <p:nvPr/>
        </p:nvSpPr>
        <p:spPr bwMode="auto">
          <a:xfrm>
            <a:off x="871371" y="1911266"/>
            <a:ext cx="11015829" cy="138499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Con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đực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cơ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quan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sinh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dục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đực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tạo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ra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tinh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trùng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, con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cái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cơ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quan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sinh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dục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cái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tạo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ra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trứng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460" name="Text Box 26"/>
          <p:cNvSpPr txBox="1">
            <a:spLocks noChangeArrowheads="1"/>
          </p:cNvSpPr>
          <p:nvPr/>
        </p:nvSpPr>
        <p:spPr bwMode="auto">
          <a:xfrm>
            <a:off x="3276600" y="296734"/>
            <a:ext cx="4184854" cy="830997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800" dirty="0" err="1">
                <a:solidFill>
                  <a:srgbClr val="CC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800" dirty="0">
                <a:solidFill>
                  <a:srgbClr val="CC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CC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800" dirty="0">
                <a:solidFill>
                  <a:srgbClr val="CC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4800" dirty="0">
              <a:solidFill>
                <a:srgbClr val="CC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859826" y="3296261"/>
            <a:ext cx="10744200" cy="1754326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-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Tinh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trùng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kết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hơp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trứng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gọi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sự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thụ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tinh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Hợp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chia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nhiều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lần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tạo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thành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cơ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mới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mang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đặc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tính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giống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bố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mẹ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859826" y="5050587"/>
            <a:ext cx="10840130" cy="1200329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3600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Những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loài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vật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khác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nhau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thì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sự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sinh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sản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khác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nhau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loài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đẻ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trứng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loại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đẻ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con..</a:t>
            </a:r>
          </a:p>
        </p:txBody>
      </p:sp>
    </p:spTree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Hộp_Văn_Bản 2"/>
          <p:cNvSpPr txBox="1">
            <a:spLocks noChangeArrowheads="1"/>
          </p:cNvSpPr>
          <p:nvPr/>
        </p:nvSpPr>
        <p:spPr bwMode="auto">
          <a:xfrm>
            <a:off x="1371600" y="3429000"/>
            <a:ext cx="9144000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4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NĂM HỌC 202</a:t>
            </a:r>
            <a:r>
              <a:rPr lang="vi-VN" sz="4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4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- 202</a:t>
            </a:r>
            <a:r>
              <a:rPr lang="vi-VN" sz="4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4800" b="1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Hộp_Văn_Bản 3"/>
          <p:cNvSpPr txBox="1"/>
          <p:nvPr/>
        </p:nvSpPr>
        <p:spPr>
          <a:xfrm>
            <a:off x="941402" y="938942"/>
            <a:ext cx="10646986" cy="12273160"/>
          </a:xfrm>
          <a:prstGeom prst="rect">
            <a:avLst/>
          </a:prstGeom>
          <a:noFill/>
        </p:spPr>
        <p:txBody>
          <a:bodyPr spcFirstLastPara="1">
            <a:prstTxWarp prst="textArchUp">
              <a:avLst>
                <a:gd name="adj" fmla="val 11329067"/>
              </a:avLst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</a:t>
            </a:r>
            <a:r>
              <a:rPr lang="vi-VN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ƯỜNG</a:t>
            </a:r>
            <a:r>
              <a:rPr lang="en-US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TIỂU HỌC </a:t>
            </a:r>
            <a:r>
              <a:rPr lang="en-US" sz="4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TÂN TIẾN</a:t>
            </a:r>
            <a:r>
              <a:rPr lang="en-US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– LỚP5/1</a:t>
            </a:r>
            <a:endParaRPr lang="en-US" sz="4600" b="1" baseline="-25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4" descr="XMASCA~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38726" y="5867400"/>
            <a:ext cx="19716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Nhóm 1"/>
          <p:cNvGrpSpPr/>
          <p:nvPr/>
        </p:nvGrpSpPr>
        <p:grpSpPr>
          <a:xfrm>
            <a:off x="228600" y="152400"/>
            <a:ext cx="11773935" cy="6751471"/>
            <a:chOff x="1249363" y="0"/>
            <a:chExt cx="9571037" cy="7194893"/>
          </a:xfrm>
        </p:grpSpPr>
        <p:pic>
          <p:nvPicPr>
            <p:cNvPr id="7" name="Picture 4" descr="Buombay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1676400" y="0"/>
              <a:ext cx="91440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4" descr="Buombay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0800000" flipV="1">
              <a:off x="1371600" y="6019800"/>
              <a:ext cx="91440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4" descr="Buombay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6200000" flipV="1">
              <a:off x="-1828800" y="3200400"/>
              <a:ext cx="6858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4" descr="Buombay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 flipV="1">
              <a:off x="7004299" y="3537293"/>
              <a:ext cx="6858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7" name="Picture 6" descr="F:\HINH ANH\HinhDong\Hoa\h14.gif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-1069637">
              <a:off x="1249363" y="5661025"/>
              <a:ext cx="1135063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8" name="Picture 6" descr="F:\HINH ANH\HinhDong\Hoa\h14.gif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0020752">
              <a:off x="9512301" y="20638"/>
              <a:ext cx="1135063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9" name="Picture 6" descr="F:\HINH ANH\HinhDong\Hoa\h14.gif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-6619011">
              <a:off x="9321800" y="5692775"/>
              <a:ext cx="113665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0" name="Picture 6" descr="F:\HINH ANH\HinhDong\Hoa\h14.gif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164617">
              <a:off x="1459707" y="-26194"/>
              <a:ext cx="1135063" cy="1371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Picture 21" descr="Firewrk8"/>
          <p:cNvPicPr>
            <a:picLocks noChangeAspect="1" noChangeArrowheads="1"/>
          </p:cNvPicPr>
          <p:nvPr/>
        </p:nvPicPr>
        <p:blipFill>
          <a:blip r:embed="rId5">
            <a:lum bright="6000" contrast="30000"/>
          </a:blip>
          <a:srcRect/>
          <a:stretch>
            <a:fillRect/>
          </a:stretch>
        </p:blipFill>
        <p:spPr bwMode="auto">
          <a:xfrm>
            <a:off x="15213" y="2480964"/>
            <a:ext cx="2895600" cy="300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2" descr="Firewrk8"/>
          <p:cNvPicPr>
            <a:picLocks noChangeAspect="1" noChangeArrowheads="1"/>
          </p:cNvPicPr>
          <p:nvPr/>
        </p:nvPicPr>
        <p:blipFill>
          <a:blip r:embed="rId5">
            <a:lum bright="6000" contrast="30000"/>
          </a:blip>
          <a:srcRect/>
          <a:stretch>
            <a:fillRect/>
          </a:stretch>
        </p:blipFill>
        <p:spPr bwMode="auto">
          <a:xfrm>
            <a:off x="9385809" y="3200400"/>
            <a:ext cx="2644327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2" descr="Firewrk8"/>
          <p:cNvPicPr>
            <a:picLocks noChangeAspect="1" noChangeArrowheads="1"/>
          </p:cNvPicPr>
          <p:nvPr/>
        </p:nvPicPr>
        <p:blipFill>
          <a:blip r:embed="rId5">
            <a:lum bright="6000" contrast="30000"/>
          </a:blip>
          <a:srcRect/>
          <a:stretch>
            <a:fillRect/>
          </a:stretch>
        </p:blipFill>
        <p:spPr bwMode="auto">
          <a:xfrm>
            <a:off x="4495800" y="1"/>
            <a:ext cx="3124200" cy="1676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2" descr="Firewrk8"/>
          <p:cNvPicPr>
            <a:picLocks noChangeAspect="1" noChangeArrowheads="1"/>
          </p:cNvPicPr>
          <p:nvPr/>
        </p:nvPicPr>
        <p:blipFill>
          <a:blip r:embed="rId5">
            <a:lum bright="6000" contrast="30000"/>
          </a:blip>
          <a:srcRect/>
          <a:stretch>
            <a:fillRect/>
          </a:stretch>
        </p:blipFill>
        <p:spPr bwMode="auto">
          <a:xfrm>
            <a:off x="4790787" y="5274855"/>
            <a:ext cx="2895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8898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10330870" y="461275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1800" b="0">
              <a:latin typeface=".VnTime" panose="020B7200000000000000" pitchFamily="34" charset="0"/>
            </a:endParaRPr>
          </a:p>
        </p:txBody>
      </p:sp>
      <p:grpSp>
        <p:nvGrpSpPr>
          <p:cNvPr id="21508" name="Group 4"/>
          <p:cNvGrpSpPr>
            <a:grpSpLocks/>
          </p:cNvGrpSpPr>
          <p:nvPr/>
        </p:nvGrpSpPr>
        <p:grpSpPr bwMode="auto">
          <a:xfrm>
            <a:off x="4214813" y="3644900"/>
            <a:ext cx="3168650" cy="1944688"/>
            <a:chOff x="1111" y="1298"/>
            <a:chExt cx="1996" cy="1225"/>
          </a:xfrm>
        </p:grpSpPr>
        <p:sp>
          <p:nvSpPr>
            <p:cNvPr id="21534" name="Rectangle 5"/>
            <p:cNvSpPr>
              <a:spLocks noChangeArrowheads="1"/>
            </p:cNvSpPr>
            <p:nvPr/>
          </p:nvSpPr>
          <p:spPr bwMode="auto">
            <a:xfrm>
              <a:off x="1111" y="1979"/>
              <a:ext cx="1996" cy="54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4000">
                  <a:latin typeface="Arial" panose="020B0604020202020204" pitchFamily="34" charset="0"/>
                </a:rPr>
                <a:t>1</a:t>
              </a:r>
            </a:p>
          </p:txBody>
        </p:sp>
        <p:sp>
          <p:nvSpPr>
            <p:cNvPr id="21535" name="Rectangle 6"/>
            <p:cNvSpPr>
              <a:spLocks noChangeArrowheads="1"/>
            </p:cNvSpPr>
            <p:nvPr/>
          </p:nvSpPr>
          <p:spPr bwMode="auto">
            <a:xfrm>
              <a:off x="1383" y="1616"/>
              <a:ext cx="1452" cy="36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200">
                  <a:latin typeface="Arial" panose="020B0604020202020204" pitchFamily="34" charset="0"/>
                </a:rPr>
                <a:t>2</a:t>
              </a:r>
            </a:p>
          </p:txBody>
        </p:sp>
        <p:sp>
          <p:nvSpPr>
            <p:cNvPr id="21536" name="Rectangle 7"/>
            <p:cNvSpPr>
              <a:spLocks noChangeArrowheads="1"/>
            </p:cNvSpPr>
            <p:nvPr/>
          </p:nvSpPr>
          <p:spPr bwMode="auto">
            <a:xfrm>
              <a:off x="1610" y="1298"/>
              <a:ext cx="952" cy="318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>
                  <a:latin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21509" name="Picture 6" descr="Bellcoll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75" y="23495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AutoShape 9" descr="Slide45"/>
          <p:cNvSpPr>
            <a:spLocks noChangeAspect="1" noChangeArrowheads="1"/>
          </p:cNvSpPr>
          <p:nvPr/>
        </p:nvSpPr>
        <p:spPr bwMode="auto">
          <a:xfrm>
            <a:off x="57912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1800" b="0">
              <a:latin typeface=".VnTime" panose="020B7200000000000000" pitchFamily="34" charset="0"/>
            </a:endParaRPr>
          </a:p>
        </p:txBody>
      </p:sp>
      <p:sp>
        <p:nvSpPr>
          <p:cNvPr id="21511" name="AutoShape 10" descr="Slide45"/>
          <p:cNvSpPr>
            <a:spLocks noChangeAspect="1" noChangeArrowheads="1"/>
          </p:cNvSpPr>
          <p:nvPr/>
        </p:nvSpPr>
        <p:spPr bwMode="auto">
          <a:xfrm>
            <a:off x="57912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1800" b="0">
              <a:latin typeface=".VnTime" panose="020B7200000000000000" pitchFamily="34" charset="0"/>
            </a:endParaRPr>
          </a:p>
        </p:txBody>
      </p:sp>
      <p:sp>
        <p:nvSpPr>
          <p:cNvPr id="21512" name="AutoShape 11" descr="Slide45"/>
          <p:cNvSpPr>
            <a:spLocks noChangeAspect="1" noChangeArrowheads="1"/>
          </p:cNvSpPr>
          <p:nvPr/>
        </p:nvSpPr>
        <p:spPr bwMode="auto">
          <a:xfrm>
            <a:off x="57912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1800" b="0">
              <a:latin typeface=".VnTime" panose="020B7200000000000000" pitchFamily="34" charset="0"/>
            </a:endParaRPr>
          </a:p>
        </p:txBody>
      </p:sp>
      <p:sp>
        <p:nvSpPr>
          <p:cNvPr id="43020" name="WordArt 12"/>
          <p:cNvSpPr>
            <a:spLocks noChangeArrowheads="1" noChangeShapeType="1" noTextEdit="1"/>
          </p:cNvSpPr>
          <p:nvPr/>
        </p:nvSpPr>
        <p:spPr bwMode="auto">
          <a:xfrm>
            <a:off x="2630489" y="1341438"/>
            <a:ext cx="684212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RUNG CHUÔNG VÀNG</a:t>
            </a:r>
          </a:p>
        </p:txBody>
      </p:sp>
      <p:grpSp>
        <p:nvGrpSpPr>
          <p:cNvPr id="21514" name="Group 13"/>
          <p:cNvGrpSpPr>
            <a:grpSpLocks/>
          </p:cNvGrpSpPr>
          <p:nvPr/>
        </p:nvGrpSpPr>
        <p:grpSpPr bwMode="auto">
          <a:xfrm>
            <a:off x="7672389" y="3141663"/>
            <a:ext cx="1685925" cy="1371600"/>
            <a:chOff x="2736" y="1824"/>
            <a:chExt cx="1062" cy="864"/>
          </a:xfrm>
        </p:grpSpPr>
        <p:pic>
          <p:nvPicPr>
            <p:cNvPr id="21529" name="Picture 14" descr="clip207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2" y="1824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30" name="Picture 15" descr="clip207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1824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31" name="Picture 16" descr="clip207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" y="1824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32" name="Picture 17" descr="clip207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" y="2112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33" name="Picture 18" descr="clip207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2160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15" name="Group 19"/>
          <p:cNvGrpSpPr>
            <a:grpSpLocks/>
          </p:cNvGrpSpPr>
          <p:nvPr/>
        </p:nvGrpSpPr>
        <p:grpSpPr bwMode="auto">
          <a:xfrm>
            <a:off x="2559051" y="3141663"/>
            <a:ext cx="1685925" cy="1371600"/>
            <a:chOff x="2736" y="1824"/>
            <a:chExt cx="1062" cy="864"/>
          </a:xfrm>
        </p:grpSpPr>
        <p:pic>
          <p:nvPicPr>
            <p:cNvPr id="21524" name="Picture 20" descr="clip207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2" y="1824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5" name="Picture 21" descr="clip207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1824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6" name="Picture 22" descr="clip207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" y="1824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7" name="Picture 23" descr="clip207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" y="2112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8" name="Picture 24" descr="clip207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2160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16" name="Group 25"/>
          <p:cNvGrpSpPr>
            <a:grpSpLocks/>
          </p:cNvGrpSpPr>
          <p:nvPr/>
        </p:nvGrpSpPr>
        <p:grpSpPr bwMode="auto">
          <a:xfrm>
            <a:off x="7672389" y="4652963"/>
            <a:ext cx="720725" cy="933450"/>
            <a:chOff x="3923" y="3022"/>
            <a:chExt cx="398" cy="542"/>
          </a:xfrm>
        </p:grpSpPr>
        <p:pic>
          <p:nvPicPr>
            <p:cNvPr id="21522" name="Picture 14" descr="Cau hoi"/>
            <p:cNvPicPr>
              <a:picLocks noChangeAspect="1" noChangeArrowheads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" y="3022"/>
              <a:ext cx="17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3" name="Picture 27" descr="1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3113"/>
              <a:ext cx="268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517" name="Text Box 28"/>
          <p:cNvSpPr txBox="1">
            <a:spLocks noChangeArrowheads="1"/>
          </p:cNvSpPr>
          <p:nvPr/>
        </p:nvSpPr>
        <p:spPr bwMode="auto">
          <a:xfrm>
            <a:off x="4214813" y="692150"/>
            <a:ext cx="2952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>
                <a:solidFill>
                  <a:srgbClr val="0000CC"/>
                </a:solidFill>
                <a:cs typeface="Times New Roman" panose="02020603050405020304" pitchFamily="18" charset="0"/>
              </a:rPr>
              <a:t>TRÒ CHƠI</a:t>
            </a:r>
          </a:p>
        </p:txBody>
      </p:sp>
      <p:grpSp>
        <p:nvGrpSpPr>
          <p:cNvPr id="21518" name="Group 29"/>
          <p:cNvGrpSpPr>
            <a:grpSpLocks/>
          </p:cNvGrpSpPr>
          <p:nvPr/>
        </p:nvGrpSpPr>
        <p:grpSpPr bwMode="auto">
          <a:xfrm>
            <a:off x="2630489" y="4292600"/>
            <a:ext cx="1152525" cy="1652588"/>
            <a:chOff x="3923" y="3022"/>
            <a:chExt cx="398" cy="542"/>
          </a:xfrm>
        </p:grpSpPr>
        <p:pic>
          <p:nvPicPr>
            <p:cNvPr id="21520" name="Picture 14" descr="Cau hoi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" y="3022"/>
              <a:ext cx="17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1" name="Picture 31" descr="1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3113"/>
              <a:ext cx="268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3040" name="Rung chuông vàng - VTV3-tainhacchuong.biz (mp3cut.net)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62372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307" fill="hold"/>
                                        <p:tgtEl>
                                          <p:spTgt spid="430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040"/>
                </p:tgtEl>
              </p:cMediaNode>
            </p:audio>
          </p:childTnLst>
        </p:cTn>
      </p:par>
    </p:tnLst>
    <p:bldLst>
      <p:bldP spid="430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90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0330871" y="4381927"/>
            <a:ext cx="1847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4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214813" y="4292600"/>
            <a:ext cx="3168650" cy="1944688"/>
            <a:chOff x="1111" y="1298"/>
            <a:chExt cx="1996" cy="1225"/>
          </a:xfrm>
        </p:grpSpPr>
        <p:sp>
          <p:nvSpPr>
            <p:cNvPr id="22554" name="Rectangle 5"/>
            <p:cNvSpPr>
              <a:spLocks noChangeArrowheads="1"/>
            </p:cNvSpPr>
            <p:nvPr/>
          </p:nvSpPr>
          <p:spPr bwMode="auto">
            <a:xfrm>
              <a:off x="1111" y="1979"/>
              <a:ext cx="1996" cy="54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48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22555" name="Rectangle 6"/>
            <p:cNvSpPr>
              <a:spLocks noChangeArrowheads="1"/>
            </p:cNvSpPr>
            <p:nvPr/>
          </p:nvSpPr>
          <p:spPr bwMode="auto">
            <a:xfrm>
              <a:off x="1383" y="1616"/>
              <a:ext cx="1452" cy="36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480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2556" name="Rectangle 7"/>
            <p:cNvSpPr>
              <a:spLocks noChangeArrowheads="1"/>
            </p:cNvSpPr>
            <p:nvPr/>
          </p:nvSpPr>
          <p:spPr bwMode="auto">
            <a:xfrm>
              <a:off x="1610" y="1298"/>
              <a:ext cx="952" cy="318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480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22533" name="Picture 6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438" y="3068638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AutoShape 9" descr="Slide45"/>
          <p:cNvSpPr>
            <a:spLocks noChangeAspect="1" noChangeArrowheads="1"/>
          </p:cNvSpPr>
          <p:nvPr/>
        </p:nvSpPr>
        <p:spPr bwMode="auto">
          <a:xfrm>
            <a:off x="57912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4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5" name="AutoShape 10" descr="Slide45"/>
          <p:cNvSpPr>
            <a:spLocks noChangeAspect="1" noChangeArrowheads="1"/>
          </p:cNvSpPr>
          <p:nvPr/>
        </p:nvSpPr>
        <p:spPr bwMode="auto">
          <a:xfrm>
            <a:off x="57912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4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6" name="AutoShape 11" descr="Slide45"/>
          <p:cNvSpPr>
            <a:spLocks noChangeAspect="1" noChangeArrowheads="1"/>
          </p:cNvSpPr>
          <p:nvPr/>
        </p:nvSpPr>
        <p:spPr bwMode="auto">
          <a:xfrm>
            <a:off x="57912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4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44" name="WordArt 12"/>
          <p:cNvSpPr>
            <a:spLocks noChangeArrowheads="1" noChangeShapeType="1" noTextEdit="1"/>
          </p:cNvSpPr>
          <p:nvPr/>
        </p:nvSpPr>
        <p:spPr bwMode="auto">
          <a:xfrm>
            <a:off x="2446337" y="139701"/>
            <a:ext cx="684212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RUNG CHUÔNG VÀNG</a:t>
            </a:r>
          </a:p>
        </p:txBody>
      </p:sp>
      <p:grpSp>
        <p:nvGrpSpPr>
          <p:cNvPr id="22538" name="Group 13"/>
          <p:cNvGrpSpPr>
            <a:grpSpLocks/>
          </p:cNvGrpSpPr>
          <p:nvPr/>
        </p:nvGrpSpPr>
        <p:grpSpPr bwMode="auto">
          <a:xfrm>
            <a:off x="7959726" y="4076700"/>
            <a:ext cx="1685925" cy="1371600"/>
            <a:chOff x="2736" y="1824"/>
            <a:chExt cx="1062" cy="864"/>
          </a:xfrm>
        </p:grpSpPr>
        <p:pic>
          <p:nvPicPr>
            <p:cNvPr id="22549" name="Picture 14" descr="clip207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2" y="1824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50" name="Picture 15" descr="clip207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1824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51" name="Picture 16" descr="clip207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" y="1824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52" name="Picture 17" descr="clip207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" y="2112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53" name="Picture 18" descr="clip207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2160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2539" name="Group 19"/>
          <p:cNvGrpSpPr>
            <a:grpSpLocks/>
          </p:cNvGrpSpPr>
          <p:nvPr/>
        </p:nvGrpSpPr>
        <p:grpSpPr bwMode="auto">
          <a:xfrm>
            <a:off x="2271714" y="4221163"/>
            <a:ext cx="1685925" cy="1371600"/>
            <a:chOff x="2736" y="1824"/>
            <a:chExt cx="1062" cy="864"/>
          </a:xfrm>
        </p:grpSpPr>
        <p:pic>
          <p:nvPicPr>
            <p:cNvPr id="22544" name="Picture 20" descr="clip207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2" y="1824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5" name="Picture 21" descr="clip207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1824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6" name="Picture 22" descr="clip207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" y="1824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7" name="Picture 23" descr="clip207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" y="2112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8" name="Picture 24" descr="clip207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2160"/>
              <a:ext cx="39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7527925" y="5084764"/>
            <a:ext cx="863600" cy="1076325"/>
            <a:chOff x="3923" y="3022"/>
            <a:chExt cx="398" cy="542"/>
          </a:xfrm>
        </p:grpSpPr>
        <p:pic>
          <p:nvPicPr>
            <p:cNvPr id="22542" name="Picture 14" descr="Cau hoi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" y="3022"/>
              <a:ext cx="17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3" name="Picture 27" descr="1"/>
            <p:cNvPicPr>
              <a:picLocks noChangeAspect="1" noChangeArrowheads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3113"/>
              <a:ext cx="268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541" name="Text Box 28"/>
          <p:cNvSpPr txBox="1">
            <a:spLocks noChangeArrowheads="1"/>
          </p:cNvSpPr>
          <p:nvPr/>
        </p:nvSpPr>
        <p:spPr bwMode="auto">
          <a:xfrm>
            <a:off x="228600" y="1219201"/>
            <a:ext cx="11353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36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Cách</a:t>
            </a:r>
            <a:r>
              <a:rPr lang="en-US" sz="36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chơi</a:t>
            </a:r>
            <a:r>
              <a:rPr lang="en-US" sz="3600" dirty="0">
                <a:solidFill>
                  <a:srgbClr val="FF0000"/>
                </a:solidFill>
                <a:cs typeface="Times New Roman" panose="02020603050405020304" pitchFamily="18" charset="0"/>
              </a:rPr>
              <a:t>: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Trò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chơi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3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hỏi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mỗi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3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đáp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án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a, b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c.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5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giây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để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đọc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chọn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đáp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án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đúng</a:t>
            </a:r>
            <a:r>
              <a:rPr lang="en-US" sz="3600" dirty="0">
                <a:solidFill>
                  <a:srgbClr val="0000CC"/>
                </a:solidFill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139 -0.06728 C 0.00556 -0.08139 0.01268 -0.09549 0.00174 -0.10104 C -0.0092 -0.10659 -0.0559 -0.08508 -0.06649 -0.10104 C -0.07708 -0.11699 -0.05416 -0.18289 -0.0618 -0.1963 C -0.06944 -0.20971 -0.10434 -0.16994 -0.1125 -0.1815 C -0.12066 -0.19306 -0.10434 -0.25017 -0.11093 -0.26613 C -0.11753 -0.28208 -0.14514 -0.27445 -0.15225 -0.27653 " pathEditMode="relative" ptsTypes="aaaaaaA">
                                      <p:cBhvr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11201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0330870" y="4704985"/>
            <a:ext cx="1847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4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556" name="Group 4"/>
          <p:cNvGrpSpPr>
            <a:grpSpLocks/>
          </p:cNvGrpSpPr>
          <p:nvPr/>
        </p:nvGrpSpPr>
        <p:grpSpPr bwMode="auto">
          <a:xfrm>
            <a:off x="6303964" y="3284539"/>
            <a:ext cx="3095625" cy="1800225"/>
            <a:chOff x="1111" y="1298"/>
            <a:chExt cx="1996" cy="1225"/>
          </a:xfrm>
        </p:grpSpPr>
        <p:sp>
          <p:nvSpPr>
            <p:cNvPr id="23571" name="Rectangle 5"/>
            <p:cNvSpPr>
              <a:spLocks noChangeArrowheads="1"/>
            </p:cNvSpPr>
            <p:nvPr/>
          </p:nvSpPr>
          <p:spPr bwMode="auto">
            <a:xfrm>
              <a:off x="1111" y="1979"/>
              <a:ext cx="1996" cy="54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48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23572" name="Rectangle 6"/>
            <p:cNvSpPr>
              <a:spLocks noChangeArrowheads="1"/>
            </p:cNvSpPr>
            <p:nvPr/>
          </p:nvSpPr>
          <p:spPr bwMode="auto">
            <a:xfrm>
              <a:off x="1383" y="1616"/>
              <a:ext cx="1452" cy="36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480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3573" name="Rectangle 7"/>
            <p:cNvSpPr>
              <a:spLocks noChangeArrowheads="1"/>
            </p:cNvSpPr>
            <p:nvPr/>
          </p:nvSpPr>
          <p:spPr bwMode="auto">
            <a:xfrm>
              <a:off x="1610" y="1298"/>
              <a:ext cx="952" cy="318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480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23557" name="Picture 6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47625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AutoShape 9" descr="Slide45"/>
          <p:cNvSpPr>
            <a:spLocks noChangeAspect="1" noChangeArrowheads="1"/>
          </p:cNvSpPr>
          <p:nvPr/>
        </p:nvSpPr>
        <p:spPr bwMode="auto">
          <a:xfrm>
            <a:off x="57912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4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9" name="AutoShape 10" descr="Slide45"/>
          <p:cNvSpPr>
            <a:spLocks noChangeAspect="1" noChangeArrowheads="1"/>
          </p:cNvSpPr>
          <p:nvPr/>
        </p:nvSpPr>
        <p:spPr bwMode="auto">
          <a:xfrm>
            <a:off x="57912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4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60" name="AutoShape 11" descr="Slide45"/>
          <p:cNvSpPr>
            <a:spLocks noChangeAspect="1" noChangeArrowheads="1"/>
          </p:cNvSpPr>
          <p:nvPr/>
        </p:nvSpPr>
        <p:spPr bwMode="auto">
          <a:xfrm>
            <a:off x="5799138" y="32845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4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68" name="WordArt 12"/>
          <p:cNvSpPr>
            <a:spLocks noChangeArrowheads="1" noChangeShapeType="1" noTextEdit="1"/>
          </p:cNvSpPr>
          <p:nvPr/>
        </p:nvSpPr>
        <p:spPr bwMode="auto">
          <a:xfrm>
            <a:off x="6969919" y="355602"/>
            <a:ext cx="3024188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RUNG CHUÔNG VÀNG</a:t>
            </a: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9472613" y="4149726"/>
            <a:ext cx="792162" cy="931863"/>
            <a:chOff x="3923" y="3022"/>
            <a:chExt cx="398" cy="542"/>
          </a:xfrm>
        </p:grpSpPr>
        <p:pic>
          <p:nvPicPr>
            <p:cNvPr id="23569" name="Picture 14" descr="Cau hoi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" y="3022"/>
              <a:ext cx="17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0" name="Picture 15" descr="1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3113"/>
              <a:ext cx="268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63" name="Group 17"/>
          <p:cNvGrpSpPr>
            <a:grpSpLocks/>
          </p:cNvGrpSpPr>
          <p:nvPr/>
        </p:nvGrpSpPr>
        <p:grpSpPr bwMode="auto">
          <a:xfrm>
            <a:off x="304800" y="1295401"/>
            <a:ext cx="11201401" cy="4564064"/>
            <a:chOff x="-550" y="846"/>
            <a:chExt cx="7056" cy="2875"/>
          </a:xfrm>
        </p:grpSpPr>
        <p:sp>
          <p:nvSpPr>
            <p:cNvPr id="23565" name="Text Box 18"/>
            <p:cNvSpPr txBox="1">
              <a:spLocks noChangeArrowheads="1"/>
            </p:cNvSpPr>
            <p:nvPr/>
          </p:nvSpPr>
          <p:spPr bwMode="auto">
            <a:xfrm>
              <a:off x="-550" y="846"/>
              <a:ext cx="7056" cy="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just" eaLnBrk="1" hangingPunct="1"/>
              <a:r>
                <a:rPr lang="en-US" sz="36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Câu</a:t>
              </a:r>
              <a:r>
                <a:rPr lang="en-US" sz="36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hỏi</a:t>
              </a:r>
              <a:r>
                <a:rPr lang="en-US" sz="36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1</a:t>
              </a:r>
              <a:r>
                <a:rPr lang="en-US" sz="3600" dirty="0" smtClean="0">
                  <a:solidFill>
                    <a:srgbClr val="FF0000"/>
                  </a:solidFill>
                  <a:cs typeface="Times New Roman" panose="02020603050405020304" pitchFamily="18" charset="0"/>
                </a:rPr>
                <a:t>: </a:t>
              </a:r>
              <a:r>
                <a:rPr lang="en-US" sz="3600" dirty="0" err="1" smtClean="0">
                  <a:solidFill>
                    <a:srgbClr val="FF0000"/>
                  </a:solidFill>
                  <a:cs typeface="Times New Roman" panose="02020603050405020304" pitchFamily="18" charset="0"/>
                </a:rPr>
                <a:t>Đa</a:t>
              </a:r>
              <a:r>
                <a:rPr lang="en-US" sz="3600" dirty="0" smtClean="0">
                  <a:solidFill>
                    <a:srgbClr val="FF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số</a:t>
              </a:r>
              <a:r>
                <a:rPr lang="en-US" sz="36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loại</a:t>
              </a:r>
              <a:r>
                <a:rPr lang="en-US" sz="36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vật</a:t>
              </a:r>
              <a:r>
                <a:rPr lang="en-US" sz="36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được</a:t>
              </a:r>
              <a:r>
                <a:rPr lang="en-US" sz="36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chia </a:t>
              </a:r>
              <a:r>
                <a:rPr lang="en-US" sz="36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thành</a:t>
              </a:r>
              <a:r>
                <a:rPr lang="en-US" sz="36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mấy</a:t>
              </a:r>
              <a:r>
                <a:rPr lang="en-US" sz="36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giống</a:t>
              </a:r>
              <a:r>
                <a:rPr lang="en-US" sz="36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?</a:t>
              </a:r>
              <a:endParaRPr lang="en-US" sz="3600" i="1" dirty="0">
                <a:cs typeface="Times New Roman" panose="02020603050405020304" pitchFamily="18" charset="0"/>
              </a:endParaRPr>
            </a:p>
            <a:p>
              <a:pPr algn="just" eaLnBrk="1" hangingPunct="1"/>
              <a:endParaRPr lang="en-US" sz="4800" b="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66" name="Text Box 19"/>
            <p:cNvSpPr txBox="1">
              <a:spLocks noChangeArrowheads="1"/>
            </p:cNvSpPr>
            <p:nvPr/>
          </p:nvSpPr>
          <p:spPr bwMode="auto">
            <a:xfrm>
              <a:off x="-201" y="2226"/>
              <a:ext cx="2942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a. Hai </a:t>
              </a:r>
              <a:r>
                <a:rPr lang="en-US" sz="4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giống</a:t>
              </a:r>
              <a:endParaRPr lang="en-US" sz="4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67" name="Text Box 20"/>
            <p:cNvSpPr txBox="1">
              <a:spLocks noChangeArrowheads="1"/>
            </p:cNvSpPr>
            <p:nvPr/>
          </p:nvSpPr>
          <p:spPr bwMode="auto">
            <a:xfrm>
              <a:off x="-205" y="2702"/>
              <a:ext cx="3099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b. Ba </a:t>
              </a:r>
              <a:r>
                <a:rPr lang="en-US" sz="4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giống</a:t>
              </a:r>
              <a:endParaRPr lang="en-US" sz="4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68" name="Text Box 21"/>
            <p:cNvSpPr txBox="1">
              <a:spLocks noChangeArrowheads="1"/>
            </p:cNvSpPr>
            <p:nvPr/>
          </p:nvSpPr>
          <p:spPr bwMode="auto">
            <a:xfrm>
              <a:off x="-214" y="3198"/>
              <a:ext cx="3464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c. </a:t>
              </a:r>
              <a:r>
                <a:rPr lang="en-US" sz="4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Bốn</a:t>
              </a:r>
              <a:r>
                <a:rPr lang="en-US" sz="4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giống</a:t>
              </a:r>
              <a:endParaRPr lang="en-US" sz="4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7066" name="Oval 26"/>
          <p:cNvSpPr>
            <a:spLocks noChangeArrowheads="1"/>
          </p:cNvSpPr>
          <p:nvPr/>
        </p:nvSpPr>
        <p:spPr bwMode="auto">
          <a:xfrm>
            <a:off x="779464" y="3551877"/>
            <a:ext cx="731520" cy="73152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sz="4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87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57 -0.07515 C 0.02795 -0.09781 0.0335 -0.12024 0.02257 -0.1281 C 0.01163 -0.13596 -0.03177 -0.12278 -0.04254 -0.12162 " pathEditMode="relative" rAng="0" ptsTypes="a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8" y="-30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8" grpId="0" animBg="1"/>
      <p:bldP spid="8706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800" y="473869"/>
            <a:ext cx="1165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0330870" y="4704985"/>
            <a:ext cx="1847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4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580" name="Group 4"/>
          <p:cNvGrpSpPr>
            <a:grpSpLocks/>
          </p:cNvGrpSpPr>
          <p:nvPr/>
        </p:nvGrpSpPr>
        <p:grpSpPr bwMode="auto">
          <a:xfrm>
            <a:off x="6303964" y="3284539"/>
            <a:ext cx="3095625" cy="1800225"/>
            <a:chOff x="1111" y="1298"/>
            <a:chExt cx="1996" cy="1225"/>
          </a:xfrm>
        </p:grpSpPr>
        <p:sp>
          <p:nvSpPr>
            <p:cNvPr id="24595" name="Rectangle 5"/>
            <p:cNvSpPr>
              <a:spLocks noChangeArrowheads="1"/>
            </p:cNvSpPr>
            <p:nvPr/>
          </p:nvSpPr>
          <p:spPr bwMode="auto">
            <a:xfrm>
              <a:off x="1111" y="1979"/>
              <a:ext cx="1996" cy="54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48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24596" name="Rectangle 6"/>
            <p:cNvSpPr>
              <a:spLocks noChangeArrowheads="1"/>
            </p:cNvSpPr>
            <p:nvPr/>
          </p:nvSpPr>
          <p:spPr bwMode="auto">
            <a:xfrm>
              <a:off x="1383" y="1616"/>
              <a:ext cx="1452" cy="36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480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4597" name="Rectangle 7"/>
            <p:cNvSpPr>
              <a:spLocks noChangeArrowheads="1"/>
            </p:cNvSpPr>
            <p:nvPr/>
          </p:nvSpPr>
          <p:spPr bwMode="auto">
            <a:xfrm>
              <a:off x="1610" y="1298"/>
              <a:ext cx="952" cy="318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480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24581" name="Picture 6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47625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AutoShape 9" descr="Slide45"/>
          <p:cNvSpPr>
            <a:spLocks noChangeAspect="1" noChangeArrowheads="1"/>
          </p:cNvSpPr>
          <p:nvPr/>
        </p:nvSpPr>
        <p:spPr bwMode="auto">
          <a:xfrm>
            <a:off x="57912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4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3" name="AutoShape 10" descr="Slide45"/>
          <p:cNvSpPr>
            <a:spLocks noChangeAspect="1" noChangeArrowheads="1"/>
          </p:cNvSpPr>
          <p:nvPr/>
        </p:nvSpPr>
        <p:spPr bwMode="auto">
          <a:xfrm>
            <a:off x="57912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4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4" name="AutoShape 11" descr="Slide45"/>
          <p:cNvSpPr>
            <a:spLocks noChangeAspect="1" noChangeArrowheads="1"/>
          </p:cNvSpPr>
          <p:nvPr/>
        </p:nvSpPr>
        <p:spPr bwMode="auto">
          <a:xfrm>
            <a:off x="5799138" y="32845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4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092" name="WordArt 12"/>
          <p:cNvSpPr>
            <a:spLocks noChangeArrowheads="1" noChangeShapeType="1" noTextEdit="1"/>
          </p:cNvSpPr>
          <p:nvPr/>
        </p:nvSpPr>
        <p:spPr bwMode="auto">
          <a:xfrm>
            <a:off x="6869112" y="275192"/>
            <a:ext cx="3024188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RUNG CHUÔNG VÀNG</a:t>
            </a: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8556685" y="2839051"/>
            <a:ext cx="792163" cy="931862"/>
            <a:chOff x="3923" y="3022"/>
            <a:chExt cx="398" cy="542"/>
          </a:xfrm>
        </p:grpSpPr>
        <p:pic>
          <p:nvPicPr>
            <p:cNvPr id="24593" name="Picture 14" descr="Cau hoi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" y="3022"/>
              <a:ext cx="17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94" name="Picture 15" descr="1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3113"/>
              <a:ext cx="268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4587" name="Group 30"/>
          <p:cNvGrpSpPr>
            <a:grpSpLocks/>
          </p:cNvGrpSpPr>
          <p:nvPr/>
        </p:nvGrpSpPr>
        <p:grpSpPr bwMode="auto">
          <a:xfrm>
            <a:off x="952500" y="1600987"/>
            <a:ext cx="9982200" cy="4343164"/>
            <a:chOff x="1072173" y="1600987"/>
            <a:chExt cx="7387759" cy="4343392"/>
          </a:xfrm>
        </p:grpSpPr>
        <p:sp>
          <p:nvSpPr>
            <p:cNvPr id="24589" name="Text Box 18"/>
            <p:cNvSpPr txBox="1">
              <a:spLocks noChangeArrowheads="1"/>
            </p:cNvSpPr>
            <p:nvPr/>
          </p:nvSpPr>
          <p:spPr bwMode="auto">
            <a:xfrm>
              <a:off x="1072173" y="1600987"/>
              <a:ext cx="7387759" cy="646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just" eaLnBrk="1" hangingPunct="1"/>
              <a:r>
                <a:rPr lang="en-US" sz="36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Câu</a:t>
              </a:r>
              <a:r>
                <a:rPr lang="en-US" sz="36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hỏi</a:t>
              </a:r>
              <a:r>
                <a:rPr lang="en-US" sz="36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2: </a:t>
              </a:r>
              <a:r>
                <a:rPr lang="en-US" sz="36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Cơ</a:t>
              </a:r>
              <a:r>
                <a:rPr lang="en-US" sz="36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quan</a:t>
              </a:r>
              <a:r>
                <a:rPr lang="en-US" sz="36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sinh</a:t>
              </a:r>
              <a:r>
                <a:rPr lang="en-US" sz="36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dục</a:t>
              </a:r>
              <a:r>
                <a:rPr lang="en-US" sz="36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đực</a:t>
              </a:r>
              <a:r>
                <a:rPr lang="en-US" sz="36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tạo</a:t>
              </a:r>
              <a:r>
                <a:rPr lang="en-US" sz="36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ra</a:t>
              </a:r>
              <a:r>
                <a:rPr lang="en-US" sz="36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gì</a:t>
              </a:r>
              <a:r>
                <a:rPr lang="en-US" sz="36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?</a:t>
              </a:r>
              <a:endParaRPr lang="en-US" sz="3600" b="0" dirty="0">
                <a:solidFill>
                  <a:srgbClr val="FF00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24590" name="Text Box 19"/>
            <p:cNvSpPr txBox="1">
              <a:spLocks noChangeArrowheads="1"/>
            </p:cNvSpPr>
            <p:nvPr/>
          </p:nvSpPr>
          <p:spPr bwMode="auto">
            <a:xfrm>
              <a:off x="1482725" y="3543300"/>
              <a:ext cx="3382963" cy="831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a. </a:t>
              </a:r>
              <a:r>
                <a:rPr lang="en-US" sz="4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Tinh</a:t>
              </a:r>
              <a:r>
                <a:rPr lang="en-US" sz="4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trùng</a:t>
              </a:r>
              <a:r>
                <a:rPr lang="en-US" sz="4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24591" name="Text Box 20"/>
            <p:cNvSpPr txBox="1">
              <a:spLocks noChangeArrowheads="1"/>
            </p:cNvSpPr>
            <p:nvPr/>
          </p:nvSpPr>
          <p:spPr bwMode="auto">
            <a:xfrm>
              <a:off x="1482725" y="4321175"/>
              <a:ext cx="3165475" cy="831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80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b. Trứng </a:t>
              </a:r>
            </a:p>
          </p:txBody>
        </p:sp>
        <p:sp>
          <p:nvSpPr>
            <p:cNvPr id="24592" name="Text Box 21"/>
            <p:cNvSpPr txBox="1">
              <a:spLocks noChangeArrowheads="1"/>
            </p:cNvSpPr>
            <p:nvPr/>
          </p:nvSpPr>
          <p:spPr bwMode="auto">
            <a:xfrm>
              <a:off x="1511300" y="5113338"/>
              <a:ext cx="2487613" cy="831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80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c. Con</a:t>
              </a:r>
            </a:p>
          </p:txBody>
        </p:sp>
      </p:grpSp>
      <p:sp>
        <p:nvSpPr>
          <p:cNvPr id="88090" name="Oval 26"/>
          <p:cNvSpPr>
            <a:spLocks noChangeArrowheads="1"/>
          </p:cNvSpPr>
          <p:nvPr/>
        </p:nvSpPr>
        <p:spPr bwMode="auto">
          <a:xfrm>
            <a:off x="1426695" y="3673741"/>
            <a:ext cx="731520" cy="73152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sz="4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88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85 0.11088 C 0.03125 0.05949 0.03392 0.00926 0.02885 -0.00833 C 0.02404 -0.02546 0.00468 0.00348 -1.5812E-6 0.00579 " pathEditMode="relative" rAng="0" ptsTypes="AAA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5" y="-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2" grpId="0" animBg="1"/>
      <p:bldP spid="8809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10331450" y="4800601"/>
            <a:ext cx="1841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36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604" name="Group 4"/>
          <p:cNvGrpSpPr>
            <a:grpSpLocks/>
          </p:cNvGrpSpPr>
          <p:nvPr/>
        </p:nvGrpSpPr>
        <p:grpSpPr bwMode="auto">
          <a:xfrm>
            <a:off x="6324601" y="3733800"/>
            <a:ext cx="3095625" cy="2089150"/>
            <a:chOff x="1111" y="1298"/>
            <a:chExt cx="1996" cy="1225"/>
          </a:xfrm>
        </p:grpSpPr>
        <p:sp>
          <p:nvSpPr>
            <p:cNvPr id="25624" name="Rectangle 5"/>
            <p:cNvSpPr>
              <a:spLocks noChangeArrowheads="1"/>
            </p:cNvSpPr>
            <p:nvPr/>
          </p:nvSpPr>
          <p:spPr bwMode="auto">
            <a:xfrm>
              <a:off x="1111" y="1979"/>
              <a:ext cx="1996" cy="54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25625" name="Rectangle 6"/>
            <p:cNvSpPr>
              <a:spLocks noChangeArrowheads="1"/>
            </p:cNvSpPr>
            <p:nvPr/>
          </p:nvSpPr>
          <p:spPr bwMode="auto">
            <a:xfrm>
              <a:off x="1383" y="1616"/>
              <a:ext cx="1452" cy="36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60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5626" name="Rectangle 7"/>
            <p:cNvSpPr>
              <a:spLocks noChangeArrowheads="1"/>
            </p:cNvSpPr>
            <p:nvPr/>
          </p:nvSpPr>
          <p:spPr bwMode="auto">
            <a:xfrm>
              <a:off x="1610" y="1298"/>
              <a:ext cx="952" cy="318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60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25605" name="Picture 6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81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AutoShape 9" descr="Slide45"/>
          <p:cNvSpPr>
            <a:spLocks noChangeAspect="1" noChangeArrowheads="1"/>
          </p:cNvSpPr>
          <p:nvPr/>
        </p:nvSpPr>
        <p:spPr bwMode="auto">
          <a:xfrm>
            <a:off x="57912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36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7" name="AutoShape 10" descr="Slide45"/>
          <p:cNvSpPr>
            <a:spLocks noChangeAspect="1" noChangeArrowheads="1"/>
          </p:cNvSpPr>
          <p:nvPr/>
        </p:nvSpPr>
        <p:spPr bwMode="auto">
          <a:xfrm>
            <a:off x="57912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36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8" name="AutoShape 11" descr="Slide45"/>
          <p:cNvSpPr>
            <a:spLocks noChangeAspect="1" noChangeArrowheads="1"/>
          </p:cNvSpPr>
          <p:nvPr/>
        </p:nvSpPr>
        <p:spPr bwMode="auto">
          <a:xfrm>
            <a:off x="5799138" y="32845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36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16" name="WordArt 12"/>
          <p:cNvSpPr>
            <a:spLocks noChangeArrowheads="1" noChangeShapeType="1" noTextEdit="1"/>
          </p:cNvSpPr>
          <p:nvPr/>
        </p:nvSpPr>
        <p:spPr bwMode="auto">
          <a:xfrm>
            <a:off x="6781800" y="762000"/>
            <a:ext cx="3024188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RUNG CHUÔNG VÀNG</a:t>
            </a: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8534401" y="3352801"/>
            <a:ext cx="792163" cy="931863"/>
            <a:chOff x="3923" y="3022"/>
            <a:chExt cx="398" cy="542"/>
          </a:xfrm>
        </p:grpSpPr>
        <p:pic>
          <p:nvPicPr>
            <p:cNvPr id="25622" name="Picture 14" descr="Cau hoi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" y="3022"/>
              <a:ext cx="17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23" name="Picture 15" descr="1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3113"/>
              <a:ext cx="268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611" name="Text Box 18"/>
          <p:cNvSpPr txBox="1">
            <a:spLocks noChangeArrowheads="1"/>
          </p:cNvSpPr>
          <p:nvPr/>
        </p:nvSpPr>
        <p:spPr bwMode="auto">
          <a:xfrm>
            <a:off x="1981200" y="1524000"/>
            <a:ext cx="8153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sz="36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hỏi</a:t>
            </a:r>
            <a:r>
              <a:rPr lang="en-US" sz="3600" dirty="0">
                <a:solidFill>
                  <a:srgbClr val="FF0000"/>
                </a:solidFill>
                <a:cs typeface="Times New Roman" panose="02020603050405020304" pitchFamily="18" charset="0"/>
              </a:rPr>
              <a:t> 3:Hiện </a:t>
            </a:r>
            <a:r>
              <a:rPr lang="en-US" sz="36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tượng</a:t>
            </a:r>
            <a:r>
              <a:rPr lang="en-US" sz="36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tinh</a:t>
            </a:r>
            <a:r>
              <a:rPr lang="en-US" sz="36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trùng</a:t>
            </a:r>
            <a:r>
              <a:rPr lang="en-US" sz="36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hợp</a:t>
            </a:r>
            <a:r>
              <a:rPr lang="en-US" sz="36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trứng</a:t>
            </a:r>
            <a:r>
              <a:rPr lang="en-US" sz="36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gọi</a:t>
            </a:r>
            <a:r>
              <a:rPr lang="en-US" sz="36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gì</a:t>
            </a:r>
            <a:r>
              <a:rPr lang="en-US" sz="3600" dirty="0">
                <a:solidFill>
                  <a:srgbClr val="FF0000"/>
                </a:solidFill>
                <a:cs typeface="Times New Roman" panose="02020603050405020304" pitchFamily="18" charset="0"/>
              </a:rPr>
              <a:t>?</a:t>
            </a:r>
            <a:endParaRPr lang="en-US" sz="3600" b="0" dirty="0">
              <a:solidFill>
                <a:srgbClr val="0000CC"/>
              </a:solidFill>
              <a:cs typeface="Times New Roman" panose="02020603050405020304" pitchFamily="18" charset="0"/>
            </a:endParaRPr>
          </a:p>
        </p:txBody>
      </p:sp>
      <p:sp>
        <p:nvSpPr>
          <p:cNvPr id="25612" name="Text Box 19"/>
          <p:cNvSpPr txBox="1">
            <a:spLocks noChangeArrowheads="1"/>
          </p:cNvSpPr>
          <p:nvPr/>
        </p:nvSpPr>
        <p:spPr bwMode="auto">
          <a:xfrm>
            <a:off x="2286000" y="2819401"/>
            <a:ext cx="3733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thai</a:t>
            </a:r>
            <a:endParaRPr lang="en-US" sz="36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13" name="Text Box 20"/>
          <p:cNvSpPr txBox="1">
            <a:spLocks noChangeArrowheads="1"/>
          </p:cNvSpPr>
          <p:nvPr/>
        </p:nvSpPr>
        <p:spPr bwMode="auto">
          <a:xfrm>
            <a:off x="2286000" y="3352801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Sự thụ phấn</a:t>
            </a:r>
          </a:p>
        </p:txBody>
      </p:sp>
      <p:sp>
        <p:nvSpPr>
          <p:cNvPr id="25614" name="Text Box 21"/>
          <p:cNvSpPr txBox="1">
            <a:spLocks noChangeArrowheads="1"/>
          </p:cNvSpPr>
          <p:nvPr/>
        </p:nvSpPr>
        <p:spPr bwMode="auto">
          <a:xfrm>
            <a:off x="2362200" y="4038601"/>
            <a:ext cx="4343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Sự thụ tinh</a:t>
            </a:r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248400" y="3200401"/>
            <a:ext cx="2922588" cy="1641475"/>
            <a:chOff x="3016" y="1616"/>
            <a:chExt cx="1841" cy="1034"/>
          </a:xfrm>
        </p:grpSpPr>
        <p:pic>
          <p:nvPicPr>
            <p:cNvPr id="25618" name="Picture 33" descr="Fireworks-09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9" y="1616"/>
              <a:ext cx="299" cy="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9" name="Picture 34" descr="Fireworks-09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" y="1842"/>
              <a:ext cx="299" cy="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20" name="Picture 35" descr="Fireworks-09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2" y="1616"/>
              <a:ext cx="299" cy="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21" name="Picture 36" descr="Fireworks-09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8" y="1888"/>
              <a:ext cx="299" cy="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616" name="Text Box 52"/>
          <p:cNvSpPr txBox="1">
            <a:spLocks noChangeArrowheads="1"/>
          </p:cNvSpPr>
          <p:nvPr/>
        </p:nvSpPr>
        <p:spPr bwMode="auto">
          <a:xfrm>
            <a:off x="2057400" y="3962401"/>
            <a:ext cx="914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endParaRPr lang="vi-VN" sz="36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119" name="Oval 31"/>
          <p:cNvSpPr>
            <a:spLocks noChangeArrowheads="1"/>
          </p:cNvSpPr>
          <p:nvPr/>
        </p:nvSpPr>
        <p:spPr bwMode="auto">
          <a:xfrm>
            <a:off x="2362200" y="4114800"/>
            <a:ext cx="457200" cy="5334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89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71 0.00786 C 0.05104 -0.03446 0.06371 -0.07609 0.03871 -0.09066 C 0.01371 -0.10523 -0.08507 -0.08095 -0.10955 -0.07864 " pathEditMode="relative" rAng="0" ptsTypes="a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63" y="-566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6" grpId="0" animBg="1"/>
      <p:bldP spid="891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0330870" y="4615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1800" b="0">
              <a:latin typeface=".VnTime" panose="020B7200000000000000" pitchFamily="34" charset="0"/>
            </a:endParaRPr>
          </a:p>
        </p:txBody>
      </p:sp>
      <p:pic>
        <p:nvPicPr>
          <p:cNvPr id="26628" name="Picture 6" descr="Bellcoll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438400"/>
            <a:ext cx="2209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AutoShape 5" descr="Slide45"/>
          <p:cNvSpPr>
            <a:spLocks noChangeAspect="1" noChangeArrowheads="1"/>
          </p:cNvSpPr>
          <p:nvPr/>
        </p:nvSpPr>
        <p:spPr bwMode="auto">
          <a:xfrm>
            <a:off x="57912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1800" b="0">
              <a:latin typeface=".VnTime" panose="020B7200000000000000" pitchFamily="34" charset="0"/>
            </a:endParaRPr>
          </a:p>
        </p:txBody>
      </p:sp>
      <p:sp>
        <p:nvSpPr>
          <p:cNvPr id="26630" name="AutoShape 6" descr="Slide45"/>
          <p:cNvSpPr>
            <a:spLocks noChangeAspect="1" noChangeArrowheads="1"/>
          </p:cNvSpPr>
          <p:nvPr/>
        </p:nvSpPr>
        <p:spPr bwMode="auto">
          <a:xfrm>
            <a:off x="57912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1800" b="0">
              <a:latin typeface=".VnTime" panose="020B7200000000000000" pitchFamily="34" charset="0"/>
            </a:endParaRPr>
          </a:p>
        </p:txBody>
      </p:sp>
      <p:sp>
        <p:nvSpPr>
          <p:cNvPr id="26631" name="AutoShape 7" descr="Slide45"/>
          <p:cNvSpPr>
            <a:spLocks noChangeAspect="1" noChangeArrowheads="1"/>
          </p:cNvSpPr>
          <p:nvPr/>
        </p:nvSpPr>
        <p:spPr bwMode="auto">
          <a:xfrm>
            <a:off x="57912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vi-VN" sz="1800" b="0">
              <a:latin typeface=".VnTime" panose="020B7200000000000000" pitchFamily="34" charset="0"/>
            </a:endParaRPr>
          </a:p>
        </p:txBody>
      </p:sp>
      <p:sp>
        <p:nvSpPr>
          <p:cNvPr id="14344" name="WordArt 8"/>
          <p:cNvSpPr>
            <a:spLocks noChangeArrowheads="1" noChangeShapeType="1" noTextEdit="1"/>
          </p:cNvSpPr>
          <p:nvPr/>
        </p:nvSpPr>
        <p:spPr bwMode="auto">
          <a:xfrm>
            <a:off x="2667001" y="914400"/>
            <a:ext cx="684212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RUNG CHUÔNG VÀNG</a:t>
            </a:r>
          </a:p>
        </p:txBody>
      </p:sp>
      <p:pic>
        <p:nvPicPr>
          <p:cNvPr id="26633" name="Picture 6" descr="Bellcoll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048000"/>
            <a:ext cx="2057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6" descr="Bellcoll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886200"/>
            <a:ext cx="2209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Picture 11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1" y="2209801"/>
            <a:ext cx="47466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6" name="Picture 12" descr="Fireworks-0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819400"/>
            <a:ext cx="1054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7" name="Picture 13" descr="Fireworks-0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286000"/>
            <a:ext cx="636588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8" name="Picture 14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1" y="2590801"/>
            <a:ext cx="47466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9" name="Picture 15" descr="Fireworks-0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819400"/>
            <a:ext cx="1054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0" name="Picture 16" descr="Fireworks-0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209800"/>
            <a:ext cx="636588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29" name="Rung Chuong Va ng - Buc Tuong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57912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2" name="Picture 14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1" y="4800601"/>
            <a:ext cx="184626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3" name="Picture 14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81600" y="4495801"/>
            <a:ext cx="1582738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250" autoRev="1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50" autoRev="1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2064" fill="hold"/>
                                        <p:tgtEl>
                                          <p:spTgt spid="901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0129"/>
                </p:tgtEl>
              </p:cMediaNode>
            </p:audio>
          </p:childTnLst>
        </p:cTn>
      </p:par>
    </p:tnLst>
    <p:bldLst>
      <p:bldP spid="1434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0"/>
          <p:cNvSpPr txBox="1">
            <a:spLocks noChangeArrowheads="1"/>
          </p:cNvSpPr>
          <p:nvPr/>
        </p:nvSpPr>
        <p:spPr bwMode="auto">
          <a:xfrm>
            <a:off x="1752600" y="2514601"/>
            <a:ext cx="8458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vi-VN" sz="440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1" name="Picture 13" descr="POINSET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5286376"/>
            <a:ext cx="121920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4" descr="Flower-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9DC"/>
              </a:clrFrom>
              <a:clrTo>
                <a:srgbClr val="FEF9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56"/>
          <a:stretch>
            <a:fillRect/>
          </a:stretch>
        </p:blipFill>
        <p:spPr bwMode="auto">
          <a:xfrm>
            <a:off x="1219200" y="-457200"/>
            <a:ext cx="111918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Line 5"/>
          <p:cNvSpPr>
            <a:spLocks noChangeShapeType="1"/>
          </p:cNvSpPr>
          <p:nvPr/>
        </p:nvSpPr>
        <p:spPr bwMode="auto">
          <a:xfrm>
            <a:off x="1295400" y="990600"/>
            <a:ext cx="8991600" cy="0"/>
          </a:xfrm>
          <a:prstGeom prst="line">
            <a:avLst/>
          </a:prstGeom>
          <a:noFill/>
          <a:ln w="38100" cmpd="dbl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227500"/>
            <a:ext cx="3376797" cy="22536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134996-701C-4B3D-9873-8F87724250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0572" y="1169921"/>
            <a:ext cx="3376797" cy="23112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0771BC-D451-4D46-8B13-BDF892C0EB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0585" y="1145304"/>
            <a:ext cx="3286029" cy="23112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C40FDD-8A71-40EF-9C97-A0A2EB1225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304" y="3870435"/>
            <a:ext cx="3716168" cy="24264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BB00B6-032F-4CBD-8A69-5AAC748C43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5699" y="3901662"/>
            <a:ext cx="3279932" cy="23951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330BAC-5C95-47C8-A328-3B0B32CC1B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0" y="3870435"/>
            <a:ext cx="3581400" cy="2426418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0"/>
          <p:cNvSpPr txBox="1">
            <a:spLocks noChangeArrowheads="1"/>
          </p:cNvSpPr>
          <p:nvPr/>
        </p:nvSpPr>
        <p:spPr bwMode="auto">
          <a:xfrm>
            <a:off x="1905000" y="2971801"/>
            <a:ext cx="8458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vi-VN" sz="440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795" name="Picture 13" descr="POINSET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5743576"/>
            <a:ext cx="121920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4" descr="Flower-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9DC"/>
              </a:clrFrom>
              <a:clrTo>
                <a:srgbClr val="FEF9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56"/>
          <a:stretch>
            <a:fillRect/>
          </a:stretch>
        </p:blipFill>
        <p:spPr bwMode="auto">
          <a:xfrm>
            <a:off x="1371600" y="0"/>
            <a:ext cx="111918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Line 5"/>
          <p:cNvSpPr>
            <a:spLocks noChangeShapeType="1"/>
          </p:cNvSpPr>
          <p:nvPr/>
        </p:nvSpPr>
        <p:spPr bwMode="auto">
          <a:xfrm>
            <a:off x="1447800" y="1447800"/>
            <a:ext cx="8991600" cy="0"/>
          </a:xfrm>
          <a:prstGeom prst="line">
            <a:avLst/>
          </a:prstGeom>
          <a:noFill/>
          <a:ln w="38100" cmpd="dbl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838201"/>
            <a:ext cx="4800600" cy="32986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F3445AE-DFBC-47BF-8794-A347615A9B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8800" y="1143000"/>
            <a:ext cx="5023539" cy="29938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3D8287-ECBA-4596-B1D5-2807514938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4414533"/>
            <a:ext cx="4419600" cy="2658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3CE5A5-4162-4D12-A079-3C662255C5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8799" y="4289254"/>
            <a:ext cx="5023539" cy="2793916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752600" y="152400"/>
            <a:ext cx="5638800" cy="830997"/>
          </a:xfrm>
          <a:prstGeom prst="rect">
            <a:avLst/>
          </a:prstGeom>
          <a:solidFill>
            <a:srgbClr val="FFFFCC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sz="48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</a:t>
            </a:r>
            <a:r>
              <a:rPr lang="en-US" sz="48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endParaRPr lang="en-US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75" name="Text Box 23"/>
          <p:cNvSpPr txBox="1">
            <a:spLocks noChangeArrowheads="1"/>
          </p:cNvSpPr>
          <p:nvPr/>
        </p:nvSpPr>
        <p:spPr bwMode="auto">
          <a:xfrm>
            <a:off x="152400" y="990601"/>
            <a:ext cx="113538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sz="4800" dirty="0" err="1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nhiên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như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trồng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trọt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cây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 con </a:t>
            </a:r>
            <a:r>
              <a:rPr lang="en-US" sz="4800" dirty="0" err="1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mọc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bộ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phận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cây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lang="en-US" sz="4800" dirty="0">
                <a:solidFill>
                  <a:srgbClr val="FF0000"/>
                </a:solidFill>
                <a:ea typeface="Architecture" panose="020B0500000000000000" pitchFamily="34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17" name="Hình Chữ nhật 16"/>
          <p:cNvSpPr/>
          <p:nvPr/>
        </p:nvSpPr>
        <p:spPr>
          <a:xfrm>
            <a:off x="381000" y="3200401"/>
            <a:ext cx="11125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itchFamily="34" charset="0"/>
              </a:rPr>
              <a:t>   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Trong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tự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nhiên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cũng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như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trong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trồng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trọt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không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phải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cây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nào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cũng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mọc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lên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từ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hạt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mà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một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số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cây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có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thể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mọc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lên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từ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thân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từ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rễ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hoặc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từ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lá</a:t>
            </a:r>
            <a:r>
              <a:rPr lang="en-US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7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457200" y="1295400"/>
            <a:ext cx="11049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mọc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cành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rễ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28600" y="19050"/>
            <a:ext cx="11430000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2.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Một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số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cây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được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mọc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ra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từ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thân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cành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lá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rễ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của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cây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mẹ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là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:</a:t>
            </a:r>
          </a:p>
          <a:p>
            <a:pPr eaLnBrk="1" hangingPunct="1"/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+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Mọc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ra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từ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thân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cành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:</a:t>
            </a:r>
            <a:r>
              <a:rPr lang="vi-VN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tỏi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hành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mía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khoai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lang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,</a:t>
            </a:r>
            <a:r>
              <a:rPr lang="vi-VN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rau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muống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,...</a:t>
            </a:r>
          </a:p>
          <a:p>
            <a:pPr eaLnBrk="1" hangingPunct="1"/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+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Mọc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ra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từ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lá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:</a:t>
            </a:r>
            <a:r>
              <a:rPr lang="vi-VN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lá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cây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sống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đời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, ...  </a:t>
            </a:r>
          </a:p>
          <a:p>
            <a:pPr eaLnBrk="1" hangingPunct="1"/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+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Mọc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ra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từ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cành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lá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: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cây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hoa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quỳnh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cây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giao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,…</a:t>
            </a:r>
          </a:p>
          <a:p>
            <a:pPr eaLnBrk="1" hangingPunct="1"/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+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Mọc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lên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từ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rễ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: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cây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hồng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cây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mận</a:t>
            </a:r>
            <a:r>
              <a:rPr 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65451233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2971800" y="1905000"/>
            <a:ext cx="8077200" cy="3276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SG" sz="5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90736" y="0"/>
            <a:ext cx="115824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sz="4400" b="1" dirty="0" err="1">
                <a:solidFill>
                  <a:srgbClr val="3333FF"/>
                </a:solidFill>
                <a:cs typeface="Times New Roman" panose="02020603050405020304" pitchFamily="18" charset="0"/>
              </a:rPr>
              <a:t>Thứ</a:t>
            </a:r>
            <a:r>
              <a:rPr lang="vi-VN" sz="4400" dirty="0">
                <a:solidFill>
                  <a:srgbClr val="3333FF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3333FF"/>
                </a:solidFill>
                <a:cs typeface="Times New Roman" panose="02020603050405020304" pitchFamily="18" charset="0"/>
              </a:rPr>
              <a:t>tư</a:t>
            </a:r>
            <a:r>
              <a:rPr lang="en-US" sz="4400" b="1" dirty="0" smtClean="0">
                <a:solidFill>
                  <a:srgbClr val="3333FF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3333FF"/>
                </a:solidFill>
                <a:cs typeface="Times New Roman" panose="02020603050405020304" pitchFamily="18" charset="0"/>
              </a:rPr>
              <a:t>ngày</a:t>
            </a:r>
            <a:r>
              <a:rPr lang="en-US" sz="4400" b="1" dirty="0">
                <a:solidFill>
                  <a:srgbClr val="3333FF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3333FF"/>
                </a:solidFill>
                <a:cs typeface="Times New Roman" panose="02020603050405020304" pitchFamily="18" charset="0"/>
              </a:rPr>
              <a:t>30</a:t>
            </a:r>
            <a:r>
              <a:rPr lang="en-US" sz="4400" b="1" dirty="0" smtClean="0">
                <a:solidFill>
                  <a:srgbClr val="3333FF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3333FF"/>
                </a:solidFill>
                <a:cs typeface="Times New Roman" panose="02020603050405020304" pitchFamily="18" charset="0"/>
              </a:rPr>
              <a:t>tháng</a:t>
            </a:r>
            <a:r>
              <a:rPr lang="en-US" sz="4400" b="1" dirty="0">
                <a:solidFill>
                  <a:srgbClr val="3333FF"/>
                </a:solidFill>
                <a:cs typeface="Times New Roman" panose="02020603050405020304" pitchFamily="18" charset="0"/>
              </a:rPr>
              <a:t> </a:t>
            </a:r>
            <a:r>
              <a:rPr lang="vi-VN" sz="4400" b="1" dirty="0">
                <a:solidFill>
                  <a:srgbClr val="3333FF"/>
                </a:solidFill>
                <a:cs typeface="Times New Roman" panose="02020603050405020304" pitchFamily="18" charset="0"/>
              </a:rPr>
              <a:t>3</a:t>
            </a:r>
            <a:r>
              <a:rPr lang="en-US" sz="4400" b="1" dirty="0">
                <a:solidFill>
                  <a:srgbClr val="3333FF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3333FF"/>
                </a:solidFill>
                <a:cs typeface="Times New Roman" panose="02020603050405020304" pitchFamily="18" charset="0"/>
              </a:rPr>
              <a:t>năm</a:t>
            </a:r>
            <a:r>
              <a:rPr lang="en-US" sz="4400" b="1" dirty="0">
                <a:solidFill>
                  <a:srgbClr val="3333FF"/>
                </a:solidFill>
                <a:cs typeface="Times New Roman" panose="02020603050405020304" pitchFamily="18" charset="0"/>
              </a:rPr>
              <a:t> 202</a:t>
            </a:r>
            <a:r>
              <a:rPr lang="vi-VN" sz="4400" b="1" dirty="0">
                <a:solidFill>
                  <a:srgbClr val="3333FF"/>
                </a:solidFill>
                <a:cs typeface="Times New Roman" panose="02020603050405020304" pitchFamily="18" charset="0"/>
              </a:rPr>
              <a:t>2</a:t>
            </a:r>
            <a:endParaRPr lang="en-US" sz="4400" b="1" dirty="0">
              <a:solidFill>
                <a:srgbClr val="3333FF"/>
              </a:solidFill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en-US" sz="4400" b="1" u="sng" dirty="0" err="1">
                <a:solidFill>
                  <a:srgbClr val="3333FF"/>
                </a:solidFill>
                <a:cs typeface="Times New Roman" panose="02020603050405020304" pitchFamily="18" charset="0"/>
              </a:rPr>
              <a:t>Khoa</a:t>
            </a:r>
            <a:r>
              <a:rPr lang="en-US" sz="4400" b="1" u="sng" dirty="0">
                <a:solidFill>
                  <a:srgbClr val="3333FF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u="sng" dirty="0" err="1">
                <a:solidFill>
                  <a:srgbClr val="3333FF"/>
                </a:solidFill>
                <a:cs typeface="Times New Roman" panose="02020603050405020304" pitchFamily="18" charset="0"/>
              </a:rPr>
              <a:t>học</a:t>
            </a:r>
            <a:endParaRPr lang="en-US" sz="4400" b="1" dirty="0">
              <a:solidFill>
                <a:srgbClr val="3333FF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1615440" y="1418841"/>
            <a:ext cx="8747760" cy="63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85800" y="3505200"/>
            <a:ext cx="10607040" cy="1981200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vi-VN" sz="4800" kern="0" dirty="0">
                <a:solidFill>
                  <a:srgbClr val="0000CC"/>
                </a:solidFill>
                <a:ea typeface="+mj-ea"/>
                <a:cs typeface="Times New Roman" panose="02020603050405020304" pitchFamily="18" charset="0"/>
              </a:rPr>
              <a:t>1. Sự sinh sản của động vật.</a:t>
            </a:r>
          </a:p>
          <a:p>
            <a:pPr eaLnBrk="0" hangingPunct="0">
              <a:defRPr/>
            </a:pPr>
            <a:r>
              <a:rPr lang="en-US" alt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2. </a:t>
            </a:r>
            <a:r>
              <a:rPr lang="en-US" alt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Các</a:t>
            </a:r>
            <a:r>
              <a:rPr lang="en-US" alt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cách</a:t>
            </a:r>
            <a:r>
              <a:rPr lang="en-US" alt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sinh</a:t>
            </a:r>
            <a:r>
              <a:rPr lang="en-US" alt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sản</a:t>
            </a:r>
            <a:r>
              <a:rPr lang="en-US" alt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của</a:t>
            </a:r>
            <a:r>
              <a:rPr lang="en-US" alt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động</a:t>
            </a:r>
            <a:r>
              <a:rPr lang="en-US" alt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vật</a:t>
            </a:r>
            <a:r>
              <a:rPr lang="en-US" altLang="en-US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.</a:t>
            </a:r>
            <a:endParaRPr lang="vi-VN" sz="4800" dirty="0">
              <a:solidFill>
                <a:srgbClr val="0000CC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822165"/>
      </p:ext>
    </p:extLst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914400"/>
            <a:ext cx="9372600" cy="1143000"/>
          </a:xfrm>
        </p:spPr>
        <p:txBody>
          <a:bodyPr/>
          <a:lstStyle/>
          <a:p>
            <a:pPr algn="l"/>
            <a:r>
              <a:rPr lang="vi-VN" sz="4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Sự sinh sản của động vật</a:t>
            </a:r>
          </a:p>
        </p:txBody>
      </p:sp>
      <p:sp>
        <p:nvSpPr>
          <p:cNvPr id="3" name="Text Box 16"/>
          <p:cNvSpPr txBox="1">
            <a:spLocks noChangeArrowheads="1"/>
          </p:cNvSpPr>
          <p:nvPr/>
        </p:nvSpPr>
        <p:spPr bwMode="auto">
          <a:xfrm>
            <a:off x="1066800" y="2590800"/>
            <a:ext cx="105156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7"/>
          <p:cNvSpPr txBox="1">
            <a:spLocks noChangeArrowheads="1"/>
          </p:cNvSpPr>
          <p:nvPr/>
        </p:nvSpPr>
        <p:spPr bwMode="auto">
          <a:xfrm>
            <a:off x="164691" y="630704"/>
            <a:ext cx="56388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sz="48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219" name="Text Box 8"/>
          <p:cNvSpPr txBox="1">
            <a:spLocks noChangeArrowheads="1"/>
          </p:cNvSpPr>
          <p:nvPr/>
        </p:nvSpPr>
        <p:spPr bwMode="auto">
          <a:xfrm>
            <a:off x="304799" y="4141839"/>
            <a:ext cx="5486401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sz="48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đực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220" name="Line 13"/>
          <p:cNvSpPr>
            <a:spLocks noChangeShapeType="1"/>
          </p:cNvSpPr>
          <p:nvPr/>
        </p:nvSpPr>
        <p:spPr bwMode="auto">
          <a:xfrm>
            <a:off x="6019800" y="289560"/>
            <a:ext cx="0" cy="649224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4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550" name="Text Box 14"/>
          <p:cNvSpPr txBox="1">
            <a:spLocks noChangeArrowheads="1"/>
          </p:cNvSpPr>
          <p:nvPr/>
        </p:nvSpPr>
        <p:spPr bwMode="auto">
          <a:xfrm>
            <a:off x="6477000" y="838200"/>
            <a:ext cx="51816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đực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5551" name="Text Box 15"/>
          <p:cNvSpPr txBox="1">
            <a:spLocks noChangeArrowheads="1"/>
          </p:cNvSpPr>
          <p:nvPr/>
        </p:nvSpPr>
        <p:spPr bwMode="auto">
          <a:xfrm>
            <a:off x="6248400" y="4267200"/>
            <a:ext cx="541019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đực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5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5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50" grpId="0"/>
      <p:bldP spid="6555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386&quot;/&gt;&lt;/object&gt;&lt;object type=&quot;3&quot; unique_id=&quot;10004&quot;&gt;&lt;property id=&quot;20148&quot; value=&quot;5&quot;/&gt;&lt;property id=&quot;20300&quot; value=&quot;Slide 2&quot;/&gt;&lt;property id=&quot;20307&quot; value=&quot;387&quot;/&gt;&lt;/object&gt;&lt;object type=&quot;3&quot; unique_id=&quot;10005&quot;&gt;&lt;property id=&quot;20148&quot; value=&quot;5&quot;/&gt;&lt;property id=&quot;20300&quot; value=&quot;Slide 3&quot;/&gt;&lt;property id=&quot;20307&quot; value=&quot;367&quot;/&gt;&lt;/object&gt;&lt;object type=&quot;3&quot; unique_id=&quot;10006&quot;&gt;&lt;property id=&quot;20148&quot; value=&quot;5&quot;/&gt;&lt;property id=&quot;20300&quot; value=&quot;Slide 4&quot;/&gt;&lt;property id=&quot;20307&quot; value=&quot;383&quot;/&gt;&lt;/object&gt;&lt;object type=&quot;3&quot; unique_id=&quot;10007&quot;&gt;&lt;property id=&quot;20148&quot; value=&quot;5&quot;/&gt;&lt;property id=&quot;20300&quot; value=&quot;Slide 5&quot;/&gt;&lt;property id=&quot;20307&quot; value=&quot;389&quot;/&gt;&lt;/object&gt;&lt;object type=&quot;3&quot; unique_id=&quot;10008&quot;&gt;&lt;property id=&quot;20148&quot; value=&quot;5&quot;/&gt;&lt;property id=&quot;20300&quot; value=&quot;Slide 6&quot;/&gt;&lt;property id=&quot;20307&quot; value=&quot;368&quot;/&gt;&lt;/object&gt;&lt;object type=&quot;3&quot; unique_id=&quot;10009&quot;&gt;&lt;property id=&quot;20148&quot; value=&quot;5&quot;/&gt;&lt;property id=&quot;20300&quot; value=&quot;Slide 7&quot;/&gt;&lt;property id=&quot;20307&quot; value=&quot;388&quot;/&gt;&lt;/object&gt;&lt;object type=&quot;3&quot; unique_id=&quot;10010&quot;&gt;&lt;property id=&quot;20148&quot; value=&quot;5&quot;/&gt;&lt;property id=&quot;20300&quot; value=&quot;Slide 8 - &amp;quot;1. Sự sinh sản của động vật&amp;quot;&quot;/&gt;&lt;property id=&quot;20307&quot; value=&quot;341&quot;/&gt;&lt;/object&gt;&lt;object type=&quot;3&quot; unique_id=&quot;10011&quot;&gt;&lt;property id=&quot;20148&quot; value=&quot;5&quot;/&gt;&lt;property id=&quot;20300&quot; value=&quot;Slide 9&quot;/&gt;&lt;property id=&quot;20307&quot; value=&quot;337&quot;/&gt;&lt;/object&gt;&lt;object type=&quot;3&quot; unique_id=&quot;10012&quot;&gt;&lt;property id=&quot;20148&quot; value=&quot;5&quot;/&gt;&lt;property id=&quot;20300&quot; value=&quot;Slide 10&quot;/&gt;&lt;property id=&quot;20307&quot; value=&quot;384&quot;/&gt;&lt;/object&gt;&lt;object type=&quot;3&quot; unique_id=&quot;10013&quot;&gt;&lt;property id=&quot;20148&quot; value=&quot;5&quot;/&gt;&lt;property id=&quot;20300&quot; value=&quot;Slide 11&quot;/&gt;&lt;property id=&quot;20307&quot; value=&quot;390&quot;/&gt;&lt;/object&gt;&lt;object type=&quot;3&quot; unique_id=&quot;10014&quot;&gt;&lt;property id=&quot;20148&quot; value=&quot;5&quot;/&gt;&lt;property id=&quot;20300&quot; value=&quot;Slide 12&quot;/&gt;&lt;property id=&quot;20307&quot; value=&quot;318&quot;/&gt;&lt;/object&gt;&lt;object type=&quot;3&quot; unique_id=&quot;10015&quot;&gt;&lt;property id=&quot;20148&quot; value=&quot;5&quot;/&gt;&lt;property id=&quot;20300&quot; value=&quot;Slide 13&quot;/&gt;&lt;property id=&quot;20307&quot; value=&quot;321&quot;/&gt;&lt;/object&gt;&lt;object type=&quot;3&quot; unique_id=&quot;10016&quot;&gt;&lt;property id=&quot;20148&quot; value=&quot;5&quot;/&gt;&lt;property id=&quot;20300&quot; value=&quot;Slide 14&quot;/&gt;&lt;property id=&quot;20307&quot; value=&quot;320&quot;/&gt;&lt;/object&gt;&lt;object type=&quot;3&quot; unique_id=&quot;10017&quot;&gt;&lt;property id=&quot;20148&quot; value=&quot;5&quot;/&gt;&lt;property id=&quot;20300&quot; value=&quot;Slide 15&quot;/&gt;&lt;property id=&quot;20307&quot; value=&quot;357&quot;/&gt;&lt;/object&gt;&lt;object type=&quot;3&quot; unique_id=&quot;10018&quot;&gt;&lt;property id=&quot;20148&quot; value=&quot;5&quot;/&gt;&lt;property id=&quot;20300&quot; value=&quot;Slide 16&quot;/&gt;&lt;property id=&quot;20307&quot; value=&quot;343&quot;/&gt;&lt;/object&gt;&lt;object type=&quot;3&quot; unique_id=&quot;10019&quot;&gt;&lt;property id=&quot;20148&quot; value=&quot;5&quot;/&gt;&lt;property id=&quot;20300&quot; value=&quot;Slide 17&quot;/&gt;&lt;property id=&quot;20307&quot; value=&quot;359&quot;/&gt;&lt;/object&gt;&lt;object type=&quot;3&quot; unique_id=&quot;10020&quot;&gt;&lt;property id=&quot;20148&quot; value=&quot;5&quot;/&gt;&lt;property id=&quot;20300&quot; value=&quot;Slide 18&quot;/&gt;&lt;property id=&quot;20307&quot; value=&quot;360&quot;/&gt;&lt;/object&gt;&lt;object type=&quot;3&quot; unique_id=&quot;10021&quot;&gt;&lt;property id=&quot;20148&quot; value=&quot;5&quot;/&gt;&lt;property id=&quot;20300&quot; value=&quot;Slide 19&quot;/&gt;&lt;property id=&quot;20307&quot; value=&quot;381&quot;/&gt;&lt;/object&gt;&lt;object type=&quot;3&quot; unique_id=&quot;10023&quot;&gt;&lt;property id=&quot;20148&quot; value=&quot;5&quot;/&gt;&lt;property id=&quot;20300&quot; value=&quot;Slide 20&quot;/&gt;&lt;property id=&quot;20307&quot; value=&quot;348&quot;/&gt;&lt;/object&gt;&lt;object type=&quot;3&quot; unique_id=&quot;10024&quot;&gt;&lt;property id=&quot;20148&quot; value=&quot;5&quot;/&gt;&lt;property id=&quot;20300&quot; value=&quot;Slide 21&quot;/&gt;&lt;property id=&quot;20307&quot; value=&quot;349&quot;/&gt;&lt;/object&gt;&lt;object type=&quot;3&quot; unique_id=&quot;10025&quot;&gt;&lt;property id=&quot;20148&quot; value=&quot;5&quot;/&gt;&lt;property id=&quot;20300&quot; value=&quot;Slide 22&quot;/&gt;&lt;property id=&quot;20307&quot; value=&quot;350&quot;/&gt;&lt;/object&gt;&lt;object type=&quot;3&quot; unique_id=&quot;10026&quot;&gt;&lt;property id=&quot;20148&quot; value=&quot;5&quot;/&gt;&lt;property id=&quot;20300&quot; value=&quot;Slide 23&quot;/&gt;&lt;property id=&quot;20307&quot; value=&quot;351&quot;/&gt;&lt;/object&gt;&lt;object type=&quot;3&quot; unique_id=&quot;10027&quot;&gt;&lt;property id=&quot;20148&quot; value=&quot;5&quot;/&gt;&lt;property id=&quot;20300&quot; value=&quot;Slide 24&quot;/&gt;&lt;property id=&quot;20307&quot; value=&quot;352&quot;/&gt;&lt;/object&gt;&lt;object type=&quot;3&quot; unique_id=&quot;10028&quot;&gt;&lt;property id=&quot;20148&quot; value=&quot;5&quot;/&gt;&lt;property id=&quot;20300&quot; value=&quot;Slide 25&quot;/&gt;&lt;property id=&quot;20307&quot; value=&quot;353&quot;/&gt;&lt;/object&gt;&lt;object type=&quot;3&quot; unique_id=&quot;10029&quot;&gt;&lt;property id=&quot;20148&quot; value=&quot;5&quot;/&gt;&lt;property id=&quot;20300&quot; value=&quot;Slide 26&quot;/&gt;&lt;property id=&quot;20307&quot; value=&quot;369&quot;/&gt;&lt;/object&gt;&lt;object type=&quot;3&quot; unique_id=&quot;10030&quot;&gt;&lt;property id=&quot;20148&quot; value=&quot;5&quot;/&gt;&lt;property id=&quot;20300&quot; value=&quot;Slide 27&quot;/&gt;&lt;property id=&quot;20307&quot; value=&quot;375&quot;/&gt;&lt;/object&gt;&lt;/object&gt;&lt;object type=&quot;8&quot; unique_id=&quot;1006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2997</TotalTime>
  <Words>812</Words>
  <Application>Microsoft Office PowerPoint</Application>
  <PresentationFormat>Custom</PresentationFormat>
  <Paragraphs>117</Paragraphs>
  <Slides>27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.VnTime</vt:lpstr>
      <vt:lpstr>Architecture</vt:lpstr>
      <vt:lpstr>Arial</vt:lpstr>
      <vt:lpstr>Times New Roman</vt:lpstr>
      <vt:lpstr>Default Design</vt:lpstr>
      <vt:lpstr>1_Default Design</vt:lpstr>
      <vt:lpstr>2_Default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Sự sinh sản của động vật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Admin</cp:lastModifiedBy>
  <cp:revision>365</cp:revision>
  <dcterms:created xsi:type="dcterms:W3CDTF">2010-01-20T14:56:19Z</dcterms:created>
  <dcterms:modified xsi:type="dcterms:W3CDTF">2022-03-29T23:44:44Z</dcterms:modified>
</cp:coreProperties>
</file>