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4"/>
  </p:notesMasterIdLst>
  <p:sldIdLst>
    <p:sldId id="303" r:id="rId2"/>
    <p:sldId id="326" r:id="rId3"/>
    <p:sldId id="293" r:id="rId4"/>
    <p:sldId id="317" r:id="rId5"/>
    <p:sldId id="318" r:id="rId6"/>
    <p:sldId id="294" r:id="rId7"/>
    <p:sldId id="307" r:id="rId8"/>
    <p:sldId id="319" r:id="rId9"/>
    <p:sldId id="295" r:id="rId10"/>
    <p:sldId id="297" r:id="rId11"/>
    <p:sldId id="308" r:id="rId12"/>
    <p:sldId id="320" r:id="rId13"/>
    <p:sldId id="321" r:id="rId14"/>
    <p:sldId id="322" r:id="rId15"/>
    <p:sldId id="298" r:id="rId16"/>
    <p:sldId id="323" r:id="rId17"/>
    <p:sldId id="325" r:id="rId18"/>
    <p:sldId id="299" r:id="rId19"/>
    <p:sldId id="312" r:id="rId20"/>
    <p:sldId id="313" r:id="rId21"/>
    <p:sldId id="314" r:id="rId22"/>
    <p:sldId id="31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8F1"/>
    <a:srgbClr val="FF0000"/>
    <a:srgbClr val="197F97"/>
    <a:srgbClr val="E12742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7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2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AB198-05EF-4421-8D03-BC1DF144555D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2B1E9A-E718-418C-867F-5D989214D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61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UTM Avo" panose="02040603050506020204" pitchFamily="18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6BBFD17B-D166-40AF-9627-1FB3187FEC8D}"/>
              </a:ext>
            </a:extLst>
          </p:cNvPr>
          <p:cNvSpPr/>
          <p:nvPr userDrawn="1"/>
        </p:nvSpPr>
        <p:spPr>
          <a:xfrm>
            <a:off x="11008796" y="2766"/>
            <a:ext cx="1284651" cy="138788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468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680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94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9AD1DDED-7DF5-4CD6-A1A3-FC0C2ECC92B2}"/>
              </a:ext>
            </a:extLst>
          </p:cNvPr>
          <p:cNvSpPr/>
          <p:nvPr userDrawn="1"/>
        </p:nvSpPr>
        <p:spPr>
          <a:xfrm>
            <a:off x="1105060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461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6199" y="-66674"/>
            <a:ext cx="12268200" cy="69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808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587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77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9;p11">
            <a:extLst>
              <a:ext uri="{FF2B5EF4-FFF2-40B4-BE49-F238E27FC236}">
                <a16:creationId xmlns:a16="http://schemas.microsoft.com/office/drawing/2014/main" xmlns="" id="{883D005B-8B11-4FA0-82A2-9A260DE5898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68826"/>
            <a:ext cx="12513464" cy="700053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20C92834-F07F-4579-8623-1CF3469E4D08}"/>
              </a:ext>
            </a:extLst>
          </p:cNvPr>
          <p:cNvSpPr/>
          <p:nvPr userDrawn="1"/>
        </p:nvSpPr>
        <p:spPr>
          <a:xfrm>
            <a:off x="10907349" y="154887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722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738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228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671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164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09"/>
              <a:t>8/24/2022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0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75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674" r:id="rId6"/>
    <p:sldLayoutId id="2147483675" r:id="rId7"/>
    <p:sldLayoutId id="2147483676" r:id="rId8"/>
    <p:sldLayoutId id="2147483677" r:id="rId9"/>
    <p:sldLayoutId id="2147483723" r:id="rId10"/>
    <p:sldLayoutId id="2147483724" r:id="rId11"/>
    <p:sldLayoutId id="214748373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JP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14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DA144B1-BC48-4FB5-81A0-5EEE0F41D92F}"/>
              </a:ext>
            </a:extLst>
          </p:cNvPr>
          <p:cNvSpPr/>
          <p:nvPr/>
        </p:nvSpPr>
        <p:spPr>
          <a:xfrm>
            <a:off x="4019174" y="1648606"/>
            <a:ext cx="4153702" cy="2346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7: đ – e 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08EF6DA-C8F1-435A-8108-A2019195E96B}"/>
              </a:ext>
            </a:extLst>
          </p:cNvPr>
          <p:cNvSpPr/>
          <p:nvPr/>
        </p:nvSpPr>
        <p:spPr>
          <a:xfrm>
            <a:off x="9467278" y="9993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FE75980-B8E4-42A9-95B4-7B4E5FA54707}"/>
              </a:ext>
            </a:extLst>
          </p:cNvPr>
          <p:cNvSpPr/>
          <p:nvPr/>
        </p:nvSpPr>
        <p:spPr>
          <a:xfrm>
            <a:off x="11039823" y="684711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477" y="616357"/>
            <a:ext cx="2260516" cy="27168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2873" y="1133950"/>
            <a:ext cx="2826734" cy="2120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5298" y="776118"/>
            <a:ext cx="2014730" cy="23973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6404" y="1095183"/>
            <a:ext cx="3120166" cy="20763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0" y="4495175"/>
            <a:ext cx="2820473" cy="19855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50974" y="4495175"/>
            <a:ext cx="3204324" cy="19900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/>
          <a:srcRect b="9791"/>
          <a:stretch/>
        </p:blipFill>
        <p:spPr>
          <a:xfrm>
            <a:off x="6649343" y="4495175"/>
            <a:ext cx="2556870" cy="19900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00258" y="4495175"/>
            <a:ext cx="2552221" cy="19900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46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t="1" b="6789"/>
          <a:stretch/>
        </p:blipFill>
        <p:spPr>
          <a:xfrm>
            <a:off x="6055218" y="414801"/>
            <a:ext cx="6096000" cy="64431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b="5605"/>
          <a:stretch/>
        </p:blipFill>
        <p:spPr>
          <a:xfrm>
            <a:off x="0" y="414802"/>
            <a:ext cx="6055218" cy="6443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79649" y="478302"/>
            <a:ext cx="907781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UTM Avo" panose="02040603050506020204" pitchFamily="18" charset="0"/>
              </a:rPr>
              <a:t>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0076" y="507113"/>
            <a:ext cx="92157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UTM Avo" panose="02040603050506020204" pitchFamily="18" charset="0"/>
              </a:rPr>
              <a:t>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690" y="1699106"/>
            <a:ext cx="1752615" cy="21064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32222" y="1920659"/>
            <a:ext cx="2170215" cy="16276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90356" y="1759380"/>
            <a:ext cx="1811881" cy="21559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92121" y="4498937"/>
            <a:ext cx="2314825" cy="15404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1247" y="4724567"/>
            <a:ext cx="2252163" cy="15854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43802" y="4623866"/>
            <a:ext cx="2636274" cy="16372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3"/>
          <a:srcRect b="9791"/>
          <a:stretch/>
        </p:blipFill>
        <p:spPr>
          <a:xfrm>
            <a:off x="6477115" y="1920659"/>
            <a:ext cx="2157753" cy="16794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365911" y="3880240"/>
            <a:ext cx="123792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2060"/>
                </a:solidFill>
                <a:latin typeface="UTM Avo" panose="02040603050506020204" pitchFamily="18" charset="0"/>
              </a:rPr>
              <a:t>đèn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137430" y="3703996"/>
            <a:ext cx="1099032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197F97"/>
                </a:solidFill>
                <a:latin typeface="UTM Avo" panose="02040603050506020204" pitchFamily="18" charset="0"/>
              </a:rPr>
              <a:t>tre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63428" y="3967801"/>
            <a:ext cx="133952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C00000"/>
                </a:solidFill>
                <a:latin typeface="UTM Avo" panose="02040603050506020204" pitchFamily="18" charset="0"/>
              </a:rPr>
              <a:t>đàn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45486" y="5925291"/>
            <a:ext cx="116402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70C0"/>
                </a:solidFill>
                <a:latin typeface="UTM Avo" panose="02040603050506020204" pitchFamily="18" charset="0"/>
              </a:rPr>
              <a:t>đá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59466" y="5963309"/>
            <a:ext cx="99137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E12742"/>
                </a:solidFill>
                <a:latin typeface="UTM Avo" panose="02040603050506020204" pitchFamily="18" charset="0"/>
              </a:rPr>
              <a:t>xe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72128" y="5963309"/>
            <a:ext cx="937322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7030A0"/>
                </a:solidFill>
                <a:latin typeface="UTM Avo" panose="02040603050506020204" pitchFamily="18" charset="0"/>
              </a:rPr>
              <a:t>ve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49778" y="3703996"/>
            <a:ext cx="974776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2060"/>
                </a:solidFill>
                <a:latin typeface="UTM Avo" panose="02040603050506020204" pitchFamily="18" charset="0"/>
              </a:rPr>
              <a:t>sẻ</a:t>
            </a:r>
          </a:p>
        </p:txBody>
      </p:sp>
    </p:spTree>
    <p:extLst>
      <p:ext uri="{BB962C8B-B14F-4D97-AF65-F5344CB8AC3E}">
        <p14:creationId xmlns:p14="http://schemas.microsoft.com/office/powerpoint/2010/main" val="3564629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ABCD214-9B59-4D23-A5BE-1D00AC6C0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500"/>
            <a:ext cx="12192000" cy="6400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7361358-9E35-DD4F-9CAA-18FE7EFD3189}"/>
              </a:ext>
            </a:extLst>
          </p:cNvPr>
          <p:cNvSpPr txBox="1"/>
          <p:nvPr/>
        </p:nvSpPr>
        <p:spPr>
          <a:xfrm>
            <a:off x="1830289" y="2983180"/>
            <a:ext cx="107796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solidFill>
                  <a:srgbClr val="FF0000"/>
                </a:solidFill>
                <a:latin typeface="Utm avo" panose="02040603050506020204" pitchFamily="18" charset="0"/>
              </a:rPr>
              <a:t>NGHỈ GIẢI </a:t>
            </a:r>
            <a:r>
              <a:rPr lang="en-US" sz="8000" b="1" dirty="0">
                <a:solidFill>
                  <a:srgbClr val="FF0000"/>
                </a:solidFill>
                <a:latin typeface="Utm avo" panose="02040603050506020204" pitchFamily="18" charset="0"/>
              </a:rPr>
              <a:t>LAO</a:t>
            </a:r>
          </a:p>
        </p:txBody>
      </p:sp>
    </p:spTree>
    <p:extLst>
      <p:ext uri="{BB962C8B-B14F-4D97-AF65-F5344CB8AC3E}">
        <p14:creationId xmlns:p14="http://schemas.microsoft.com/office/powerpoint/2010/main" val="141526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same Street- If You're Happy and You Know It Lyric Video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1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19100"/>
            <a:ext cx="12192000" cy="643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067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9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9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0650" y="1149531"/>
            <a:ext cx="4971784" cy="4725166"/>
          </a:xfrm>
          <a:prstGeom prst="rect">
            <a:avLst/>
          </a:prstGeom>
          <a:effectLst>
            <a:outerShdw blurRad="228600" dist="38100" dir="19800000" sx="102000" sy="102000" algn="tl" rotWithShape="0">
              <a:prstClr val="black">
                <a:alpha val="67000"/>
              </a:prstClr>
            </a:outerShdw>
          </a:effectLst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355" y="232455"/>
            <a:ext cx="4402552" cy="57636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04247" y="1269771"/>
            <a:ext cx="32266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6600" b="1">
                <a:solidFill>
                  <a:prstClr val="black"/>
                </a:solidFill>
                <a:latin typeface="UTM Avo" panose="02040603050506020204" pitchFamily="18" charset="0"/>
              </a:rPr>
              <a:t>TẬP </a:t>
            </a:r>
            <a:r>
              <a:rPr kumimoji="0" lang="vi-VN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ĐỌC</a:t>
            </a:r>
            <a:r>
              <a:rPr kumimoji="0" lang="vi-VN" sz="7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图片 8" descr="觅元素58b0fbac4bf9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98" y="5625939"/>
            <a:ext cx="6605516" cy="8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79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550" y="469963"/>
            <a:ext cx="12167449" cy="63880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8507" y="-53258"/>
            <a:ext cx="5368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UTM Avo" panose="02040603050506020204" pitchFamily="18" charset="0"/>
              </a:rPr>
              <a:t>4. TẬP ĐỌC</a:t>
            </a:r>
          </a:p>
        </p:txBody>
      </p:sp>
    </p:spTree>
    <p:extLst>
      <p:ext uri="{BB962C8B-B14F-4D97-AF65-F5344CB8AC3E}">
        <p14:creationId xmlns:p14="http://schemas.microsoft.com/office/powerpoint/2010/main" val="2312161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3852" y="301574"/>
            <a:ext cx="4376446" cy="57625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03567" y="1368746"/>
            <a:ext cx="27475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7200" b="1">
                <a:solidFill>
                  <a:prstClr val="black"/>
                </a:solidFill>
                <a:latin typeface="UTM Avo" panose="02040603050506020204" pitchFamily="18" charset="0"/>
              </a:rPr>
              <a:t>TẬP</a:t>
            </a:r>
            <a:endParaRPr kumimoji="0" lang="vi-VN" sz="7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VIẾT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4" name="Picture 3" descr="Phim Hoạt Hình Học Sinh Học Sinh Cậu Bé, Phim Hoạt Hình, Nhà, Suốt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87" b="96250" l="9844" r="91719">
                        <a14:foregroundMark x1="42031" y1="53125" x2="71406" y2="82500"/>
                        <a14:foregroundMark x1="64219" y1="50469" x2="36094" y2="79219"/>
                        <a14:foregroundMark x1="46563" y1="49063" x2="57031" y2="49844"/>
                        <a14:foregroundMark x1="39375" y1="53125" x2="40000" y2="5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878" y="742791"/>
            <a:ext cx="6569121" cy="528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8" descr="觅元素58b0fbac4bf9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023" y="5622865"/>
            <a:ext cx="6578221" cy="88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1749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428" y="1630680"/>
            <a:ext cx="12105572" cy="3792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6758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178596" y="217713"/>
            <a:ext cx="3198578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5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vi-VN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Tập viết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4" name="6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2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925591"/>
            <a:ext cx="12192000" cy="589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73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inh-nen-powerpoint-dep-nhat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19100"/>
            <a:ext cx="12192000" cy="6438900"/>
          </a:xfrm>
          <a:prstGeom prst="rect">
            <a:avLst/>
          </a:prstGeom>
        </p:spPr>
      </p:pic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032000" y="1066802"/>
            <a:ext cx="8060267" cy="1733680"/>
          </a:xfrm>
          <a:prstGeom prst="rect">
            <a:avLst/>
          </a:prstGeom>
          <a:solidFill>
            <a:srgbClr val="FFFF00"/>
          </a:solidFill>
          <a:ln w="12700" cap="sq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0666"/>
          </a:p>
        </p:txBody>
      </p:sp>
      <p:sp>
        <p:nvSpPr>
          <p:cNvPr id="14" name="WordArt 15"/>
          <p:cNvSpPr>
            <a:spLocks noChangeArrowheads="1" noChangeShapeType="1" noTextEdit="1"/>
          </p:cNvSpPr>
          <p:nvPr/>
        </p:nvSpPr>
        <p:spPr bwMode="auto">
          <a:xfrm>
            <a:off x="2352675" y="1338943"/>
            <a:ext cx="7503584" cy="132556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4800" kern="10">
                <a:ln w="19050" cap="sq">
                  <a:solidFill>
                    <a:srgbClr val="000099"/>
                  </a:solidFill>
                  <a:round/>
                  <a:headEnd type="none" w="sm" len="sm"/>
                  <a:tailEnd type="none" w="sm" len="sm"/>
                </a:ln>
                <a:solidFill>
                  <a:srgbClr val="CC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UTM Avo" panose="02040603050506020204" pitchFamily="18" charset="0"/>
                <a:cs typeface="Times New Roman"/>
              </a:rPr>
              <a:t>VIẾT BẢNG CON</a:t>
            </a:r>
            <a:endParaRPr lang="en-US" sz="4800" kern="10" dirty="0">
              <a:ln w="19050" cap="sq">
                <a:solidFill>
                  <a:srgbClr val="000099"/>
                </a:solidFill>
                <a:round/>
                <a:headEnd type="none" w="sm" len="sm"/>
                <a:tailEnd type="none" w="sm" len="sm"/>
              </a:ln>
              <a:solidFill>
                <a:srgbClr val="CC3300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3479800" y="2803526"/>
            <a:ext cx="5198533" cy="3060700"/>
            <a:chOff x="1624" y="1384"/>
            <a:chExt cx="2456" cy="1928"/>
          </a:xfrm>
        </p:grpSpPr>
        <p:sp>
          <p:nvSpPr>
            <p:cNvPr id="18" name="Rectangle 10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624" y="1384"/>
              <a:ext cx="2456" cy="1928"/>
            </a:xfrm>
            <a:prstGeom prst="rect">
              <a:avLst/>
            </a:prstGeom>
            <a:solidFill>
              <a:srgbClr val="009900"/>
            </a:solidFill>
            <a:ln w="57150" cmpd="thinThick">
              <a:solidFill>
                <a:srgbClr val="CCFF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800">
                <a:latin typeface="VNI-Times" pitchFamily="2" charset="0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2616" y="2488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 rot="-1403113">
              <a:off x="2600" y="2184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687688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023A449-7615-42B2-A527-C89C1B4B3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"/>
            <a:ext cx="12119212" cy="6515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02B3848-4807-4229-97CA-F2EC5EB77B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66651">
            <a:off x="7022618" y="5586850"/>
            <a:ext cx="368565" cy="4914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ADBE4A7-219B-419D-869C-7DF6E26676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8054">
            <a:off x="7330346" y="5326044"/>
            <a:ext cx="326938" cy="7859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78CBD72-C893-4801-8DE8-1AB8AE51D2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376" y="551029"/>
            <a:ext cx="2488441" cy="201445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054338" y="3967645"/>
            <a:ext cx="42482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  <a:latin typeface="UTM Avo" panose="02040603050506020204" pitchFamily="18" charset="0"/>
              </a:rPr>
              <a:t>KHỞI ĐỘNG</a:t>
            </a:r>
            <a:endParaRPr lang="en-US" sz="54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44568" y="551029"/>
            <a:ext cx="3282696" cy="1707539"/>
          </a:xfrm>
          <a:prstGeom prst="rect">
            <a:avLst/>
          </a:prstGeom>
          <a:solidFill>
            <a:srgbClr val="EBE8F1"/>
          </a:solidFill>
          <a:ln>
            <a:solidFill>
              <a:srgbClr val="EBE8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6407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3765A5E-D889-4843-B7B0-7AEB411E0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33" y="433104"/>
            <a:ext cx="11302933" cy="642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89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84531CA-22EC-4A4C-910F-F0CE7040E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68" y="412769"/>
            <a:ext cx="11262264" cy="644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14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3429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87430" y="1111654"/>
            <a:ext cx="14208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>
                <a:latin typeface="UTM Avo" panose="02040603050506020204" pitchFamily="18" charset="0"/>
              </a:rPr>
              <a:t>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87429" y="3866577"/>
            <a:ext cx="14208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>
                <a:latin typeface="UTM Avo" panose="02040603050506020204" pitchFamily="18" charset="0"/>
              </a:rPr>
              <a:t>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59805" y="1111654"/>
            <a:ext cx="14208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>
                <a:latin typeface="UTM Avo" panose="02040603050506020204" pitchFamily="18" charset="0"/>
              </a:rPr>
              <a:t>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59804" y="3843478"/>
            <a:ext cx="14208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>
                <a:latin typeface="UTM Avo" panose="02040603050506020204" pitchFamily="18" charset="0"/>
              </a:rPr>
              <a:t>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87429" y="1111653"/>
            <a:ext cx="14208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>
                <a:solidFill>
                  <a:srgbClr val="0070C0"/>
                </a:solidFill>
                <a:latin typeface="UTM Avo" panose="02040603050506020204" pitchFamily="18" charset="0"/>
              </a:rPr>
              <a:t>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87428" y="3866577"/>
            <a:ext cx="14208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>
                <a:solidFill>
                  <a:srgbClr val="0070C0"/>
                </a:solidFill>
                <a:latin typeface="UTM Avo" panose="02040603050506020204" pitchFamily="18" charset="0"/>
              </a:rPr>
              <a:t>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59804" y="1111653"/>
            <a:ext cx="14208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>
                <a:solidFill>
                  <a:srgbClr val="FF0000"/>
                </a:solidFill>
                <a:latin typeface="UTM Avo" panose="02040603050506020204" pitchFamily="18" charset="0"/>
              </a:rPr>
              <a:t>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60494" y="3843477"/>
            <a:ext cx="14208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>
                <a:solidFill>
                  <a:srgbClr val="FF0000"/>
                </a:solidFill>
                <a:latin typeface="UTM Avo" panose="02040603050506020204" pitchFamily="18" charset="0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210978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7361358-9E35-DD4F-9CAA-18FE7EFD3189}"/>
              </a:ext>
            </a:extLst>
          </p:cNvPr>
          <p:cNvSpPr txBox="1"/>
          <p:nvPr/>
        </p:nvSpPr>
        <p:spPr>
          <a:xfrm>
            <a:off x="706191" y="2497976"/>
            <a:ext cx="1077961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err="1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11500" b="1">
                <a:solidFill>
                  <a:srgbClr val="FF0000"/>
                </a:solidFill>
                <a:latin typeface="Utm avo" panose="02040603050506020204" pitchFamily="18" charset="0"/>
              </a:rPr>
              <a:t> 7:  đ - e</a:t>
            </a:r>
            <a:endParaRPr lang="en-US" sz="11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58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52" y="228744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xmlns="" id="{7DF390D5-FD81-4C0B-95D5-90A528D13082}"/>
              </a:ext>
            </a:extLst>
          </p:cNvPr>
          <p:cNvSpPr/>
          <p:nvPr/>
        </p:nvSpPr>
        <p:spPr>
          <a:xfrm>
            <a:off x="5588785" y="3145233"/>
            <a:ext cx="6016487" cy="1373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6600" b="1" kern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LÀM QUEN</a:t>
            </a:r>
            <a:endParaRPr lang="en-US" sz="6600" b="1" kern="0" dirty="0">
              <a:solidFill>
                <a:srgbClr val="FF0000"/>
              </a:solidFill>
              <a:latin typeface="UTM Avo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644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/>
          <p:cNvSpPr/>
          <p:nvPr/>
        </p:nvSpPr>
        <p:spPr>
          <a:xfrm>
            <a:off x="292051" y="1527560"/>
            <a:ext cx="3066757" cy="971729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UTM Avo" panose="02040603050506020204" pitchFamily="18" charset="0"/>
              </a:rPr>
              <a:t>1.LÀM QUEN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8808" y="1222760"/>
            <a:ext cx="8362950" cy="38195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94363" y="5042285"/>
            <a:ext cx="16459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latin typeface="UTM Avo" panose="02040603050506020204" pitchFamily="18" charset="0"/>
              </a:rPr>
              <a:t>đe</a:t>
            </a:r>
          </a:p>
        </p:txBody>
      </p:sp>
    </p:spTree>
    <p:extLst>
      <p:ext uri="{BB962C8B-B14F-4D97-AF65-F5344CB8AC3E}">
        <p14:creationId xmlns:p14="http://schemas.microsoft.com/office/powerpoint/2010/main" val="3723111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849583" y="2161618"/>
            <a:ext cx="4003999" cy="2203940"/>
            <a:chOff x="5653548" y="1681315"/>
            <a:chExt cx="2190243" cy="1268362"/>
          </a:xfrm>
        </p:grpSpPr>
        <p:sp>
          <p:nvSpPr>
            <p:cNvPr id="3" name="Rectangle 2"/>
            <p:cNvSpPr/>
            <p:nvPr/>
          </p:nvSpPr>
          <p:spPr>
            <a:xfrm>
              <a:off x="5653548" y="1681316"/>
              <a:ext cx="1033493" cy="1268361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748446" y="1681315"/>
              <a:ext cx="1095345" cy="1268361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/>
          <p:cNvSpPr/>
          <p:nvPr/>
        </p:nvSpPr>
        <p:spPr>
          <a:xfrm>
            <a:off x="3966106" y="1836290"/>
            <a:ext cx="834146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600" b="1" dirty="0">
                <a:solidFill>
                  <a:srgbClr val="00B050"/>
                </a:solidFill>
                <a:latin typeface="UTM Avo" panose="02040603050506020204" pitchFamily="18" charset="0"/>
              </a:rPr>
              <a:t>đ</a:t>
            </a:r>
            <a:endParaRPr lang="en-US" sz="16600" dirty="0">
              <a:solidFill>
                <a:srgbClr val="00B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63946" y="1836290"/>
            <a:ext cx="1560042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600" b="1" dirty="0">
                <a:solidFill>
                  <a:srgbClr val="FF0000"/>
                </a:solidFill>
                <a:latin typeface="UTM Avo" panose="02040603050506020204" pitchFamily="18" charset="0"/>
              </a:rPr>
              <a:t>e</a:t>
            </a:r>
            <a:endParaRPr lang="en-US" sz="1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57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03" y="1516082"/>
            <a:ext cx="6243163" cy="5044252"/>
          </a:xfrm>
          <a:prstGeom prst="rect">
            <a:avLst/>
          </a:prstGeom>
        </p:spPr>
      </p:pic>
      <p:sp>
        <p:nvSpPr>
          <p:cNvPr id="5" name="流程图: 数据 13"/>
          <p:cNvSpPr/>
          <p:nvPr/>
        </p:nvSpPr>
        <p:spPr>
          <a:xfrm>
            <a:off x="3606154" y="740394"/>
            <a:ext cx="5157413" cy="518370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FF0000">
              <a:alpha val="27000"/>
            </a:srgb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6" name="流程图: 数据 13"/>
          <p:cNvSpPr/>
          <p:nvPr/>
        </p:nvSpPr>
        <p:spPr>
          <a:xfrm>
            <a:off x="4171683" y="483076"/>
            <a:ext cx="4026354" cy="489621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62935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7" name="TextBox 76"/>
          <p:cNvSpPr txBox="1"/>
          <p:nvPr/>
        </p:nvSpPr>
        <p:spPr>
          <a:xfrm>
            <a:off x="4710901" y="442223"/>
            <a:ext cx="24913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 spc="300">
                <a:solidFill>
                  <a:srgbClr val="0070C0"/>
                </a:solidFill>
                <a:latin typeface="造字工房悦黑体验版常规体" pitchFamily="50" charset="-122"/>
                <a:ea typeface="造字工房悦黑体验版常规体" pitchFamily="50" charset="-122"/>
              </a:defRPr>
            </a:lvl1pPr>
          </a:lstStyle>
          <a:p>
            <a:pPr>
              <a:defRPr/>
            </a:pPr>
            <a:r>
              <a:rPr lang="vi-VN" sz="2800" b="1">
                <a:solidFill>
                  <a:schemeClr val="bg1"/>
                </a:solidFill>
                <a:latin typeface="UTM Avo" panose="02040603050506020204" pitchFamily="18" charset="0"/>
              </a:rPr>
              <a:t>BẢNG GÀI</a:t>
            </a:r>
            <a:r>
              <a:rPr lang="vi-VN" sz="2800" b="1" spc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endParaRPr lang="en-US" sz="2800" b="1" spc="0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92198" y="2038717"/>
            <a:ext cx="32555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noProof="0">
                <a:solidFill>
                  <a:srgbClr val="FF0000"/>
                </a:solidFill>
                <a:latin typeface="UTM Avo" panose="02040603050506020204" pitchFamily="18" charset="0"/>
              </a:rPr>
              <a:t>đ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49514" y="4025526"/>
            <a:ext cx="27015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9600" b="1">
                <a:solidFill>
                  <a:srgbClr val="FF0000"/>
                </a:solidFill>
                <a:latin typeface="UTM Avo" panose="02040603050506020204" pitchFamily="18" charset="0"/>
              </a:rPr>
              <a:t>e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89708" y="2935221"/>
            <a:ext cx="27015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9600" b="1">
                <a:solidFill>
                  <a:srgbClr val="FF0000"/>
                </a:solidFill>
                <a:latin typeface="UTM Avo" panose="02040603050506020204" pitchFamily="18" charset="0"/>
              </a:rPr>
              <a:t>đe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22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1" b="6789"/>
          <a:stretch/>
        </p:blipFill>
        <p:spPr>
          <a:xfrm>
            <a:off x="6055218" y="427502"/>
            <a:ext cx="6096000" cy="64304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b="5605"/>
          <a:stretch/>
        </p:blipFill>
        <p:spPr>
          <a:xfrm>
            <a:off x="0" y="427502"/>
            <a:ext cx="6055218" cy="64304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79649" y="478302"/>
            <a:ext cx="114913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UTM Avo" panose="02040603050506020204" pitchFamily="18" charset="0"/>
              </a:rPr>
              <a:t>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03218" y="591086"/>
            <a:ext cx="114913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UTM Avo" panose="02040603050506020204" pitchFamily="18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024137800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71</Words>
  <Application>Microsoft Office PowerPoint</Application>
  <PresentationFormat>Widescreen</PresentationFormat>
  <Paragraphs>42</Paragraphs>
  <Slides>22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inpin heiti</vt:lpstr>
      <vt:lpstr>Lato Regular</vt:lpstr>
      <vt:lpstr>宋体</vt:lpstr>
      <vt:lpstr>字魂7号-温暖童稚体</vt:lpstr>
      <vt:lpstr>造字工房悦黑体验版常规体</vt:lpstr>
      <vt:lpstr>Arial</vt:lpstr>
      <vt:lpstr>Calibri</vt:lpstr>
      <vt:lpstr>Times New Roman</vt:lpstr>
      <vt:lpstr>Utm avo</vt:lpstr>
      <vt:lpstr>Utm avo</vt:lpstr>
      <vt:lpstr>VNI-Times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Thảo Vũ</cp:lastModifiedBy>
  <cp:revision>104</cp:revision>
  <dcterms:created xsi:type="dcterms:W3CDTF">2020-08-03T08:33:18Z</dcterms:created>
  <dcterms:modified xsi:type="dcterms:W3CDTF">2022-08-24T03:36:44Z</dcterms:modified>
</cp:coreProperties>
</file>