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12520" r:id="rId2"/>
    <p:sldId id="2007577456" r:id="rId3"/>
    <p:sldId id="2007577457" r:id="rId4"/>
    <p:sldId id="2007577458" r:id="rId5"/>
    <p:sldId id="2007577459" r:id="rId6"/>
    <p:sldId id="2007577451" r:id="rId7"/>
    <p:sldId id="7622" r:id="rId8"/>
    <p:sldId id="9615" r:id="rId9"/>
    <p:sldId id="2007577460" r:id="rId10"/>
    <p:sldId id="9591" r:id="rId11"/>
    <p:sldId id="9631" r:id="rId12"/>
    <p:sldId id="9637" r:id="rId13"/>
    <p:sldId id="2007577461" r:id="rId14"/>
    <p:sldId id="2007577452" r:id="rId15"/>
    <p:sldId id="365" r:id="rId16"/>
    <p:sldId id="525" r:id="rId17"/>
    <p:sldId id="526" r:id="rId18"/>
    <p:sldId id="529" r:id="rId19"/>
    <p:sldId id="2007577462" r:id="rId20"/>
    <p:sldId id="2007577453" r:id="rId21"/>
    <p:sldId id="3184" r:id="rId22"/>
    <p:sldId id="290" r:id="rId23"/>
    <p:sldId id="296" r:id="rId24"/>
    <p:sldId id="2007577463" r:id="rId25"/>
    <p:sldId id="2007577464" r:id="rId26"/>
    <p:sldId id="2007577465" r:id="rId2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3F3"/>
    <a:srgbClr val="0000FF"/>
    <a:srgbClr val="EDFAFA"/>
    <a:srgbClr val="ECFAFA"/>
    <a:srgbClr val="B9E8E2"/>
    <a:srgbClr val="DDF7F6"/>
    <a:srgbClr val="D4663B"/>
    <a:srgbClr val="D7663A"/>
    <a:srgbClr val="4C672F"/>
    <a:srgbClr val="5A77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30" autoAdjust="0"/>
    <p:restoredTop sz="94660"/>
  </p:normalViewPr>
  <p:slideViewPr>
    <p:cSldViewPr snapToGrid="0" showGuides="1">
      <p:cViewPr varScale="1">
        <p:scale>
          <a:sx n="100" d="100"/>
          <a:sy n="100" d="100"/>
        </p:scale>
        <p:origin x="1062" y="114"/>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339547-7009-4ED8-A0AB-0DA5AA78026A}" type="datetimeFigureOut">
              <a:rPr lang="zh-CN" altLang="en-US" smtClean="0"/>
              <a:t>2023/6/10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BB3FB9-716A-4E96-A61F-AE3A63A7E49B}" type="slidenum">
              <a:rPr lang="zh-CN" altLang="en-US" smtClean="0"/>
              <a:t>‹#›</a:t>
            </a:fld>
            <a:endParaRPr lang="zh-CN" altLang="en-US"/>
          </a:p>
        </p:txBody>
      </p:sp>
    </p:spTree>
    <p:extLst>
      <p:ext uri="{BB962C8B-B14F-4D97-AF65-F5344CB8AC3E}">
        <p14:creationId xmlns:p14="http://schemas.microsoft.com/office/powerpoint/2010/main" val="3009783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1829801-F5C8-493A-ACDC-87166B4B083A}" type="slidenum">
              <a:rPr lang="zh-CN" altLang="en-US" smtClean="0"/>
              <a:t>1</a:t>
            </a:fld>
            <a:endParaRPr lang="zh-CN" altLang="en-US"/>
          </a:p>
        </p:txBody>
      </p:sp>
    </p:spTree>
    <p:extLst>
      <p:ext uri="{BB962C8B-B14F-4D97-AF65-F5344CB8AC3E}">
        <p14:creationId xmlns:p14="http://schemas.microsoft.com/office/powerpoint/2010/main" val="2116830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B4C9894-CA3D-4ED8-9F7D-57A290CE556B}" type="slidenum">
              <a:rPr lang="zh-CN" altLang="en-US" smtClean="0"/>
              <a:t>15</a:t>
            </a:fld>
            <a:endParaRPr lang="zh-CN" altLang="en-US"/>
          </a:p>
        </p:txBody>
      </p:sp>
    </p:spTree>
    <p:extLst>
      <p:ext uri="{BB962C8B-B14F-4D97-AF65-F5344CB8AC3E}">
        <p14:creationId xmlns:p14="http://schemas.microsoft.com/office/powerpoint/2010/main" val="1740188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849D3E0-124D-4DFF-AE99-4EA4CC201DB4}" type="slidenum">
              <a:rPr lang="zh-CN" altLang="en-US" smtClean="0"/>
              <a:t>16</a:t>
            </a:fld>
            <a:endParaRPr lang="zh-CN" altLang="en-US"/>
          </a:p>
        </p:txBody>
      </p:sp>
    </p:spTree>
    <p:extLst>
      <p:ext uri="{BB962C8B-B14F-4D97-AF65-F5344CB8AC3E}">
        <p14:creationId xmlns:p14="http://schemas.microsoft.com/office/powerpoint/2010/main" val="39522541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849D3E0-124D-4DFF-AE99-4EA4CC201DB4}" type="slidenum">
              <a:rPr lang="zh-CN" altLang="en-US" smtClean="0"/>
              <a:t>17</a:t>
            </a:fld>
            <a:endParaRPr lang="zh-CN" altLang="en-US"/>
          </a:p>
        </p:txBody>
      </p:sp>
    </p:spTree>
    <p:extLst>
      <p:ext uri="{BB962C8B-B14F-4D97-AF65-F5344CB8AC3E}">
        <p14:creationId xmlns:p14="http://schemas.microsoft.com/office/powerpoint/2010/main" val="11049983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849D3E0-124D-4DFF-AE99-4EA4CC201DB4}" type="slidenum">
              <a:rPr lang="zh-CN" altLang="en-US" smtClean="0"/>
              <a:t>18</a:t>
            </a:fld>
            <a:endParaRPr lang="zh-CN" altLang="en-US"/>
          </a:p>
        </p:txBody>
      </p:sp>
    </p:spTree>
    <p:extLst>
      <p:ext uri="{BB962C8B-B14F-4D97-AF65-F5344CB8AC3E}">
        <p14:creationId xmlns:p14="http://schemas.microsoft.com/office/powerpoint/2010/main" val="1864706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69589A-B59A-4691-B13E-FBA5420010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8982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0A6816F-7DAB-4EFC-B6B3-BD5BBF42BBE9}" type="slidenum">
              <a:rPr lang="zh-CN" altLang="en-US" smtClean="0"/>
              <a:t>21</a:t>
            </a:fld>
            <a:endParaRPr lang="zh-CN" altLang="en-US"/>
          </a:p>
        </p:txBody>
      </p:sp>
    </p:spTree>
    <p:extLst>
      <p:ext uri="{BB962C8B-B14F-4D97-AF65-F5344CB8AC3E}">
        <p14:creationId xmlns:p14="http://schemas.microsoft.com/office/powerpoint/2010/main" val="20217564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9F43661-B6AF-4818-960E-E1703A3816EA}" type="slidenum">
              <a:rPr lang="zh-CN" altLang="en-US" smtClean="0"/>
              <a:t>22</a:t>
            </a:fld>
            <a:endParaRPr lang="zh-CN" altLang="en-US"/>
          </a:p>
        </p:txBody>
      </p:sp>
    </p:spTree>
    <p:extLst>
      <p:ext uri="{BB962C8B-B14F-4D97-AF65-F5344CB8AC3E}">
        <p14:creationId xmlns:p14="http://schemas.microsoft.com/office/powerpoint/2010/main" val="1358435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9F43661-B6AF-4818-960E-E1703A3816EA}" type="slidenum">
              <a:rPr lang="zh-CN" altLang="en-US" smtClean="0"/>
              <a:t>23</a:t>
            </a:fld>
            <a:endParaRPr lang="zh-CN" altLang="en-US"/>
          </a:p>
        </p:txBody>
      </p:sp>
    </p:spTree>
    <p:extLst>
      <p:ext uri="{BB962C8B-B14F-4D97-AF65-F5344CB8AC3E}">
        <p14:creationId xmlns:p14="http://schemas.microsoft.com/office/powerpoint/2010/main" val="1695806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1829801-F5C8-493A-ACDC-87166B4B083A}" type="slidenum">
              <a:rPr lang="zh-CN" altLang="en-US" smtClean="0"/>
              <a:t>5</a:t>
            </a:fld>
            <a:endParaRPr lang="zh-CN" altLang="en-US"/>
          </a:p>
        </p:txBody>
      </p:sp>
    </p:spTree>
    <p:extLst>
      <p:ext uri="{BB962C8B-B14F-4D97-AF65-F5344CB8AC3E}">
        <p14:creationId xmlns:p14="http://schemas.microsoft.com/office/powerpoint/2010/main" val="1912222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F9CF561-8AA3-4DCC-B756-FB5AB5BD8981}" type="slidenum">
              <a:rPr lang="zh-CN" altLang="en-US" smtClean="0"/>
              <a:t>6</a:t>
            </a:fld>
            <a:endParaRPr lang="zh-CN" altLang="en-US"/>
          </a:p>
        </p:txBody>
      </p:sp>
    </p:spTree>
    <p:extLst>
      <p:ext uri="{BB962C8B-B14F-4D97-AF65-F5344CB8AC3E}">
        <p14:creationId xmlns:p14="http://schemas.microsoft.com/office/powerpoint/2010/main" val="2905944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69589A-B59A-4691-B13E-FBA5420010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51935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80070F-C4F0-48AC-87CC-860317939D6C}" type="slidenum">
              <a:rPr lang="zh-CN" altLang="en-US" smtClean="0"/>
              <a:t>8</a:t>
            </a:fld>
            <a:endParaRPr lang="zh-CN" altLang="en-US"/>
          </a:p>
        </p:txBody>
      </p:sp>
    </p:spTree>
    <p:extLst>
      <p:ext uri="{BB962C8B-B14F-4D97-AF65-F5344CB8AC3E}">
        <p14:creationId xmlns:p14="http://schemas.microsoft.com/office/powerpoint/2010/main" val="3499458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D873042-6AC7-42AE-BC71-2E1FEE4EBE0C}" type="slidenum">
              <a:rPr lang="zh-CN" altLang="en-US" smtClean="0"/>
              <a:t>10</a:t>
            </a:fld>
            <a:endParaRPr lang="zh-CN" altLang="en-US"/>
          </a:p>
        </p:txBody>
      </p:sp>
    </p:spTree>
    <p:extLst>
      <p:ext uri="{BB962C8B-B14F-4D97-AF65-F5344CB8AC3E}">
        <p14:creationId xmlns:p14="http://schemas.microsoft.com/office/powerpoint/2010/main" val="2723669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40DA61E-66CE-4D36-9E5A-B718A6F8C7AC}" type="slidenum">
              <a:rPr lang="zh-CN" altLang="en-US" smtClean="0"/>
              <a:t>11</a:t>
            </a:fld>
            <a:endParaRPr lang="zh-CN" altLang="en-US"/>
          </a:p>
        </p:txBody>
      </p:sp>
    </p:spTree>
    <p:extLst>
      <p:ext uri="{BB962C8B-B14F-4D97-AF65-F5344CB8AC3E}">
        <p14:creationId xmlns:p14="http://schemas.microsoft.com/office/powerpoint/2010/main" val="2900154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40DA61E-66CE-4D36-9E5A-B718A6F8C7AC}" type="slidenum">
              <a:rPr lang="zh-CN" altLang="en-US" smtClean="0"/>
              <a:t>12</a:t>
            </a:fld>
            <a:endParaRPr lang="zh-CN" altLang="en-US"/>
          </a:p>
        </p:txBody>
      </p:sp>
    </p:spTree>
    <p:extLst>
      <p:ext uri="{BB962C8B-B14F-4D97-AF65-F5344CB8AC3E}">
        <p14:creationId xmlns:p14="http://schemas.microsoft.com/office/powerpoint/2010/main" val="34585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69589A-B59A-4691-B13E-FBA5420010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9517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FE7D88E-626F-44E0-B5B2-06FD7BA472F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4FFD1EE-D535-4821-BF53-0D5D6CDAEF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774B3870-FFC3-449B-AFFE-EF03BF741E24}"/>
              </a:ext>
            </a:extLst>
          </p:cNvPr>
          <p:cNvSpPr>
            <a:spLocks noGrp="1"/>
          </p:cNvSpPr>
          <p:nvPr>
            <p:ph type="dt" sz="half" idx="10"/>
          </p:nvPr>
        </p:nvSpPr>
        <p:spPr/>
        <p:txBody>
          <a:bodyPr/>
          <a:lstStyle/>
          <a:p>
            <a:fld id="{0708E9ED-452A-4405-B9B6-A5DFFF7D82DB}" type="datetimeFigureOut">
              <a:rPr lang="zh-CN" altLang="en-US" smtClean="0"/>
              <a:t>2023/6/10</a:t>
            </a:fld>
            <a:endParaRPr lang="zh-CN" altLang="en-US"/>
          </a:p>
        </p:txBody>
      </p:sp>
      <p:sp>
        <p:nvSpPr>
          <p:cNvPr id="5" name="页脚占位符 4">
            <a:extLst>
              <a:ext uri="{FF2B5EF4-FFF2-40B4-BE49-F238E27FC236}">
                <a16:creationId xmlns:a16="http://schemas.microsoft.com/office/drawing/2014/main" id="{1ECD70FB-7E6D-4E24-A76C-CF1DBD94015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0C619B1-27FC-4C92-85B0-7A0E3B8CA21D}"/>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664144530"/>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16C0A4-E399-4D79-B496-380F48C1C40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1924C77-7857-4BE8-A9B8-2C5664AEDE93}"/>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385060C-A477-4711-AEAE-45F23A4DD4CE}"/>
              </a:ext>
            </a:extLst>
          </p:cNvPr>
          <p:cNvSpPr>
            <a:spLocks noGrp="1"/>
          </p:cNvSpPr>
          <p:nvPr>
            <p:ph type="dt" sz="half" idx="10"/>
          </p:nvPr>
        </p:nvSpPr>
        <p:spPr/>
        <p:txBody>
          <a:bodyPr/>
          <a:lstStyle/>
          <a:p>
            <a:fld id="{0708E9ED-452A-4405-B9B6-A5DFFF7D82DB}" type="datetimeFigureOut">
              <a:rPr lang="zh-CN" altLang="en-US" smtClean="0"/>
              <a:t>2023/6/10</a:t>
            </a:fld>
            <a:endParaRPr lang="zh-CN" altLang="en-US"/>
          </a:p>
        </p:txBody>
      </p:sp>
      <p:sp>
        <p:nvSpPr>
          <p:cNvPr id="5" name="页脚占位符 4">
            <a:extLst>
              <a:ext uri="{FF2B5EF4-FFF2-40B4-BE49-F238E27FC236}">
                <a16:creationId xmlns:a16="http://schemas.microsoft.com/office/drawing/2014/main" id="{7F9F691C-ED81-4D05-B1B0-70476AB1E1D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F15E06-655E-40CB-8958-BB800D3AE8EE}"/>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431218448"/>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E21BBB0-5D6A-4D76-8966-87A2CCF275E5}"/>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7360494-1FCF-4240-BD76-9FEBED4D0CF3}"/>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103EFC1-F46F-4F48-8549-093EBC6EE58C}"/>
              </a:ext>
            </a:extLst>
          </p:cNvPr>
          <p:cNvSpPr>
            <a:spLocks noGrp="1"/>
          </p:cNvSpPr>
          <p:nvPr>
            <p:ph type="dt" sz="half" idx="10"/>
          </p:nvPr>
        </p:nvSpPr>
        <p:spPr/>
        <p:txBody>
          <a:bodyPr/>
          <a:lstStyle/>
          <a:p>
            <a:fld id="{0708E9ED-452A-4405-B9B6-A5DFFF7D82DB}" type="datetimeFigureOut">
              <a:rPr lang="zh-CN" altLang="en-US" smtClean="0"/>
              <a:t>2023/6/10</a:t>
            </a:fld>
            <a:endParaRPr lang="zh-CN" altLang="en-US"/>
          </a:p>
        </p:txBody>
      </p:sp>
      <p:sp>
        <p:nvSpPr>
          <p:cNvPr id="5" name="页脚占位符 4">
            <a:extLst>
              <a:ext uri="{FF2B5EF4-FFF2-40B4-BE49-F238E27FC236}">
                <a16:creationId xmlns:a16="http://schemas.microsoft.com/office/drawing/2014/main" id="{3C5BB594-E881-43A4-987C-E4704FA758F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404C053-E9CD-4490-9364-863214C6E29B}"/>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4136529979"/>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281849"/>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9906125"/>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32F4E8-8F5E-4BF4-94D3-6873560E58E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FEF1084-21EA-48CA-B01B-9104EA328291}"/>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56AFDAF-9384-44E4-A910-CA0CE8673E37}"/>
              </a:ext>
            </a:extLst>
          </p:cNvPr>
          <p:cNvSpPr>
            <a:spLocks noGrp="1"/>
          </p:cNvSpPr>
          <p:nvPr>
            <p:ph type="dt" sz="half" idx="10"/>
          </p:nvPr>
        </p:nvSpPr>
        <p:spPr/>
        <p:txBody>
          <a:bodyPr/>
          <a:lstStyle/>
          <a:p>
            <a:fld id="{0708E9ED-452A-4405-B9B6-A5DFFF7D82DB}" type="datetimeFigureOut">
              <a:rPr lang="zh-CN" altLang="en-US" smtClean="0"/>
              <a:t>2023/6/10</a:t>
            </a:fld>
            <a:endParaRPr lang="zh-CN" altLang="en-US"/>
          </a:p>
        </p:txBody>
      </p:sp>
      <p:sp>
        <p:nvSpPr>
          <p:cNvPr id="5" name="页脚占位符 4">
            <a:extLst>
              <a:ext uri="{FF2B5EF4-FFF2-40B4-BE49-F238E27FC236}">
                <a16:creationId xmlns:a16="http://schemas.microsoft.com/office/drawing/2014/main" id="{F910C94C-E121-44D4-BC95-8A65D0917E8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51768B5-081D-4B0B-A1AE-7CB9633DC630}"/>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1592741390"/>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EEC4B2A-DBFF-4A7B-9D23-53800914638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4AFC056-F755-4079-B9BC-9739BDA45C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04BA2C6-25DD-4185-A362-4A38EC4F674E}"/>
              </a:ext>
            </a:extLst>
          </p:cNvPr>
          <p:cNvSpPr>
            <a:spLocks noGrp="1"/>
          </p:cNvSpPr>
          <p:nvPr>
            <p:ph type="dt" sz="half" idx="10"/>
          </p:nvPr>
        </p:nvSpPr>
        <p:spPr/>
        <p:txBody>
          <a:bodyPr/>
          <a:lstStyle/>
          <a:p>
            <a:fld id="{0708E9ED-452A-4405-B9B6-A5DFFF7D82DB}" type="datetimeFigureOut">
              <a:rPr lang="zh-CN" altLang="en-US" smtClean="0"/>
              <a:t>2023/6/10</a:t>
            </a:fld>
            <a:endParaRPr lang="zh-CN" altLang="en-US"/>
          </a:p>
        </p:txBody>
      </p:sp>
      <p:sp>
        <p:nvSpPr>
          <p:cNvPr id="5" name="页脚占位符 4">
            <a:extLst>
              <a:ext uri="{FF2B5EF4-FFF2-40B4-BE49-F238E27FC236}">
                <a16:creationId xmlns:a16="http://schemas.microsoft.com/office/drawing/2014/main" id="{11A69A98-4ACC-4173-AC00-1A55564B0CE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88E2570-3ECC-402B-A3AC-AFAA1DF59841}"/>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020620978"/>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08E694F-D188-4C05-9E68-E59B1215BA9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9D8EFCB-72DF-4FCF-975D-3FB31D778053}"/>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3B875C6-E9DD-41BF-B91B-B9F6B3E9DB47}"/>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CBC5C9C-E893-4B29-88D9-34A2E288F94B}"/>
              </a:ext>
            </a:extLst>
          </p:cNvPr>
          <p:cNvSpPr>
            <a:spLocks noGrp="1"/>
          </p:cNvSpPr>
          <p:nvPr>
            <p:ph type="dt" sz="half" idx="10"/>
          </p:nvPr>
        </p:nvSpPr>
        <p:spPr/>
        <p:txBody>
          <a:bodyPr/>
          <a:lstStyle/>
          <a:p>
            <a:fld id="{0708E9ED-452A-4405-B9B6-A5DFFF7D82DB}" type="datetimeFigureOut">
              <a:rPr lang="zh-CN" altLang="en-US" smtClean="0"/>
              <a:t>2023/6/10</a:t>
            </a:fld>
            <a:endParaRPr lang="zh-CN" altLang="en-US"/>
          </a:p>
        </p:txBody>
      </p:sp>
      <p:sp>
        <p:nvSpPr>
          <p:cNvPr id="6" name="页脚占位符 5">
            <a:extLst>
              <a:ext uri="{FF2B5EF4-FFF2-40B4-BE49-F238E27FC236}">
                <a16:creationId xmlns:a16="http://schemas.microsoft.com/office/drawing/2014/main" id="{6495D961-45DD-41AD-8D03-F31C7B51D89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3149812-60F4-4481-A907-A3F47CEB336B}"/>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3836985484"/>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55C43D-098F-43FB-8652-F01E6635A200}"/>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592F449-8611-4B17-8FE8-5422A97E52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8E8D3E5D-0EA9-42E5-B79E-699381B77EB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439BDB1-833A-4C04-B1D8-A2F6724359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1A5539BC-DA44-415B-A320-FAD18B10AF79}"/>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61223D09-8F37-42B2-8D8D-1A2F1EA4A06A}"/>
              </a:ext>
            </a:extLst>
          </p:cNvPr>
          <p:cNvSpPr>
            <a:spLocks noGrp="1"/>
          </p:cNvSpPr>
          <p:nvPr>
            <p:ph type="dt" sz="half" idx="10"/>
          </p:nvPr>
        </p:nvSpPr>
        <p:spPr/>
        <p:txBody>
          <a:bodyPr/>
          <a:lstStyle/>
          <a:p>
            <a:fld id="{0708E9ED-452A-4405-B9B6-A5DFFF7D82DB}" type="datetimeFigureOut">
              <a:rPr lang="zh-CN" altLang="en-US" smtClean="0"/>
              <a:t>2023/6/10</a:t>
            </a:fld>
            <a:endParaRPr lang="zh-CN" altLang="en-US"/>
          </a:p>
        </p:txBody>
      </p:sp>
      <p:sp>
        <p:nvSpPr>
          <p:cNvPr id="8" name="页脚占位符 7">
            <a:extLst>
              <a:ext uri="{FF2B5EF4-FFF2-40B4-BE49-F238E27FC236}">
                <a16:creationId xmlns:a16="http://schemas.microsoft.com/office/drawing/2014/main" id="{4015160F-7493-416D-BF9E-E0DF41FCB8E7}"/>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7D4EC52-AC60-4B2B-87E1-64A5D908BD53}"/>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271075349"/>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91F7EF2-AFC2-4C6F-84E3-D4AF6404553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8DF64C1-C9DF-47D1-BE64-F7E78F083E64}"/>
              </a:ext>
            </a:extLst>
          </p:cNvPr>
          <p:cNvSpPr>
            <a:spLocks noGrp="1"/>
          </p:cNvSpPr>
          <p:nvPr>
            <p:ph type="dt" sz="half" idx="10"/>
          </p:nvPr>
        </p:nvSpPr>
        <p:spPr/>
        <p:txBody>
          <a:bodyPr/>
          <a:lstStyle/>
          <a:p>
            <a:fld id="{0708E9ED-452A-4405-B9B6-A5DFFF7D82DB}" type="datetimeFigureOut">
              <a:rPr lang="zh-CN" altLang="en-US" smtClean="0"/>
              <a:t>2023/6/10</a:t>
            </a:fld>
            <a:endParaRPr lang="zh-CN" altLang="en-US"/>
          </a:p>
        </p:txBody>
      </p:sp>
      <p:sp>
        <p:nvSpPr>
          <p:cNvPr id="4" name="页脚占位符 3">
            <a:extLst>
              <a:ext uri="{FF2B5EF4-FFF2-40B4-BE49-F238E27FC236}">
                <a16:creationId xmlns:a16="http://schemas.microsoft.com/office/drawing/2014/main" id="{AB6E05EE-6BA3-408C-B759-C418D00E40C8}"/>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40D5497D-E4C4-462A-B250-FE3D2B5C9ADA}"/>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3314532501"/>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65F5CBC-8FDF-450B-B7FF-EDB1ABFEDA4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373" t="18745" r="9373" b="29311"/>
          <a:stretch/>
        </p:blipFill>
        <p:spPr>
          <a:xfrm>
            <a:off x="0" y="0"/>
            <a:ext cx="12192000" cy="6858000"/>
          </a:xfrm>
          <a:prstGeom prst="rect">
            <a:avLst/>
          </a:prstGeom>
        </p:spPr>
      </p:pic>
    </p:spTree>
    <p:extLst>
      <p:ext uri="{BB962C8B-B14F-4D97-AF65-F5344CB8AC3E}">
        <p14:creationId xmlns:p14="http://schemas.microsoft.com/office/powerpoint/2010/main" val="2900455876"/>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815DCE-2ABB-4605-94ED-A7F181237A7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DD5D508-BC65-4B07-B3B2-5B8EFC6898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1157D522-FD19-4C70-8EEC-091F77027D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16F80A9-48D9-4D72-A018-827BB5DC8470}"/>
              </a:ext>
            </a:extLst>
          </p:cNvPr>
          <p:cNvSpPr>
            <a:spLocks noGrp="1"/>
          </p:cNvSpPr>
          <p:nvPr>
            <p:ph type="dt" sz="half" idx="10"/>
          </p:nvPr>
        </p:nvSpPr>
        <p:spPr/>
        <p:txBody>
          <a:bodyPr/>
          <a:lstStyle/>
          <a:p>
            <a:fld id="{0708E9ED-452A-4405-B9B6-A5DFFF7D82DB}" type="datetimeFigureOut">
              <a:rPr lang="zh-CN" altLang="en-US" smtClean="0"/>
              <a:t>2023/6/10</a:t>
            </a:fld>
            <a:endParaRPr lang="zh-CN" altLang="en-US"/>
          </a:p>
        </p:txBody>
      </p:sp>
      <p:sp>
        <p:nvSpPr>
          <p:cNvPr id="6" name="页脚占位符 5">
            <a:extLst>
              <a:ext uri="{FF2B5EF4-FFF2-40B4-BE49-F238E27FC236}">
                <a16:creationId xmlns:a16="http://schemas.microsoft.com/office/drawing/2014/main" id="{C2D764B2-A08E-4A90-A029-F604400E50D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9665277-7EE4-49C7-ABFE-7EAE193D3821}"/>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013389419"/>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8C8EEE9-EF33-43C8-9760-858A5AB25BE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57FC3B5-FE47-4B70-BAB6-E9067E5D6A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C389302-778E-43C8-AF53-81CAF2986E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374189A-C31C-414A-BCF4-285413F837C5}"/>
              </a:ext>
            </a:extLst>
          </p:cNvPr>
          <p:cNvSpPr>
            <a:spLocks noGrp="1"/>
          </p:cNvSpPr>
          <p:nvPr>
            <p:ph type="dt" sz="half" idx="10"/>
          </p:nvPr>
        </p:nvSpPr>
        <p:spPr/>
        <p:txBody>
          <a:bodyPr/>
          <a:lstStyle/>
          <a:p>
            <a:fld id="{0708E9ED-452A-4405-B9B6-A5DFFF7D82DB}" type="datetimeFigureOut">
              <a:rPr lang="zh-CN" altLang="en-US" smtClean="0"/>
              <a:t>2023/6/10</a:t>
            </a:fld>
            <a:endParaRPr lang="zh-CN" altLang="en-US"/>
          </a:p>
        </p:txBody>
      </p:sp>
      <p:sp>
        <p:nvSpPr>
          <p:cNvPr id="6" name="页脚占位符 5">
            <a:extLst>
              <a:ext uri="{FF2B5EF4-FFF2-40B4-BE49-F238E27FC236}">
                <a16:creationId xmlns:a16="http://schemas.microsoft.com/office/drawing/2014/main" id="{8BC8DFC1-A950-495B-9499-C0315E910C9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EEC2EF6-9D3D-4E25-A623-211EF35A8D25}"/>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875247984"/>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9Slide.vn - 2019">
            <a:extLst>
              <a:ext uri="{FF2B5EF4-FFF2-40B4-BE49-F238E27FC236}">
                <a16:creationId xmlns:a16="http://schemas.microsoft.com/office/drawing/2014/main" id="{0F3C9842-F28B-4AFF-A3F7-CA07DAC3787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BC725879-CBF6-4C13-BF77-E20D2F60B4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0A0BB602-F41F-481F-8A67-48E12B9A9A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098C2C5-D629-49C9-9732-D541501EA5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08E9ED-452A-4405-B9B6-A5DFFF7D82DB}" type="datetimeFigureOut">
              <a:rPr lang="zh-CN" altLang="en-US" smtClean="0"/>
              <a:t>2023/6/10</a:t>
            </a:fld>
            <a:endParaRPr lang="zh-CN" altLang="en-US"/>
          </a:p>
        </p:txBody>
      </p:sp>
      <p:sp>
        <p:nvSpPr>
          <p:cNvPr id="5" name="页脚占位符 4">
            <a:extLst>
              <a:ext uri="{FF2B5EF4-FFF2-40B4-BE49-F238E27FC236}">
                <a16:creationId xmlns:a16="http://schemas.microsoft.com/office/drawing/2014/main" id="{3B2E4ADB-FFCC-498C-9F45-8E135BF9DD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0E63E16-1031-4471-A1AE-BB8BDD6331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E4A5DA-5423-4571-825B-F6A9BD4B307C}" type="slidenum">
              <a:rPr lang="zh-CN" altLang="en-US" smtClean="0"/>
              <a:t>‹#›</a:t>
            </a:fld>
            <a:endParaRPr lang="zh-CN" altLang="en-US"/>
          </a:p>
        </p:txBody>
      </p:sp>
      <p:sp>
        <p:nvSpPr>
          <p:cNvPr id="8" name="Oval 7">
            <a:extLst>
              <a:ext uri="{FF2B5EF4-FFF2-40B4-BE49-F238E27FC236}">
                <a16:creationId xmlns:a16="http://schemas.microsoft.com/office/drawing/2014/main" id="{0AE42624-788D-4EF2-A5F0-EF4FFC7B8EEB}"/>
              </a:ext>
            </a:extLst>
          </p:cNvPr>
          <p:cNvSpPr/>
          <p:nvPr userDrawn="1"/>
        </p:nvSpPr>
        <p:spPr>
          <a:xfrm>
            <a:off x="-2293257" y="-246743"/>
            <a:ext cx="1233714" cy="1233714"/>
          </a:xfrm>
          <a:prstGeom prst="ellipse">
            <a:avLst/>
          </a:prstGeom>
          <a:blipFill dpi="0" rotWithShape="1">
            <a:blip r:embed="rId15" cstate="hqprint">
              <a:alphaModFix amt="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B10909E-D792-4173-B9EB-8A45C52A5DBD}"/>
              </a:ext>
            </a:extLst>
          </p:cNvPr>
          <p:cNvSpPr/>
          <p:nvPr userDrawn="1"/>
        </p:nvSpPr>
        <p:spPr>
          <a:xfrm>
            <a:off x="-4782457" y="2742180"/>
            <a:ext cx="1233714" cy="1233714"/>
          </a:xfrm>
          <a:prstGeom prst="ellipse">
            <a:avLst/>
          </a:prstGeom>
          <a:blipFill dpi="0" rotWithShape="1">
            <a:blip r:embed="rId15" cstate="hq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06649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11" Type="http://schemas.microsoft.com/office/2007/relationships/hdphoto" Target="../media/hdphoto2.wdp"/><Relationship Id="rId5" Type="http://schemas.openxmlformats.org/officeDocument/2006/relationships/image" Target="../media/image2.jpeg"/><Relationship Id="rId10" Type="http://schemas.openxmlformats.org/officeDocument/2006/relationships/image" Target="../media/image6.png"/><Relationship Id="rId4" Type="http://schemas.openxmlformats.org/officeDocument/2006/relationships/notesSlide" Target="../notesSlides/notesSlide1.xml"/><Relationship Id="rId9"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7" Type="http://schemas.microsoft.com/office/2007/relationships/hdphoto" Target="../media/hdphoto1.wdp"/><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8.png"/><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vi.wikipedia.org/w/index.php?title=Le_Paria&amp;action=edit&amp;redlink=1"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2.wav"/><Relationship Id="rId7"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7.xml"/><Relationship Id="rId7" Type="http://schemas.openxmlformats.org/officeDocument/2006/relationships/image" Target="../media/image5.png"/><Relationship Id="rId12" Type="http://schemas.microsoft.com/office/2007/relationships/hdphoto" Target="../media/hdphoto5.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3.png"/><Relationship Id="rId11" Type="http://schemas.openxmlformats.org/officeDocument/2006/relationships/image" Target="../media/image16.png"/><Relationship Id="rId5" Type="http://schemas.openxmlformats.org/officeDocument/2006/relationships/image" Target="../media/image3.png"/><Relationship Id="rId10" Type="http://schemas.microsoft.com/office/2007/relationships/hdphoto" Target="../media/hdphoto3.wdp"/><Relationship Id="rId4" Type="http://schemas.openxmlformats.org/officeDocument/2006/relationships/image" Target="../media/image2.jpe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1.wav"/><Relationship Id="rId7" Type="http://schemas.openxmlformats.org/officeDocument/2006/relationships/image" Target="../media/image10.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1.wav"/><Relationship Id="rId7" Type="http://schemas.openxmlformats.org/officeDocument/2006/relationships/image" Target="../media/image10.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jpeg"/><Relationship Id="rId10" Type="http://schemas.openxmlformats.org/officeDocument/2006/relationships/image" Target="../media/image12.jpg"/><Relationship Id="rId4" Type="http://schemas.openxmlformats.org/officeDocument/2006/relationships/notesSlide" Target="../notesSlides/notesSlide2.xml"/><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jpe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png"/><Relationship Id="rId5" Type="http://schemas.microsoft.com/office/2007/relationships/hdphoto" Target="../media/hdphoto2.wdp"/><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16.png"/><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3496659-D1A2-4B73-BFA7-6464F4AA9B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sp>
        <p:nvSpPr>
          <p:cNvPr id="25" name="文本框 24">
            <a:extLst>
              <a:ext uri="{FF2B5EF4-FFF2-40B4-BE49-F238E27FC236}">
                <a16:creationId xmlns:a16="http://schemas.microsoft.com/office/drawing/2014/main" id="{7ADB1A97-0858-4D3C-84E9-AB0133759EDB}"/>
              </a:ext>
            </a:extLst>
          </p:cNvPr>
          <p:cNvSpPr txBox="1"/>
          <p:nvPr/>
        </p:nvSpPr>
        <p:spPr>
          <a:xfrm>
            <a:off x="8717987" y="3319739"/>
            <a:ext cx="316189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b="1" dirty="0" err="1">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Thực</a:t>
            </a:r>
            <a:r>
              <a:rPr lang="en-US" altLang="zh-CN" sz="2400" b="1" dirty="0">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 </a:t>
            </a:r>
            <a:r>
              <a:rPr lang="en-US" altLang="zh-CN" sz="2400" b="1" dirty="0" err="1">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hiện</a:t>
            </a:r>
            <a:r>
              <a:rPr lang="en-US" altLang="zh-CN" sz="2400" b="1" dirty="0">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 </a:t>
            </a:r>
            <a:r>
              <a:rPr lang="en-US" altLang="zh-CN" sz="2400" b="1" dirty="0" err="1" smtClean="0">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Lê</a:t>
            </a:r>
            <a:r>
              <a:rPr lang="en-US" altLang="zh-CN" sz="2400" b="1" dirty="0" smtClean="0">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 </a:t>
            </a:r>
            <a:r>
              <a:rPr lang="en-US" altLang="zh-CN" sz="2400" b="1" dirty="0" err="1" smtClean="0">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Thị</a:t>
            </a:r>
            <a:r>
              <a:rPr lang="en-US" altLang="zh-CN" sz="2400" b="1" dirty="0" smtClean="0">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 </a:t>
            </a:r>
            <a:r>
              <a:rPr lang="en-US" altLang="zh-CN" sz="2400" b="1" dirty="0" err="1" smtClean="0">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Thúy</a:t>
            </a:r>
            <a:endParaRPr kumimoji="0" lang="zh-CN" altLang="en-US" sz="2400" b="1" i="0" u="none" strike="noStrike" kern="1200" cap="none" spc="0" normalizeH="0" baseline="0" noProof="0" dirty="0">
              <a:ln>
                <a:noFill/>
              </a:ln>
              <a:solidFill>
                <a:srgbClr val="002060"/>
              </a:solidFill>
              <a:effectLst/>
              <a:uLnTx/>
              <a:uFillTx/>
              <a:latin typeface="UTM Alberta Heavy" panose="02040603050506020204" pitchFamily="18" charset="0"/>
              <a:ea typeface="Source Han Serif SC" panose="02020400000000000000" pitchFamily="18" charset="-122"/>
              <a:sym typeface="Source Han Serif SC" panose="02020400000000000000" pitchFamily="18" charset="-122"/>
            </a:endParaRPr>
          </a:p>
        </p:txBody>
      </p:sp>
      <p:pic>
        <p:nvPicPr>
          <p:cNvPr id="9" name="1分40秒 ">
            <a:hlinkClick r:id="" action="ppaction://media"/>
            <a:extLst>
              <a:ext uri="{FF2B5EF4-FFF2-40B4-BE49-F238E27FC236}">
                <a16:creationId xmlns:a16="http://schemas.microsoft.com/office/drawing/2014/main" id="{4F2A0668-3395-401F-8D7E-E03CC5207C01}"/>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6"/>
          <a:stretch>
            <a:fillRect/>
          </a:stretch>
        </p:blipFill>
        <p:spPr>
          <a:xfrm>
            <a:off x="5791200" y="-664783"/>
            <a:ext cx="609600" cy="609600"/>
          </a:xfrm>
          <a:prstGeom prst="rect">
            <a:avLst/>
          </a:prstGeom>
        </p:spPr>
      </p:pic>
      <p:grpSp>
        <p:nvGrpSpPr>
          <p:cNvPr id="4" name="Group 3"/>
          <p:cNvGrpSpPr/>
          <p:nvPr/>
        </p:nvGrpSpPr>
        <p:grpSpPr>
          <a:xfrm>
            <a:off x="-48043" y="-4266"/>
            <a:ext cx="8004877" cy="5465370"/>
            <a:chOff x="17570" y="0"/>
            <a:chExt cx="8004877" cy="5465370"/>
          </a:xfrm>
        </p:grpSpPr>
        <p:pic>
          <p:nvPicPr>
            <p:cNvPr id="5" name="图片 4">
              <a:extLst>
                <a:ext uri="{FF2B5EF4-FFF2-40B4-BE49-F238E27FC236}">
                  <a16:creationId xmlns:a16="http://schemas.microsoft.com/office/drawing/2014/main" id="{41E1BFFD-3EC3-4EE1-B37F-932B3B9FAC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13" name="Picture 12"/>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
        <p:nvSpPr>
          <p:cNvPr id="14" name="文本框 13">
            <a:extLst>
              <a:ext uri="{FF2B5EF4-FFF2-40B4-BE49-F238E27FC236}">
                <a16:creationId xmlns:a16="http://schemas.microsoft.com/office/drawing/2014/main" id="{3BFBA031-EC80-4D62-987A-B8FEA7AE11A9}"/>
              </a:ext>
            </a:extLst>
          </p:cNvPr>
          <p:cNvSpPr txBox="1"/>
          <p:nvPr/>
        </p:nvSpPr>
        <p:spPr>
          <a:xfrm>
            <a:off x="7801534" y="1496717"/>
            <a:ext cx="4160113" cy="1446550"/>
          </a:xfrm>
          <a:prstGeom prst="rect">
            <a:avLst/>
          </a:prstGeom>
          <a:noFill/>
        </p:spPr>
        <p:txBody>
          <a:bodyPr wrap="none" rtlCol="0">
            <a:spAutoFit/>
          </a:bodyPr>
          <a:lstStyle/>
          <a:p>
            <a:pPr lvl="0">
              <a:defRPr/>
            </a:pPr>
            <a:r>
              <a:rPr lang="en-US" altLang="zh-CN" sz="8800" b="1" noProof="0">
                <a:solidFill>
                  <a:schemeClr val="accent6">
                    <a:lumMod val="50000"/>
                  </a:schemeClr>
                </a:solidFill>
                <a:latin typeface="UTM Cookies" panose="02040603050506020204" pitchFamily="18" charset="0"/>
                <a:ea typeface="Source Han Serif SC" panose="02020400000000000000" pitchFamily="18" charset="-122"/>
                <a:cs typeface="+mn-ea"/>
                <a:sym typeface="Source Han Serif SC" panose="02020400000000000000" pitchFamily="18" charset="-122"/>
              </a:rPr>
              <a:t>LỊCH SỬ</a:t>
            </a:r>
            <a:endParaRPr kumimoji="0" lang="zh-CN" altLang="en-US" sz="8800" b="1" i="0" u="none" strike="noStrike" kern="1200" cap="none" spc="0" normalizeH="0" baseline="0" noProof="0" dirty="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pic>
        <p:nvPicPr>
          <p:cNvPr id="23" name="Picture 22"/>
          <p:cNvPicPr>
            <a:picLocks noChangeAspect="1"/>
          </p:cNvPicPr>
          <p:nvPr/>
        </p:nvPicPr>
        <p:blipFill>
          <a:blip r:embed="rId10">
            <a:extLst>
              <a:ext uri="{BEBA8EAE-BF5A-486C-A8C5-ECC9F3942E4B}">
                <a14:imgProps xmlns:a14="http://schemas.microsoft.com/office/drawing/2010/main">
                  <a14:imgLayer r:embed="rId11">
                    <a14:imgEffect>
                      <a14:backgroundRemoval t="4000" b="90000" l="5273" r="86328">
                        <a14:foregroundMark x1="25391" y1="17714" x2="25391" y2="17714"/>
                        <a14:foregroundMark x1="20508" y1="18571" x2="20508" y2="18571"/>
                        <a14:backgroundMark x1="12695" y1="20286" x2="12695" y2="20286"/>
                        <a14:backgroundMark x1="82422" y1="75429" x2="82422" y2="75429"/>
                        <a14:backgroundMark x1="25586" y1="24000" x2="25586" y2="24000"/>
                        <a14:backgroundMark x1="24609" y1="19143" x2="24609" y2="19143"/>
                        <a14:backgroundMark x1="23633" y1="19143" x2="23633" y2="19143"/>
                        <a14:backgroundMark x1="24023" y1="12571" x2="24023" y2="12571"/>
                        <a14:backgroundMark x1="25391" y1="10857" x2="25391" y2="10857"/>
                        <a14:backgroundMark x1="25586" y1="10000" x2="25586" y2="10000"/>
                        <a14:backgroundMark x1="11914" y1="7143" x2="11914" y2="7143"/>
                        <a14:backgroundMark x1="11914" y1="7143" x2="11914" y2="7143"/>
                        <a14:backgroundMark x1="21094" y1="12000" x2="21094" y2="12000"/>
                        <a14:backgroundMark x1="15234" y1="18286" x2="15234" y2="18286"/>
                        <a14:backgroundMark x1="19727" y1="23143" x2="19727" y2="23143"/>
                        <a14:backgroundMark x1="22461" y1="23429" x2="22461" y2="23429"/>
                        <a14:backgroundMark x1="83789" y1="64857" x2="83789" y2="64857"/>
                        <a14:backgroundMark x1="76563" y1="64857" x2="76563" y2="64857"/>
                        <a14:backgroundMark x1="77148" y1="67429" x2="77148" y2="67429"/>
                        <a14:backgroundMark x1="78711" y1="70857" x2="78711" y2="70857"/>
                      </a14:backgroundRemoval>
                    </a14:imgEffect>
                  </a14:imgLayer>
                </a14:imgProps>
              </a:ext>
              <a:ext uri="{28A0092B-C50C-407E-A947-70E740481C1C}">
                <a14:useLocalDpi xmlns:a14="http://schemas.microsoft.com/office/drawing/2010/main" val="0"/>
              </a:ext>
            </a:extLst>
          </a:blip>
          <a:stretch>
            <a:fillRect/>
          </a:stretch>
        </p:blipFill>
        <p:spPr>
          <a:xfrm>
            <a:off x="6544874" y="4241758"/>
            <a:ext cx="4490356" cy="3069579"/>
          </a:xfrm>
          <a:prstGeom prst="rect">
            <a:avLst/>
          </a:prstGeom>
        </p:spPr>
      </p:pic>
      <p:pic>
        <p:nvPicPr>
          <p:cNvPr id="22" name="Picture 21"/>
          <p:cNvPicPr>
            <a:picLocks noChangeAspect="1"/>
          </p:cNvPicPr>
          <p:nvPr/>
        </p:nvPicPr>
        <p:blipFill>
          <a:blip r:embed="rId10">
            <a:extLst>
              <a:ext uri="{BEBA8EAE-BF5A-486C-A8C5-ECC9F3942E4B}">
                <a14:imgProps xmlns:a14="http://schemas.microsoft.com/office/drawing/2010/main">
                  <a14:imgLayer r:embed="rId11">
                    <a14:imgEffect>
                      <a14:backgroundRemoval t="4000" b="90000" l="5273" r="86328">
                        <a14:foregroundMark x1="25391" y1="17714" x2="25391" y2="17714"/>
                        <a14:foregroundMark x1="20508" y1="18571" x2="20508" y2="18571"/>
                        <a14:backgroundMark x1="12695" y1="20286" x2="12695" y2="20286"/>
                        <a14:backgroundMark x1="82422" y1="75429" x2="82422" y2="75429"/>
                        <a14:backgroundMark x1="25586" y1="24000" x2="25586" y2="24000"/>
                        <a14:backgroundMark x1="24609" y1="19143" x2="24609" y2="19143"/>
                        <a14:backgroundMark x1="23633" y1="19143" x2="23633" y2="19143"/>
                        <a14:backgroundMark x1="24023" y1="12571" x2="24023" y2="12571"/>
                        <a14:backgroundMark x1="25391" y1="10857" x2="25391" y2="10857"/>
                        <a14:backgroundMark x1="25586" y1="10000" x2="25586" y2="10000"/>
                        <a14:backgroundMark x1="11914" y1="7143" x2="11914" y2="7143"/>
                        <a14:backgroundMark x1="11914" y1="7143" x2="11914" y2="7143"/>
                        <a14:backgroundMark x1="21094" y1="12000" x2="21094" y2="12000"/>
                        <a14:backgroundMark x1="15234" y1="18286" x2="15234" y2="18286"/>
                        <a14:backgroundMark x1="19727" y1="23143" x2="19727" y2="23143"/>
                        <a14:backgroundMark x1="22461" y1="23429" x2="22461" y2="23429"/>
                        <a14:backgroundMark x1="83789" y1="64857" x2="83789" y2="64857"/>
                        <a14:backgroundMark x1="76563" y1="64857" x2="76563" y2="64857"/>
                        <a14:backgroundMark x1="77148" y1="67429" x2="77148" y2="67429"/>
                        <a14:backgroundMark x1="78711" y1="70857" x2="78711" y2="70857"/>
                      </a14:backgroundRemoval>
                    </a14:imgEffect>
                  </a14:imgLayer>
                </a14:imgProps>
              </a:ext>
              <a:ext uri="{28A0092B-C50C-407E-A947-70E740481C1C}">
                <a14:useLocalDpi xmlns:a14="http://schemas.microsoft.com/office/drawing/2010/main" val="0"/>
              </a:ext>
            </a:extLst>
          </a:blip>
          <a:stretch>
            <a:fillRect/>
          </a:stretch>
        </p:blipFill>
        <p:spPr>
          <a:xfrm>
            <a:off x="4343213" y="4255553"/>
            <a:ext cx="4477359" cy="3060695"/>
          </a:xfrm>
          <a:prstGeom prst="rect">
            <a:avLst/>
          </a:prstGeom>
        </p:spPr>
      </p:pic>
    </p:spTree>
    <p:extLst>
      <p:ext uri="{BB962C8B-B14F-4D97-AF65-F5344CB8AC3E}">
        <p14:creationId xmlns:p14="http://schemas.microsoft.com/office/powerpoint/2010/main" val="56986430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ppt_w</p:attrName>
                                        </p:attrNameLst>
                                      </p:cBhvr>
                                      <p:tavLst>
                                        <p:tav tm="0">
                                          <p:val>
                                            <p:fltVal val="0"/>
                                          </p:val>
                                        </p:tav>
                                        <p:tav tm="100000">
                                          <p:val>
                                            <p:strVal val="#ppt_w"/>
                                          </p:val>
                                        </p:tav>
                                      </p:tavLst>
                                    </p:anim>
                                    <p:anim calcmode="lin" valueType="num">
                                      <p:cBhvr>
                                        <p:cTn id="14" dur="500" fill="hold"/>
                                        <p:tgtEl>
                                          <p:spTgt spid="14"/>
                                        </p:tgtEl>
                                        <p:attrNameLst>
                                          <p:attrName>ppt_h</p:attrName>
                                        </p:attrNameLst>
                                      </p:cBhvr>
                                      <p:tavLst>
                                        <p:tav tm="0">
                                          <p:val>
                                            <p:fltVal val="0"/>
                                          </p:val>
                                        </p:tav>
                                        <p:tav tm="100000">
                                          <p:val>
                                            <p:strVal val="#ppt_h"/>
                                          </p:val>
                                        </p:tav>
                                      </p:tavLst>
                                    </p:anim>
                                    <p:animEffect transition="in" filter="fade">
                                      <p:cBhvr>
                                        <p:cTn id="15" dur="500"/>
                                        <p:tgtEl>
                                          <p:spTgt spid="14"/>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p:cTn id="19" dur="500" fill="hold"/>
                                        <p:tgtEl>
                                          <p:spTgt spid="25"/>
                                        </p:tgtEl>
                                        <p:attrNameLst>
                                          <p:attrName>ppt_w</p:attrName>
                                        </p:attrNameLst>
                                      </p:cBhvr>
                                      <p:tavLst>
                                        <p:tav tm="0">
                                          <p:val>
                                            <p:fltVal val="0"/>
                                          </p:val>
                                        </p:tav>
                                        <p:tav tm="100000">
                                          <p:val>
                                            <p:strVal val="#ppt_w"/>
                                          </p:val>
                                        </p:tav>
                                      </p:tavLst>
                                    </p:anim>
                                    <p:anim calcmode="lin" valueType="num">
                                      <p:cBhvr>
                                        <p:cTn id="20" dur="500" fill="hold"/>
                                        <p:tgtEl>
                                          <p:spTgt spid="25"/>
                                        </p:tgtEl>
                                        <p:attrNameLst>
                                          <p:attrName>ppt_h</p:attrName>
                                        </p:attrNameLst>
                                      </p:cBhvr>
                                      <p:tavLst>
                                        <p:tav tm="0">
                                          <p:val>
                                            <p:fltVal val="0"/>
                                          </p:val>
                                        </p:tav>
                                        <p:tav tm="100000">
                                          <p:val>
                                            <p:strVal val="#ppt_h"/>
                                          </p:val>
                                        </p:tav>
                                      </p:tavLst>
                                    </p:anim>
                                    <p:animEffect transition="in" filter="fade">
                                      <p:cBhvr>
                                        <p:cTn id="2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2" repeatCount="indefinite" fill="hold" display="0">
                  <p:stCondLst>
                    <p:cond delay="indefinite"/>
                  </p:stCondLst>
                  <p:endCondLst>
                    <p:cond evt="onStopAudio" delay="0">
                      <p:tgtEl>
                        <p:sldTgt/>
                      </p:tgtEl>
                    </p:cond>
                  </p:endCondLst>
                </p:cTn>
                <p:tgtEl>
                  <p:spTgt spid="9"/>
                </p:tgtEl>
              </p:cMediaNode>
            </p:audio>
          </p:childTnLst>
        </p:cTn>
      </p:par>
    </p:tnLst>
    <p:bldLst>
      <p:bldP spid="25" grpId="0"/>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643D23B3-A101-40EF-A9B9-039763026724}"/>
              </a:ext>
            </a:extLst>
          </p:cNvPr>
          <p:cNvSpPr/>
          <p:nvPr/>
        </p:nvSpPr>
        <p:spPr>
          <a:xfrm>
            <a:off x="1" y="1335901"/>
            <a:ext cx="6963508" cy="1815882"/>
          </a:xfrm>
          <a:prstGeom prst="rect">
            <a:avLst/>
          </a:prstGeom>
          <a:solidFill>
            <a:schemeClr val="bg1">
              <a:alpha val="66000"/>
            </a:schemeClr>
          </a:solidFill>
        </p:spPr>
        <p:txBody>
          <a:bodyPr wrap="square">
            <a:spAutoFit/>
          </a:bodyPr>
          <a:lstStyle/>
          <a:p>
            <a:r>
              <a:rPr lang="en-US" altLang="en-US" sz="2800" b="1">
                <a:solidFill>
                  <a:schemeClr val="accent1"/>
                </a:solidFill>
                <a:latin typeface="Times New Roman" panose="02020603050405020304" pitchFamily="18" charset="0"/>
                <a:sym typeface=".VnTime" pitchFamily="34" charset="0"/>
              </a:rPr>
              <a:t>Có 3 tổ chức Cộng sản Đảng lần lượt ra đời:</a:t>
            </a:r>
          </a:p>
          <a:p>
            <a:pPr marL="342900" indent="-342900">
              <a:buFontTx/>
              <a:buChar char="-"/>
            </a:pPr>
            <a:r>
              <a:rPr lang="en-US" altLang="en-US" sz="2800" b="1">
                <a:latin typeface="Times New Roman" panose="02020603050405020304" pitchFamily="18" charset="0"/>
                <a:sym typeface="Times New Roman" panose="02020603050405020304" pitchFamily="18" charset="0"/>
              </a:rPr>
              <a:t>Đông Dương Cộng sản đảng (6/1929)</a:t>
            </a:r>
          </a:p>
          <a:p>
            <a:pPr marL="342900" indent="-342900">
              <a:buFontTx/>
              <a:buChar char="-"/>
            </a:pPr>
            <a:r>
              <a:rPr lang="en-US" altLang="en-US" sz="2800" b="1">
                <a:latin typeface="Times New Roman" panose="02020603050405020304" pitchFamily="18" charset="0"/>
                <a:sym typeface="Times New Roman" panose="02020603050405020304" pitchFamily="18" charset="0"/>
              </a:rPr>
              <a:t>An Nam Cộng sản đảng (8/1929)</a:t>
            </a:r>
          </a:p>
          <a:p>
            <a:pPr marL="342900" indent="-342900">
              <a:buFontTx/>
              <a:buChar char="-"/>
            </a:pPr>
            <a:r>
              <a:rPr lang="en-US" altLang="en-US" sz="2800" b="1">
                <a:latin typeface="Times New Roman" panose="02020603050405020304" pitchFamily="18" charset="0"/>
                <a:sym typeface="Times New Roman" panose="02020603050405020304" pitchFamily="18" charset="0"/>
              </a:rPr>
              <a:t>Đông Dương Cộng sản liên đo</a:t>
            </a:r>
            <a:r>
              <a:rPr lang="en-US" altLang="en-US" sz="2800" b="1">
                <a:latin typeface="Times New Roman" panose="02020603050405020304" pitchFamily="18" charset="0"/>
                <a:cs typeface="Times New Roman" panose="02020603050405020304" pitchFamily="18" charset="0"/>
                <a:sym typeface="Times New Roman" panose="02020603050405020304" pitchFamily="18" charset="0"/>
              </a:rPr>
              <a:t>à</a:t>
            </a:r>
            <a:r>
              <a:rPr lang="en-US" altLang="en-US" sz="2800" b="1">
                <a:latin typeface="Times New Roman" panose="02020603050405020304" pitchFamily="18" charset="0"/>
                <a:sym typeface="Times New Roman" panose="02020603050405020304" pitchFamily="18" charset="0"/>
              </a:rPr>
              <a:t>n (9/1929)</a:t>
            </a:r>
          </a:p>
        </p:txBody>
      </p:sp>
      <p:grpSp>
        <p:nvGrpSpPr>
          <p:cNvPr id="6" name="组合 3">
            <a:extLst>
              <a:ext uri="{FF2B5EF4-FFF2-40B4-BE49-F238E27FC236}">
                <a16:creationId xmlns:a16="http://schemas.microsoft.com/office/drawing/2014/main" id="{1368A4F1-E0FA-4849-AA1D-45FE94CFF944}"/>
              </a:ext>
            </a:extLst>
          </p:cNvPr>
          <p:cNvGrpSpPr/>
          <p:nvPr/>
        </p:nvGrpSpPr>
        <p:grpSpPr>
          <a:xfrm>
            <a:off x="137598" y="0"/>
            <a:ext cx="1086290" cy="959565"/>
            <a:chOff x="786667" y="172511"/>
            <a:chExt cx="1918924" cy="1918924"/>
          </a:xfrm>
        </p:grpSpPr>
        <p:sp>
          <p:nvSpPr>
            <p:cNvPr id="7"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8" name="文本框 6">
              <a:extLst>
                <a:ext uri="{FF2B5EF4-FFF2-40B4-BE49-F238E27FC236}">
                  <a16:creationId xmlns:a16="http://schemas.microsoft.com/office/drawing/2014/main" id="{2D35ACB7-07B8-4913-B001-ABB9D931361E}"/>
                </a:ext>
              </a:extLst>
            </p:cNvPr>
            <p:cNvSpPr txBox="1"/>
            <p:nvPr/>
          </p:nvSpPr>
          <p:spPr>
            <a:xfrm>
              <a:off x="943797" y="317818"/>
              <a:ext cx="1761794" cy="934045"/>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01</a:t>
              </a:r>
              <a:endParaRPr kumimoji="0" lang="zh-CN" altLang="en-US"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9" name="TextBox 8"/>
          <p:cNvSpPr txBox="1"/>
          <p:nvPr/>
        </p:nvSpPr>
        <p:spPr>
          <a:xfrm>
            <a:off x="1434905" y="239151"/>
            <a:ext cx="9326880" cy="584775"/>
          </a:xfrm>
          <a:prstGeom prst="rect">
            <a:avLst/>
          </a:prstGeom>
          <a:noFill/>
        </p:spPr>
        <p:txBody>
          <a:bodyPr wrap="square" rtlCol="0">
            <a:spAutoFit/>
          </a:bodyPr>
          <a:lstStyle/>
          <a:p>
            <a:r>
              <a:rPr lang="en-US" sz="3200" b="1">
                <a:solidFill>
                  <a:srgbClr val="D7663A"/>
                </a:solidFill>
                <a:latin typeface="Times New Roman" panose="02020603050405020304" pitchFamily="18" charset="0"/>
                <a:cs typeface="Times New Roman" panose="02020603050405020304" pitchFamily="18" charset="0"/>
              </a:rPr>
              <a:t>Hoàn cảnh ra đời của Đảng Cộng sản Việt Nam</a:t>
            </a:r>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3558" t="4184" r="1600"/>
          <a:stretch/>
        </p:blipFill>
        <p:spPr>
          <a:xfrm>
            <a:off x="7104186" y="1032224"/>
            <a:ext cx="5087814" cy="5691581"/>
          </a:xfrm>
          <a:prstGeom prst="rect">
            <a:avLst/>
          </a:prstGeom>
        </p:spPr>
      </p:pic>
      <p:sp>
        <p:nvSpPr>
          <p:cNvPr id="13" name="Rectangle 13"/>
          <p:cNvSpPr>
            <a:spLocks noChangeArrowheads="1"/>
          </p:cNvSpPr>
          <p:nvPr/>
        </p:nvSpPr>
        <p:spPr bwMode="auto">
          <a:xfrm>
            <a:off x="7858835" y="1628289"/>
            <a:ext cx="30717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400" b="1">
                <a:ln w="19050">
                  <a:solidFill>
                    <a:srgbClr val="FF0000"/>
                  </a:solidFill>
                  <a:prstDash val="solid"/>
                </a:ln>
                <a:solidFill>
                  <a:srgbClr val="FF0000"/>
                </a:solidFill>
                <a:effectLst>
                  <a:outerShdw blurRad="50000" dist="50800" dir="7500000" algn="tl">
                    <a:srgbClr val="000000">
                      <a:shade val="5000"/>
                      <a:alpha val="35000"/>
                    </a:srgbClr>
                  </a:outerShdw>
                </a:effectLst>
                <a:latin typeface="Times New Roman" pitchFamily="18" charset="0"/>
                <a:cs typeface="Times New Roman" pitchFamily="18" charset="0"/>
              </a:rPr>
              <a:t>ĐÔNG DƯƠNG </a:t>
            </a:r>
          </a:p>
          <a:p>
            <a:pPr algn="ctr"/>
            <a:r>
              <a:rPr lang="en-US" sz="2400" b="1">
                <a:ln w="19050">
                  <a:solidFill>
                    <a:srgbClr val="FF0000"/>
                  </a:solidFill>
                  <a:prstDash val="solid"/>
                </a:ln>
                <a:solidFill>
                  <a:srgbClr val="FF0000"/>
                </a:solidFill>
                <a:effectLst>
                  <a:outerShdw blurRad="50000" dist="50800" dir="7500000" algn="tl">
                    <a:srgbClr val="000000">
                      <a:shade val="5000"/>
                      <a:alpha val="35000"/>
                    </a:srgbClr>
                  </a:outerShdw>
                </a:effectLst>
                <a:latin typeface="Times New Roman" pitchFamily="18" charset="0"/>
                <a:cs typeface="Times New Roman" pitchFamily="18" charset="0"/>
              </a:rPr>
              <a:t>CỘNG SẢN ĐẢNG</a:t>
            </a:r>
          </a:p>
        </p:txBody>
      </p:sp>
      <p:sp>
        <p:nvSpPr>
          <p:cNvPr id="14" name="Text Box 18"/>
          <p:cNvSpPr txBox="1">
            <a:spLocks noChangeArrowheads="1"/>
          </p:cNvSpPr>
          <p:nvPr/>
        </p:nvSpPr>
        <p:spPr bwMode="auto">
          <a:xfrm>
            <a:off x="8218728" y="3370184"/>
            <a:ext cx="374317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400" b="1">
                <a:ln w="19050">
                  <a:solidFill>
                    <a:srgbClr val="FF0000"/>
                  </a:solidFill>
                  <a:prstDash val="solid"/>
                </a:ln>
                <a:solidFill>
                  <a:srgbClr val="C00000"/>
                </a:solidFill>
                <a:effectLst>
                  <a:outerShdw blurRad="50000" dist="50800" dir="7500000" algn="tl">
                    <a:srgbClr val="000000">
                      <a:shade val="5000"/>
                      <a:alpha val="35000"/>
                    </a:srgbClr>
                  </a:outerShdw>
                </a:effectLst>
                <a:latin typeface="Times New Roman" pitchFamily="18" charset="0"/>
                <a:cs typeface="Times New Roman" pitchFamily="18" charset="0"/>
              </a:rPr>
              <a:t>ĐÔNG DƯƠNG </a:t>
            </a:r>
          </a:p>
          <a:p>
            <a:pPr algn="ctr">
              <a:spcBef>
                <a:spcPct val="50000"/>
              </a:spcBef>
            </a:pPr>
            <a:r>
              <a:rPr lang="en-US" sz="2400" b="1">
                <a:ln w="19050">
                  <a:solidFill>
                    <a:srgbClr val="FF0000"/>
                  </a:solidFill>
                  <a:prstDash val="solid"/>
                </a:ln>
                <a:solidFill>
                  <a:srgbClr val="C00000"/>
                </a:solidFill>
                <a:effectLst>
                  <a:outerShdw blurRad="50000" dist="50800" dir="7500000" algn="tl">
                    <a:srgbClr val="000000">
                      <a:shade val="5000"/>
                      <a:alpha val="35000"/>
                    </a:srgbClr>
                  </a:outerShdw>
                </a:effectLst>
                <a:latin typeface="Times New Roman" pitchFamily="18" charset="0"/>
                <a:cs typeface="Times New Roman" pitchFamily="18" charset="0"/>
              </a:rPr>
              <a:t>CỘNG SẢN LIÊN ĐOÀN </a:t>
            </a:r>
          </a:p>
        </p:txBody>
      </p:sp>
      <p:sp>
        <p:nvSpPr>
          <p:cNvPr id="15" name="Text Box 16"/>
          <p:cNvSpPr txBox="1">
            <a:spLocks noChangeArrowheads="1"/>
          </p:cNvSpPr>
          <p:nvPr/>
        </p:nvSpPr>
        <p:spPr bwMode="auto">
          <a:xfrm>
            <a:off x="7572780" y="5620044"/>
            <a:ext cx="4343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ln w="19050">
                  <a:solidFill>
                    <a:srgbClr val="FF0000"/>
                  </a:solidFill>
                  <a:prstDash val="solid"/>
                </a:ln>
                <a:solidFill>
                  <a:srgbClr val="C00000"/>
                </a:solidFill>
                <a:effectLst>
                  <a:outerShdw blurRad="50000" dist="50800" dir="7500000" algn="tl">
                    <a:srgbClr val="000000">
                      <a:shade val="5000"/>
                      <a:alpha val="35000"/>
                    </a:srgbClr>
                  </a:outerShdw>
                </a:effectLst>
                <a:latin typeface="Times New Roman" pitchFamily="18" charset="0"/>
                <a:cs typeface="Times New Roman" pitchFamily="18" charset="0"/>
              </a:rPr>
              <a:t>AN NAM CỘNG SẢN ĐẢNG</a:t>
            </a:r>
          </a:p>
        </p:txBody>
      </p:sp>
      <p:sp>
        <p:nvSpPr>
          <p:cNvPr id="17" name="TextBox 16"/>
          <p:cNvSpPr txBox="1"/>
          <p:nvPr/>
        </p:nvSpPr>
        <p:spPr>
          <a:xfrm>
            <a:off x="189720" y="3231683"/>
            <a:ext cx="7737230" cy="646331"/>
          </a:xfrm>
          <a:prstGeom prst="rect">
            <a:avLst/>
          </a:prstGeom>
          <a:noFill/>
        </p:spPr>
        <p:txBody>
          <a:bodyPr wrap="square" rtlCol="0">
            <a:spAutoFit/>
          </a:bodyPr>
          <a:lstStyle/>
          <a:p>
            <a:r>
              <a:rPr lang="en-US" sz="3600" b="1">
                <a:solidFill>
                  <a:srgbClr val="C00000"/>
                </a:solidFill>
                <a:latin typeface="Times New Roman" panose="02020603050405020304" pitchFamily="18" charset="0"/>
                <a:cs typeface="Times New Roman" panose="02020603050405020304" pitchFamily="18" charset="0"/>
              </a:rPr>
              <a:t>Tình hình trên đặt ra yêu cầu gì?</a:t>
            </a:r>
          </a:p>
        </p:txBody>
      </p:sp>
      <p:sp>
        <p:nvSpPr>
          <p:cNvPr id="18" name="Text Box 28"/>
          <p:cNvSpPr txBox="1">
            <a:spLocks noChangeArrowheads="1"/>
          </p:cNvSpPr>
          <p:nvPr/>
        </p:nvSpPr>
        <p:spPr bwMode="auto">
          <a:xfrm>
            <a:off x="365567" y="3663758"/>
            <a:ext cx="6232375" cy="2062103"/>
          </a:xfrm>
          <a:prstGeom prst="rect">
            <a:avLst/>
          </a:prstGeom>
          <a:solidFill>
            <a:srgbClr val="EDFAFA"/>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SimSun" panose="02010600030101010101" pitchFamily="2" charset="-122"/>
                <a:sym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9pPr>
          </a:lstStyle>
          <a:p>
            <a:pPr algn="just" eaLnBrk="1" hangingPunct="1">
              <a:spcBef>
                <a:spcPct val="50000"/>
              </a:spcBef>
              <a:buFontTx/>
              <a:buNone/>
            </a:pPr>
            <a:r>
              <a:rPr lang="en-US" altLang="en-US" b="1">
                <a:solidFill>
                  <a:sysClr val="windowText" lastClr="000000"/>
                </a:solidFill>
                <a:latin typeface="Times New Roman" panose="02020603050405020304" pitchFamily="18" charset="0"/>
                <a:sym typeface="Wingdings" panose="05000000000000000000" pitchFamily="2" charset="2"/>
              </a:rPr>
              <a:t> </a:t>
            </a:r>
            <a:r>
              <a:rPr lang="en-US" altLang="en-US" b="1">
                <a:solidFill>
                  <a:sysClr val="windowText" lastClr="000000"/>
                </a:solidFill>
                <a:latin typeface="Times New Roman" panose="02020603050405020304" pitchFamily="18" charset="0"/>
                <a:sym typeface="Times New Roman" panose="02020603050405020304" pitchFamily="18" charset="0"/>
              </a:rPr>
              <a:t>Cần phải sớm hợp nhất 3 tổ chức Cộng sản th</a:t>
            </a:r>
            <a:r>
              <a:rPr lang="en-US" altLang="en-US" b="1">
                <a:solidFill>
                  <a:sysClr val="windowText" lastClr="000000"/>
                </a:solidFill>
                <a:latin typeface="Times New Roman" panose="02020603050405020304" pitchFamily="18" charset="0"/>
                <a:cs typeface="Times New Roman" panose="02020603050405020304" pitchFamily="18" charset="0"/>
                <a:sym typeface="Times New Roman" panose="02020603050405020304" pitchFamily="18" charset="0"/>
              </a:rPr>
              <a:t>à</a:t>
            </a:r>
            <a:r>
              <a:rPr lang="en-US" altLang="en-US" b="1">
                <a:solidFill>
                  <a:sysClr val="windowText" lastClr="000000"/>
                </a:solidFill>
                <a:latin typeface="Times New Roman" panose="02020603050405020304" pitchFamily="18" charset="0"/>
                <a:sym typeface="Times New Roman" panose="02020603050405020304" pitchFamily="18" charset="0"/>
              </a:rPr>
              <a:t>nh một Đảng duy nhất </a:t>
            </a:r>
            <a:r>
              <a:rPr lang="en-US" altLang="en-US" b="1">
                <a:solidFill>
                  <a:sysClr val="windowText" lastClr="000000"/>
                </a:solidFill>
                <a:latin typeface="Times New Roman" panose="02020603050405020304" pitchFamily="18" charset="0"/>
                <a:sym typeface=".VnTime" pitchFamily="34" charset="0"/>
              </a:rPr>
              <a:t> </a:t>
            </a:r>
            <a:r>
              <a:rPr lang="en-US" altLang="en-US" b="1">
                <a:solidFill>
                  <a:sysClr val="windowText" lastClr="000000"/>
                </a:solidFill>
                <a:latin typeface="Times New Roman" panose="02020603050405020304" pitchFamily="18" charset="0"/>
                <a:sym typeface="Times New Roman" panose="02020603050405020304" pitchFamily="18" charset="0"/>
              </a:rPr>
              <a:t>để cùng đo</a:t>
            </a:r>
            <a:r>
              <a:rPr lang="en-US" altLang="en-US" b="1">
                <a:solidFill>
                  <a:sysClr val="windowText" lastClr="000000"/>
                </a:solidFill>
                <a:latin typeface="Times New Roman" panose="02020603050405020304" pitchFamily="18" charset="0"/>
                <a:cs typeface="Times New Roman" panose="02020603050405020304" pitchFamily="18" charset="0"/>
                <a:sym typeface="Times New Roman" panose="02020603050405020304" pitchFamily="18" charset="0"/>
              </a:rPr>
              <a:t>à</a:t>
            </a:r>
            <a:r>
              <a:rPr lang="en-US" altLang="en-US" b="1">
                <a:solidFill>
                  <a:sysClr val="windowText" lastClr="000000"/>
                </a:solidFill>
                <a:latin typeface="Times New Roman" panose="02020603050405020304" pitchFamily="18" charset="0"/>
                <a:sym typeface="Times New Roman" panose="02020603050405020304" pitchFamily="18" charset="0"/>
              </a:rPr>
              <a:t>n kết chống kẻ thù</a:t>
            </a:r>
            <a:r>
              <a:rPr lang="en-US" altLang="en-US" b="1">
                <a:solidFill>
                  <a:sysClr val="windowText" lastClr="000000"/>
                </a:solidFill>
                <a:latin typeface="Times New Roman" panose="02020603050405020304" pitchFamily="18" charset="0"/>
                <a:sym typeface=".VnTime" pitchFamily="34" charset="0"/>
              </a:rPr>
              <a:t> </a:t>
            </a:r>
            <a:r>
              <a:rPr lang="en-US" altLang="en-US" b="1">
                <a:solidFill>
                  <a:sysClr val="windowText" lastClr="000000"/>
                </a:solidFill>
                <a:latin typeface="Times New Roman" panose="02020603050405020304" pitchFamily="18" charset="0"/>
                <a:sym typeface="Times New Roman" panose="02020603050405020304" pitchFamily="18" charset="0"/>
              </a:rPr>
              <a:t>chung.</a:t>
            </a:r>
            <a:endParaRPr lang="en-US" altLang="en-US">
              <a:solidFill>
                <a:sysClr val="windowText" lastClr="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055521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grpId="0" nodeType="clickEffect">
                                  <p:stCondLst>
                                    <p:cond delay="0"/>
                                  </p:stCondLst>
                                  <p:childTnLst>
                                    <p:set>
                                      <p:cBhvr>
                                        <p:cTn id="21" dur="1" fill="hold">
                                          <p:stCondLst>
                                            <p:cond delay="0"/>
                                          </p:stCondLst>
                                        </p:cTn>
                                        <p:tgtEl>
                                          <p:spTgt spid="2">
                                            <p:bg/>
                                          </p:spTgt>
                                        </p:tgtEl>
                                        <p:attrNameLst>
                                          <p:attrName>style.visibility</p:attrName>
                                        </p:attrNameLst>
                                      </p:cBhvr>
                                      <p:to>
                                        <p:strVal val="visible"/>
                                      </p:to>
                                    </p:set>
                                    <p:animEffect transition="in" filter="fade">
                                      <p:cBhvr>
                                        <p:cTn id="22" dur="800" decel="100000"/>
                                        <p:tgtEl>
                                          <p:spTgt spid="2">
                                            <p:bg/>
                                          </p:spTgt>
                                        </p:tgtEl>
                                      </p:cBhvr>
                                    </p:animEffect>
                                    <p:anim calcmode="lin" valueType="num">
                                      <p:cBhvr>
                                        <p:cTn id="23" dur="800" decel="100000" fill="hold"/>
                                        <p:tgtEl>
                                          <p:spTgt spid="2">
                                            <p:bg/>
                                          </p:spTgt>
                                        </p:tgtEl>
                                        <p:attrNameLst>
                                          <p:attrName>style.rotation</p:attrName>
                                        </p:attrNameLst>
                                      </p:cBhvr>
                                      <p:tavLst>
                                        <p:tav tm="0">
                                          <p:val>
                                            <p:fltVal val="-90"/>
                                          </p:val>
                                        </p:tav>
                                        <p:tav tm="100000">
                                          <p:val>
                                            <p:fltVal val="0"/>
                                          </p:val>
                                        </p:tav>
                                      </p:tavLst>
                                    </p:anim>
                                    <p:anim calcmode="lin" valueType="num">
                                      <p:cBhvr>
                                        <p:cTn id="24" dur="800" decel="100000" fill="hold"/>
                                        <p:tgtEl>
                                          <p:spTgt spid="2">
                                            <p:bg/>
                                          </p:spTgt>
                                        </p:tgtEl>
                                        <p:attrNameLst>
                                          <p:attrName>ppt_x</p:attrName>
                                        </p:attrNameLst>
                                      </p:cBhvr>
                                      <p:tavLst>
                                        <p:tav tm="0">
                                          <p:val>
                                            <p:strVal val="#ppt_x+0.4"/>
                                          </p:val>
                                        </p:tav>
                                        <p:tav tm="100000">
                                          <p:val>
                                            <p:strVal val="#ppt_x-0.05"/>
                                          </p:val>
                                        </p:tav>
                                      </p:tavLst>
                                    </p:anim>
                                    <p:anim calcmode="lin" valueType="num">
                                      <p:cBhvr>
                                        <p:cTn id="25" dur="800" decel="100000" fill="hold"/>
                                        <p:tgtEl>
                                          <p:spTgt spid="2">
                                            <p:bg/>
                                          </p:spTgt>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2">
                                            <p:bg/>
                                          </p:spTgt>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2">
                                            <p:bg/>
                                          </p:spTgt>
                                        </p:tgtEl>
                                        <p:attrNameLst>
                                          <p:attrName>ppt_y</p:attrName>
                                        </p:attrNameLst>
                                      </p:cBhvr>
                                      <p:tavLst>
                                        <p:tav tm="0">
                                          <p:val>
                                            <p:strVal val="#ppt_y+0.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0" presetClass="entr" presetSubtype="0" fill="hold" grpId="0" nodeType="clickEffect">
                                  <p:stCondLst>
                                    <p:cond delay="0"/>
                                  </p:stCondLst>
                                  <p:childTnLst>
                                    <p:set>
                                      <p:cBhvr>
                                        <p:cTn id="31" dur="1" fill="hold">
                                          <p:stCondLst>
                                            <p:cond delay="0"/>
                                          </p:stCondLst>
                                        </p:cTn>
                                        <p:tgtEl>
                                          <p:spTgt spid="2">
                                            <p:txEl>
                                              <p:pRg st="0" end="0"/>
                                            </p:txEl>
                                          </p:spTgt>
                                        </p:tgtEl>
                                        <p:attrNameLst>
                                          <p:attrName>style.visibility</p:attrName>
                                        </p:attrNameLst>
                                      </p:cBhvr>
                                      <p:to>
                                        <p:strVal val="visible"/>
                                      </p:to>
                                    </p:set>
                                    <p:animEffect transition="in" filter="fade">
                                      <p:cBhvr>
                                        <p:cTn id="32" dur="800" decel="100000"/>
                                        <p:tgtEl>
                                          <p:spTgt spid="2">
                                            <p:txEl>
                                              <p:pRg st="0" end="0"/>
                                            </p:txEl>
                                          </p:spTgt>
                                        </p:tgtEl>
                                      </p:cBhvr>
                                    </p:animEffect>
                                    <p:anim calcmode="lin" valueType="num">
                                      <p:cBhvr>
                                        <p:cTn id="33" dur="800" decel="100000" fill="hold"/>
                                        <p:tgtEl>
                                          <p:spTgt spid="2">
                                            <p:txEl>
                                              <p:pRg st="0" end="0"/>
                                            </p:txEl>
                                          </p:spTgt>
                                        </p:tgtEl>
                                        <p:attrNameLst>
                                          <p:attrName>style.rotation</p:attrName>
                                        </p:attrNameLst>
                                      </p:cBhvr>
                                      <p:tavLst>
                                        <p:tav tm="0">
                                          <p:val>
                                            <p:fltVal val="-90"/>
                                          </p:val>
                                        </p:tav>
                                        <p:tav tm="100000">
                                          <p:val>
                                            <p:fltVal val="0"/>
                                          </p:val>
                                        </p:tav>
                                      </p:tavLst>
                                    </p:anim>
                                    <p:anim calcmode="lin" valueType="num">
                                      <p:cBhvr>
                                        <p:cTn id="34" dur="800" decel="100000" fill="hold"/>
                                        <p:tgtEl>
                                          <p:spTgt spid="2">
                                            <p:txEl>
                                              <p:pRg st="0" end="0"/>
                                            </p:txEl>
                                          </p:spTgt>
                                        </p:tgtEl>
                                        <p:attrNameLst>
                                          <p:attrName>ppt_x</p:attrName>
                                        </p:attrNameLst>
                                      </p:cBhvr>
                                      <p:tavLst>
                                        <p:tav tm="0">
                                          <p:val>
                                            <p:strVal val="#ppt_x+0.4"/>
                                          </p:val>
                                        </p:tav>
                                        <p:tav tm="100000">
                                          <p:val>
                                            <p:strVal val="#ppt_x-0.05"/>
                                          </p:val>
                                        </p:tav>
                                      </p:tavLst>
                                    </p:anim>
                                    <p:anim calcmode="lin" valueType="num">
                                      <p:cBhvr>
                                        <p:cTn id="35" dur="800" decel="100000" fill="hold"/>
                                        <p:tgtEl>
                                          <p:spTgt spid="2">
                                            <p:txEl>
                                              <p:pRg st="0" end="0"/>
                                            </p:txEl>
                                          </p:spTgt>
                                        </p:tgtEl>
                                        <p:attrNameLst>
                                          <p:attrName>ppt_y</p:attrName>
                                        </p:attrNameLst>
                                      </p:cBhvr>
                                      <p:tavLst>
                                        <p:tav tm="0">
                                          <p:val>
                                            <p:strVal val="#ppt_y-0.4"/>
                                          </p:val>
                                        </p:tav>
                                        <p:tav tm="100000">
                                          <p:val>
                                            <p:strVal val="#ppt_y+0.1"/>
                                          </p:val>
                                        </p:tav>
                                      </p:tavLst>
                                    </p:anim>
                                    <p:anim calcmode="lin" valueType="num">
                                      <p:cBhvr>
                                        <p:cTn id="36" dur="200" accel="100000" fill="hold">
                                          <p:stCondLst>
                                            <p:cond delay="800"/>
                                          </p:stCondLst>
                                        </p:cTn>
                                        <p:tgtEl>
                                          <p:spTgt spid="2">
                                            <p:txEl>
                                              <p:pRg st="0" end="0"/>
                                            </p:txEl>
                                          </p:spTgt>
                                        </p:tgtEl>
                                        <p:attrNameLst>
                                          <p:attrName>ppt_x</p:attrName>
                                        </p:attrNameLst>
                                      </p:cBhvr>
                                      <p:tavLst>
                                        <p:tav tm="0">
                                          <p:val>
                                            <p:strVal val="#ppt_x-0.05"/>
                                          </p:val>
                                        </p:tav>
                                        <p:tav tm="100000">
                                          <p:val>
                                            <p:strVal val="#ppt_x"/>
                                          </p:val>
                                        </p:tav>
                                      </p:tavLst>
                                    </p:anim>
                                    <p:anim calcmode="lin" valueType="num">
                                      <p:cBhvr>
                                        <p:cTn id="37" dur="200" accel="100000" fill="hold">
                                          <p:stCondLst>
                                            <p:cond delay="800"/>
                                          </p:stCondLst>
                                        </p:cTn>
                                        <p:tgtEl>
                                          <p:spTgt spid="2">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30" presetClass="entr" presetSubtype="0" fill="hold" grpId="0" nodeType="clickEffect">
                                  <p:stCondLst>
                                    <p:cond delay="0"/>
                                  </p:stCondLst>
                                  <p:childTnLst>
                                    <p:set>
                                      <p:cBhvr>
                                        <p:cTn id="41" dur="1" fill="hold">
                                          <p:stCondLst>
                                            <p:cond delay="0"/>
                                          </p:stCondLst>
                                        </p:cTn>
                                        <p:tgtEl>
                                          <p:spTgt spid="2">
                                            <p:txEl>
                                              <p:pRg st="1" end="1"/>
                                            </p:txEl>
                                          </p:spTgt>
                                        </p:tgtEl>
                                        <p:attrNameLst>
                                          <p:attrName>style.visibility</p:attrName>
                                        </p:attrNameLst>
                                      </p:cBhvr>
                                      <p:to>
                                        <p:strVal val="visible"/>
                                      </p:to>
                                    </p:set>
                                    <p:animEffect transition="in" filter="fade">
                                      <p:cBhvr>
                                        <p:cTn id="42" dur="800" decel="100000"/>
                                        <p:tgtEl>
                                          <p:spTgt spid="2">
                                            <p:txEl>
                                              <p:pRg st="1" end="1"/>
                                            </p:txEl>
                                          </p:spTgt>
                                        </p:tgtEl>
                                      </p:cBhvr>
                                    </p:animEffect>
                                    <p:anim calcmode="lin" valueType="num">
                                      <p:cBhvr>
                                        <p:cTn id="43" dur="800" decel="100000" fill="hold"/>
                                        <p:tgtEl>
                                          <p:spTgt spid="2">
                                            <p:txEl>
                                              <p:pRg st="1" end="1"/>
                                            </p:txEl>
                                          </p:spTgt>
                                        </p:tgtEl>
                                        <p:attrNameLst>
                                          <p:attrName>style.rotation</p:attrName>
                                        </p:attrNameLst>
                                      </p:cBhvr>
                                      <p:tavLst>
                                        <p:tav tm="0">
                                          <p:val>
                                            <p:fltVal val="-90"/>
                                          </p:val>
                                        </p:tav>
                                        <p:tav tm="100000">
                                          <p:val>
                                            <p:fltVal val="0"/>
                                          </p:val>
                                        </p:tav>
                                      </p:tavLst>
                                    </p:anim>
                                    <p:anim calcmode="lin" valueType="num">
                                      <p:cBhvr>
                                        <p:cTn id="44" dur="800" decel="100000" fill="hold"/>
                                        <p:tgtEl>
                                          <p:spTgt spid="2">
                                            <p:txEl>
                                              <p:pRg st="1" end="1"/>
                                            </p:txEl>
                                          </p:spTgt>
                                        </p:tgtEl>
                                        <p:attrNameLst>
                                          <p:attrName>ppt_x</p:attrName>
                                        </p:attrNameLst>
                                      </p:cBhvr>
                                      <p:tavLst>
                                        <p:tav tm="0">
                                          <p:val>
                                            <p:strVal val="#ppt_x+0.4"/>
                                          </p:val>
                                        </p:tav>
                                        <p:tav tm="100000">
                                          <p:val>
                                            <p:strVal val="#ppt_x-0.05"/>
                                          </p:val>
                                        </p:tav>
                                      </p:tavLst>
                                    </p:anim>
                                    <p:anim calcmode="lin" valueType="num">
                                      <p:cBhvr>
                                        <p:cTn id="45" dur="800" decel="100000" fill="hold"/>
                                        <p:tgtEl>
                                          <p:spTgt spid="2">
                                            <p:txEl>
                                              <p:pRg st="1" end="1"/>
                                            </p:txEl>
                                          </p:spTgt>
                                        </p:tgtEl>
                                        <p:attrNameLst>
                                          <p:attrName>ppt_y</p:attrName>
                                        </p:attrNameLst>
                                      </p:cBhvr>
                                      <p:tavLst>
                                        <p:tav tm="0">
                                          <p:val>
                                            <p:strVal val="#ppt_y-0.4"/>
                                          </p:val>
                                        </p:tav>
                                        <p:tav tm="100000">
                                          <p:val>
                                            <p:strVal val="#ppt_y+0.1"/>
                                          </p:val>
                                        </p:tav>
                                      </p:tavLst>
                                    </p:anim>
                                    <p:anim calcmode="lin" valueType="num">
                                      <p:cBhvr>
                                        <p:cTn id="46" dur="200" accel="100000" fill="hold">
                                          <p:stCondLst>
                                            <p:cond delay="800"/>
                                          </p:stCondLst>
                                        </p:cTn>
                                        <p:tgtEl>
                                          <p:spTgt spid="2">
                                            <p:txEl>
                                              <p:pRg st="1" end="1"/>
                                            </p:txEl>
                                          </p:spTgt>
                                        </p:tgtEl>
                                        <p:attrNameLst>
                                          <p:attrName>ppt_x</p:attrName>
                                        </p:attrNameLst>
                                      </p:cBhvr>
                                      <p:tavLst>
                                        <p:tav tm="0">
                                          <p:val>
                                            <p:strVal val="#ppt_x-0.05"/>
                                          </p:val>
                                        </p:tav>
                                        <p:tav tm="100000">
                                          <p:val>
                                            <p:strVal val="#ppt_x"/>
                                          </p:val>
                                        </p:tav>
                                      </p:tavLst>
                                    </p:anim>
                                    <p:anim calcmode="lin" valueType="num">
                                      <p:cBhvr>
                                        <p:cTn id="47" dur="200" accel="100000" fill="hold">
                                          <p:stCondLst>
                                            <p:cond delay="800"/>
                                          </p:stCondLst>
                                        </p:cTn>
                                        <p:tgtEl>
                                          <p:spTgt spid="2">
                                            <p:txEl>
                                              <p:pRg st="1" end="1"/>
                                            </p:txEl>
                                          </p:spTgt>
                                        </p:tgtEl>
                                        <p:attrNameLst>
                                          <p:attrName>ppt_y</p:attrName>
                                        </p:attrNameLst>
                                      </p:cBhvr>
                                      <p:tavLst>
                                        <p:tav tm="0">
                                          <p:val>
                                            <p:strVal val="#ppt_y+0.1"/>
                                          </p:val>
                                        </p:tav>
                                        <p:tav tm="100000">
                                          <p:val>
                                            <p:strVal val="#ppt_y"/>
                                          </p:val>
                                        </p:tav>
                                      </p:tavLst>
                                    </p:anim>
                                  </p:childTnLst>
                                </p:cTn>
                              </p:par>
                            </p:childTnLst>
                          </p:cTn>
                        </p:par>
                        <p:par>
                          <p:cTn id="48" fill="hold">
                            <p:stCondLst>
                              <p:cond delay="1000"/>
                            </p:stCondLst>
                            <p:childTnLst>
                              <p:par>
                                <p:cTn id="49" presetID="8" presetClass="entr" presetSubtype="16"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diamond(in)">
                                      <p:cBhvr>
                                        <p:cTn id="51" dur="10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30" presetClass="entr" presetSubtype="0" fill="hold" grpId="0" nodeType="clickEffect">
                                  <p:stCondLst>
                                    <p:cond delay="0"/>
                                  </p:stCondLst>
                                  <p:childTnLst>
                                    <p:set>
                                      <p:cBhvr>
                                        <p:cTn id="55" dur="1" fill="hold">
                                          <p:stCondLst>
                                            <p:cond delay="0"/>
                                          </p:stCondLst>
                                        </p:cTn>
                                        <p:tgtEl>
                                          <p:spTgt spid="2">
                                            <p:txEl>
                                              <p:pRg st="2" end="2"/>
                                            </p:txEl>
                                          </p:spTgt>
                                        </p:tgtEl>
                                        <p:attrNameLst>
                                          <p:attrName>style.visibility</p:attrName>
                                        </p:attrNameLst>
                                      </p:cBhvr>
                                      <p:to>
                                        <p:strVal val="visible"/>
                                      </p:to>
                                    </p:set>
                                    <p:animEffect transition="in" filter="fade">
                                      <p:cBhvr>
                                        <p:cTn id="56" dur="800" decel="100000"/>
                                        <p:tgtEl>
                                          <p:spTgt spid="2">
                                            <p:txEl>
                                              <p:pRg st="2" end="2"/>
                                            </p:txEl>
                                          </p:spTgt>
                                        </p:tgtEl>
                                      </p:cBhvr>
                                    </p:animEffect>
                                    <p:anim calcmode="lin" valueType="num">
                                      <p:cBhvr>
                                        <p:cTn id="57" dur="800" decel="100000" fill="hold"/>
                                        <p:tgtEl>
                                          <p:spTgt spid="2">
                                            <p:txEl>
                                              <p:pRg st="2" end="2"/>
                                            </p:txEl>
                                          </p:spTgt>
                                        </p:tgtEl>
                                        <p:attrNameLst>
                                          <p:attrName>style.rotation</p:attrName>
                                        </p:attrNameLst>
                                      </p:cBhvr>
                                      <p:tavLst>
                                        <p:tav tm="0">
                                          <p:val>
                                            <p:fltVal val="-90"/>
                                          </p:val>
                                        </p:tav>
                                        <p:tav tm="100000">
                                          <p:val>
                                            <p:fltVal val="0"/>
                                          </p:val>
                                        </p:tav>
                                      </p:tavLst>
                                    </p:anim>
                                    <p:anim calcmode="lin" valueType="num">
                                      <p:cBhvr>
                                        <p:cTn id="58" dur="800" decel="100000" fill="hold"/>
                                        <p:tgtEl>
                                          <p:spTgt spid="2">
                                            <p:txEl>
                                              <p:pRg st="2" end="2"/>
                                            </p:txEl>
                                          </p:spTgt>
                                        </p:tgtEl>
                                        <p:attrNameLst>
                                          <p:attrName>ppt_x</p:attrName>
                                        </p:attrNameLst>
                                      </p:cBhvr>
                                      <p:tavLst>
                                        <p:tav tm="0">
                                          <p:val>
                                            <p:strVal val="#ppt_x+0.4"/>
                                          </p:val>
                                        </p:tav>
                                        <p:tav tm="100000">
                                          <p:val>
                                            <p:strVal val="#ppt_x-0.05"/>
                                          </p:val>
                                        </p:tav>
                                      </p:tavLst>
                                    </p:anim>
                                    <p:anim calcmode="lin" valueType="num">
                                      <p:cBhvr>
                                        <p:cTn id="59" dur="800" decel="100000" fill="hold"/>
                                        <p:tgtEl>
                                          <p:spTgt spid="2">
                                            <p:txEl>
                                              <p:pRg st="2" end="2"/>
                                            </p:txEl>
                                          </p:spTgt>
                                        </p:tgtEl>
                                        <p:attrNameLst>
                                          <p:attrName>ppt_y</p:attrName>
                                        </p:attrNameLst>
                                      </p:cBhvr>
                                      <p:tavLst>
                                        <p:tav tm="0">
                                          <p:val>
                                            <p:strVal val="#ppt_y-0.4"/>
                                          </p:val>
                                        </p:tav>
                                        <p:tav tm="100000">
                                          <p:val>
                                            <p:strVal val="#ppt_y+0.1"/>
                                          </p:val>
                                        </p:tav>
                                      </p:tavLst>
                                    </p:anim>
                                    <p:anim calcmode="lin" valueType="num">
                                      <p:cBhvr>
                                        <p:cTn id="60" dur="200" accel="100000" fill="hold">
                                          <p:stCondLst>
                                            <p:cond delay="800"/>
                                          </p:stCondLst>
                                        </p:cTn>
                                        <p:tgtEl>
                                          <p:spTgt spid="2">
                                            <p:txEl>
                                              <p:pRg st="2" end="2"/>
                                            </p:txEl>
                                          </p:spTgt>
                                        </p:tgtEl>
                                        <p:attrNameLst>
                                          <p:attrName>ppt_x</p:attrName>
                                        </p:attrNameLst>
                                      </p:cBhvr>
                                      <p:tavLst>
                                        <p:tav tm="0">
                                          <p:val>
                                            <p:strVal val="#ppt_x-0.05"/>
                                          </p:val>
                                        </p:tav>
                                        <p:tav tm="100000">
                                          <p:val>
                                            <p:strVal val="#ppt_x"/>
                                          </p:val>
                                        </p:tav>
                                      </p:tavLst>
                                    </p:anim>
                                    <p:anim calcmode="lin" valueType="num">
                                      <p:cBhvr>
                                        <p:cTn id="61" dur="200" accel="100000" fill="hold">
                                          <p:stCondLst>
                                            <p:cond delay="800"/>
                                          </p:stCondLst>
                                        </p:cTn>
                                        <p:tgtEl>
                                          <p:spTgt spid="2">
                                            <p:txEl>
                                              <p:pRg st="2" end="2"/>
                                            </p:txEl>
                                          </p:spTgt>
                                        </p:tgtEl>
                                        <p:attrNameLst>
                                          <p:attrName>ppt_y</p:attrName>
                                        </p:attrNameLst>
                                      </p:cBhvr>
                                      <p:tavLst>
                                        <p:tav tm="0">
                                          <p:val>
                                            <p:strVal val="#ppt_y+0.1"/>
                                          </p:val>
                                        </p:tav>
                                        <p:tav tm="100000">
                                          <p:val>
                                            <p:strVal val="#ppt_y"/>
                                          </p:val>
                                        </p:tav>
                                      </p:tavLst>
                                    </p:anim>
                                  </p:childTnLst>
                                </p:cTn>
                              </p:par>
                            </p:childTnLst>
                          </p:cTn>
                        </p:par>
                        <p:par>
                          <p:cTn id="62" fill="hold">
                            <p:stCondLst>
                              <p:cond delay="1000"/>
                            </p:stCondLst>
                            <p:childTnLst>
                              <p:par>
                                <p:cTn id="63" presetID="8" presetClass="entr" presetSubtype="16"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diamond(in)">
                                      <p:cBhvr>
                                        <p:cTn id="65" dur="500"/>
                                        <p:tgtEl>
                                          <p:spTgt spid="15"/>
                                        </p:tgtEl>
                                      </p:cBhvr>
                                    </p:animEffect>
                                  </p:childTnLst>
                                </p:cTn>
                              </p:par>
                            </p:childTnLst>
                          </p:cTn>
                        </p:par>
                      </p:childTnLst>
                    </p:cTn>
                  </p:par>
                  <p:par>
                    <p:cTn id="66" fill="hold">
                      <p:stCondLst>
                        <p:cond delay="indefinite"/>
                      </p:stCondLst>
                      <p:childTnLst>
                        <p:par>
                          <p:cTn id="67" fill="hold">
                            <p:stCondLst>
                              <p:cond delay="0"/>
                            </p:stCondLst>
                            <p:childTnLst>
                              <p:par>
                                <p:cTn id="68" presetID="30" presetClass="entr" presetSubtype="0" fill="hold" grpId="0" nodeType="clickEffect">
                                  <p:stCondLst>
                                    <p:cond delay="0"/>
                                  </p:stCondLst>
                                  <p:childTnLst>
                                    <p:set>
                                      <p:cBhvr>
                                        <p:cTn id="69" dur="1" fill="hold">
                                          <p:stCondLst>
                                            <p:cond delay="0"/>
                                          </p:stCondLst>
                                        </p:cTn>
                                        <p:tgtEl>
                                          <p:spTgt spid="2">
                                            <p:txEl>
                                              <p:pRg st="3" end="3"/>
                                            </p:txEl>
                                          </p:spTgt>
                                        </p:tgtEl>
                                        <p:attrNameLst>
                                          <p:attrName>style.visibility</p:attrName>
                                        </p:attrNameLst>
                                      </p:cBhvr>
                                      <p:to>
                                        <p:strVal val="visible"/>
                                      </p:to>
                                    </p:set>
                                    <p:animEffect transition="in" filter="fade">
                                      <p:cBhvr>
                                        <p:cTn id="70" dur="800" decel="100000"/>
                                        <p:tgtEl>
                                          <p:spTgt spid="2">
                                            <p:txEl>
                                              <p:pRg st="3" end="3"/>
                                            </p:txEl>
                                          </p:spTgt>
                                        </p:tgtEl>
                                      </p:cBhvr>
                                    </p:animEffect>
                                    <p:anim calcmode="lin" valueType="num">
                                      <p:cBhvr>
                                        <p:cTn id="71" dur="800" decel="100000" fill="hold"/>
                                        <p:tgtEl>
                                          <p:spTgt spid="2">
                                            <p:txEl>
                                              <p:pRg st="3" end="3"/>
                                            </p:txEl>
                                          </p:spTgt>
                                        </p:tgtEl>
                                        <p:attrNameLst>
                                          <p:attrName>style.rotation</p:attrName>
                                        </p:attrNameLst>
                                      </p:cBhvr>
                                      <p:tavLst>
                                        <p:tav tm="0">
                                          <p:val>
                                            <p:fltVal val="-90"/>
                                          </p:val>
                                        </p:tav>
                                        <p:tav tm="100000">
                                          <p:val>
                                            <p:fltVal val="0"/>
                                          </p:val>
                                        </p:tav>
                                      </p:tavLst>
                                    </p:anim>
                                    <p:anim calcmode="lin" valueType="num">
                                      <p:cBhvr>
                                        <p:cTn id="72" dur="800" decel="100000" fill="hold"/>
                                        <p:tgtEl>
                                          <p:spTgt spid="2">
                                            <p:txEl>
                                              <p:pRg st="3" end="3"/>
                                            </p:txEl>
                                          </p:spTgt>
                                        </p:tgtEl>
                                        <p:attrNameLst>
                                          <p:attrName>ppt_x</p:attrName>
                                        </p:attrNameLst>
                                      </p:cBhvr>
                                      <p:tavLst>
                                        <p:tav tm="0">
                                          <p:val>
                                            <p:strVal val="#ppt_x+0.4"/>
                                          </p:val>
                                        </p:tav>
                                        <p:tav tm="100000">
                                          <p:val>
                                            <p:strVal val="#ppt_x-0.05"/>
                                          </p:val>
                                        </p:tav>
                                      </p:tavLst>
                                    </p:anim>
                                    <p:anim calcmode="lin" valueType="num">
                                      <p:cBhvr>
                                        <p:cTn id="73" dur="800" decel="100000" fill="hold"/>
                                        <p:tgtEl>
                                          <p:spTgt spid="2">
                                            <p:txEl>
                                              <p:pRg st="3" end="3"/>
                                            </p:txEl>
                                          </p:spTgt>
                                        </p:tgtEl>
                                        <p:attrNameLst>
                                          <p:attrName>ppt_y</p:attrName>
                                        </p:attrNameLst>
                                      </p:cBhvr>
                                      <p:tavLst>
                                        <p:tav tm="0">
                                          <p:val>
                                            <p:strVal val="#ppt_y-0.4"/>
                                          </p:val>
                                        </p:tav>
                                        <p:tav tm="100000">
                                          <p:val>
                                            <p:strVal val="#ppt_y+0.1"/>
                                          </p:val>
                                        </p:tav>
                                      </p:tavLst>
                                    </p:anim>
                                    <p:anim calcmode="lin" valueType="num">
                                      <p:cBhvr>
                                        <p:cTn id="74" dur="200" accel="100000" fill="hold">
                                          <p:stCondLst>
                                            <p:cond delay="800"/>
                                          </p:stCondLst>
                                        </p:cTn>
                                        <p:tgtEl>
                                          <p:spTgt spid="2">
                                            <p:txEl>
                                              <p:pRg st="3" end="3"/>
                                            </p:txEl>
                                          </p:spTgt>
                                        </p:tgtEl>
                                        <p:attrNameLst>
                                          <p:attrName>ppt_x</p:attrName>
                                        </p:attrNameLst>
                                      </p:cBhvr>
                                      <p:tavLst>
                                        <p:tav tm="0">
                                          <p:val>
                                            <p:strVal val="#ppt_x-0.05"/>
                                          </p:val>
                                        </p:tav>
                                        <p:tav tm="100000">
                                          <p:val>
                                            <p:strVal val="#ppt_x"/>
                                          </p:val>
                                        </p:tav>
                                      </p:tavLst>
                                    </p:anim>
                                    <p:anim calcmode="lin" valueType="num">
                                      <p:cBhvr>
                                        <p:cTn id="75" dur="200" accel="100000" fill="hold">
                                          <p:stCondLst>
                                            <p:cond delay="800"/>
                                          </p:stCondLst>
                                        </p:cTn>
                                        <p:tgtEl>
                                          <p:spTgt spid="2">
                                            <p:txEl>
                                              <p:pRg st="3" end="3"/>
                                            </p:txEl>
                                          </p:spTgt>
                                        </p:tgtEl>
                                        <p:attrNameLst>
                                          <p:attrName>ppt_y</p:attrName>
                                        </p:attrNameLst>
                                      </p:cBhvr>
                                      <p:tavLst>
                                        <p:tav tm="0">
                                          <p:val>
                                            <p:strVal val="#ppt_y+0.1"/>
                                          </p:val>
                                        </p:tav>
                                        <p:tav tm="100000">
                                          <p:val>
                                            <p:strVal val="#ppt_y"/>
                                          </p:val>
                                        </p:tav>
                                      </p:tavLst>
                                    </p:anim>
                                  </p:childTnLst>
                                </p:cTn>
                              </p:par>
                            </p:childTnLst>
                          </p:cTn>
                        </p:par>
                        <p:par>
                          <p:cTn id="76" fill="hold">
                            <p:stCondLst>
                              <p:cond delay="2000"/>
                            </p:stCondLst>
                            <p:childTnLst>
                              <p:par>
                                <p:cTn id="77" presetID="8" presetClass="entr" presetSubtype="16" fill="hold" grpId="0" nodeType="afterEffect">
                                  <p:stCondLst>
                                    <p:cond delay="0"/>
                                  </p:stCondLst>
                                  <p:childTnLst>
                                    <p:set>
                                      <p:cBhvr>
                                        <p:cTn id="78" dur="1" fill="hold">
                                          <p:stCondLst>
                                            <p:cond delay="0"/>
                                          </p:stCondLst>
                                        </p:cTn>
                                        <p:tgtEl>
                                          <p:spTgt spid="14"/>
                                        </p:tgtEl>
                                        <p:attrNameLst>
                                          <p:attrName>style.visibility</p:attrName>
                                        </p:attrNameLst>
                                      </p:cBhvr>
                                      <p:to>
                                        <p:strVal val="visible"/>
                                      </p:to>
                                    </p:set>
                                    <p:animEffect transition="in" filter="diamond(in)">
                                      <p:cBhvr>
                                        <p:cTn id="79" dur="1000"/>
                                        <p:tgtEl>
                                          <p:spTgt spid="14"/>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17"/>
                                        </p:tgtEl>
                                        <p:attrNameLst>
                                          <p:attrName>style.visibility</p:attrName>
                                        </p:attrNameLst>
                                      </p:cBhvr>
                                      <p:to>
                                        <p:strVal val="visible"/>
                                      </p:to>
                                    </p:set>
                                    <p:anim calcmode="lin" valueType="num">
                                      <p:cBhvr>
                                        <p:cTn id="84" dur="500" fill="hold"/>
                                        <p:tgtEl>
                                          <p:spTgt spid="17"/>
                                        </p:tgtEl>
                                        <p:attrNameLst>
                                          <p:attrName>ppt_w</p:attrName>
                                        </p:attrNameLst>
                                      </p:cBhvr>
                                      <p:tavLst>
                                        <p:tav tm="0">
                                          <p:val>
                                            <p:fltVal val="0"/>
                                          </p:val>
                                        </p:tav>
                                        <p:tav tm="100000">
                                          <p:val>
                                            <p:strVal val="#ppt_w"/>
                                          </p:val>
                                        </p:tav>
                                      </p:tavLst>
                                    </p:anim>
                                    <p:anim calcmode="lin" valueType="num">
                                      <p:cBhvr>
                                        <p:cTn id="85" dur="500" fill="hold"/>
                                        <p:tgtEl>
                                          <p:spTgt spid="17"/>
                                        </p:tgtEl>
                                        <p:attrNameLst>
                                          <p:attrName>ppt_h</p:attrName>
                                        </p:attrNameLst>
                                      </p:cBhvr>
                                      <p:tavLst>
                                        <p:tav tm="0">
                                          <p:val>
                                            <p:fltVal val="0"/>
                                          </p:val>
                                        </p:tav>
                                        <p:tav tm="100000">
                                          <p:val>
                                            <p:strVal val="#ppt_h"/>
                                          </p:val>
                                        </p:tav>
                                      </p:tavLst>
                                    </p:anim>
                                    <p:animEffect transition="in" filter="fade">
                                      <p:cBhvr>
                                        <p:cTn id="86" dur="500"/>
                                        <p:tgtEl>
                                          <p:spTgt spid="17"/>
                                        </p:tgtEl>
                                      </p:cBhvr>
                                    </p:animEffect>
                                  </p:childTnLst>
                                </p:cTn>
                              </p:par>
                            </p:childTnLst>
                          </p:cTn>
                        </p:par>
                      </p:childTnLst>
                    </p:cTn>
                  </p:par>
                  <p:par>
                    <p:cTn id="87" fill="hold">
                      <p:stCondLst>
                        <p:cond delay="indefinite"/>
                      </p:stCondLst>
                      <p:childTnLst>
                        <p:par>
                          <p:cTn id="88" fill="hold">
                            <p:stCondLst>
                              <p:cond delay="0"/>
                            </p:stCondLst>
                            <p:childTnLst>
                              <p:par>
                                <p:cTn id="89" presetID="16" presetClass="exit" presetSubtype="21" fill="hold" grpId="1" nodeType="clickEffect">
                                  <p:stCondLst>
                                    <p:cond delay="0"/>
                                  </p:stCondLst>
                                  <p:childTnLst>
                                    <p:animEffect transition="out" filter="barn(inVertical)">
                                      <p:cBhvr>
                                        <p:cTn id="90" dur="500"/>
                                        <p:tgtEl>
                                          <p:spTgt spid="17"/>
                                        </p:tgtEl>
                                      </p:cBhvr>
                                    </p:animEffect>
                                    <p:set>
                                      <p:cBhvr>
                                        <p:cTn id="91" dur="1" fill="hold">
                                          <p:stCondLst>
                                            <p:cond delay="499"/>
                                          </p:stCondLst>
                                        </p:cTn>
                                        <p:tgtEl>
                                          <p:spTgt spid="17"/>
                                        </p:tgtEl>
                                        <p:attrNameLst>
                                          <p:attrName>style.visibility</p:attrName>
                                        </p:attrNameLst>
                                      </p:cBhvr>
                                      <p:to>
                                        <p:strVal val="hidden"/>
                                      </p:to>
                                    </p:set>
                                  </p:childTnLst>
                                </p:cTn>
                              </p:par>
                              <p:par>
                                <p:cTn id="92" presetID="42" presetClass="entr" presetSubtype="0" fill="hold" grpId="0" nodeType="withEffect">
                                  <p:stCondLst>
                                    <p:cond delay="0"/>
                                  </p:stCondLst>
                                  <p:childTnLst>
                                    <p:set>
                                      <p:cBhvr>
                                        <p:cTn id="93" dur="1" fill="hold">
                                          <p:stCondLst>
                                            <p:cond delay="0"/>
                                          </p:stCondLst>
                                        </p:cTn>
                                        <p:tgtEl>
                                          <p:spTgt spid="18"/>
                                        </p:tgtEl>
                                        <p:attrNameLst>
                                          <p:attrName>style.visibility</p:attrName>
                                        </p:attrNameLst>
                                      </p:cBhvr>
                                      <p:to>
                                        <p:strVal val="visible"/>
                                      </p:to>
                                    </p:set>
                                    <p:animEffect transition="in" filter="fade">
                                      <p:cBhvr>
                                        <p:cTn id="94" dur="1000"/>
                                        <p:tgtEl>
                                          <p:spTgt spid="18"/>
                                        </p:tgtEl>
                                      </p:cBhvr>
                                    </p:animEffect>
                                    <p:anim calcmode="lin" valueType="num">
                                      <p:cBhvr>
                                        <p:cTn id="95" dur="1000" fill="hold"/>
                                        <p:tgtEl>
                                          <p:spTgt spid="18"/>
                                        </p:tgtEl>
                                        <p:attrNameLst>
                                          <p:attrName>ppt_x</p:attrName>
                                        </p:attrNameLst>
                                      </p:cBhvr>
                                      <p:tavLst>
                                        <p:tav tm="0">
                                          <p:val>
                                            <p:strVal val="#ppt_x"/>
                                          </p:val>
                                        </p:tav>
                                        <p:tav tm="100000">
                                          <p:val>
                                            <p:strVal val="#ppt_x"/>
                                          </p:val>
                                        </p:tav>
                                      </p:tavLst>
                                    </p:anim>
                                    <p:anim calcmode="lin" valueType="num">
                                      <p:cBhvr>
                                        <p:cTn id="9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P spid="9" grpId="0"/>
      <p:bldP spid="13" grpId="0"/>
      <p:bldP spid="14" grpId="0"/>
      <p:bldP spid="15" grpId="0"/>
      <p:bldP spid="17" grpId="0"/>
      <p:bldP spid="17" grpId="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3">
            <a:extLst>
              <a:ext uri="{FF2B5EF4-FFF2-40B4-BE49-F238E27FC236}">
                <a16:creationId xmlns:a16="http://schemas.microsoft.com/office/drawing/2014/main" id="{1368A4F1-E0FA-4849-AA1D-45FE94CFF944}"/>
              </a:ext>
            </a:extLst>
          </p:cNvPr>
          <p:cNvGrpSpPr/>
          <p:nvPr/>
        </p:nvGrpSpPr>
        <p:grpSpPr>
          <a:xfrm>
            <a:off x="137598" y="0"/>
            <a:ext cx="1086290" cy="959565"/>
            <a:chOff x="786667" y="172511"/>
            <a:chExt cx="1918924" cy="1918924"/>
          </a:xfrm>
        </p:grpSpPr>
        <p:sp>
          <p:nvSpPr>
            <p:cNvPr id="10"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11" name="文本框 6">
              <a:extLst>
                <a:ext uri="{FF2B5EF4-FFF2-40B4-BE49-F238E27FC236}">
                  <a16:creationId xmlns:a16="http://schemas.microsoft.com/office/drawing/2014/main" id="{2D35ACB7-07B8-4913-B001-ABB9D931361E}"/>
                </a:ext>
              </a:extLst>
            </p:cNvPr>
            <p:cNvSpPr txBox="1"/>
            <p:nvPr/>
          </p:nvSpPr>
          <p:spPr>
            <a:xfrm>
              <a:off x="943797" y="317818"/>
              <a:ext cx="1761794" cy="934045"/>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01</a:t>
              </a:r>
              <a:endParaRPr kumimoji="0" lang="zh-CN" altLang="en-US"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12" name="TextBox 11"/>
          <p:cNvSpPr txBox="1"/>
          <p:nvPr/>
        </p:nvSpPr>
        <p:spPr>
          <a:xfrm>
            <a:off x="1434905" y="239151"/>
            <a:ext cx="9326880" cy="584775"/>
          </a:xfrm>
          <a:prstGeom prst="rect">
            <a:avLst/>
          </a:prstGeom>
          <a:noFill/>
        </p:spPr>
        <p:txBody>
          <a:bodyPr wrap="square" rtlCol="0">
            <a:spAutoFit/>
          </a:bodyPr>
          <a:lstStyle/>
          <a:p>
            <a:r>
              <a:rPr lang="en-US" sz="3200" b="1">
                <a:solidFill>
                  <a:srgbClr val="D7663A"/>
                </a:solidFill>
                <a:latin typeface="Times New Roman" panose="02020603050405020304" pitchFamily="18" charset="0"/>
                <a:cs typeface="Times New Roman" panose="02020603050405020304" pitchFamily="18" charset="0"/>
              </a:rPr>
              <a:t>Hoàn cảnh ra đời của Đảng Cộng sản Việt Nam</a:t>
            </a:r>
          </a:p>
        </p:txBody>
      </p:sp>
      <p:sp>
        <p:nvSpPr>
          <p:cNvPr id="15" name="TextBox 14"/>
          <p:cNvSpPr txBox="1"/>
          <p:nvPr/>
        </p:nvSpPr>
        <p:spPr>
          <a:xfrm>
            <a:off x="414868" y="1056743"/>
            <a:ext cx="8046721" cy="1569660"/>
          </a:xfrm>
          <a:prstGeom prst="rect">
            <a:avLst/>
          </a:prstGeom>
          <a:noFill/>
        </p:spPr>
        <p:txBody>
          <a:bodyPr wrap="square" rtlCol="0">
            <a:spAutoFit/>
          </a:bodyPr>
          <a:lstStyle/>
          <a:p>
            <a:pPr algn="just"/>
            <a:r>
              <a:rPr lang="en-US" sz="3200" b="1">
                <a:solidFill>
                  <a:srgbClr val="0000FF"/>
                </a:solidFill>
                <a:latin typeface="Times New Roman" panose="02020603050405020304" pitchFamily="18" charset="0"/>
                <a:cs typeface="Times New Roman" panose="02020603050405020304" pitchFamily="18" charset="0"/>
              </a:rPr>
              <a:t>Việc hợp nhất các tổ chức cộng sản đòi hỏi phải có một lãnh tụ đủ uy tín và năng lực mới làm được. Vậy đó là ai?</a:t>
            </a:r>
          </a:p>
        </p:txBody>
      </p:sp>
      <p:sp>
        <p:nvSpPr>
          <p:cNvPr id="19" name="Rounded Rectangle 18"/>
          <p:cNvSpPr/>
          <p:nvPr/>
        </p:nvSpPr>
        <p:spPr>
          <a:xfrm>
            <a:off x="1876651" y="1268367"/>
            <a:ext cx="5622878" cy="1146412"/>
          </a:xfrm>
          <a:prstGeom prst="roundRect">
            <a:avLst/>
          </a:prstGeom>
          <a:solidFill>
            <a:srgbClr val="B9E8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latin typeface="Times New Roman" panose="02020603050405020304" pitchFamily="18" charset="0"/>
                <a:cs typeface="Times New Roman" panose="02020603050405020304" pitchFamily="18" charset="0"/>
              </a:rPr>
              <a:t>Lãnh tụ Nguyễn Ái Quốc</a:t>
            </a:r>
          </a:p>
        </p:txBody>
      </p:sp>
      <p:sp>
        <p:nvSpPr>
          <p:cNvPr id="20" name="TextBox 19"/>
          <p:cNvSpPr txBox="1"/>
          <p:nvPr/>
        </p:nvSpPr>
        <p:spPr>
          <a:xfrm>
            <a:off x="564132" y="2652219"/>
            <a:ext cx="7897457" cy="1569660"/>
          </a:xfrm>
          <a:prstGeom prst="rect">
            <a:avLst/>
          </a:prstGeom>
          <a:solidFill>
            <a:srgbClr val="ECFAFA"/>
          </a:solidFill>
        </p:spPr>
        <p:txBody>
          <a:bodyPr wrap="square" rtlCol="0">
            <a:spAutoFit/>
          </a:bodyPr>
          <a:lstStyle/>
          <a:p>
            <a:r>
              <a:rPr lang="en-US" sz="3200" b="1">
                <a:solidFill>
                  <a:srgbClr val="0000FF"/>
                </a:solidFill>
                <a:latin typeface="Times New Roman" panose="02020603050405020304" pitchFamily="18" charset="0"/>
                <a:cs typeface="Times New Roman" panose="02020603050405020304" pitchFamily="18" charset="0"/>
              </a:rPr>
              <a:t>Vì sao chỉ có lãnh tụ Nguyễn Ái Quốc mới có thể thống nhất các tổ chức cộng sản ở Việt Nam?</a:t>
            </a:r>
          </a:p>
        </p:txBody>
      </p:sp>
      <p:sp>
        <p:nvSpPr>
          <p:cNvPr id="21" name="TextBox 20"/>
          <p:cNvSpPr txBox="1"/>
          <p:nvPr/>
        </p:nvSpPr>
        <p:spPr>
          <a:xfrm>
            <a:off x="956603" y="4221879"/>
            <a:ext cx="7906043"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Mời các em xem video và trả lời câu hỏi trên.</a:t>
            </a:r>
          </a:p>
        </p:txBody>
      </p:sp>
      <p:pic>
        <p:nvPicPr>
          <p:cNvPr id="22" name="Picture 6"/>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7270" y="1702189"/>
            <a:ext cx="3286595" cy="3769201"/>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193163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1+#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xit" presetSubtype="21" fill="hold" grpId="1" nodeType="clickEffect">
                                  <p:stCondLst>
                                    <p:cond delay="0"/>
                                  </p:stCondLst>
                                  <p:childTnLst>
                                    <p:animEffect transition="out" filter="barn(inVertical)">
                                      <p:cBhvr>
                                        <p:cTn id="21" dur="500"/>
                                        <p:tgtEl>
                                          <p:spTgt spid="15"/>
                                        </p:tgtEl>
                                      </p:cBhvr>
                                    </p:animEffect>
                                    <p:set>
                                      <p:cBhvr>
                                        <p:cTn id="22" dur="1" fill="hold">
                                          <p:stCondLst>
                                            <p:cond delay="499"/>
                                          </p:stCondLst>
                                        </p:cTn>
                                        <p:tgtEl>
                                          <p:spTgt spid="1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1000" fill="hold"/>
                                        <p:tgtEl>
                                          <p:spTgt spid="19"/>
                                        </p:tgtEl>
                                        <p:attrNameLst>
                                          <p:attrName>ppt_w</p:attrName>
                                        </p:attrNameLst>
                                      </p:cBhvr>
                                      <p:tavLst>
                                        <p:tav tm="0">
                                          <p:val>
                                            <p:fltVal val="0"/>
                                          </p:val>
                                        </p:tav>
                                        <p:tav tm="100000">
                                          <p:val>
                                            <p:strVal val="#ppt_w"/>
                                          </p:val>
                                        </p:tav>
                                      </p:tavLst>
                                    </p:anim>
                                    <p:anim calcmode="lin" valueType="num">
                                      <p:cBhvr>
                                        <p:cTn id="28" dur="1000" fill="hold"/>
                                        <p:tgtEl>
                                          <p:spTgt spid="19"/>
                                        </p:tgtEl>
                                        <p:attrNameLst>
                                          <p:attrName>ppt_h</p:attrName>
                                        </p:attrNameLst>
                                      </p:cBhvr>
                                      <p:tavLst>
                                        <p:tav tm="0">
                                          <p:val>
                                            <p:fltVal val="0"/>
                                          </p:val>
                                        </p:tav>
                                        <p:tav tm="100000">
                                          <p:val>
                                            <p:strVal val="#ppt_h"/>
                                          </p:val>
                                        </p:tav>
                                      </p:tavLst>
                                    </p:anim>
                                    <p:anim calcmode="lin" valueType="num">
                                      <p:cBhvr>
                                        <p:cTn id="29" dur="1000" fill="hold"/>
                                        <p:tgtEl>
                                          <p:spTgt spid="19"/>
                                        </p:tgtEl>
                                        <p:attrNameLst>
                                          <p:attrName>style.rotation</p:attrName>
                                        </p:attrNameLst>
                                      </p:cBhvr>
                                      <p:tavLst>
                                        <p:tav tm="0">
                                          <p:val>
                                            <p:fltVal val="90"/>
                                          </p:val>
                                        </p:tav>
                                        <p:tav tm="100000">
                                          <p:val>
                                            <p:fltVal val="0"/>
                                          </p:val>
                                        </p:tav>
                                      </p:tavLst>
                                    </p:anim>
                                    <p:animEffect transition="in" filter="fade">
                                      <p:cBhvr>
                                        <p:cTn id="30" dur="1000"/>
                                        <p:tgtEl>
                                          <p:spTgt spid="19"/>
                                        </p:tgtEl>
                                      </p:cBhvr>
                                    </p:animEffect>
                                  </p:childTnLst>
                                </p:cTn>
                              </p:par>
                              <p:par>
                                <p:cTn id="31" presetID="53" presetClass="entr" presetSubtype="16"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p:cTn id="33" dur="500" fill="hold"/>
                                        <p:tgtEl>
                                          <p:spTgt spid="22"/>
                                        </p:tgtEl>
                                        <p:attrNameLst>
                                          <p:attrName>ppt_w</p:attrName>
                                        </p:attrNameLst>
                                      </p:cBhvr>
                                      <p:tavLst>
                                        <p:tav tm="0">
                                          <p:val>
                                            <p:fltVal val="0"/>
                                          </p:val>
                                        </p:tav>
                                        <p:tav tm="100000">
                                          <p:val>
                                            <p:strVal val="#ppt_w"/>
                                          </p:val>
                                        </p:tav>
                                      </p:tavLst>
                                    </p:anim>
                                    <p:anim calcmode="lin" valueType="num">
                                      <p:cBhvr>
                                        <p:cTn id="34" dur="500" fill="hold"/>
                                        <p:tgtEl>
                                          <p:spTgt spid="22"/>
                                        </p:tgtEl>
                                        <p:attrNameLst>
                                          <p:attrName>ppt_h</p:attrName>
                                        </p:attrNameLst>
                                      </p:cBhvr>
                                      <p:tavLst>
                                        <p:tav tm="0">
                                          <p:val>
                                            <p:fltVal val="0"/>
                                          </p:val>
                                        </p:tav>
                                        <p:tav tm="100000">
                                          <p:val>
                                            <p:strVal val="#ppt_h"/>
                                          </p:val>
                                        </p:tav>
                                      </p:tavLst>
                                    </p:anim>
                                    <p:animEffect transition="in" filter="fade">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left)">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ipe(down)">
                                      <p:cBhvr>
                                        <p:cTn id="4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15" grpId="1"/>
      <p:bldP spid="19" grpId="0" animBg="1"/>
      <p:bldP spid="20" grpId="0" animBg="1"/>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785402" y="3044280"/>
            <a:ext cx="8448655" cy="769441"/>
          </a:xfrm>
          <a:prstGeom prst="rect">
            <a:avLst/>
          </a:prstGeom>
          <a:noFill/>
        </p:spPr>
        <p:txBody>
          <a:bodyPr wrap="square" rtlCol="0">
            <a:spAutoFit/>
          </a:bodyPr>
          <a:lstStyle/>
          <a:p>
            <a:r>
              <a:rPr lang="en-US" sz="4400">
                <a:latin typeface="Times New Roman" panose="02020603050405020304" pitchFamily="18" charset="0"/>
                <a:cs typeface="Times New Roman" panose="02020603050405020304" pitchFamily="18" charset="0"/>
              </a:rPr>
              <a:t>Video về Lãnh tụ Nguyễn Ái Quốc</a:t>
            </a:r>
          </a:p>
        </p:txBody>
      </p:sp>
    </p:spTree>
    <p:extLst>
      <p:ext uri="{BB962C8B-B14F-4D97-AF65-F5344CB8AC3E}">
        <p14:creationId xmlns:p14="http://schemas.microsoft.com/office/powerpoint/2010/main" val="307852459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a:extLst>
              <a:ext uri="{FF2B5EF4-FFF2-40B4-BE49-F238E27FC236}">
                <a16:creationId xmlns:a16="http://schemas.microsoft.com/office/drawing/2014/main" id="{1368A4F1-E0FA-4849-AA1D-45FE94CFF944}"/>
              </a:ext>
            </a:extLst>
          </p:cNvPr>
          <p:cNvGrpSpPr/>
          <p:nvPr/>
        </p:nvGrpSpPr>
        <p:grpSpPr>
          <a:xfrm>
            <a:off x="137598" y="0"/>
            <a:ext cx="1086290" cy="959565"/>
            <a:chOff x="786667" y="172511"/>
            <a:chExt cx="1918924" cy="1918924"/>
          </a:xfrm>
        </p:grpSpPr>
        <p:sp>
          <p:nvSpPr>
            <p:cNvPr id="3"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4" name="文本框 6">
              <a:extLst>
                <a:ext uri="{FF2B5EF4-FFF2-40B4-BE49-F238E27FC236}">
                  <a16:creationId xmlns:a16="http://schemas.microsoft.com/office/drawing/2014/main" id="{2D35ACB7-07B8-4913-B001-ABB9D931361E}"/>
                </a:ext>
              </a:extLst>
            </p:cNvPr>
            <p:cNvSpPr txBox="1"/>
            <p:nvPr/>
          </p:nvSpPr>
          <p:spPr>
            <a:xfrm>
              <a:off x="943797" y="317818"/>
              <a:ext cx="1761794" cy="934045"/>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01</a:t>
              </a:r>
              <a:endParaRPr kumimoji="0" lang="zh-CN" altLang="en-US"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5" name="TextBox 4"/>
          <p:cNvSpPr txBox="1"/>
          <p:nvPr/>
        </p:nvSpPr>
        <p:spPr>
          <a:xfrm>
            <a:off x="1434905" y="239151"/>
            <a:ext cx="9326880" cy="584775"/>
          </a:xfrm>
          <a:prstGeom prst="rect">
            <a:avLst/>
          </a:prstGeom>
          <a:noFill/>
        </p:spPr>
        <p:txBody>
          <a:bodyPr wrap="square" rtlCol="0">
            <a:spAutoFit/>
          </a:bodyPr>
          <a:lstStyle/>
          <a:p>
            <a:r>
              <a:rPr lang="en-US" sz="3200" b="1">
                <a:solidFill>
                  <a:srgbClr val="D7663A"/>
                </a:solidFill>
                <a:latin typeface="Times New Roman" panose="02020603050405020304" pitchFamily="18" charset="0"/>
                <a:cs typeface="Times New Roman" panose="02020603050405020304" pitchFamily="18" charset="0"/>
              </a:rPr>
              <a:t>Hoàn cảnh ra đời của Đảng Cộng sản Việt Nam</a:t>
            </a:r>
          </a:p>
        </p:txBody>
      </p:sp>
      <p:sp>
        <p:nvSpPr>
          <p:cNvPr id="8" name="Rounded Rectangle 7"/>
          <p:cNvSpPr/>
          <p:nvPr/>
        </p:nvSpPr>
        <p:spPr>
          <a:xfrm>
            <a:off x="1876651" y="1268367"/>
            <a:ext cx="5622878" cy="1146412"/>
          </a:xfrm>
          <a:prstGeom prst="roundRect">
            <a:avLst/>
          </a:prstGeom>
          <a:solidFill>
            <a:srgbClr val="B9E8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latin typeface="Times New Roman" panose="02020603050405020304" pitchFamily="18" charset="0"/>
                <a:cs typeface="Times New Roman" panose="02020603050405020304" pitchFamily="18" charset="0"/>
              </a:rPr>
              <a:t>Lãnh tụ Nguyễn Ái Quốc</a:t>
            </a:r>
          </a:p>
        </p:txBody>
      </p:sp>
      <p:sp>
        <p:nvSpPr>
          <p:cNvPr id="9" name="TextBox 8"/>
          <p:cNvSpPr txBox="1"/>
          <p:nvPr/>
        </p:nvSpPr>
        <p:spPr>
          <a:xfrm>
            <a:off x="919338" y="2944724"/>
            <a:ext cx="7827118" cy="1569660"/>
          </a:xfrm>
          <a:prstGeom prst="rect">
            <a:avLst/>
          </a:prstGeom>
          <a:solidFill>
            <a:srgbClr val="ECFAFA"/>
          </a:solidFill>
        </p:spPr>
        <p:txBody>
          <a:bodyPr wrap="square" rtlCol="0">
            <a:spAutoFit/>
          </a:bodyPr>
          <a:lstStyle/>
          <a:p>
            <a:r>
              <a:rPr lang="en-US" sz="3200" b="1">
                <a:solidFill>
                  <a:srgbClr val="0000FF"/>
                </a:solidFill>
                <a:latin typeface="Times New Roman" panose="02020603050405020304" pitchFamily="18" charset="0"/>
                <a:cs typeface="Times New Roman" panose="02020603050405020304" pitchFamily="18" charset="0"/>
              </a:rPr>
              <a:t>Vì sao chỉ có lãnh tụ Nguyễn Ái Quốc mới có thể thống nhất các tổ chức cộng sản ở Việt Nam?</a:t>
            </a:r>
          </a:p>
        </p:txBody>
      </p:sp>
      <p:sp>
        <p:nvSpPr>
          <p:cNvPr id="11" name="Text Box 21"/>
          <p:cNvSpPr txBox="1">
            <a:spLocks noChangeArrowheads="1"/>
          </p:cNvSpPr>
          <p:nvPr/>
        </p:nvSpPr>
        <p:spPr bwMode="auto">
          <a:xfrm>
            <a:off x="324076" y="2529225"/>
            <a:ext cx="8422380" cy="3970318"/>
          </a:xfrm>
          <a:prstGeom prst="rect">
            <a:avLst/>
          </a:prstGeom>
          <a:solidFill>
            <a:srgbClr val="F3F3F3"/>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SimSun" panose="02010600030101010101" pitchFamily="2" charset="-122"/>
                <a:sym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9pPr>
          </a:lstStyle>
          <a:p>
            <a:pPr algn="just" eaLnBrk="1" hangingPunct="1">
              <a:spcBef>
                <a:spcPct val="50000"/>
              </a:spcBef>
              <a:buFontTx/>
              <a:buNone/>
            </a:pPr>
            <a:r>
              <a:rPr lang="en-US" altLang="en-US" sz="3600" b="1">
                <a:solidFill>
                  <a:sysClr val="windowText" lastClr="000000"/>
                </a:solidFill>
                <a:latin typeface="Times New Roman" panose="02020603050405020304" pitchFamily="18" charset="0"/>
                <a:sym typeface="Times New Roman" panose="02020603050405020304" pitchFamily="18" charset="0"/>
              </a:rPr>
              <a:t>   Vì từ khi hoạt động ở nước ngo</a:t>
            </a:r>
            <a:r>
              <a:rPr lang="en-US" altLang="en-US" sz="3600" b="1">
                <a:solidFill>
                  <a:sysClr val="windowText" lastClr="000000"/>
                </a:solidFill>
                <a:latin typeface="Times New Roman" panose="02020603050405020304" pitchFamily="18" charset="0"/>
                <a:cs typeface="Times New Roman" panose="02020603050405020304" pitchFamily="18" charset="0"/>
                <a:sym typeface="Times New Roman" panose="02020603050405020304" pitchFamily="18" charset="0"/>
              </a:rPr>
              <a:t>à</a:t>
            </a:r>
            <a:r>
              <a:rPr lang="en-US" altLang="en-US" sz="3600" b="1">
                <a:solidFill>
                  <a:sysClr val="windowText" lastClr="000000"/>
                </a:solidFill>
                <a:latin typeface="Times New Roman" panose="02020603050405020304" pitchFamily="18" charset="0"/>
                <a:sym typeface="Times New Roman" panose="02020603050405020304" pitchFamily="18" charset="0"/>
              </a:rPr>
              <a:t>i, Người đã được bạn bè thế giới khâm phục. Nguyễn Ái Quốc l</a:t>
            </a:r>
            <a:r>
              <a:rPr lang="en-US" altLang="en-US" sz="3600" b="1">
                <a:solidFill>
                  <a:sysClr val="windowText" lastClr="000000"/>
                </a:solidFill>
                <a:latin typeface="Times New Roman" panose="02020603050405020304" pitchFamily="18" charset="0"/>
                <a:cs typeface="Times New Roman" panose="02020603050405020304" pitchFamily="18" charset="0"/>
                <a:sym typeface="Times New Roman" panose="02020603050405020304" pitchFamily="18" charset="0"/>
              </a:rPr>
              <a:t>à</a:t>
            </a:r>
            <a:r>
              <a:rPr lang="en-US" altLang="en-US" sz="3600" b="1">
                <a:solidFill>
                  <a:sysClr val="windowText" lastClr="000000"/>
                </a:solidFill>
                <a:latin typeface="Times New Roman" panose="02020603050405020304" pitchFamily="18" charset="0"/>
                <a:sym typeface="Times New Roman" panose="02020603050405020304" pitchFamily="18" charset="0"/>
              </a:rPr>
              <a:t> người hiểu biết sâu sắc về lí luận v</a:t>
            </a:r>
            <a:r>
              <a:rPr lang="en-US" altLang="en-US" sz="3600" b="1">
                <a:solidFill>
                  <a:sysClr val="windowText" lastClr="000000"/>
                </a:solidFill>
                <a:latin typeface="Times New Roman" panose="02020603050405020304" pitchFamily="18" charset="0"/>
                <a:cs typeface="Times New Roman" panose="02020603050405020304" pitchFamily="18" charset="0"/>
                <a:sym typeface="Times New Roman" panose="02020603050405020304" pitchFamily="18" charset="0"/>
              </a:rPr>
              <a:t>à</a:t>
            </a:r>
            <a:r>
              <a:rPr lang="en-US" altLang="en-US" sz="3600" b="1">
                <a:solidFill>
                  <a:sysClr val="windowText" lastClr="000000"/>
                </a:solidFill>
                <a:latin typeface="Times New Roman" panose="02020603050405020304" pitchFamily="18" charset="0"/>
                <a:sym typeface="Times New Roman" panose="02020603050405020304" pitchFamily="18" charset="0"/>
              </a:rPr>
              <a:t> thực tiễn cách mạng, có uy tín trong phong tr</a:t>
            </a:r>
            <a:r>
              <a:rPr lang="en-US" altLang="en-US" sz="3600" b="1">
                <a:solidFill>
                  <a:sysClr val="windowText" lastClr="000000"/>
                </a:solidFill>
                <a:latin typeface="Times New Roman" panose="02020603050405020304" pitchFamily="18" charset="0"/>
                <a:cs typeface="Times New Roman" panose="02020603050405020304" pitchFamily="18" charset="0"/>
                <a:sym typeface="Times New Roman" panose="02020603050405020304" pitchFamily="18" charset="0"/>
              </a:rPr>
              <a:t>à</a:t>
            </a:r>
            <a:r>
              <a:rPr lang="en-US" altLang="en-US" sz="3600" b="1">
                <a:solidFill>
                  <a:sysClr val="windowText" lastClr="000000"/>
                </a:solidFill>
                <a:latin typeface="Times New Roman" panose="02020603050405020304" pitchFamily="18" charset="0"/>
                <a:sym typeface="Times New Roman" panose="02020603050405020304" pitchFamily="18" charset="0"/>
              </a:rPr>
              <a:t>o cách mạng Quốc tế; được nhiều người Việt Nam yêu nước ngưỡng mộ </a:t>
            </a:r>
            <a:r>
              <a:rPr lang="en-US" altLang="en-US" sz="3600" b="1">
                <a:solidFill>
                  <a:sysClr val="windowText" lastClr="000000"/>
                </a:solidFill>
                <a:latin typeface="Times New Roman" panose="02020603050405020304" pitchFamily="18" charset="0"/>
                <a:cs typeface="Times New Roman" panose="02020603050405020304" pitchFamily="18" charset="0"/>
                <a:sym typeface="Times New Roman" panose="02020603050405020304" pitchFamily="18" charset="0"/>
              </a:rPr>
              <a:t>…</a:t>
            </a:r>
            <a:endParaRPr lang="en-US" altLang="en-US" sz="3600">
              <a:solidFill>
                <a:sysClr val="windowText" lastClr="000000"/>
              </a:solidFill>
              <a:latin typeface="Times New Roman" panose="02020603050405020304" pitchFamily="18" charset="0"/>
              <a:cs typeface="Times New Roman" panose="02020603050405020304" pitchFamily="18" charset="0"/>
            </a:endParaRPr>
          </a:p>
        </p:txBody>
      </p:sp>
      <p:pic>
        <p:nvPicPr>
          <p:cNvPr id="12" name="Picture 6"/>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7270" y="1702189"/>
            <a:ext cx="3286595" cy="3769201"/>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705745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11"/>
                                        </p:tgtEl>
                                        <p:attrNameLst>
                                          <p:attrName>style.visibility</p:attrName>
                                        </p:attrNameLst>
                                      </p:cBhvr>
                                      <p:to>
                                        <p:strVal val="visible"/>
                                      </p:to>
                                    </p:set>
                                    <p:anim calcmode="discrete" valueType="clr">
                                      <p:cBhvr override="childStyle">
                                        <p:cTn id="12"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1"/>
                                        </p:tgtEl>
                                        <p:attrNameLst>
                                          <p:attrName>fillcolor</p:attrName>
                                        </p:attrNameLst>
                                      </p:cBhvr>
                                      <p:tavLst>
                                        <p:tav tm="0">
                                          <p:val>
                                            <p:clrVal>
                                              <a:schemeClr val="accent2"/>
                                            </p:clrVal>
                                          </p:val>
                                        </p:tav>
                                        <p:tav tm="50000">
                                          <p:val>
                                            <p:clrVal>
                                              <a:schemeClr val="hlink"/>
                                            </p:clrVal>
                                          </p:val>
                                        </p:tav>
                                      </p:tavLst>
                                    </p:anim>
                                    <p:set>
                                      <p:cBhvr>
                                        <p:cTn id="14" dur="80"/>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26FA196D-E2C6-4CD7-A915-493A291B2E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pic>
        <p:nvPicPr>
          <p:cNvPr id="15" name="图片 11">
            <a:extLst>
              <a:ext uri="{FF2B5EF4-FFF2-40B4-BE49-F238E27FC236}">
                <a16:creationId xmlns:a16="http://schemas.microsoft.com/office/drawing/2014/main" id="{26FA196D-E2C6-4CD7-A915-493A291B2E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grpSp>
        <p:nvGrpSpPr>
          <p:cNvPr id="16" name="组合 3">
            <a:extLst>
              <a:ext uri="{FF2B5EF4-FFF2-40B4-BE49-F238E27FC236}">
                <a16:creationId xmlns:a16="http://schemas.microsoft.com/office/drawing/2014/main" id="{1368A4F1-E0FA-4849-AA1D-45FE94CFF944}"/>
              </a:ext>
            </a:extLst>
          </p:cNvPr>
          <p:cNvGrpSpPr/>
          <p:nvPr/>
        </p:nvGrpSpPr>
        <p:grpSpPr>
          <a:xfrm>
            <a:off x="609397" y="403866"/>
            <a:ext cx="1918924" cy="1918924"/>
            <a:chOff x="786667" y="172511"/>
            <a:chExt cx="1918924" cy="1918924"/>
          </a:xfrm>
        </p:grpSpPr>
        <p:sp>
          <p:nvSpPr>
            <p:cNvPr id="17"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18" name="文本框 6">
              <a:extLst>
                <a:ext uri="{FF2B5EF4-FFF2-40B4-BE49-F238E27FC236}">
                  <a16:creationId xmlns:a16="http://schemas.microsoft.com/office/drawing/2014/main" id="{2D35ACB7-07B8-4913-B001-ABB9D931361E}"/>
                </a:ext>
              </a:extLst>
            </p:cNvPr>
            <p:cNvSpPr txBox="1"/>
            <p:nvPr/>
          </p:nvSpPr>
          <p:spPr>
            <a:xfrm>
              <a:off x="943796" y="317818"/>
              <a:ext cx="1761795" cy="1476238"/>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9593" b="0" i="0" u="none" strike="noStrike" kern="1200" cap="none" spc="0" normalizeH="0" baseline="0" noProof="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02</a:t>
              </a:r>
              <a:endParaRPr kumimoji="0" lang="zh-CN" altLang="en-US" sz="9593"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26" name="TextBox 25"/>
          <p:cNvSpPr txBox="1"/>
          <p:nvPr/>
        </p:nvSpPr>
        <p:spPr>
          <a:xfrm>
            <a:off x="3037142" y="701608"/>
            <a:ext cx="6106858" cy="1323439"/>
          </a:xfrm>
          <a:prstGeom prst="rect">
            <a:avLst/>
          </a:prstGeom>
          <a:noFill/>
        </p:spPr>
        <p:txBody>
          <a:bodyPr wrap="square" rtlCol="0">
            <a:spAutoFit/>
          </a:bodyPr>
          <a:lstStyle/>
          <a:p>
            <a:pPr algn="ctr"/>
            <a:r>
              <a:rPr lang="en-US" sz="4000">
                <a:solidFill>
                  <a:srgbClr val="D7663A"/>
                </a:solidFill>
                <a:latin typeface="UTM Alberta Heavy" panose="02040603050506020204" pitchFamily="18" charset="0"/>
              </a:rPr>
              <a:t>Hội nghị thành lập </a:t>
            </a:r>
          </a:p>
          <a:p>
            <a:pPr algn="ctr"/>
            <a:r>
              <a:rPr lang="en-US" sz="4000">
                <a:solidFill>
                  <a:srgbClr val="D7663A"/>
                </a:solidFill>
                <a:latin typeface="UTM Alberta Heavy" panose="02040603050506020204" pitchFamily="18" charset="0"/>
              </a:rPr>
              <a:t>Đảng Cộng sản Việt Nam</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0" y="2286000"/>
            <a:ext cx="6096000" cy="4572000"/>
          </a:xfrm>
          <a:prstGeom prst="rect">
            <a:avLst/>
          </a:prstGeom>
        </p:spPr>
      </p:pic>
      <p:grpSp>
        <p:nvGrpSpPr>
          <p:cNvPr id="28" name="Group 27"/>
          <p:cNvGrpSpPr/>
          <p:nvPr/>
        </p:nvGrpSpPr>
        <p:grpSpPr>
          <a:xfrm>
            <a:off x="9102453" y="645"/>
            <a:ext cx="3382086" cy="2733398"/>
            <a:chOff x="17570" y="0"/>
            <a:chExt cx="8004877" cy="5465370"/>
          </a:xfrm>
        </p:grpSpPr>
        <p:pic>
          <p:nvPicPr>
            <p:cNvPr id="29" name="图片 4">
              <a:extLst>
                <a:ext uri="{FF2B5EF4-FFF2-40B4-BE49-F238E27FC236}">
                  <a16:creationId xmlns:a16="http://schemas.microsoft.com/office/drawing/2014/main" id="{41E1BFFD-3EC3-4EE1-B37F-932B3B9FAC7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30" name="Picture 29"/>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Tree>
    <p:extLst>
      <p:ext uri="{BB962C8B-B14F-4D97-AF65-F5344CB8AC3E}">
        <p14:creationId xmlns:p14="http://schemas.microsoft.com/office/powerpoint/2010/main" val="418011157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barn(inVertical)">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500" fill="hold"/>
                                        <p:tgtEl>
                                          <p:spTgt spid="16"/>
                                        </p:tgtEl>
                                        <p:attrNameLst>
                                          <p:attrName>ppt_x</p:attrName>
                                        </p:attrNameLst>
                                      </p:cBhvr>
                                      <p:tavLst>
                                        <p:tav tm="0">
                                          <p:val>
                                            <p:strVal val="0-#ppt_w/2"/>
                                          </p:val>
                                        </p:tav>
                                        <p:tav tm="100000">
                                          <p:val>
                                            <p:strVal val="#ppt_x"/>
                                          </p:val>
                                        </p:tav>
                                      </p:tavLst>
                                    </p:anim>
                                    <p:anim calcmode="lin" valueType="num">
                                      <p:cBhvr additive="base">
                                        <p:cTn id="17"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additive="base">
                                        <p:cTn id="22" dur="500" fill="hold"/>
                                        <p:tgtEl>
                                          <p:spTgt spid="26"/>
                                        </p:tgtEl>
                                        <p:attrNameLst>
                                          <p:attrName>ppt_x</p:attrName>
                                        </p:attrNameLst>
                                      </p:cBhvr>
                                      <p:tavLst>
                                        <p:tav tm="0">
                                          <p:val>
                                            <p:strVal val="1+#ppt_w/2"/>
                                          </p:val>
                                        </p:tav>
                                        <p:tav tm="100000">
                                          <p:val>
                                            <p:strVal val="#ppt_x"/>
                                          </p:val>
                                        </p:tav>
                                      </p:tavLst>
                                    </p:anim>
                                    <p:anim calcmode="lin" valueType="num">
                                      <p:cBhvr additive="base">
                                        <p:cTn id="23" dur="500" fill="hold"/>
                                        <p:tgtEl>
                                          <p:spTgt spid="26"/>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childTnLst>
                          </p:cTn>
                        </p:par>
                        <p:par>
                          <p:cTn id="28" fill="hold">
                            <p:stCondLst>
                              <p:cond delay="1000"/>
                            </p:stCondLst>
                            <p:childTnLst>
                              <p:par>
                                <p:cTn id="29" presetID="2" presetClass="entr" presetSubtype="3" fill="hold" nodeType="after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1+#ppt_w/2"/>
                                          </p:val>
                                        </p:tav>
                                        <p:tav tm="100000">
                                          <p:val>
                                            <p:strVal val="#ppt_x"/>
                                          </p:val>
                                        </p:tav>
                                      </p:tavLst>
                                    </p:anim>
                                    <p:anim calcmode="lin" valueType="num">
                                      <p:cBhvr additive="base">
                                        <p:cTn id="32" dur="500" fill="hold"/>
                                        <p:tgtEl>
                                          <p:spTgt spid="2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519311" y="915971"/>
            <a:ext cx="9397217"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Video về Hội nghị thành lập Đảng Cộng sản Việt Nam</a:t>
            </a:r>
          </a:p>
        </p:txBody>
      </p:sp>
    </p:spTree>
    <p:extLst>
      <p:ext uri="{BB962C8B-B14F-4D97-AF65-F5344CB8AC3E}">
        <p14:creationId xmlns:p14="http://schemas.microsoft.com/office/powerpoint/2010/main" val="2974144416"/>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组合 3">
            <a:extLst>
              <a:ext uri="{FF2B5EF4-FFF2-40B4-BE49-F238E27FC236}">
                <a16:creationId xmlns:a16="http://schemas.microsoft.com/office/drawing/2014/main" id="{1368A4F1-E0FA-4849-AA1D-45FE94CFF944}"/>
              </a:ext>
            </a:extLst>
          </p:cNvPr>
          <p:cNvGrpSpPr/>
          <p:nvPr/>
        </p:nvGrpSpPr>
        <p:grpSpPr>
          <a:xfrm>
            <a:off x="137598" y="0"/>
            <a:ext cx="1086290" cy="959565"/>
            <a:chOff x="786667" y="172511"/>
            <a:chExt cx="1918924" cy="1918924"/>
          </a:xfrm>
        </p:grpSpPr>
        <p:sp>
          <p:nvSpPr>
            <p:cNvPr id="26"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27" name="文本框 6">
              <a:extLst>
                <a:ext uri="{FF2B5EF4-FFF2-40B4-BE49-F238E27FC236}">
                  <a16:creationId xmlns:a16="http://schemas.microsoft.com/office/drawing/2014/main" id="{2D35ACB7-07B8-4913-B001-ABB9D931361E}"/>
                </a:ext>
              </a:extLst>
            </p:cNvPr>
            <p:cNvSpPr txBox="1"/>
            <p:nvPr/>
          </p:nvSpPr>
          <p:spPr>
            <a:xfrm>
              <a:off x="943797" y="317817"/>
              <a:ext cx="1761794" cy="1354071"/>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02</a:t>
              </a:r>
              <a:endParaRPr kumimoji="0" lang="zh-CN" altLang="en-US"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28" name="TextBox 27"/>
          <p:cNvSpPr txBox="1"/>
          <p:nvPr/>
        </p:nvSpPr>
        <p:spPr>
          <a:xfrm>
            <a:off x="1434905" y="239151"/>
            <a:ext cx="9326880" cy="584775"/>
          </a:xfrm>
          <a:prstGeom prst="rect">
            <a:avLst/>
          </a:prstGeom>
          <a:noFill/>
        </p:spPr>
        <p:txBody>
          <a:bodyPr wrap="square" rtlCol="0">
            <a:spAutoFit/>
          </a:bodyPr>
          <a:lstStyle/>
          <a:p>
            <a:r>
              <a:rPr lang="en-US" sz="3200" b="1">
                <a:solidFill>
                  <a:srgbClr val="D7663A"/>
                </a:solidFill>
                <a:latin typeface="Times New Roman" panose="02020603050405020304" pitchFamily="18" charset="0"/>
                <a:cs typeface="Times New Roman" panose="02020603050405020304" pitchFamily="18" charset="0"/>
              </a:rPr>
              <a:t>Hội nghị thành lập Đảng Cộng sản Việt Nam</a:t>
            </a:r>
          </a:p>
        </p:txBody>
      </p:sp>
      <p:sp>
        <p:nvSpPr>
          <p:cNvPr id="2" name="TextBox 1"/>
          <p:cNvSpPr txBox="1"/>
          <p:nvPr/>
        </p:nvSpPr>
        <p:spPr>
          <a:xfrm>
            <a:off x="-42789" y="907871"/>
            <a:ext cx="4994031"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Hãy hoàn thành bảng sau:</a:t>
            </a:r>
          </a:p>
        </p:txBody>
      </p:sp>
      <p:sp>
        <p:nvSpPr>
          <p:cNvPr id="29" name="Text Box 4"/>
          <p:cNvSpPr txBox="1">
            <a:spLocks noChangeArrowheads="1"/>
          </p:cNvSpPr>
          <p:nvPr/>
        </p:nvSpPr>
        <p:spPr bwMode="auto">
          <a:xfrm>
            <a:off x="2227369" y="1439038"/>
            <a:ext cx="800101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sz="2400" b="1">
                <a:ln>
                  <a:solidFill>
                    <a:srgbClr val="333399"/>
                  </a:solidFill>
                </a:ln>
                <a:solidFill>
                  <a:srgbClr val="6600FF"/>
                </a:solidFill>
                <a:latin typeface="Times New Roman" pitchFamily="18" charset="0"/>
                <a:ea typeface="HP001 4H" pitchFamily="34" charset="-127"/>
                <a:cs typeface="Times New Roman" pitchFamily="18" charset="0"/>
              </a:rPr>
              <a:t>HỘI NGHỊ THÀNH LẬP ĐẢNG CỘNG SẢN VIỆT NAM</a:t>
            </a:r>
          </a:p>
        </p:txBody>
      </p:sp>
      <p:graphicFrame>
        <p:nvGraphicFramePr>
          <p:cNvPr id="30" name="Table 29"/>
          <p:cNvGraphicFramePr>
            <a:graphicFrameLocks noGrp="1"/>
          </p:cNvGraphicFramePr>
          <p:nvPr>
            <p:extLst>
              <p:ext uri="{D42A27DB-BD31-4B8C-83A1-F6EECF244321}">
                <p14:modId xmlns:p14="http://schemas.microsoft.com/office/powerpoint/2010/main" val="2487255424"/>
              </p:ext>
            </p:extLst>
          </p:nvPr>
        </p:nvGraphicFramePr>
        <p:xfrm>
          <a:off x="1699846" y="2186995"/>
          <a:ext cx="8824156" cy="3968341"/>
        </p:xfrm>
        <a:graphic>
          <a:graphicData uri="http://schemas.openxmlformats.org/drawingml/2006/table">
            <a:tbl>
              <a:tblPr firstRow="1" bandRow="1">
                <a:tableStyleId>{284E427A-3D55-4303-BF80-6455036E1DE7}</a:tableStyleId>
              </a:tblPr>
              <a:tblGrid>
                <a:gridCol w="2286000">
                  <a:extLst>
                    <a:ext uri="{9D8B030D-6E8A-4147-A177-3AD203B41FA5}">
                      <a16:colId xmlns:a16="http://schemas.microsoft.com/office/drawing/2014/main" val="20000"/>
                    </a:ext>
                  </a:extLst>
                </a:gridCol>
                <a:gridCol w="6538156">
                  <a:extLst>
                    <a:ext uri="{9D8B030D-6E8A-4147-A177-3AD203B41FA5}">
                      <a16:colId xmlns:a16="http://schemas.microsoft.com/office/drawing/2014/main" val="20001"/>
                    </a:ext>
                  </a:extLst>
                </a:gridCol>
              </a:tblGrid>
              <a:tr h="744633">
                <a:tc>
                  <a:txBody>
                    <a:bodyPr/>
                    <a:lstStyle/>
                    <a:p>
                      <a:pPr algn="ctr"/>
                      <a:r>
                        <a:rPr lang="en-US" sz="2800">
                          <a:solidFill>
                            <a:srgbClr val="C00000"/>
                          </a:solidFill>
                          <a:latin typeface="Times New Roman" pitchFamily="18" charset="0"/>
                          <a:cs typeface="Times New Roman" pitchFamily="18" charset="0"/>
                        </a:rPr>
                        <a:t>Thời</a:t>
                      </a:r>
                      <a:r>
                        <a:rPr lang="en-US" sz="2800" baseline="0">
                          <a:solidFill>
                            <a:srgbClr val="C00000"/>
                          </a:solidFill>
                          <a:latin typeface="Times New Roman" pitchFamily="18" charset="0"/>
                          <a:cs typeface="Times New Roman" pitchFamily="18" charset="0"/>
                        </a:rPr>
                        <a:t> gian</a:t>
                      </a:r>
                      <a:endParaRPr lang="en-US" sz="2800" b="1">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endParaRPr lang="en-US" sz="2800" b="1">
                        <a:solidFill>
                          <a:srgbClr val="270FB5"/>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0"/>
                  </a:ext>
                </a:extLst>
              </a:tr>
              <a:tr h="744633">
                <a:tc>
                  <a:txBody>
                    <a:bodyPr/>
                    <a:lstStyle/>
                    <a:p>
                      <a:pPr algn="ctr"/>
                      <a:r>
                        <a:rPr lang="en-US" sz="2800" b="1">
                          <a:solidFill>
                            <a:srgbClr val="C00000"/>
                          </a:solidFill>
                          <a:latin typeface="Times New Roman" pitchFamily="18" charset="0"/>
                          <a:cs typeface="Times New Roman" pitchFamily="18" charset="0"/>
                        </a:rPr>
                        <a:t>Địa</a:t>
                      </a:r>
                      <a:r>
                        <a:rPr lang="en-US" sz="2800" b="1" baseline="0">
                          <a:solidFill>
                            <a:srgbClr val="C00000"/>
                          </a:solidFill>
                          <a:latin typeface="Times New Roman" pitchFamily="18" charset="0"/>
                          <a:cs typeface="Times New Roman" pitchFamily="18" charset="0"/>
                        </a:rPr>
                        <a:t> điểm</a:t>
                      </a:r>
                      <a:endParaRPr lang="en-US" sz="2800" b="1">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en-US" sz="2800" b="1">
                        <a:solidFill>
                          <a:srgbClr val="270FB5"/>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1"/>
                  </a:ext>
                </a:extLst>
              </a:tr>
              <a:tr h="680755">
                <a:tc>
                  <a:txBody>
                    <a:bodyPr/>
                    <a:lstStyle/>
                    <a:p>
                      <a:r>
                        <a:rPr lang="en-US" sz="2800" b="1">
                          <a:solidFill>
                            <a:srgbClr val="C00000"/>
                          </a:solidFill>
                          <a:latin typeface="Times New Roman" pitchFamily="18" charset="0"/>
                          <a:cs typeface="Times New Roman" pitchFamily="18" charset="0"/>
                        </a:rPr>
                        <a:t>Người</a:t>
                      </a:r>
                      <a:r>
                        <a:rPr lang="en-US" sz="2800" b="1" baseline="0">
                          <a:solidFill>
                            <a:srgbClr val="C00000"/>
                          </a:solidFill>
                          <a:latin typeface="Times New Roman" pitchFamily="18" charset="0"/>
                          <a:cs typeface="Times New Roman" pitchFamily="18" charset="0"/>
                        </a:rPr>
                        <a:t> chủ trì</a:t>
                      </a:r>
                      <a:endParaRPr lang="en-US" sz="2800" b="1">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en-US" sz="2800" b="1">
                        <a:solidFill>
                          <a:srgbClr val="270FB5"/>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2"/>
                  </a:ext>
                </a:extLst>
              </a:tr>
              <a:tr h="1765948">
                <a:tc>
                  <a:txBody>
                    <a:bodyPr/>
                    <a:lstStyle/>
                    <a:p>
                      <a:endParaRPr lang="en-US" sz="2800" baseline="0"/>
                    </a:p>
                    <a:p>
                      <a:pPr marL="0" marR="0" indent="0" algn="ctr" defTabSz="914400" rtl="0" eaLnBrk="1" fontAlgn="auto" latinLnBrk="0" hangingPunct="1">
                        <a:lnSpc>
                          <a:spcPct val="100000"/>
                        </a:lnSpc>
                        <a:spcBef>
                          <a:spcPts val="0"/>
                        </a:spcBef>
                        <a:spcAft>
                          <a:spcPts val="0"/>
                        </a:spcAft>
                        <a:buClrTx/>
                        <a:buSzTx/>
                        <a:buFontTx/>
                        <a:buNone/>
                        <a:tabLst/>
                        <a:defRPr/>
                      </a:pPr>
                      <a:r>
                        <a:rPr lang="en-US" sz="2800" b="1">
                          <a:solidFill>
                            <a:srgbClr val="C00000"/>
                          </a:solidFill>
                          <a:latin typeface="Times New Roman" pitchFamily="18" charset="0"/>
                          <a:cs typeface="Times New Roman" pitchFamily="18" charset="0"/>
                        </a:rPr>
                        <a:t>Kết</a:t>
                      </a:r>
                      <a:r>
                        <a:rPr lang="en-US" sz="2800" b="1" baseline="0">
                          <a:solidFill>
                            <a:srgbClr val="C00000"/>
                          </a:solidFill>
                          <a:latin typeface="Times New Roman" pitchFamily="18" charset="0"/>
                          <a:cs typeface="Times New Roman" pitchFamily="18" charset="0"/>
                        </a:rPr>
                        <a:t> quả</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2800" baseline="0"/>
                    </a:p>
                    <a:p>
                      <a:endParaRPr lang="en-US" sz="2800" b="1">
                        <a:solidFill>
                          <a:srgbClr val="270FB5"/>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en-US" sz="2800" b="1">
                        <a:solidFill>
                          <a:srgbClr val="270FB5"/>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3"/>
                  </a:ext>
                </a:extLst>
              </a:tr>
            </a:tbl>
          </a:graphicData>
        </a:graphic>
      </p:graphicFrame>
      <p:sp>
        <p:nvSpPr>
          <p:cNvPr id="31" name="TextBox 30"/>
          <p:cNvSpPr txBox="1"/>
          <p:nvPr/>
        </p:nvSpPr>
        <p:spPr>
          <a:xfrm>
            <a:off x="3985845" y="2274863"/>
            <a:ext cx="5540291" cy="523220"/>
          </a:xfrm>
          <a:prstGeom prst="rect">
            <a:avLst/>
          </a:prstGeom>
          <a:noFill/>
        </p:spPr>
        <p:txBody>
          <a:bodyPr wrap="square" rtlCol="0">
            <a:spAutoFit/>
          </a:bodyPr>
          <a:lstStyle/>
          <a:p>
            <a:r>
              <a:rPr lang="en-US" sz="2800" b="1">
                <a:ln>
                  <a:solidFill>
                    <a:srgbClr val="000000"/>
                  </a:solidFill>
                </a:ln>
                <a:solidFill>
                  <a:srgbClr val="000000"/>
                </a:solidFill>
                <a:latin typeface="Times New Roman" pitchFamily="18" charset="0"/>
                <a:cs typeface="Times New Roman" pitchFamily="18" charset="0"/>
              </a:rPr>
              <a:t>Đầu xuân 1930 (03/02/1930)</a:t>
            </a:r>
          </a:p>
        </p:txBody>
      </p:sp>
      <p:sp>
        <p:nvSpPr>
          <p:cNvPr id="32" name="TextBox 31"/>
          <p:cNvSpPr txBox="1"/>
          <p:nvPr/>
        </p:nvSpPr>
        <p:spPr>
          <a:xfrm>
            <a:off x="3985846" y="2997334"/>
            <a:ext cx="4724400" cy="523220"/>
          </a:xfrm>
          <a:prstGeom prst="rect">
            <a:avLst/>
          </a:prstGeom>
          <a:noFill/>
        </p:spPr>
        <p:txBody>
          <a:bodyPr wrap="square" rtlCol="0">
            <a:spAutoFit/>
          </a:bodyPr>
          <a:lstStyle/>
          <a:p>
            <a:r>
              <a:rPr lang="en-US" sz="2800" b="1">
                <a:ln>
                  <a:solidFill>
                    <a:srgbClr val="000000"/>
                  </a:solidFill>
                </a:ln>
                <a:solidFill>
                  <a:srgbClr val="000000"/>
                </a:solidFill>
                <a:latin typeface="Times New Roman" pitchFamily="18" charset="0"/>
                <a:cs typeface="Times New Roman" pitchFamily="18" charset="0"/>
              </a:rPr>
              <a:t>Hồng Công (Trung Quốc)</a:t>
            </a:r>
          </a:p>
        </p:txBody>
      </p:sp>
      <p:sp>
        <p:nvSpPr>
          <p:cNvPr id="33" name="TextBox 32"/>
          <p:cNvSpPr txBox="1"/>
          <p:nvPr/>
        </p:nvSpPr>
        <p:spPr>
          <a:xfrm>
            <a:off x="3985846" y="3694743"/>
            <a:ext cx="4800600" cy="523220"/>
          </a:xfrm>
          <a:prstGeom prst="rect">
            <a:avLst/>
          </a:prstGeom>
          <a:noFill/>
        </p:spPr>
        <p:txBody>
          <a:bodyPr wrap="square" rtlCol="0">
            <a:spAutoFit/>
          </a:bodyPr>
          <a:lstStyle/>
          <a:p>
            <a:r>
              <a:rPr lang="en-US" sz="2800" b="1">
                <a:ln>
                  <a:solidFill>
                    <a:srgbClr val="000000"/>
                  </a:solidFill>
                </a:ln>
                <a:solidFill>
                  <a:srgbClr val="000000"/>
                </a:solidFill>
                <a:latin typeface="Times New Roman" pitchFamily="18" charset="0"/>
                <a:cs typeface="Times New Roman" pitchFamily="18" charset="0"/>
              </a:rPr>
              <a:t>Lãnh tụ Nguyễn Ái Quốc</a:t>
            </a:r>
          </a:p>
        </p:txBody>
      </p:sp>
      <p:sp>
        <p:nvSpPr>
          <p:cNvPr id="34" name="TextBox 33"/>
          <p:cNvSpPr txBox="1"/>
          <p:nvPr/>
        </p:nvSpPr>
        <p:spPr>
          <a:xfrm>
            <a:off x="3985846" y="4370363"/>
            <a:ext cx="6553200" cy="1815882"/>
          </a:xfrm>
          <a:prstGeom prst="rect">
            <a:avLst/>
          </a:prstGeom>
          <a:noFill/>
        </p:spPr>
        <p:txBody>
          <a:bodyPr wrap="square" rtlCol="0">
            <a:spAutoFit/>
          </a:bodyPr>
          <a:lstStyle/>
          <a:p>
            <a:pPr algn="just"/>
            <a:r>
              <a:rPr lang="en-US" sz="2800" b="1">
                <a:ln>
                  <a:solidFill>
                    <a:srgbClr val="000000"/>
                  </a:solidFill>
                </a:ln>
                <a:solidFill>
                  <a:srgbClr val="000000"/>
                </a:solidFill>
                <a:latin typeface="Times New Roman" pitchFamily="18" charset="0"/>
                <a:cs typeface="Times New Roman" pitchFamily="18" charset="0"/>
              </a:rPr>
              <a:t>Hợp nhất các tổ chức cộng sản thành một đảng cộng sản duy nhất, lấy tên là Đảng Cộng sản Việt Nam, hội nghị cũng đề ra đường lối cho cách mạng Việt Nam.</a:t>
            </a:r>
          </a:p>
        </p:txBody>
      </p:sp>
    </p:spTree>
    <p:extLst>
      <p:ext uri="{BB962C8B-B14F-4D97-AF65-F5344CB8AC3E}">
        <p14:creationId xmlns:p14="http://schemas.microsoft.com/office/powerpoint/2010/main" val="379612689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1+#ppt_w/2"/>
                                          </p:val>
                                        </p:tav>
                                        <p:tav tm="100000">
                                          <p:val>
                                            <p:strVal val="#ppt_x"/>
                                          </p:val>
                                        </p:tav>
                                      </p:tavLst>
                                    </p:anim>
                                    <p:anim calcmode="lin" valueType="num">
                                      <p:cBhvr additive="base">
                                        <p:cTn id="12"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cBhvr additive="base">
                                        <p:cTn id="22" dur="750" fill="hold"/>
                                        <p:tgtEl>
                                          <p:spTgt spid="29"/>
                                        </p:tgtEl>
                                        <p:attrNameLst>
                                          <p:attrName>ppt_x</p:attrName>
                                        </p:attrNameLst>
                                      </p:cBhvr>
                                      <p:tavLst>
                                        <p:tav tm="0">
                                          <p:val>
                                            <p:strVal val="#ppt_x"/>
                                          </p:val>
                                        </p:tav>
                                        <p:tav tm="100000">
                                          <p:val>
                                            <p:strVal val="#ppt_x"/>
                                          </p:val>
                                        </p:tav>
                                      </p:tavLst>
                                    </p:anim>
                                    <p:anim calcmode="lin" valueType="num">
                                      <p:cBhvr additive="base">
                                        <p:cTn id="23" dur="75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wipe(down)">
                                      <p:cBhvr>
                                        <p:cTn id="28" dur="500"/>
                                        <p:tgtEl>
                                          <p:spTgt spid="3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wipe(down)">
                                      <p:cBhvr>
                                        <p:cTn id="33" dur="500"/>
                                        <p:tgtEl>
                                          <p:spTgt spid="3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wipe(down)">
                                      <p:cBhvr>
                                        <p:cTn id="38" dur="500"/>
                                        <p:tgtEl>
                                          <p:spTgt spid="3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wipe(down)">
                                      <p:cBhvr>
                                        <p:cTn id="43" dur="500"/>
                                        <p:tgtEl>
                                          <p:spTgt spid="3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wipe(down)">
                                      <p:cBhvr>
                                        <p:cTn id="4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 grpId="0"/>
      <p:bldP spid="29" grpId="0"/>
      <p:bldP spid="31" grpId="0"/>
      <p:bldP spid="32" grpId="0"/>
      <p:bldP spid="33" grpId="0"/>
      <p:bldP spid="3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3290" y="610286"/>
            <a:ext cx="6958335" cy="427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a:spLocks noChangeArrowheads="1"/>
          </p:cNvSpPr>
          <p:nvPr/>
        </p:nvSpPr>
        <p:spPr bwMode="auto">
          <a:xfrm>
            <a:off x="1424843" y="5006058"/>
            <a:ext cx="111094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SimSun" panose="02010600030101010101" pitchFamily="2" charset="-122"/>
                <a:sym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9pPr>
          </a:lstStyle>
          <a:p>
            <a:pPr eaLnBrk="1" hangingPunct="1">
              <a:spcBef>
                <a:spcPct val="50000"/>
              </a:spcBef>
              <a:buFontTx/>
              <a:buNone/>
            </a:pPr>
            <a:r>
              <a:rPr lang="en-US" altLang="en-US" sz="2400" b="1">
                <a:latin typeface="Times New Roman" panose="02020603050405020304" pitchFamily="18" charset="0"/>
                <a:sym typeface="Times New Roman" panose="02020603050405020304" pitchFamily="18" charset="0"/>
              </a:rPr>
              <a:t>-</a:t>
            </a:r>
            <a:r>
              <a:rPr lang="en-US" altLang="en-US" sz="2400" b="1">
                <a:latin typeface="Times New Roman" panose="02020603050405020304" pitchFamily="18" charset="0"/>
                <a:sym typeface=".VnTime" pitchFamily="34" charset="0"/>
              </a:rPr>
              <a:t> </a:t>
            </a:r>
            <a:r>
              <a:rPr lang="en-US" altLang="en-US" sz="2400" b="1">
                <a:latin typeface="Times New Roman" panose="02020603050405020304" pitchFamily="18" charset="0"/>
                <a:sym typeface="Times New Roman" panose="02020603050405020304" pitchFamily="18" charset="0"/>
              </a:rPr>
              <a:t>2 đại biểu Đông Dương Cộng sản Đảng: Trịnh Đình Cửu, Nguyễn Đức Cảnh </a:t>
            </a:r>
            <a:endParaRPr lang="en-US" altLang="en-US" sz="2400">
              <a:latin typeface="Arial" panose="020B0604020202020204" pitchFamily="34" charset="0"/>
            </a:endParaRPr>
          </a:p>
        </p:txBody>
      </p:sp>
      <p:sp>
        <p:nvSpPr>
          <p:cNvPr id="14" name="Text Box 6"/>
          <p:cNvSpPr>
            <a:spLocks noChangeArrowheads="1"/>
          </p:cNvSpPr>
          <p:nvPr/>
        </p:nvSpPr>
        <p:spPr bwMode="auto">
          <a:xfrm>
            <a:off x="1824003" y="5383123"/>
            <a:ext cx="96974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SimSun" panose="02010600030101010101" pitchFamily="2" charset="-122"/>
                <a:sym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9pPr>
          </a:lstStyle>
          <a:p>
            <a:pPr eaLnBrk="1" hangingPunct="1">
              <a:spcBef>
                <a:spcPct val="50000"/>
              </a:spcBef>
              <a:buFontTx/>
              <a:buNone/>
            </a:pPr>
            <a:r>
              <a:rPr lang="en-US" altLang="en-US" sz="2400" b="1">
                <a:latin typeface="Times New Roman" panose="02020603050405020304" pitchFamily="18" charset="0"/>
                <a:sym typeface=".VnTime" pitchFamily="34" charset="0"/>
              </a:rPr>
              <a:t> </a:t>
            </a:r>
            <a:r>
              <a:rPr lang="en-US" altLang="en-US" sz="2400" b="1">
                <a:latin typeface="Times New Roman" panose="02020603050405020304" pitchFamily="18" charset="0"/>
                <a:sym typeface="Times New Roman" panose="02020603050405020304" pitchFamily="18" charset="0"/>
              </a:rPr>
              <a:t>- 2 đại biểu An Nam Cộng sản Đảng: Nguyễn Thiệu, Châu Văn Liêm </a:t>
            </a:r>
            <a:endParaRPr lang="en-US" altLang="en-US" sz="2400">
              <a:latin typeface="Times New Roman" panose="02020603050405020304" pitchFamily="18" charset="0"/>
            </a:endParaRPr>
          </a:p>
        </p:txBody>
      </p:sp>
      <p:sp>
        <p:nvSpPr>
          <p:cNvPr id="15" name="Text Box 7"/>
          <p:cNvSpPr>
            <a:spLocks noChangeArrowheads="1"/>
          </p:cNvSpPr>
          <p:nvPr/>
        </p:nvSpPr>
        <p:spPr bwMode="auto">
          <a:xfrm>
            <a:off x="2081671" y="5760188"/>
            <a:ext cx="9182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SimSun" panose="02010600030101010101" pitchFamily="2" charset="-122"/>
                <a:sym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9pPr>
          </a:lstStyle>
          <a:p>
            <a:pPr eaLnBrk="1" hangingPunct="1">
              <a:spcBef>
                <a:spcPct val="50000"/>
              </a:spcBef>
              <a:buFontTx/>
              <a:buNone/>
            </a:pPr>
            <a:r>
              <a:rPr lang="en-US" altLang="en-US" sz="2400" b="1">
                <a:latin typeface="Times New Roman" panose="02020603050405020304" pitchFamily="18" charset="0"/>
                <a:sym typeface="Times New Roman" panose="02020603050405020304" pitchFamily="18" charset="0"/>
              </a:rPr>
              <a:t>- Đồng chí Nguyễn Ái Quốc đại diện cho Quốc tế Cộng Sản.</a:t>
            </a:r>
            <a:endParaRPr lang="en-US" altLang="en-US" sz="2400">
              <a:latin typeface="Times New Roman" panose="02020603050405020304" pitchFamily="18" charset="0"/>
            </a:endParaRPr>
          </a:p>
        </p:txBody>
      </p:sp>
      <p:grpSp>
        <p:nvGrpSpPr>
          <p:cNvPr id="16" name="组合 3">
            <a:extLst>
              <a:ext uri="{FF2B5EF4-FFF2-40B4-BE49-F238E27FC236}">
                <a16:creationId xmlns:a16="http://schemas.microsoft.com/office/drawing/2014/main" id="{1368A4F1-E0FA-4849-AA1D-45FE94CFF944}"/>
              </a:ext>
            </a:extLst>
          </p:cNvPr>
          <p:cNvGrpSpPr/>
          <p:nvPr/>
        </p:nvGrpSpPr>
        <p:grpSpPr>
          <a:xfrm>
            <a:off x="154745" y="25511"/>
            <a:ext cx="1086290" cy="959565"/>
            <a:chOff x="786667" y="172511"/>
            <a:chExt cx="1918924" cy="1918924"/>
          </a:xfrm>
        </p:grpSpPr>
        <p:sp>
          <p:nvSpPr>
            <p:cNvPr id="17"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18" name="文本框 6">
              <a:extLst>
                <a:ext uri="{FF2B5EF4-FFF2-40B4-BE49-F238E27FC236}">
                  <a16:creationId xmlns:a16="http://schemas.microsoft.com/office/drawing/2014/main" id="{2D35ACB7-07B8-4913-B001-ABB9D931361E}"/>
                </a:ext>
              </a:extLst>
            </p:cNvPr>
            <p:cNvSpPr txBox="1"/>
            <p:nvPr/>
          </p:nvSpPr>
          <p:spPr>
            <a:xfrm>
              <a:off x="905098" y="454937"/>
              <a:ext cx="1761794" cy="1354071"/>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02</a:t>
              </a:r>
              <a:endParaRPr kumimoji="0" lang="zh-CN" altLang="en-US"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19" name="TextBox 18"/>
          <p:cNvSpPr txBox="1"/>
          <p:nvPr/>
        </p:nvSpPr>
        <p:spPr>
          <a:xfrm>
            <a:off x="2194560" y="25511"/>
            <a:ext cx="9326880" cy="584775"/>
          </a:xfrm>
          <a:prstGeom prst="rect">
            <a:avLst/>
          </a:prstGeom>
          <a:noFill/>
        </p:spPr>
        <p:txBody>
          <a:bodyPr wrap="square" rtlCol="0">
            <a:spAutoFit/>
          </a:bodyPr>
          <a:lstStyle/>
          <a:p>
            <a:r>
              <a:rPr lang="en-US" sz="3200" b="1">
                <a:solidFill>
                  <a:srgbClr val="D7663A"/>
                </a:solidFill>
                <a:latin typeface="Times New Roman" panose="02020603050405020304" pitchFamily="18" charset="0"/>
                <a:cs typeface="Times New Roman" panose="02020603050405020304" pitchFamily="18" charset="0"/>
              </a:rPr>
              <a:t>Hội nghị thành lập Đảng Cộng sản Việt Nam</a:t>
            </a:r>
          </a:p>
        </p:txBody>
      </p:sp>
      <p:sp>
        <p:nvSpPr>
          <p:cNvPr id="20" name="Text Box 6"/>
          <p:cNvSpPr>
            <a:spLocks noChangeArrowheads="1"/>
          </p:cNvSpPr>
          <p:nvPr/>
        </p:nvSpPr>
        <p:spPr bwMode="auto">
          <a:xfrm>
            <a:off x="2494563" y="6137252"/>
            <a:ext cx="96974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SimSun" panose="02010600030101010101" pitchFamily="2" charset="-122"/>
                <a:sym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9pPr>
          </a:lstStyle>
          <a:p>
            <a:pPr eaLnBrk="1" hangingPunct="1">
              <a:spcBef>
                <a:spcPct val="50000"/>
              </a:spcBef>
              <a:buFontTx/>
              <a:buNone/>
            </a:pPr>
            <a:r>
              <a:rPr lang="en-US" altLang="en-US" sz="2400" b="1">
                <a:latin typeface="Times New Roman" panose="02020603050405020304" pitchFamily="18" charset="0"/>
                <a:sym typeface=".VnTime" pitchFamily="34" charset="0"/>
              </a:rPr>
              <a:t> </a:t>
            </a:r>
            <a:r>
              <a:rPr lang="en-US" altLang="en-US" sz="2400" b="1">
                <a:latin typeface="Times New Roman" panose="02020603050405020304" pitchFamily="18" charset="0"/>
                <a:sym typeface="Times New Roman" panose="02020603050405020304" pitchFamily="18" charset="0"/>
              </a:rPr>
              <a:t>- 2 đại biểu hải ngoại: Hồ Tùng Mậu, Lê Hồng Sơn</a:t>
            </a:r>
            <a:endParaRPr lang="en-US" altLang="en-US" sz="2400">
              <a:latin typeface="Times New Roman" panose="02020603050405020304" pitchFamily="18" charset="0"/>
            </a:endParaRPr>
          </a:p>
        </p:txBody>
      </p:sp>
    </p:spTree>
    <p:extLst>
      <p:ext uri="{BB962C8B-B14F-4D97-AF65-F5344CB8AC3E}">
        <p14:creationId xmlns:p14="http://schemas.microsoft.com/office/powerpoint/2010/main" val="220553936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1+#ppt_w/2"/>
                                          </p:val>
                                        </p:tav>
                                        <p:tav tm="100000">
                                          <p:val>
                                            <p:strVal val="#ppt_x"/>
                                          </p:val>
                                        </p:tav>
                                      </p:tavLst>
                                    </p:anim>
                                    <p:anim calcmode="lin" valueType="num">
                                      <p:cBhvr additive="base">
                                        <p:cTn id="12"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left)">
                                      <p:cBhvr>
                                        <p:cTn id="3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P spid="15" grpId="0"/>
      <p:bldP spid="19"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a:grpSpLocks/>
          </p:cNvGrpSpPr>
          <p:nvPr/>
        </p:nvGrpSpPr>
        <p:grpSpPr bwMode="auto">
          <a:xfrm>
            <a:off x="1885070" y="1097281"/>
            <a:ext cx="8554712" cy="5515494"/>
            <a:chOff x="-192" y="-297"/>
            <a:chExt cx="6342" cy="4959"/>
          </a:xfrm>
        </p:grpSpPr>
        <p:pic>
          <p:nvPicPr>
            <p:cNvPr id="7" name="Picture 7" descr="IMG0022A.jpg 6 người có mặt trong cuộc họp thành lập Đảng CSVN (1930) picture by april_in_rain">
              <a:hlinkClick r:id="rId3" tooltip="Le Paria (chưa được viế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 y="-297"/>
              <a:ext cx="6342" cy="4959"/>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8"/>
            <p:cNvSpPr txBox="1">
              <a:spLocks noChangeArrowheads="1"/>
            </p:cNvSpPr>
            <p:nvPr/>
          </p:nvSpPr>
          <p:spPr bwMode="auto">
            <a:xfrm>
              <a:off x="829" y="1394"/>
              <a:ext cx="1282"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b="1">
                  <a:solidFill>
                    <a:srgbClr val="FF0000"/>
                  </a:solidFill>
                  <a:latin typeface="Times New Roman" panose="02020603050405020304" pitchFamily="18" charset="0"/>
                  <a:cs typeface="Times New Roman" panose="02020603050405020304" pitchFamily="18" charset="0"/>
                </a:rPr>
                <a:t>Lê Hồng Sơn</a:t>
              </a:r>
            </a:p>
          </p:txBody>
        </p:sp>
        <p:sp>
          <p:nvSpPr>
            <p:cNvPr id="9" name="Rectangle 9"/>
            <p:cNvSpPr>
              <a:spLocks noChangeArrowheads="1"/>
            </p:cNvSpPr>
            <p:nvPr/>
          </p:nvSpPr>
          <p:spPr bwMode="auto">
            <a:xfrm>
              <a:off x="535" y="4114"/>
              <a:ext cx="1311"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b="1">
                  <a:solidFill>
                    <a:srgbClr val="FF0000"/>
                  </a:solidFill>
                  <a:latin typeface="Times New Roman" panose="02020603050405020304" pitchFamily="18" charset="0"/>
                  <a:cs typeface="Times New Roman" panose="02020603050405020304" pitchFamily="18" charset="0"/>
                </a:rPr>
                <a:t>Châu Văn Liêm</a:t>
              </a:r>
            </a:p>
          </p:txBody>
        </p:sp>
        <p:sp>
          <p:nvSpPr>
            <p:cNvPr id="11" name="Rectangle 10"/>
            <p:cNvSpPr>
              <a:spLocks noChangeArrowheads="1"/>
            </p:cNvSpPr>
            <p:nvPr/>
          </p:nvSpPr>
          <p:spPr bwMode="auto">
            <a:xfrm>
              <a:off x="2254" y="1377"/>
              <a:ext cx="1177"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b="1">
                  <a:solidFill>
                    <a:srgbClr val="FF0000"/>
                  </a:solidFill>
                  <a:latin typeface="Times New Roman" panose="02020603050405020304" pitchFamily="18" charset="0"/>
                  <a:cs typeface="Times New Roman" panose="02020603050405020304" pitchFamily="18" charset="0"/>
                </a:rPr>
                <a:t>Hồ Tùng Mậu</a:t>
              </a:r>
            </a:p>
          </p:txBody>
        </p:sp>
        <p:sp>
          <p:nvSpPr>
            <p:cNvPr id="12" name="Rectangle 11"/>
            <p:cNvSpPr>
              <a:spLocks noChangeArrowheads="1"/>
            </p:cNvSpPr>
            <p:nvPr/>
          </p:nvSpPr>
          <p:spPr bwMode="auto">
            <a:xfrm>
              <a:off x="3632" y="1357"/>
              <a:ext cx="1328"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b="1">
                  <a:solidFill>
                    <a:srgbClr val="FF0000"/>
                  </a:solidFill>
                  <a:latin typeface="Times New Roman" panose="02020603050405020304" pitchFamily="18" charset="0"/>
                  <a:cs typeface="Times New Roman" panose="02020603050405020304" pitchFamily="18" charset="0"/>
                </a:rPr>
                <a:t>Trịnh Đình Cửu</a:t>
              </a:r>
            </a:p>
          </p:txBody>
        </p:sp>
        <p:sp>
          <p:nvSpPr>
            <p:cNvPr id="13" name="Rectangle 12"/>
            <p:cNvSpPr>
              <a:spLocks noChangeArrowheads="1"/>
            </p:cNvSpPr>
            <p:nvPr/>
          </p:nvSpPr>
          <p:spPr bwMode="auto">
            <a:xfrm>
              <a:off x="2096" y="4131"/>
              <a:ext cx="1493"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b="1">
                  <a:solidFill>
                    <a:srgbClr val="FF0000"/>
                  </a:solidFill>
                  <a:latin typeface="Times New Roman" panose="02020603050405020304" pitchFamily="18" charset="0"/>
                  <a:cs typeface="Times New Roman" panose="02020603050405020304" pitchFamily="18" charset="0"/>
                </a:rPr>
                <a:t>Nguyễn Đức Cảnh</a:t>
              </a:r>
            </a:p>
          </p:txBody>
        </p:sp>
        <p:sp>
          <p:nvSpPr>
            <p:cNvPr id="14" name="Rectangle 13"/>
            <p:cNvSpPr>
              <a:spLocks noChangeArrowheads="1"/>
            </p:cNvSpPr>
            <p:nvPr/>
          </p:nvSpPr>
          <p:spPr bwMode="auto">
            <a:xfrm>
              <a:off x="3806" y="4117"/>
              <a:ext cx="1172"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b="1">
                  <a:solidFill>
                    <a:srgbClr val="FF0000"/>
                  </a:solidFill>
                  <a:latin typeface="Times New Roman" panose="02020603050405020304" pitchFamily="18" charset="0"/>
                  <a:cs typeface="Times New Roman" panose="02020603050405020304" pitchFamily="18" charset="0"/>
                </a:rPr>
                <a:t>Nguyễn Thiệu</a:t>
              </a:r>
            </a:p>
          </p:txBody>
        </p:sp>
      </p:grpSp>
      <p:grpSp>
        <p:nvGrpSpPr>
          <p:cNvPr id="15" name="组合 3">
            <a:extLst>
              <a:ext uri="{FF2B5EF4-FFF2-40B4-BE49-F238E27FC236}">
                <a16:creationId xmlns:a16="http://schemas.microsoft.com/office/drawing/2014/main" id="{1368A4F1-E0FA-4849-AA1D-45FE94CFF944}"/>
              </a:ext>
            </a:extLst>
          </p:cNvPr>
          <p:cNvGrpSpPr/>
          <p:nvPr/>
        </p:nvGrpSpPr>
        <p:grpSpPr>
          <a:xfrm>
            <a:off x="137598" y="0"/>
            <a:ext cx="1086290" cy="959565"/>
            <a:chOff x="786667" y="172511"/>
            <a:chExt cx="1918924" cy="1918924"/>
          </a:xfrm>
        </p:grpSpPr>
        <p:sp>
          <p:nvSpPr>
            <p:cNvPr id="16"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17" name="文本框 6">
              <a:extLst>
                <a:ext uri="{FF2B5EF4-FFF2-40B4-BE49-F238E27FC236}">
                  <a16:creationId xmlns:a16="http://schemas.microsoft.com/office/drawing/2014/main" id="{2D35ACB7-07B8-4913-B001-ABB9D931361E}"/>
                </a:ext>
              </a:extLst>
            </p:cNvPr>
            <p:cNvSpPr txBox="1"/>
            <p:nvPr/>
          </p:nvSpPr>
          <p:spPr>
            <a:xfrm>
              <a:off x="865232" y="454937"/>
              <a:ext cx="1761794" cy="1354071"/>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02</a:t>
              </a:r>
              <a:endParaRPr kumimoji="0" lang="zh-CN" altLang="en-US"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18" name="TextBox 17"/>
          <p:cNvSpPr txBox="1"/>
          <p:nvPr/>
        </p:nvSpPr>
        <p:spPr>
          <a:xfrm>
            <a:off x="1885070" y="274494"/>
            <a:ext cx="9326880" cy="584775"/>
          </a:xfrm>
          <a:prstGeom prst="rect">
            <a:avLst/>
          </a:prstGeom>
          <a:noFill/>
        </p:spPr>
        <p:txBody>
          <a:bodyPr wrap="square" rtlCol="0">
            <a:spAutoFit/>
          </a:bodyPr>
          <a:lstStyle/>
          <a:p>
            <a:r>
              <a:rPr lang="en-US" sz="3200" b="1">
                <a:solidFill>
                  <a:srgbClr val="D7663A"/>
                </a:solidFill>
                <a:latin typeface="Times New Roman" panose="02020603050405020304" pitchFamily="18" charset="0"/>
                <a:cs typeface="Times New Roman" panose="02020603050405020304" pitchFamily="18" charset="0"/>
              </a:rPr>
              <a:t>Hội nghị thành lập Đảng Cộng sản Việt Nam</a:t>
            </a:r>
          </a:p>
        </p:txBody>
      </p:sp>
    </p:spTree>
    <p:extLst>
      <p:ext uri="{BB962C8B-B14F-4D97-AF65-F5344CB8AC3E}">
        <p14:creationId xmlns:p14="http://schemas.microsoft.com/office/powerpoint/2010/main" val="166981805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barn(inVertical)">
                                      <p:cBhvr>
                                        <p:cTn id="11" dur="500"/>
                                        <p:tgtEl>
                                          <p:spTgt spid="15"/>
                                        </p:tgtEl>
                                      </p:cBhvr>
                                    </p:animEffect>
                                  </p:childTnLst>
                                </p:cTn>
                              </p:par>
                            </p:childTnLst>
                          </p:cTn>
                        </p:par>
                        <p:par>
                          <p:cTn id="12" fill="hold">
                            <p:stCondLst>
                              <p:cond delay="1500"/>
                            </p:stCondLst>
                            <p:childTnLst>
                              <p:par>
                                <p:cTn id="13" presetID="2" presetClass="entr" presetSubtype="2"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1+#ppt_w/2"/>
                                          </p:val>
                                        </p:tav>
                                        <p:tav tm="100000">
                                          <p:val>
                                            <p:strVal val="#ppt_x"/>
                                          </p:val>
                                        </p:tav>
                                      </p:tavLst>
                                    </p:anim>
                                    <p:anim calcmode="lin" valueType="num">
                                      <p:cBhvr additive="base">
                                        <p:cTn id="16"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150px-Co_bua_liem_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4575" y="1684880"/>
            <a:ext cx="6170715" cy="376795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3">
            <a:extLst>
              <a:ext uri="{FF2B5EF4-FFF2-40B4-BE49-F238E27FC236}">
                <a16:creationId xmlns:a16="http://schemas.microsoft.com/office/drawing/2014/main" id="{1368A4F1-E0FA-4849-AA1D-45FE94CFF944}"/>
              </a:ext>
            </a:extLst>
          </p:cNvPr>
          <p:cNvGrpSpPr/>
          <p:nvPr/>
        </p:nvGrpSpPr>
        <p:grpSpPr>
          <a:xfrm>
            <a:off x="137598" y="0"/>
            <a:ext cx="1086290" cy="959565"/>
            <a:chOff x="786667" y="172511"/>
            <a:chExt cx="1918924" cy="1918924"/>
          </a:xfrm>
        </p:grpSpPr>
        <p:sp>
          <p:nvSpPr>
            <p:cNvPr id="4"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5" name="文本框 6">
              <a:extLst>
                <a:ext uri="{FF2B5EF4-FFF2-40B4-BE49-F238E27FC236}">
                  <a16:creationId xmlns:a16="http://schemas.microsoft.com/office/drawing/2014/main" id="{2D35ACB7-07B8-4913-B001-ABB9D931361E}"/>
                </a:ext>
              </a:extLst>
            </p:cNvPr>
            <p:cNvSpPr txBox="1"/>
            <p:nvPr/>
          </p:nvSpPr>
          <p:spPr>
            <a:xfrm>
              <a:off x="864193" y="454937"/>
              <a:ext cx="1761794" cy="1354071"/>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02</a:t>
              </a:r>
              <a:endParaRPr kumimoji="0" lang="zh-CN" altLang="en-US"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6" name="TextBox 5"/>
          <p:cNvSpPr txBox="1"/>
          <p:nvPr/>
        </p:nvSpPr>
        <p:spPr>
          <a:xfrm>
            <a:off x="1885070" y="274494"/>
            <a:ext cx="9326880" cy="584775"/>
          </a:xfrm>
          <a:prstGeom prst="rect">
            <a:avLst/>
          </a:prstGeom>
          <a:noFill/>
        </p:spPr>
        <p:txBody>
          <a:bodyPr wrap="square" rtlCol="0">
            <a:spAutoFit/>
          </a:bodyPr>
          <a:lstStyle/>
          <a:p>
            <a:r>
              <a:rPr lang="en-US" sz="3200" b="1">
                <a:solidFill>
                  <a:srgbClr val="D7663A"/>
                </a:solidFill>
                <a:latin typeface="Times New Roman" panose="02020603050405020304" pitchFamily="18" charset="0"/>
                <a:cs typeface="Times New Roman" panose="02020603050405020304" pitchFamily="18" charset="0"/>
              </a:rPr>
              <a:t>Hội nghị thành lập Đảng Cộng sản Việt Nam</a:t>
            </a:r>
          </a:p>
        </p:txBody>
      </p:sp>
      <p:sp>
        <p:nvSpPr>
          <p:cNvPr id="7" name="Text Box 3"/>
          <p:cNvSpPr>
            <a:spLocks noChangeArrowheads="1"/>
          </p:cNvSpPr>
          <p:nvPr/>
        </p:nvSpPr>
        <p:spPr bwMode="auto">
          <a:xfrm>
            <a:off x="946541" y="1032226"/>
            <a:ext cx="531358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SimSun" panose="02010600030101010101" pitchFamily="2" charset="-122"/>
                <a:sym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9pPr>
          </a:lstStyle>
          <a:p>
            <a:pPr eaLnBrk="1" hangingPunct="1">
              <a:spcBef>
                <a:spcPct val="50000"/>
              </a:spcBef>
              <a:buFontTx/>
              <a:buNone/>
            </a:pPr>
            <a:r>
              <a:rPr lang="en-US" altLang="en-US" b="1">
                <a:latin typeface="Times New Roman" panose="02020603050405020304" pitchFamily="18" charset="0"/>
                <a:sym typeface="Times New Roman" panose="02020603050405020304" pitchFamily="18" charset="0"/>
              </a:rPr>
              <a:t>Ý nghĩa về lá cờ Đảng: </a:t>
            </a:r>
            <a:endParaRPr lang="en-US" altLang="en-US">
              <a:latin typeface="Arial" panose="020B0604020202020204" pitchFamily="34" charset="0"/>
            </a:endParaRPr>
          </a:p>
        </p:txBody>
      </p:sp>
      <p:sp>
        <p:nvSpPr>
          <p:cNvPr id="8" name="Rectangle 7"/>
          <p:cNvSpPr/>
          <p:nvPr/>
        </p:nvSpPr>
        <p:spPr>
          <a:xfrm>
            <a:off x="510612" y="1876393"/>
            <a:ext cx="4919345" cy="3416320"/>
          </a:xfrm>
          <a:prstGeom prst="rect">
            <a:avLst/>
          </a:prstGeom>
          <a:solidFill>
            <a:schemeClr val="bg1">
              <a:lumMod val="95000"/>
            </a:schemeClr>
          </a:solidFill>
        </p:spPr>
        <p:txBody>
          <a:bodyPr wrap="square">
            <a:spAutoFit/>
          </a:bodyPr>
          <a:lstStyle/>
          <a:p>
            <a:pPr algn="just"/>
            <a:r>
              <a:rPr lang="vi-VN" sz="2400" b="1">
                <a:solidFill>
                  <a:srgbClr val="202122"/>
                </a:solidFill>
                <a:latin typeface="+mj-lt"/>
              </a:rPr>
              <a:t>Biểu tượng này được thể hiện bằng một cái búa và một cái liềm đặt chéo nhau. Hai công cụ này tượng trưng tương ứng cho </a:t>
            </a:r>
            <a:r>
              <a:rPr lang="en-US" sz="2400" b="1">
                <a:solidFill>
                  <a:srgbClr val="202122"/>
                </a:solidFill>
                <a:latin typeface="Times New Roman" panose="02020603050405020304" pitchFamily="18" charset="0"/>
                <a:cs typeface="Times New Roman" panose="02020603050405020304" pitchFamily="18" charset="0"/>
              </a:rPr>
              <a:t>công nhân </a:t>
            </a:r>
            <a:r>
              <a:rPr lang="vi-VN" sz="2400" b="1">
                <a:latin typeface="+mj-lt"/>
              </a:rPr>
              <a:t>và nông dân</a:t>
            </a:r>
            <a:r>
              <a:rPr lang="en-US" sz="2400" b="1">
                <a:solidFill>
                  <a:srgbClr val="202122"/>
                </a:solidFill>
                <a:latin typeface="+mj-lt"/>
              </a:rPr>
              <a:t>. </a:t>
            </a:r>
            <a:r>
              <a:rPr lang="en-US" sz="2400" b="1">
                <a:solidFill>
                  <a:srgbClr val="202122"/>
                </a:solidFill>
                <a:latin typeface="Times New Roman" panose="02020603050405020304" pitchFamily="18" charset="0"/>
                <a:cs typeface="Times New Roman" panose="02020603050405020304" pitchFamily="18" charset="0"/>
              </a:rPr>
              <a:t>S</a:t>
            </a:r>
            <a:r>
              <a:rPr lang="vi-VN" sz="2400" b="1">
                <a:solidFill>
                  <a:srgbClr val="202122"/>
                </a:solidFill>
                <a:latin typeface="+mj-lt"/>
              </a:rPr>
              <a:t>ự đặt chồng lên nhau tượng trưng cho sự thống nhất của hai giai cấp lao động. Biểu tượng này được hình thành trong cuộc Cách mạng Nga.</a:t>
            </a:r>
            <a:endParaRPr lang="en-US" sz="2400" b="1">
              <a:latin typeface="+mj-lt"/>
            </a:endParaRPr>
          </a:p>
        </p:txBody>
      </p:sp>
    </p:spTree>
    <p:extLst>
      <p:ext uri="{BB962C8B-B14F-4D97-AF65-F5344CB8AC3E}">
        <p14:creationId xmlns:p14="http://schemas.microsoft.com/office/powerpoint/2010/main" val="384169364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ppt_x</p:attrName>
                                        </p:attrNameLst>
                                      </p:cBhvr>
                                      <p:tavLst>
                                        <p:tav tm="0">
                                          <p:val>
                                            <p:strVal val="#ppt_x"/>
                                          </p:val>
                                        </p:tav>
                                        <p:tav tm="100000">
                                          <p:val>
                                            <p:strVal val="#ppt_x"/>
                                          </p:val>
                                        </p:tav>
                                      </p:tavLst>
                                    </p:anim>
                                    <p:anim calcmode="lin" valueType="num">
                                      <p:cBhvr>
                                        <p:cTn id="9" dur="75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16" presetClass="entr" presetSubtype="21"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par>
                          <p:cTn id="14" fill="hold">
                            <p:stCondLst>
                              <p:cond delay="1250"/>
                            </p:stCondLst>
                            <p:childTnLst>
                              <p:par>
                                <p:cTn id="15" presetID="2" presetClass="entr" presetSubtype="2"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1+#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75963" y="259308"/>
            <a:ext cx="4612943" cy="1015663"/>
          </a:xfrm>
          <a:prstGeom prst="rect">
            <a:avLst/>
          </a:prstGeom>
          <a:noFill/>
        </p:spPr>
        <p:txBody>
          <a:bodyPr wrap="square" rtlCol="0">
            <a:spAutoFit/>
          </a:bodyPr>
          <a:lstStyle/>
          <a:p>
            <a:r>
              <a:rPr lang="en-US" sz="6000">
                <a:solidFill>
                  <a:srgbClr val="4C672F"/>
                </a:solidFill>
                <a:latin typeface="UTM Alberta Heavy" panose="02040603050506020204" pitchFamily="18" charset="0"/>
              </a:rPr>
              <a:t>KHỞI ĐỘNG</a:t>
            </a:r>
          </a:p>
        </p:txBody>
      </p:sp>
      <p:sp>
        <p:nvSpPr>
          <p:cNvPr id="3" name="TextBox 2"/>
          <p:cNvSpPr txBox="1"/>
          <p:nvPr/>
        </p:nvSpPr>
        <p:spPr>
          <a:xfrm>
            <a:off x="1419368" y="2134784"/>
            <a:ext cx="10222172" cy="1077218"/>
          </a:xfrm>
          <a:prstGeom prst="rect">
            <a:avLst/>
          </a:prstGeom>
          <a:noFill/>
        </p:spPr>
        <p:txBody>
          <a:bodyPr wrap="square" rtlCol="0">
            <a:spAutoFit/>
          </a:bodyPr>
          <a:lstStyle/>
          <a:p>
            <a:r>
              <a:rPr lang="en-US" sz="3200" b="1">
                <a:solidFill>
                  <a:srgbClr val="356E8B"/>
                </a:solidFill>
                <a:latin typeface="Times New Roman" panose="02020603050405020304" pitchFamily="18" charset="0"/>
                <a:cs typeface="Times New Roman" panose="02020603050405020304" pitchFamily="18" charset="0"/>
              </a:rPr>
              <a:t>1. Nguyễn Tất Thành ra đi tìm đường cứu nước vào ngày tháng năm nào?</a:t>
            </a:r>
          </a:p>
        </p:txBody>
      </p:sp>
      <p:pic>
        <p:nvPicPr>
          <p:cNvPr id="4" name="Picture 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027126" y="-157280"/>
            <a:ext cx="1848837" cy="1848837"/>
          </a:xfrm>
          <a:prstGeom prst="rect">
            <a:avLst/>
          </a:prstGeom>
        </p:spPr>
      </p:pic>
      <p:sp>
        <p:nvSpPr>
          <p:cNvPr id="5" name="Rectangle 4"/>
          <p:cNvSpPr/>
          <p:nvPr/>
        </p:nvSpPr>
        <p:spPr>
          <a:xfrm>
            <a:off x="1528549" y="3371001"/>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anose="02020603050405020304" pitchFamily="18" charset="0"/>
                <a:cs typeface="Times New Roman" panose="02020603050405020304" pitchFamily="18" charset="0"/>
              </a:rPr>
              <a:t>a) Ngày 6/5/1911</a:t>
            </a:r>
          </a:p>
        </p:txBody>
      </p:sp>
      <p:sp>
        <p:nvSpPr>
          <p:cNvPr id="9" name="Rectangle 8"/>
          <p:cNvSpPr/>
          <p:nvPr/>
        </p:nvSpPr>
        <p:spPr>
          <a:xfrm>
            <a:off x="7212842" y="3298325"/>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anose="02020603050405020304" pitchFamily="18" charset="0"/>
                <a:cs typeface="Times New Roman" panose="02020603050405020304" pitchFamily="18" charset="0"/>
              </a:rPr>
              <a:t>b) Ngày 5/6/1911</a:t>
            </a:r>
          </a:p>
        </p:txBody>
      </p:sp>
      <p:sp>
        <p:nvSpPr>
          <p:cNvPr id="10" name="Rectangle 9"/>
          <p:cNvSpPr/>
          <p:nvPr/>
        </p:nvSpPr>
        <p:spPr>
          <a:xfrm>
            <a:off x="1528548" y="4558356"/>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anose="02020603050405020304" pitchFamily="18" charset="0"/>
                <a:cs typeface="Times New Roman" panose="02020603050405020304" pitchFamily="18" charset="0"/>
              </a:rPr>
              <a:t>c) Ngày 15/6/1911</a:t>
            </a:r>
          </a:p>
        </p:txBody>
      </p:sp>
      <p:sp>
        <p:nvSpPr>
          <p:cNvPr id="11" name="Rectangle 10"/>
          <p:cNvSpPr/>
          <p:nvPr/>
        </p:nvSpPr>
        <p:spPr>
          <a:xfrm>
            <a:off x="7212842" y="4594525"/>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anose="02020603050405020304" pitchFamily="18" charset="0"/>
                <a:cs typeface="Times New Roman" panose="02020603050405020304" pitchFamily="18" charset="0"/>
              </a:rPr>
              <a:t>d) Ngày 11/6/1911</a:t>
            </a:r>
          </a:p>
        </p:txBody>
      </p:sp>
      <p:pic>
        <p:nvPicPr>
          <p:cNvPr id="14"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535571" y="3227013"/>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5" name="CẤM BUÔN BÁN, CẤM REUP"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173348" y="3050328"/>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6"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535571" y="434888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7"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4348884"/>
            <a:ext cx="1092200" cy="110686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2347416" y="1075959"/>
            <a:ext cx="9730852" cy="1015663"/>
          </a:xfrm>
          <a:prstGeom prst="rect">
            <a:avLst/>
          </a:prstGeom>
          <a:noFill/>
        </p:spPr>
        <p:txBody>
          <a:bodyPr wrap="square" rtlCol="0">
            <a:spAutoFit/>
          </a:bodyPr>
          <a:lstStyle/>
          <a:p>
            <a:r>
              <a:rPr lang="en-US" sz="6000">
                <a:solidFill>
                  <a:srgbClr val="FFC000"/>
                </a:solidFill>
                <a:latin typeface="UTM Alberta Heavy" panose="02040603050506020204" pitchFamily="18" charset="0"/>
              </a:rPr>
              <a:t>Nhà sử học thông thái</a:t>
            </a:r>
          </a:p>
        </p:txBody>
      </p:sp>
      <p:pic>
        <p:nvPicPr>
          <p:cNvPr id="19" name="Picture 18"/>
          <p:cNvPicPr>
            <a:picLocks noChangeAspect="1"/>
          </p:cNvPicPr>
          <p:nvPr/>
        </p:nvPicPr>
        <p:blipFill rotWithShape="1">
          <a:blip r:embed="rId7">
            <a:extLst>
              <a:ext uri="{BEBA8EAE-BF5A-486C-A8C5-ECC9F3942E4B}">
                <a14:imgProps xmlns:a14="http://schemas.microsoft.com/office/drawing/2010/main">
                  <a14:imgLayer r:embed="rId8">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319821" y="4048952"/>
            <a:ext cx="1997750" cy="3020564"/>
          </a:xfrm>
          <a:prstGeom prst="rect">
            <a:avLst/>
          </a:prstGeom>
        </p:spPr>
      </p:pic>
    </p:spTree>
    <p:extLst>
      <p:ext uri="{BB962C8B-B14F-4D97-AF65-F5344CB8AC3E}">
        <p14:creationId xmlns:p14="http://schemas.microsoft.com/office/powerpoint/2010/main" val="233990685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childTnLst>
                          </p:cTn>
                        </p:par>
                        <p:par>
                          <p:cTn id="19" fill="hold">
                            <p:stCondLst>
                              <p:cond delay="500"/>
                            </p:stCondLst>
                            <p:childTnLst>
                              <p:par>
                                <p:cTn id="20" presetID="2" presetClass="entr" presetSubtype="8"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0-#ppt_w/2"/>
                                          </p:val>
                                        </p:tav>
                                        <p:tav tm="100000">
                                          <p:val>
                                            <p:strVal val="#ppt_x"/>
                                          </p:val>
                                        </p:tav>
                                      </p:tavLst>
                                    </p:anim>
                                    <p:anim calcmode="lin" valueType="num">
                                      <p:cBhvr additive="base">
                                        <p:cTn id="23"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circle(in)">
                                      <p:cBhvr>
                                        <p:cTn id="28" dur="20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barn(inVertical)">
                                      <p:cBhvr>
                                        <p:cTn id="33" dur="500"/>
                                        <p:tgtEl>
                                          <p:spTgt spid="5"/>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barn(inVertical)">
                                      <p:cBhvr>
                                        <p:cTn id="36" dur="500"/>
                                        <p:tgtEl>
                                          <p:spTgt spid="9"/>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arn(inVertical)">
                                      <p:cBhvr>
                                        <p:cTn id="39" dur="500"/>
                                        <p:tgtEl>
                                          <p:spTgt spid="10"/>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arn(inVertical)">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5"/>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2" name="Am-thanh-tra-loi-sai-www_nhacchuongvui_com.wav"/>
                                        </p:tgtEl>
                                      </p:cMediaNode>
                                    </p:audio>
                                  </p:subTnLst>
                                </p:cTn>
                              </p:par>
                            </p:childTnLst>
                          </p:cTn>
                        </p:par>
                        <p:par>
                          <p:cTn id="48" fill="hold">
                            <p:stCondLst>
                              <p:cond delay="0"/>
                            </p:stCondLst>
                            <p:childTnLst>
                              <p:par>
                                <p:cTn id="49" presetID="10" presetClass="exit" presetSubtype="0" fill="hold" nodeType="afterEffect">
                                  <p:stCondLst>
                                    <p:cond delay="500"/>
                                  </p:stCondLst>
                                  <p:childTnLst>
                                    <p:animEffect transition="out" filter="fade">
                                      <p:cBhvr>
                                        <p:cTn id="50" dur="500"/>
                                        <p:tgtEl>
                                          <p:spTgt spid="14"/>
                                        </p:tgtEl>
                                      </p:cBhvr>
                                    </p:animEffect>
                                    <p:set>
                                      <p:cBhvr>
                                        <p:cTn id="51"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52" restart="whenNotActive" fill="hold" evtFilter="cancelBubble" nodeType="interactiveSeq">
                <p:stCondLst>
                  <p:cond evt="onClick" delay="0">
                    <p:tgtEl>
                      <p:spTgt spid="10"/>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2" name="Am-thanh-tra-loi-sai-www_nhacchuongvui_com.wav"/>
                                        </p:tgtEl>
                                      </p:cMediaNode>
                                    </p:audio>
                                  </p:subTnLst>
                                </p:cTn>
                              </p:par>
                            </p:childTnLst>
                          </p:cTn>
                        </p:par>
                        <p:par>
                          <p:cTn id="57" fill="hold">
                            <p:stCondLst>
                              <p:cond delay="0"/>
                            </p:stCondLst>
                            <p:childTnLst>
                              <p:par>
                                <p:cTn id="58" presetID="10" presetClass="exit" presetSubtype="0" fill="hold" nodeType="afterEffect">
                                  <p:stCondLst>
                                    <p:cond delay="500"/>
                                  </p:stCondLst>
                                  <p:childTnLst>
                                    <p:animEffect transition="out" filter="fade">
                                      <p:cBhvr>
                                        <p:cTn id="59" dur="500"/>
                                        <p:tgtEl>
                                          <p:spTgt spid="16"/>
                                        </p:tgtEl>
                                      </p:cBhvr>
                                    </p:animEffect>
                                    <p:set>
                                      <p:cBhvr>
                                        <p:cTn id="6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61" restart="whenNotActive" fill="hold" evtFilter="cancelBubble" nodeType="interactiveSeq">
                <p:stCondLst>
                  <p:cond evt="onClick" delay="0">
                    <p:tgtEl>
                      <p:spTgt spid="11"/>
                    </p:tgtEl>
                  </p:cond>
                </p:stCondLst>
                <p:endSync evt="end" delay="0">
                  <p:rtn val="all"/>
                </p:endSync>
                <p:childTnLst>
                  <p:par>
                    <p:cTn id="62" fill="hold">
                      <p:stCondLst>
                        <p:cond delay="0"/>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2" name="Am-thanh-tra-loi-sai-www_nhacchuongvui_com.wav"/>
                                        </p:tgtEl>
                                      </p:cMediaNode>
                                    </p:audio>
                                  </p:subTnLst>
                                </p:cTn>
                              </p:par>
                            </p:childTnLst>
                          </p:cTn>
                        </p:par>
                        <p:par>
                          <p:cTn id="66" fill="hold">
                            <p:stCondLst>
                              <p:cond delay="0"/>
                            </p:stCondLst>
                            <p:childTnLst>
                              <p:par>
                                <p:cTn id="67" presetID="10" presetClass="exit" presetSubtype="0" fill="hold" nodeType="afterEffect">
                                  <p:stCondLst>
                                    <p:cond delay="500"/>
                                  </p:stCondLst>
                                  <p:childTnLst>
                                    <p:animEffect transition="out" filter="fade">
                                      <p:cBhvr>
                                        <p:cTn id="68" dur="500"/>
                                        <p:tgtEl>
                                          <p:spTgt spid="17"/>
                                        </p:tgtEl>
                                      </p:cBhvr>
                                    </p:animEffect>
                                    <p:set>
                                      <p:cBhvr>
                                        <p:cTn id="69"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70" restart="whenNotActive" fill="hold" evtFilter="cancelBubble" nodeType="interactiveSeq">
                <p:stCondLst>
                  <p:cond evt="onClick" delay="0">
                    <p:tgtEl>
                      <p:spTgt spid="9"/>
                    </p:tgtEl>
                  </p:cond>
                </p:stCondLst>
                <p:endSync evt="end" delay="0">
                  <p:rtn val="all"/>
                </p:endSync>
                <p:childTnLst>
                  <p:par>
                    <p:cTn id="71" fill="hold">
                      <p:stCondLst>
                        <p:cond delay="0"/>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9"/>
                  </p:tgtEl>
                </p:cond>
              </p:nextCondLst>
            </p:seq>
          </p:childTnLst>
        </p:cTn>
      </p:par>
    </p:tnLst>
    <p:bldLst>
      <p:bldP spid="2" grpId="0"/>
      <p:bldP spid="3" grpId="0"/>
      <p:bldP spid="5" grpId="0" animBg="1"/>
      <p:bldP spid="9" grpId="0" animBg="1"/>
      <p:bldP spid="10" grpId="0" animBg="1"/>
      <p:bldP spid="11" grpId="0" animBg="1"/>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26FA196D-E2C6-4CD7-A915-493A291B2E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grpSp>
        <p:nvGrpSpPr>
          <p:cNvPr id="15" name="组合 3">
            <a:extLst>
              <a:ext uri="{FF2B5EF4-FFF2-40B4-BE49-F238E27FC236}">
                <a16:creationId xmlns:a16="http://schemas.microsoft.com/office/drawing/2014/main" id="{1368A4F1-E0FA-4849-AA1D-45FE94CFF944}"/>
              </a:ext>
            </a:extLst>
          </p:cNvPr>
          <p:cNvGrpSpPr/>
          <p:nvPr/>
        </p:nvGrpSpPr>
        <p:grpSpPr>
          <a:xfrm>
            <a:off x="609397" y="403866"/>
            <a:ext cx="1918924" cy="1918924"/>
            <a:chOff x="786667" y="172511"/>
            <a:chExt cx="1918924" cy="1918924"/>
          </a:xfrm>
        </p:grpSpPr>
        <p:sp>
          <p:nvSpPr>
            <p:cNvPr id="16"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17" name="文本框 6">
              <a:extLst>
                <a:ext uri="{FF2B5EF4-FFF2-40B4-BE49-F238E27FC236}">
                  <a16:creationId xmlns:a16="http://schemas.microsoft.com/office/drawing/2014/main" id="{2D35ACB7-07B8-4913-B001-ABB9D931361E}"/>
                </a:ext>
              </a:extLst>
            </p:cNvPr>
            <p:cNvSpPr txBox="1"/>
            <p:nvPr/>
          </p:nvSpPr>
          <p:spPr>
            <a:xfrm>
              <a:off x="786667" y="317454"/>
              <a:ext cx="1761795" cy="1476238"/>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9593" b="0" i="0" u="none" strike="noStrike" kern="1200" cap="none" spc="0" normalizeH="0" baseline="0" noProof="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03</a:t>
              </a:r>
              <a:endParaRPr kumimoji="0" lang="zh-CN" altLang="en-US" sz="9593"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18" name="TextBox 17"/>
          <p:cNvSpPr txBox="1"/>
          <p:nvPr/>
        </p:nvSpPr>
        <p:spPr>
          <a:xfrm>
            <a:off x="3037141" y="701608"/>
            <a:ext cx="6528889" cy="1323439"/>
          </a:xfrm>
          <a:prstGeom prst="rect">
            <a:avLst/>
          </a:prstGeom>
          <a:noFill/>
        </p:spPr>
        <p:txBody>
          <a:bodyPr wrap="square" rtlCol="0">
            <a:spAutoFit/>
          </a:bodyPr>
          <a:lstStyle/>
          <a:p>
            <a:pPr algn="ctr"/>
            <a:r>
              <a:rPr lang="en-US" sz="4000">
                <a:solidFill>
                  <a:srgbClr val="D7663A"/>
                </a:solidFill>
                <a:latin typeface="UTM Alberta Heavy" panose="02040603050506020204" pitchFamily="18" charset="0"/>
              </a:rPr>
              <a:t>Ý nghĩa của việc thành lập </a:t>
            </a:r>
          </a:p>
          <a:p>
            <a:pPr algn="ctr"/>
            <a:r>
              <a:rPr lang="en-US" sz="4000">
                <a:solidFill>
                  <a:srgbClr val="D7663A"/>
                </a:solidFill>
                <a:latin typeface="UTM Alberta Heavy" panose="02040603050506020204" pitchFamily="18" charset="0"/>
              </a:rPr>
              <a:t>Đảng Cộng sản Việt Nam</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1446" y="2164923"/>
            <a:ext cx="6460881" cy="43072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49265720"/>
      </p:ext>
    </p:extLst>
  </p:cSld>
  <p:clrMapOvr>
    <a:masterClrMapping/>
  </p:clrMapOvr>
  <mc:AlternateContent xmlns:mc="http://schemas.openxmlformats.org/markup-compatibility/2006" xmlns:p14="http://schemas.microsoft.com/office/powerpoint/2010/main">
    <mc:Choice Requires="p14">
      <p:transition spd="slow" p14:dur="125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0-#ppt_w/2"/>
                                          </p:val>
                                        </p:tav>
                                        <p:tav tm="100000">
                                          <p:val>
                                            <p:strVal val="#ppt_x"/>
                                          </p:val>
                                        </p:tav>
                                      </p:tavLst>
                                    </p:anim>
                                    <p:anim calcmode="lin" valueType="num">
                                      <p:cBhvr additive="base">
                                        <p:cTn id="13"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500" fill="hold"/>
                                        <p:tgtEl>
                                          <p:spTgt spid="18"/>
                                        </p:tgtEl>
                                        <p:attrNameLst>
                                          <p:attrName>ppt_x</p:attrName>
                                        </p:attrNameLst>
                                      </p:cBhvr>
                                      <p:tavLst>
                                        <p:tav tm="0">
                                          <p:val>
                                            <p:strVal val="1+#ppt_w/2"/>
                                          </p:val>
                                        </p:tav>
                                        <p:tav tm="100000">
                                          <p:val>
                                            <p:strVal val="#ppt_x"/>
                                          </p:val>
                                        </p:tav>
                                      </p:tavLst>
                                    </p:anim>
                                    <p:anim calcmode="lin" valueType="num">
                                      <p:cBhvr additive="base">
                                        <p:cTn id="19"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right)">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3">
            <a:extLst>
              <a:ext uri="{FF2B5EF4-FFF2-40B4-BE49-F238E27FC236}">
                <a16:creationId xmlns:a16="http://schemas.microsoft.com/office/drawing/2014/main" id="{1368A4F1-E0FA-4849-AA1D-45FE94CFF944}"/>
              </a:ext>
            </a:extLst>
          </p:cNvPr>
          <p:cNvGrpSpPr/>
          <p:nvPr/>
        </p:nvGrpSpPr>
        <p:grpSpPr>
          <a:xfrm>
            <a:off x="137598" y="0"/>
            <a:ext cx="1086290" cy="959565"/>
            <a:chOff x="786667" y="172511"/>
            <a:chExt cx="1918924" cy="1918924"/>
          </a:xfrm>
        </p:grpSpPr>
        <p:sp>
          <p:nvSpPr>
            <p:cNvPr id="8"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9" name="文本框 6">
              <a:extLst>
                <a:ext uri="{FF2B5EF4-FFF2-40B4-BE49-F238E27FC236}">
                  <a16:creationId xmlns:a16="http://schemas.microsoft.com/office/drawing/2014/main" id="{2D35ACB7-07B8-4913-B001-ABB9D931361E}"/>
                </a:ext>
              </a:extLst>
            </p:cNvPr>
            <p:cNvSpPr txBox="1"/>
            <p:nvPr/>
          </p:nvSpPr>
          <p:spPr>
            <a:xfrm>
              <a:off x="943797" y="317817"/>
              <a:ext cx="1761794" cy="1354071"/>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03</a:t>
              </a:r>
              <a:endParaRPr kumimoji="0" lang="zh-CN" altLang="en-US"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10" name="TextBox 9"/>
          <p:cNvSpPr txBox="1"/>
          <p:nvPr/>
        </p:nvSpPr>
        <p:spPr>
          <a:xfrm>
            <a:off x="1885070" y="274494"/>
            <a:ext cx="9326880" cy="584775"/>
          </a:xfrm>
          <a:prstGeom prst="rect">
            <a:avLst/>
          </a:prstGeom>
          <a:noFill/>
        </p:spPr>
        <p:txBody>
          <a:bodyPr wrap="square" rtlCol="0">
            <a:spAutoFit/>
          </a:bodyPr>
          <a:lstStyle/>
          <a:p>
            <a:r>
              <a:rPr lang="en-US" sz="3200" b="1">
                <a:solidFill>
                  <a:srgbClr val="D7663A"/>
                </a:solidFill>
                <a:latin typeface="Times New Roman" panose="02020603050405020304" pitchFamily="18" charset="0"/>
                <a:cs typeface="Times New Roman" panose="02020603050405020304" pitchFamily="18" charset="0"/>
              </a:rPr>
              <a:t>Ý nghĩa của việc thành lập Đảng Cộng sản Việt Nam</a:t>
            </a:r>
          </a:p>
        </p:txBody>
      </p:sp>
      <p:sp>
        <p:nvSpPr>
          <p:cNvPr id="11" name="Rectangle 10"/>
          <p:cNvSpPr/>
          <p:nvPr/>
        </p:nvSpPr>
        <p:spPr>
          <a:xfrm>
            <a:off x="1416146" y="959565"/>
            <a:ext cx="10006819" cy="1569660"/>
          </a:xfrm>
          <a:prstGeom prst="rect">
            <a:avLst/>
          </a:prstGeom>
          <a:solidFill>
            <a:srgbClr val="EFF8FF"/>
          </a:solidFill>
          <a:ln>
            <a:noFill/>
          </a:ln>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n-US" sz="3200" b="1">
                <a:solidFill>
                  <a:srgbClr val="FF0000"/>
                </a:solidFill>
                <a:latin typeface="Times New Roman" panose="02020603050405020304" pitchFamily="18" charset="0"/>
                <a:ea typeface="HP001 4H" pitchFamily="34" charset="-127"/>
                <a:cs typeface="Times New Roman" panose="02020603050405020304" pitchFamily="18" charset="0"/>
              </a:rPr>
              <a:t>Sự thống nhất ba tổ chức cộng sản thành Đảng Cộng sản Việt Nam đã đáp ứng được yêu cầu gì của cách mạng Việt Nam?</a:t>
            </a:r>
          </a:p>
        </p:txBody>
      </p:sp>
    </p:spTree>
  </p:cSld>
  <p:clrMapOvr>
    <a:masterClrMapping/>
  </p:clrMapOvr>
  <mc:AlternateContent xmlns:mc="http://schemas.openxmlformats.org/markup-compatibility/2006" xmlns:p14="http://schemas.microsoft.com/office/powerpoint/2010/main">
    <mc:Choice Requires="p14">
      <p:transition spd="slow" p14:dur="125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69"/>
          <p:cNvSpPr>
            <a:spLocks noChangeArrowheads="1"/>
          </p:cNvSpPr>
          <p:nvPr/>
        </p:nvSpPr>
        <p:spPr bwMode="auto">
          <a:xfrm>
            <a:off x="4138246" y="1769012"/>
            <a:ext cx="3810000" cy="3352800"/>
          </a:xfrm>
          <a:prstGeom prst="ellipse">
            <a:avLst/>
          </a:prstGeom>
          <a:solidFill>
            <a:srgbClr val="FFFF99"/>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600" b="1">
                <a:solidFill>
                  <a:srgbClr val="FF0000"/>
                </a:solidFill>
                <a:latin typeface="Times New Roman" pitchFamily="18" charset="0"/>
                <a:cs typeface="Times New Roman" pitchFamily="18" charset="0"/>
              </a:rPr>
              <a:t>Sự thống nhất </a:t>
            </a:r>
          </a:p>
          <a:p>
            <a:pPr algn="ctr"/>
            <a:r>
              <a:rPr lang="en-US" sz="2600" b="1">
                <a:solidFill>
                  <a:srgbClr val="FF0000"/>
                </a:solidFill>
                <a:latin typeface="Times New Roman" pitchFamily="18" charset="0"/>
                <a:cs typeface="Times New Roman" pitchFamily="18" charset="0"/>
              </a:rPr>
              <a:t>ba tổ chức cộng sản </a:t>
            </a:r>
          </a:p>
          <a:p>
            <a:pPr algn="ctr"/>
            <a:r>
              <a:rPr lang="en-US" sz="2600" b="1">
                <a:solidFill>
                  <a:srgbClr val="FF0000"/>
                </a:solidFill>
                <a:latin typeface="Times New Roman" pitchFamily="18" charset="0"/>
                <a:cs typeface="Times New Roman" pitchFamily="18" charset="0"/>
              </a:rPr>
              <a:t>thành Đảng Cộng sản </a:t>
            </a:r>
          </a:p>
          <a:p>
            <a:pPr algn="ctr"/>
            <a:r>
              <a:rPr lang="en-US" sz="2600" b="1">
                <a:solidFill>
                  <a:srgbClr val="FF0000"/>
                </a:solidFill>
                <a:latin typeface="Times New Roman" pitchFamily="18" charset="0"/>
                <a:cs typeface="Times New Roman" pitchFamily="18" charset="0"/>
              </a:rPr>
              <a:t>Việt Nam đã đáp ứng</a:t>
            </a:r>
          </a:p>
          <a:p>
            <a:pPr algn="ctr"/>
            <a:r>
              <a:rPr lang="en-US" sz="2600" b="1">
                <a:solidFill>
                  <a:srgbClr val="FF0000"/>
                </a:solidFill>
                <a:latin typeface="Times New Roman" pitchFamily="18" charset="0"/>
                <a:cs typeface="Times New Roman" pitchFamily="18" charset="0"/>
              </a:rPr>
              <a:t>được yêu cầu của </a:t>
            </a:r>
          </a:p>
          <a:p>
            <a:pPr algn="ctr"/>
            <a:r>
              <a:rPr lang="en-US" sz="2600" b="1">
                <a:solidFill>
                  <a:srgbClr val="FF0000"/>
                </a:solidFill>
                <a:latin typeface="Times New Roman" pitchFamily="18" charset="0"/>
                <a:cs typeface="Times New Roman" pitchFamily="18" charset="0"/>
              </a:rPr>
              <a:t>cách mạng Việt Nam</a:t>
            </a:r>
          </a:p>
        </p:txBody>
      </p:sp>
      <p:sp>
        <p:nvSpPr>
          <p:cNvPr id="16" name="Text Box 78"/>
          <p:cNvSpPr txBox="1">
            <a:spLocks noChangeArrowheads="1"/>
          </p:cNvSpPr>
          <p:nvPr/>
        </p:nvSpPr>
        <p:spPr bwMode="auto">
          <a:xfrm>
            <a:off x="4190798" y="5883812"/>
            <a:ext cx="394400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400" b="1">
                <a:solidFill>
                  <a:sysClr val="windowText" lastClr="000000"/>
                </a:solidFill>
                <a:latin typeface="Times New Roman" pitchFamily="18" charset="0"/>
                <a:cs typeface="Times New Roman" pitchFamily="18" charset="0"/>
              </a:rPr>
              <a:t>Cuộc đấu tranh cách mạng đi đúng hướng.</a:t>
            </a:r>
          </a:p>
        </p:txBody>
      </p:sp>
      <p:sp>
        <p:nvSpPr>
          <p:cNvPr id="17" name="Rectangle 79"/>
          <p:cNvSpPr>
            <a:spLocks noChangeArrowheads="1"/>
          </p:cNvSpPr>
          <p:nvPr/>
        </p:nvSpPr>
        <p:spPr bwMode="auto">
          <a:xfrm>
            <a:off x="8024446" y="4671815"/>
            <a:ext cx="281916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400" b="1">
                <a:solidFill>
                  <a:srgbClr val="000000"/>
                </a:solidFill>
                <a:latin typeface="Times New Roman" pitchFamily="18" charset="0"/>
                <a:cs typeface="Times New Roman" pitchFamily="18" charset="0"/>
              </a:rPr>
              <a:t>Thống nhất được</a:t>
            </a:r>
          </a:p>
          <a:p>
            <a:pPr algn="ctr"/>
            <a:r>
              <a:rPr lang="en-US" sz="2400" b="1">
                <a:solidFill>
                  <a:srgbClr val="000000"/>
                </a:solidFill>
                <a:latin typeface="Times New Roman" pitchFamily="18" charset="0"/>
                <a:cs typeface="Times New Roman" pitchFamily="18" charset="0"/>
              </a:rPr>
              <a:t> lực lượng.</a:t>
            </a:r>
          </a:p>
        </p:txBody>
      </p:sp>
      <p:sp>
        <p:nvSpPr>
          <p:cNvPr id="18" name="Rectangle 80"/>
          <p:cNvSpPr>
            <a:spLocks noChangeArrowheads="1"/>
          </p:cNvSpPr>
          <p:nvPr/>
        </p:nvSpPr>
        <p:spPr bwMode="auto">
          <a:xfrm>
            <a:off x="4796077" y="321212"/>
            <a:ext cx="269496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2400" b="1">
                <a:solidFill>
                  <a:srgbClr val="000000"/>
                </a:solidFill>
                <a:latin typeface="Times New Roman" pitchFamily="18" charset="0"/>
                <a:cs typeface="Times New Roman" pitchFamily="18" charset="0"/>
              </a:rPr>
              <a:t>Có người lãnh đạo </a:t>
            </a:r>
          </a:p>
          <a:p>
            <a:pPr algn="ctr"/>
            <a:r>
              <a:rPr lang="en-US" sz="2400" b="1">
                <a:solidFill>
                  <a:srgbClr val="000000"/>
                </a:solidFill>
                <a:latin typeface="Times New Roman" pitchFamily="18" charset="0"/>
                <a:cs typeface="Times New Roman" pitchFamily="18" charset="0"/>
              </a:rPr>
              <a:t>đầy uy tín.</a:t>
            </a:r>
          </a:p>
        </p:txBody>
      </p:sp>
      <p:sp>
        <p:nvSpPr>
          <p:cNvPr id="19" name="Rectangle 81"/>
          <p:cNvSpPr>
            <a:spLocks noChangeArrowheads="1"/>
          </p:cNvSpPr>
          <p:nvPr/>
        </p:nvSpPr>
        <p:spPr bwMode="auto">
          <a:xfrm>
            <a:off x="7795846" y="1439025"/>
            <a:ext cx="307552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solidFill>
                  <a:srgbClr val="000000"/>
                </a:solidFill>
                <a:latin typeface="Times New Roman" pitchFamily="18" charset="0"/>
                <a:cs typeface="Times New Roman" pitchFamily="18" charset="0"/>
              </a:rPr>
              <a:t>Cách mạng Việt Nam </a:t>
            </a:r>
          </a:p>
          <a:p>
            <a:r>
              <a:rPr lang="en-US" sz="2400" b="1">
                <a:solidFill>
                  <a:srgbClr val="000000"/>
                </a:solidFill>
                <a:latin typeface="Times New Roman" pitchFamily="18" charset="0"/>
                <a:cs typeface="Times New Roman" pitchFamily="18" charset="0"/>
              </a:rPr>
              <a:t>tăng thêm sức mạnh.</a:t>
            </a:r>
          </a:p>
        </p:txBody>
      </p:sp>
      <p:sp>
        <p:nvSpPr>
          <p:cNvPr id="20" name="Rectangle 82"/>
          <p:cNvSpPr>
            <a:spLocks noChangeArrowheads="1"/>
          </p:cNvSpPr>
          <p:nvPr/>
        </p:nvSpPr>
        <p:spPr bwMode="auto">
          <a:xfrm>
            <a:off x="1837763" y="1448337"/>
            <a:ext cx="263405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2400" b="1">
                <a:solidFill>
                  <a:srgbClr val="000000"/>
                </a:solidFill>
                <a:latin typeface="Times New Roman" pitchFamily="18" charset="0"/>
                <a:cs typeface="Times New Roman" pitchFamily="18" charset="0"/>
              </a:rPr>
              <a:t>Giành được nhiều </a:t>
            </a:r>
          </a:p>
          <a:p>
            <a:pPr algn="ctr"/>
            <a:r>
              <a:rPr lang="en-US" sz="2400" b="1">
                <a:solidFill>
                  <a:srgbClr val="000000"/>
                </a:solidFill>
                <a:latin typeface="Times New Roman" pitchFamily="18" charset="0"/>
                <a:cs typeface="Times New Roman" pitchFamily="18" charset="0"/>
              </a:rPr>
              <a:t>thắng lợi.</a:t>
            </a:r>
          </a:p>
        </p:txBody>
      </p:sp>
      <p:sp>
        <p:nvSpPr>
          <p:cNvPr id="21" name="Rectangle 83"/>
          <p:cNvSpPr>
            <a:spLocks noChangeArrowheads="1"/>
          </p:cNvSpPr>
          <p:nvPr/>
        </p:nvSpPr>
        <p:spPr bwMode="auto">
          <a:xfrm>
            <a:off x="1684301" y="4748015"/>
            <a:ext cx="321594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2400" b="1">
                <a:solidFill>
                  <a:srgbClr val="000000"/>
                </a:solidFill>
                <a:latin typeface="Times New Roman" pitchFamily="18" charset="0"/>
                <a:cs typeface="Times New Roman" pitchFamily="18" charset="0"/>
              </a:rPr>
              <a:t>Tạo điều kiện liên lạc </a:t>
            </a:r>
          </a:p>
          <a:p>
            <a:pPr algn="ctr"/>
            <a:r>
              <a:rPr lang="en-US" sz="2400" b="1">
                <a:solidFill>
                  <a:srgbClr val="000000"/>
                </a:solidFill>
                <a:latin typeface="Times New Roman" pitchFamily="18" charset="0"/>
                <a:cs typeface="Times New Roman" pitchFamily="18" charset="0"/>
              </a:rPr>
              <a:t>với cách mạng thế giới.</a:t>
            </a:r>
          </a:p>
        </p:txBody>
      </p:sp>
      <p:cxnSp>
        <p:nvCxnSpPr>
          <p:cNvPr id="22" name="Straight Arrow Connector 21"/>
          <p:cNvCxnSpPr/>
          <p:nvPr/>
        </p:nvCxnSpPr>
        <p:spPr bwMode="auto">
          <a:xfrm flipH="1">
            <a:off x="6040618" y="5121812"/>
            <a:ext cx="2628" cy="746125"/>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23" name="Straight Arrow Connector 22"/>
          <p:cNvCxnSpPr/>
          <p:nvPr/>
        </p:nvCxnSpPr>
        <p:spPr bwMode="auto">
          <a:xfrm>
            <a:off x="7795846" y="4207412"/>
            <a:ext cx="685800" cy="464403"/>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24" name="Straight Arrow Connector 23"/>
          <p:cNvCxnSpPr/>
          <p:nvPr/>
        </p:nvCxnSpPr>
        <p:spPr bwMode="auto">
          <a:xfrm flipV="1">
            <a:off x="7795846" y="2270022"/>
            <a:ext cx="685800" cy="497570"/>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25" name="Straight Arrow Connector 24"/>
          <p:cNvCxnSpPr/>
          <p:nvPr/>
        </p:nvCxnSpPr>
        <p:spPr bwMode="auto">
          <a:xfrm flipH="1" flipV="1">
            <a:off x="6040618" y="1083212"/>
            <a:ext cx="2628" cy="711626"/>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26" name="Straight Arrow Connector 25"/>
          <p:cNvCxnSpPr/>
          <p:nvPr/>
        </p:nvCxnSpPr>
        <p:spPr bwMode="auto">
          <a:xfrm flipH="1">
            <a:off x="3681046" y="4207412"/>
            <a:ext cx="612228" cy="540603"/>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27" name="Straight Arrow Connector 26"/>
          <p:cNvCxnSpPr/>
          <p:nvPr/>
        </p:nvCxnSpPr>
        <p:spPr bwMode="auto">
          <a:xfrm flipH="1" flipV="1">
            <a:off x="3681046" y="2337374"/>
            <a:ext cx="612228" cy="465180"/>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spTree>
    <p:extLst>
      <p:ext uri="{BB962C8B-B14F-4D97-AF65-F5344CB8AC3E}">
        <p14:creationId xmlns:p14="http://schemas.microsoft.com/office/powerpoint/2010/main" val="3994017471"/>
      </p:ext>
    </p:extLst>
  </p:cSld>
  <p:clrMapOvr>
    <a:masterClrMapping/>
  </p:clrMapOvr>
  <mc:AlternateContent xmlns:mc="http://schemas.openxmlformats.org/markup-compatibility/2006" xmlns:p14="http://schemas.microsoft.com/office/powerpoint/2010/main">
    <mc:Choice Requires="p14">
      <p:transition spd="slow" p14:dur="125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plus(in)">
                                      <p:cBhvr>
                                        <p:cTn id="7" dur="1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edge">
                                      <p:cBhvr>
                                        <p:cTn id="12" dur="750"/>
                                        <p:tgtEl>
                                          <p:spTgt spid="18"/>
                                        </p:tgtEl>
                                      </p:cBhvr>
                                    </p:animEffect>
                                  </p:childTnLst>
                                </p:cTn>
                              </p:par>
                              <p:par>
                                <p:cTn id="13" presetID="2" presetClass="entr" presetSubtype="4"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500" fill="hold"/>
                                        <p:tgtEl>
                                          <p:spTgt spid="25"/>
                                        </p:tgtEl>
                                        <p:attrNameLst>
                                          <p:attrName>ppt_x</p:attrName>
                                        </p:attrNameLst>
                                      </p:cBhvr>
                                      <p:tavLst>
                                        <p:tav tm="0">
                                          <p:val>
                                            <p:strVal val="#ppt_x"/>
                                          </p:val>
                                        </p:tav>
                                        <p:tav tm="100000">
                                          <p:val>
                                            <p:strVal val="#ppt_x"/>
                                          </p:val>
                                        </p:tav>
                                      </p:tavLst>
                                    </p:anim>
                                    <p:anim calcmode="lin" valueType="num">
                                      <p:cBhvr additive="base">
                                        <p:cTn id="1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0"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edge">
                                      <p:cBhvr>
                                        <p:cTn id="21" dur="750"/>
                                        <p:tgtEl>
                                          <p:spTgt spid="19"/>
                                        </p:tgtEl>
                                      </p:cBhvr>
                                    </p:animEffect>
                                  </p:childTnLst>
                                </p:cTn>
                              </p:par>
                              <p:par>
                                <p:cTn id="22" presetID="2" presetClass="entr" presetSubtype="4" fill="hold" nodeType="with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additive="base">
                                        <p:cTn id="24" dur="500" fill="hold"/>
                                        <p:tgtEl>
                                          <p:spTgt spid="24"/>
                                        </p:tgtEl>
                                        <p:attrNameLst>
                                          <p:attrName>ppt_x</p:attrName>
                                        </p:attrNameLst>
                                      </p:cBhvr>
                                      <p:tavLst>
                                        <p:tav tm="0">
                                          <p:val>
                                            <p:strVal val="#ppt_x"/>
                                          </p:val>
                                        </p:tav>
                                        <p:tav tm="100000">
                                          <p:val>
                                            <p:strVal val="#ppt_x"/>
                                          </p:val>
                                        </p:tav>
                                      </p:tavLst>
                                    </p:anim>
                                    <p:anim calcmode="lin" valueType="num">
                                      <p:cBhvr additive="base">
                                        <p:cTn id="25"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0" presetClass="entr" presetSubtype="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edge">
                                      <p:cBhvr>
                                        <p:cTn id="30" dur="750"/>
                                        <p:tgtEl>
                                          <p:spTgt spid="17"/>
                                        </p:tgtEl>
                                      </p:cBhvr>
                                    </p:animEffect>
                                  </p:childTnLst>
                                </p:cTn>
                              </p:par>
                              <p:par>
                                <p:cTn id="31" presetID="2" presetClass="entr" presetSubtype="4"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ppt_x"/>
                                          </p:val>
                                        </p:tav>
                                        <p:tav tm="100000">
                                          <p:val>
                                            <p:strVal val="#ppt_x"/>
                                          </p:val>
                                        </p:tav>
                                      </p:tavLst>
                                    </p:anim>
                                    <p:anim calcmode="lin" valueType="num">
                                      <p:cBhvr additive="base">
                                        <p:cTn id="3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0"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edge">
                                      <p:cBhvr>
                                        <p:cTn id="39" dur="750"/>
                                        <p:tgtEl>
                                          <p:spTgt spid="16"/>
                                        </p:tgtEl>
                                      </p:cBhvr>
                                    </p:animEffect>
                                  </p:childTnLst>
                                </p:cTn>
                              </p:par>
                              <p:par>
                                <p:cTn id="40" presetID="3" presetClass="entr" presetSubtype="10"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blinds(horizontal)">
                                      <p:cBhvr>
                                        <p:cTn id="42" dur="25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20"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edge">
                                      <p:cBhvr>
                                        <p:cTn id="47" dur="750"/>
                                        <p:tgtEl>
                                          <p:spTgt spid="21"/>
                                        </p:tgtEl>
                                      </p:cBhvr>
                                    </p:animEffect>
                                  </p:childTnLst>
                                </p:cTn>
                              </p:par>
                              <p:par>
                                <p:cTn id="48" presetID="3" presetClass="entr" presetSubtype="10" fill="hold" nodeType="with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blinds(horizontal)">
                                      <p:cBhvr>
                                        <p:cTn id="50" dur="500"/>
                                        <p:tgtEl>
                                          <p:spTgt spid="26"/>
                                        </p:tgtEl>
                                      </p:cBhvr>
                                    </p:animEffect>
                                  </p:childTnLst>
                                </p:cTn>
                              </p:par>
                            </p:childTnLst>
                          </p:cTn>
                        </p:par>
                      </p:childTnLst>
                    </p:cTn>
                  </p:par>
                  <p:par>
                    <p:cTn id="51" fill="hold">
                      <p:stCondLst>
                        <p:cond delay="indefinite"/>
                      </p:stCondLst>
                      <p:childTnLst>
                        <p:par>
                          <p:cTn id="52" fill="hold">
                            <p:stCondLst>
                              <p:cond delay="0"/>
                            </p:stCondLst>
                            <p:childTnLst>
                              <p:par>
                                <p:cTn id="53" presetID="20" presetClass="entr" presetSubtype="0"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edge">
                                      <p:cBhvr>
                                        <p:cTn id="55" dur="750"/>
                                        <p:tgtEl>
                                          <p:spTgt spid="20"/>
                                        </p:tgtEl>
                                      </p:cBhvr>
                                    </p:animEffect>
                                  </p:childTnLst>
                                </p:cTn>
                              </p:par>
                              <p:par>
                                <p:cTn id="56" presetID="3" presetClass="entr" presetSubtype="10" fill="hold" nodeType="with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blinds(horizontal)">
                                      <p:cBhvr>
                                        <p:cTn id="5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7" grpId="0"/>
      <p:bldP spid="18" grpId="0"/>
      <p:bldP spid="19" grpId="0"/>
      <p:bldP spid="20" grpId="0"/>
      <p:bldP spid="2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467" y="4127691"/>
            <a:ext cx="11045756" cy="1569660"/>
          </a:xfrm>
          <a:prstGeom prst="rect">
            <a:avLst/>
          </a:prstGeom>
          <a:solidFill>
            <a:srgbClr val="FFDDDD"/>
          </a:solidFill>
          <a:ln>
            <a:solidFill>
              <a:srgbClr val="993366"/>
            </a:solidFill>
          </a:ln>
        </p:spPr>
        <p:style>
          <a:lnRef idx="1">
            <a:schemeClr val="accent2"/>
          </a:lnRef>
          <a:fillRef idx="3">
            <a:schemeClr val="accent2"/>
          </a:fillRef>
          <a:effectRef idx="2">
            <a:schemeClr val="accent2"/>
          </a:effectRef>
          <a:fontRef idx="minor">
            <a:schemeClr val="lt1"/>
          </a:fontRef>
        </p:style>
        <p:txBody>
          <a:bodyPr wrap="square" rtlCol="0">
            <a:spAutoFit/>
          </a:bodyPr>
          <a:lstStyle/>
          <a:p>
            <a:pPr algn="just"/>
            <a:r>
              <a:rPr lang="en-US" sz="3200">
                <a:solidFill>
                  <a:srgbClr val="000000"/>
                </a:solidFill>
                <a:latin typeface="Times New Roman" pitchFamily="18" charset="0"/>
                <a:cs typeface="Times New Roman" pitchFamily="18" charset="0"/>
              </a:rPr>
              <a:t>Đầu xuân năm 1930, Đảng Cộng  sản Việt Nam ra đời. Từ đó, cách mạng nước ta có Đảng lãnh đạo và đã giành được nhiều thắng lợi vẻ vang.</a:t>
            </a:r>
          </a:p>
        </p:txBody>
      </p:sp>
      <p:sp>
        <p:nvSpPr>
          <p:cNvPr id="8" name="TextBox 7"/>
          <p:cNvSpPr txBox="1"/>
          <p:nvPr/>
        </p:nvSpPr>
        <p:spPr>
          <a:xfrm>
            <a:off x="618467" y="3274367"/>
            <a:ext cx="2115921" cy="646331"/>
          </a:xfrm>
          <a:prstGeom prst="rect">
            <a:avLst/>
          </a:prstGeom>
          <a:noFill/>
        </p:spPr>
        <p:txBody>
          <a:bodyPr wrap="square" rtlCol="0">
            <a:spAutoFit/>
          </a:bodyPr>
          <a:lstStyle/>
          <a:p>
            <a:r>
              <a:rPr lang="en-US" sz="3600" b="1" u="sng">
                <a:solidFill>
                  <a:srgbClr val="C00000"/>
                </a:solidFill>
                <a:latin typeface="Times New Roman" pitchFamily="18" charset="0"/>
                <a:cs typeface="Times New Roman" pitchFamily="18" charset="0"/>
              </a:rPr>
              <a:t>Ghi nhớ:</a:t>
            </a:r>
          </a:p>
        </p:txBody>
      </p:sp>
      <p:sp>
        <p:nvSpPr>
          <p:cNvPr id="11" name="文本框 13">
            <a:extLst>
              <a:ext uri="{FF2B5EF4-FFF2-40B4-BE49-F238E27FC236}">
                <a16:creationId xmlns:a16="http://schemas.microsoft.com/office/drawing/2014/main" id="{3BFBA031-EC80-4D62-987A-B8FEA7AE11A9}"/>
              </a:ext>
            </a:extLst>
          </p:cNvPr>
          <p:cNvSpPr txBox="1"/>
          <p:nvPr/>
        </p:nvSpPr>
        <p:spPr>
          <a:xfrm>
            <a:off x="1425523" y="1135379"/>
            <a:ext cx="10238700" cy="2123658"/>
          </a:xfrm>
          <a:prstGeom prst="rect">
            <a:avLst/>
          </a:prstGeom>
          <a:noFill/>
        </p:spPr>
        <p:txBody>
          <a:bodyPr wrap="none" rtlCol="0">
            <a:spAutoFit/>
          </a:bodyPr>
          <a:lstStyle/>
          <a:p>
            <a:pPr lvl="0" algn="ctr">
              <a:defRPr/>
            </a:pPr>
            <a:r>
              <a:rPr lang="en-US" altLang="zh-CN" sz="6600" b="1" noProof="0">
                <a:solidFill>
                  <a:srgbClr val="FF0000"/>
                </a:solidFill>
                <a:latin typeface="UTM Cookies" panose="02040603050506020204" pitchFamily="18" charset="0"/>
                <a:ea typeface="Source Han Serif SC" panose="02020400000000000000" pitchFamily="18" charset="-122"/>
                <a:cs typeface="+mn-ea"/>
                <a:sym typeface="Source Han Serif SC" panose="02020400000000000000" pitchFamily="18" charset="-122"/>
              </a:rPr>
              <a:t>ĐẢNG CỘNG SẢN VIỆT NAM </a:t>
            </a:r>
          </a:p>
          <a:p>
            <a:pPr lvl="0" algn="ctr">
              <a:defRPr/>
            </a:pPr>
            <a:r>
              <a:rPr kumimoji="0" lang="en-US" altLang="zh-CN" sz="6600" b="1" i="0" u="none" strike="noStrike" kern="1200" cap="none" spc="0" normalizeH="0" baseline="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RA</a:t>
            </a:r>
            <a:r>
              <a:rPr kumimoji="0" lang="en-US" altLang="zh-CN" sz="6600" b="1" i="0" u="none" strike="noStrike" kern="1200" cap="none" spc="0" normalizeH="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 ĐỜI</a:t>
            </a:r>
            <a:endParaRPr kumimoji="0" lang="zh-CN" altLang="en-US" sz="6600" b="1" i="0" u="none" strike="noStrike" kern="1200" cap="none" spc="0" normalizeH="0" baseline="0" noProof="0" dirty="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sp>
        <p:nvSpPr>
          <p:cNvPr id="12" name="文本框 24">
            <a:extLst>
              <a:ext uri="{FF2B5EF4-FFF2-40B4-BE49-F238E27FC236}">
                <a16:creationId xmlns:a16="http://schemas.microsoft.com/office/drawing/2014/main" id="{7ADB1A97-0858-4D3C-84E9-AB0133759EDB}"/>
              </a:ext>
            </a:extLst>
          </p:cNvPr>
          <p:cNvSpPr txBox="1"/>
          <p:nvPr/>
        </p:nvSpPr>
        <p:spPr>
          <a:xfrm>
            <a:off x="5346981" y="304382"/>
            <a:ext cx="2040943"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4800" b="1">
                <a:solidFill>
                  <a:srgbClr val="4C672F"/>
                </a:solidFill>
                <a:latin typeface="UTM Alberta Heavy" panose="02040603050506020204" pitchFamily="18" charset="0"/>
                <a:ea typeface="Source Han Serif SC" panose="02020400000000000000" pitchFamily="18" charset="-122"/>
                <a:sym typeface="Source Han Serif SC" panose="02020400000000000000" pitchFamily="18" charset="-122"/>
              </a:rPr>
              <a:t>Lịch sử</a:t>
            </a:r>
            <a:endParaRPr kumimoji="0" lang="zh-CN" altLang="en-US" sz="4800" b="1" i="0" u="none" strike="noStrike" kern="1200" cap="none" spc="0" normalizeH="0" baseline="0" noProof="0" dirty="0">
              <a:ln>
                <a:noFill/>
              </a:ln>
              <a:solidFill>
                <a:srgbClr val="4C672F"/>
              </a:solidFill>
              <a:effectLst/>
              <a:uLnTx/>
              <a:uFillTx/>
              <a:latin typeface="UTM Alberta Heavy" panose="02040603050506020204" pitchFamily="18" charset="0"/>
              <a:ea typeface="Source Han Serif SC" panose="02020400000000000000" pitchFamily="18" charset="-122"/>
              <a:sym typeface="Source Han Serif SC" panose="02020400000000000000" pitchFamily="18" charset="-122"/>
            </a:endParaRPr>
          </a:p>
        </p:txBody>
      </p:sp>
    </p:spTree>
    <p:extLst>
      <p:ext uri="{BB962C8B-B14F-4D97-AF65-F5344CB8AC3E}">
        <p14:creationId xmlns:p14="http://schemas.microsoft.com/office/powerpoint/2010/main" val="2535156868"/>
      </p:ext>
    </p:extLst>
  </p:cSld>
  <p:clrMapOvr>
    <a:masterClrMapping/>
  </p:clrMapOvr>
  <mc:AlternateContent xmlns:mc="http://schemas.openxmlformats.org/markup-compatibility/2006" xmlns:p14="http://schemas.microsoft.com/office/powerpoint/2010/main">
    <mc:Choice Requires="p14">
      <p:transition spd="slow" p14:dur="125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1"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3">
            <a:extLst>
              <a:ext uri="{FF2B5EF4-FFF2-40B4-BE49-F238E27FC236}">
                <a16:creationId xmlns:a16="http://schemas.microsoft.com/office/drawing/2014/main" id="{3BFBA031-EC80-4D62-987A-B8FEA7AE11A9}"/>
              </a:ext>
            </a:extLst>
          </p:cNvPr>
          <p:cNvSpPr txBox="1"/>
          <p:nvPr/>
        </p:nvSpPr>
        <p:spPr>
          <a:xfrm>
            <a:off x="1702276" y="950713"/>
            <a:ext cx="9303060" cy="830997"/>
          </a:xfrm>
          <a:prstGeom prst="rect">
            <a:avLst/>
          </a:prstGeom>
          <a:noFill/>
        </p:spPr>
        <p:txBody>
          <a:bodyPr wrap="none" rtlCol="0">
            <a:spAutoFit/>
          </a:bodyPr>
          <a:lstStyle/>
          <a:p>
            <a:pPr lvl="0" algn="ctr">
              <a:defRPr/>
            </a:pPr>
            <a:r>
              <a:rPr lang="en-US" altLang="zh-CN" sz="4800" b="1" noProof="0">
                <a:solidFill>
                  <a:srgbClr val="FF0000"/>
                </a:solidFill>
                <a:latin typeface="UTM Cookies" panose="02040603050506020204" pitchFamily="18" charset="0"/>
                <a:ea typeface="Source Han Serif SC" panose="02020400000000000000" pitchFamily="18" charset="-122"/>
                <a:cs typeface="+mn-ea"/>
                <a:sym typeface="Source Han Serif SC" panose="02020400000000000000" pitchFamily="18" charset="-122"/>
              </a:rPr>
              <a:t>ĐẢNG CỘNG SẢN VIỆT NAM </a:t>
            </a:r>
            <a:r>
              <a:rPr kumimoji="0" lang="en-US" altLang="zh-CN" sz="4800" b="1" i="0" u="none" strike="noStrike" kern="1200" cap="none" spc="0" normalizeH="0" baseline="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RA</a:t>
            </a:r>
            <a:r>
              <a:rPr kumimoji="0" lang="en-US" altLang="zh-CN" sz="4800" b="1" i="0" u="none" strike="noStrike" kern="1200" cap="none" spc="0" normalizeH="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 ĐỜI</a:t>
            </a:r>
            <a:endParaRPr kumimoji="0" lang="zh-CN" altLang="en-US" sz="4800" b="1" i="0" u="none" strike="noStrike" kern="1200" cap="none" spc="0" normalizeH="0" baseline="0" noProof="0" dirty="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sp>
        <p:nvSpPr>
          <p:cNvPr id="3" name="文本框 24">
            <a:extLst>
              <a:ext uri="{FF2B5EF4-FFF2-40B4-BE49-F238E27FC236}">
                <a16:creationId xmlns:a16="http://schemas.microsoft.com/office/drawing/2014/main" id="{7ADB1A97-0858-4D3C-84E9-AB0133759EDB}"/>
              </a:ext>
            </a:extLst>
          </p:cNvPr>
          <p:cNvSpPr txBox="1"/>
          <p:nvPr/>
        </p:nvSpPr>
        <p:spPr>
          <a:xfrm>
            <a:off x="5346981" y="304382"/>
            <a:ext cx="157607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3600" b="1">
                <a:solidFill>
                  <a:srgbClr val="4C672F"/>
                </a:solidFill>
                <a:latin typeface="UTM Alberta Heavy" panose="02040603050506020204" pitchFamily="18" charset="0"/>
                <a:ea typeface="Source Han Serif SC" panose="02020400000000000000" pitchFamily="18" charset="-122"/>
                <a:sym typeface="Source Han Serif SC" panose="02020400000000000000" pitchFamily="18" charset="-122"/>
              </a:rPr>
              <a:t>Lịch sử</a:t>
            </a:r>
            <a:endParaRPr kumimoji="0" lang="zh-CN" altLang="en-US" sz="3600" b="1" i="0" u="none" strike="noStrike" kern="1200" cap="none" spc="0" normalizeH="0" baseline="0" noProof="0" dirty="0">
              <a:ln>
                <a:noFill/>
              </a:ln>
              <a:solidFill>
                <a:srgbClr val="4C672F"/>
              </a:solidFill>
              <a:effectLst/>
              <a:uLnTx/>
              <a:uFillTx/>
              <a:latin typeface="UTM Alberta Heavy" panose="02040603050506020204" pitchFamily="18" charset="0"/>
              <a:ea typeface="Source Han Serif SC" panose="02020400000000000000" pitchFamily="18" charset="-122"/>
              <a:sym typeface="Source Han Serif SC" panose="02020400000000000000" pitchFamily="18" charset="-122"/>
            </a:endParaRPr>
          </a:p>
        </p:txBody>
      </p:sp>
      <p:sp>
        <p:nvSpPr>
          <p:cNvPr id="4" name="Rectangle 3"/>
          <p:cNvSpPr/>
          <p:nvPr/>
        </p:nvSpPr>
        <p:spPr>
          <a:xfrm>
            <a:off x="2102892" y="1781710"/>
            <a:ext cx="7994576" cy="4031873"/>
          </a:xfrm>
          <a:prstGeom prst="rect">
            <a:avLst/>
          </a:prstGeom>
        </p:spPr>
        <p:txBody>
          <a:bodyPr wrap="square">
            <a:spAutoFit/>
          </a:bodyPr>
          <a:lstStyle/>
          <a:p>
            <a:pPr marL="609600" indent="-609600">
              <a:buFontTx/>
              <a:buNone/>
            </a:pPr>
            <a:r>
              <a:rPr lang="en-US" sz="3200" b="1" u="sng">
                <a:solidFill>
                  <a:srgbClr val="003300"/>
                </a:solidFill>
                <a:latin typeface="Times New Roman" pitchFamily="18" charset="0"/>
                <a:cs typeface="Times New Roman" pitchFamily="18" charset="0"/>
              </a:rPr>
              <a:t>Câu 1:</a:t>
            </a:r>
          </a:p>
          <a:p>
            <a:pPr marL="609600" indent="-609600" algn="ctr">
              <a:buFontTx/>
              <a:buNone/>
            </a:pPr>
            <a:r>
              <a:rPr lang="en-US" sz="3200" b="1">
                <a:solidFill>
                  <a:srgbClr val="FF0066"/>
                </a:solidFill>
                <a:latin typeface="Times New Roman" pitchFamily="18" charset="0"/>
                <a:cs typeface="Times New Roman" pitchFamily="18" charset="0"/>
              </a:rPr>
              <a:t>Đảng Cộng sản Việt Nam ra đời :</a:t>
            </a:r>
          </a:p>
          <a:p>
            <a:pPr marL="609600" indent="-609600" algn="ctr">
              <a:lnSpc>
                <a:spcPct val="150000"/>
              </a:lnSpc>
              <a:buFontTx/>
              <a:buAutoNum type="alphaUcPeriod"/>
            </a:pPr>
            <a:r>
              <a:rPr lang="en-US" sz="3200" b="1">
                <a:solidFill>
                  <a:srgbClr val="0000FF"/>
                </a:solidFill>
                <a:latin typeface="Times New Roman" pitchFamily="18" charset="0"/>
                <a:cs typeface="Times New Roman" pitchFamily="18" charset="0"/>
              </a:rPr>
              <a:t>Ngày 2 / 3 / 1930</a:t>
            </a:r>
          </a:p>
          <a:p>
            <a:pPr marL="609600" indent="-609600" algn="ctr">
              <a:lnSpc>
                <a:spcPct val="150000"/>
              </a:lnSpc>
              <a:buFontTx/>
              <a:buAutoNum type="alphaUcPeriod"/>
            </a:pPr>
            <a:r>
              <a:rPr lang="en-US" sz="3200" b="1">
                <a:solidFill>
                  <a:srgbClr val="0000FF"/>
                </a:solidFill>
                <a:latin typeface="Times New Roman" pitchFamily="18" charset="0"/>
                <a:cs typeface="Times New Roman" pitchFamily="18" charset="0"/>
              </a:rPr>
              <a:t>Ngày 3 / 2 / 1931</a:t>
            </a:r>
          </a:p>
          <a:p>
            <a:pPr marL="609600" indent="-609600" algn="ctr">
              <a:lnSpc>
                <a:spcPct val="150000"/>
              </a:lnSpc>
              <a:buFontTx/>
              <a:buAutoNum type="alphaUcPeriod"/>
            </a:pPr>
            <a:r>
              <a:rPr lang="en-US" sz="3200" b="1">
                <a:solidFill>
                  <a:srgbClr val="0000FF"/>
                </a:solidFill>
                <a:latin typeface="Times New Roman" pitchFamily="18" charset="0"/>
                <a:cs typeface="Times New Roman" pitchFamily="18" charset="0"/>
              </a:rPr>
              <a:t>Ngày 3 / 2 / 1930</a:t>
            </a:r>
          </a:p>
          <a:p>
            <a:pPr marL="609600" indent="-609600" algn="ctr">
              <a:lnSpc>
                <a:spcPct val="150000"/>
              </a:lnSpc>
              <a:buFontTx/>
              <a:buAutoNum type="alphaUcPeriod"/>
            </a:pPr>
            <a:r>
              <a:rPr lang="en-US" sz="3200" b="1">
                <a:solidFill>
                  <a:srgbClr val="0000FF"/>
                </a:solidFill>
                <a:latin typeface="Times New Roman" pitchFamily="18" charset="0"/>
                <a:cs typeface="Times New Roman" pitchFamily="18" charset="0"/>
              </a:rPr>
              <a:t>Ngày 2 / 3 / 1931</a:t>
            </a:r>
          </a:p>
        </p:txBody>
      </p:sp>
      <p:sp>
        <p:nvSpPr>
          <p:cNvPr id="5" name="Oval 4"/>
          <p:cNvSpPr/>
          <p:nvPr/>
        </p:nvSpPr>
        <p:spPr bwMode="auto">
          <a:xfrm>
            <a:off x="4236492" y="4258210"/>
            <a:ext cx="609600" cy="8001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Tree>
    <p:extLst>
      <p:ext uri="{BB962C8B-B14F-4D97-AF65-F5344CB8AC3E}">
        <p14:creationId xmlns:p14="http://schemas.microsoft.com/office/powerpoint/2010/main" val="213097122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heel(1)">
                                      <p:cBhvr>
                                        <p:cTn id="2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7991" y="1908412"/>
            <a:ext cx="9571630" cy="3933384"/>
          </a:xfrm>
          <a:prstGeom prst="rect">
            <a:avLst/>
          </a:prstGeom>
        </p:spPr>
        <p:txBody>
          <a:bodyPr wrap="square">
            <a:spAutoFit/>
          </a:bodyPr>
          <a:lstStyle/>
          <a:p>
            <a:pPr marL="609600" indent="-609600">
              <a:lnSpc>
                <a:spcPct val="90000"/>
              </a:lnSpc>
              <a:buFontTx/>
              <a:buNone/>
            </a:pPr>
            <a:r>
              <a:rPr lang="en-US" sz="3200" b="1" u="sng">
                <a:solidFill>
                  <a:srgbClr val="000000"/>
                </a:solidFill>
                <a:latin typeface="Times New Roman" pitchFamily="18" charset="0"/>
                <a:cs typeface="Times New Roman" pitchFamily="18" charset="0"/>
              </a:rPr>
              <a:t>Câu 2:</a:t>
            </a:r>
          </a:p>
          <a:p>
            <a:pPr>
              <a:lnSpc>
                <a:spcPct val="90000"/>
              </a:lnSpc>
              <a:buFontTx/>
              <a:buNone/>
            </a:pPr>
            <a:r>
              <a:rPr lang="en-US" sz="3200" b="1">
                <a:solidFill>
                  <a:srgbClr val="FF0066"/>
                </a:solidFill>
                <a:latin typeface="Times New Roman" pitchFamily="18" charset="0"/>
                <a:cs typeface="Times New Roman" pitchFamily="18" charset="0"/>
              </a:rPr>
              <a:t>Người chủ trì hội nghị hợp nhất 3 tổ chức cộng sản là:</a:t>
            </a:r>
          </a:p>
          <a:p>
            <a:pPr marL="2522538" indent="-550863" defTabSz="1308100">
              <a:lnSpc>
                <a:spcPct val="150000"/>
              </a:lnSpc>
              <a:buFontTx/>
              <a:buAutoNum type="alphaUcPeriod"/>
            </a:pPr>
            <a:r>
              <a:rPr lang="en-US" sz="3200" b="1">
                <a:solidFill>
                  <a:srgbClr val="270FB5"/>
                </a:solidFill>
                <a:latin typeface="Times New Roman" pitchFamily="18" charset="0"/>
                <a:cs typeface="Times New Roman" pitchFamily="18" charset="0"/>
              </a:rPr>
              <a:t>Phan Bội Châu.</a:t>
            </a:r>
          </a:p>
          <a:p>
            <a:pPr marL="2522538" indent="-550863" defTabSz="1308100">
              <a:lnSpc>
                <a:spcPct val="150000"/>
              </a:lnSpc>
              <a:buFontTx/>
              <a:buAutoNum type="alphaUcPeriod"/>
            </a:pPr>
            <a:r>
              <a:rPr lang="en-US" sz="3200" b="1">
                <a:solidFill>
                  <a:srgbClr val="270FB5"/>
                </a:solidFill>
                <a:latin typeface="Times New Roman" pitchFamily="18" charset="0"/>
                <a:cs typeface="Times New Roman" pitchFamily="18" charset="0"/>
              </a:rPr>
              <a:t>Nguyễn Ái Quốc.</a:t>
            </a:r>
          </a:p>
          <a:p>
            <a:pPr marL="2522538" indent="-550863" defTabSz="1308100">
              <a:lnSpc>
                <a:spcPct val="150000"/>
              </a:lnSpc>
              <a:buFontTx/>
              <a:buAutoNum type="alphaUcPeriod"/>
            </a:pPr>
            <a:r>
              <a:rPr lang="en-US" sz="3200" b="1">
                <a:solidFill>
                  <a:srgbClr val="270FB5"/>
                </a:solidFill>
                <a:latin typeface="Times New Roman" pitchFamily="18" charset="0"/>
                <a:cs typeface="Times New Roman" pitchFamily="18" charset="0"/>
              </a:rPr>
              <a:t>Phan Châu Trinh.</a:t>
            </a:r>
          </a:p>
          <a:p>
            <a:pPr marL="2522538" indent="-550863" defTabSz="1308100">
              <a:lnSpc>
                <a:spcPct val="150000"/>
              </a:lnSpc>
              <a:buFontTx/>
              <a:buAutoNum type="alphaUcPeriod"/>
            </a:pPr>
            <a:r>
              <a:rPr lang="en-US" sz="3200" b="1">
                <a:solidFill>
                  <a:srgbClr val="270FB5"/>
                </a:solidFill>
                <a:latin typeface="Times New Roman" pitchFamily="18" charset="0"/>
                <a:cs typeface="Times New Roman" pitchFamily="18" charset="0"/>
              </a:rPr>
              <a:t>Trần Phú.</a:t>
            </a:r>
          </a:p>
        </p:txBody>
      </p:sp>
      <p:sp>
        <p:nvSpPr>
          <p:cNvPr id="3" name="Oval 2"/>
          <p:cNvSpPr/>
          <p:nvPr/>
        </p:nvSpPr>
        <p:spPr bwMode="auto">
          <a:xfrm>
            <a:off x="3469943" y="3591636"/>
            <a:ext cx="609600" cy="8001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4" name="文本框 13">
            <a:extLst>
              <a:ext uri="{FF2B5EF4-FFF2-40B4-BE49-F238E27FC236}">
                <a16:creationId xmlns:a16="http://schemas.microsoft.com/office/drawing/2014/main" id="{3BFBA031-EC80-4D62-987A-B8FEA7AE11A9}"/>
              </a:ext>
            </a:extLst>
          </p:cNvPr>
          <p:cNvSpPr txBox="1"/>
          <p:nvPr/>
        </p:nvSpPr>
        <p:spPr>
          <a:xfrm>
            <a:off x="1702276" y="950713"/>
            <a:ext cx="9303060" cy="830997"/>
          </a:xfrm>
          <a:prstGeom prst="rect">
            <a:avLst/>
          </a:prstGeom>
          <a:noFill/>
        </p:spPr>
        <p:txBody>
          <a:bodyPr wrap="none" rtlCol="0">
            <a:spAutoFit/>
          </a:bodyPr>
          <a:lstStyle/>
          <a:p>
            <a:pPr lvl="0" algn="ctr">
              <a:defRPr/>
            </a:pPr>
            <a:r>
              <a:rPr lang="en-US" altLang="zh-CN" sz="4800" b="1" noProof="0">
                <a:solidFill>
                  <a:srgbClr val="FF0000"/>
                </a:solidFill>
                <a:latin typeface="UTM Cookies" panose="02040603050506020204" pitchFamily="18" charset="0"/>
                <a:ea typeface="Source Han Serif SC" panose="02020400000000000000" pitchFamily="18" charset="-122"/>
                <a:cs typeface="+mn-ea"/>
                <a:sym typeface="Source Han Serif SC" panose="02020400000000000000" pitchFamily="18" charset="-122"/>
              </a:rPr>
              <a:t>ĐẢNG CỘNG SẢN VIỆT NAM </a:t>
            </a:r>
            <a:r>
              <a:rPr kumimoji="0" lang="en-US" altLang="zh-CN" sz="4800" b="1" i="0" u="none" strike="noStrike" kern="1200" cap="none" spc="0" normalizeH="0" baseline="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RA</a:t>
            </a:r>
            <a:r>
              <a:rPr kumimoji="0" lang="en-US" altLang="zh-CN" sz="4800" b="1" i="0" u="none" strike="noStrike" kern="1200" cap="none" spc="0" normalizeH="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 ĐỜI</a:t>
            </a:r>
            <a:endParaRPr kumimoji="0" lang="zh-CN" altLang="en-US" sz="4800" b="1" i="0" u="none" strike="noStrike" kern="1200" cap="none" spc="0" normalizeH="0" baseline="0" noProof="0" dirty="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sp>
        <p:nvSpPr>
          <p:cNvPr id="5" name="文本框 24">
            <a:extLst>
              <a:ext uri="{FF2B5EF4-FFF2-40B4-BE49-F238E27FC236}">
                <a16:creationId xmlns:a16="http://schemas.microsoft.com/office/drawing/2014/main" id="{7ADB1A97-0858-4D3C-84E9-AB0133759EDB}"/>
              </a:ext>
            </a:extLst>
          </p:cNvPr>
          <p:cNvSpPr txBox="1"/>
          <p:nvPr/>
        </p:nvSpPr>
        <p:spPr>
          <a:xfrm>
            <a:off x="5346981" y="304382"/>
            <a:ext cx="157607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3600" b="1">
                <a:solidFill>
                  <a:srgbClr val="4C672F"/>
                </a:solidFill>
                <a:latin typeface="UTM Alberta Heavy" panose="02040603050506020204" pitchFamily="18" charset="0"/>
                <a:ea typeface="Source Han Serif SC" panose="02020400000000000000" pitchFamily="18" charset="-122"/>
                <a:sym typeface="Source Han Serif SC" panose="02020400000000000000" pitchFamily="18" charset="-122"/>
              </a:rPr>
              <a:t>Lịch sử</a:t>
            </a:r>
            <a:endParaRPr kumimoji="0" lang="zh-CN" altLang="en-US" sz="3600" b="1" i="0" u="none" strike="noStrike" kern="1200" cap="none" spc="0" normalizeH="0" baseline="0" noProof="0" dirty="0">
              <a:ln>
                <a:noFill/>
              </a:ln>
              <a:solidFill>
                <a:srgbClr val="4C672F"/>
              </a:solidFill>
              <a:effectLst/>
              <a:uLnTx/>
              <a:uFillTx/>
              <a:latin typeface="UTM Alberta Heavy" panose="02040603050506020204" pitchFamily="18" charset="0"/>
              <a:ea typeface="Source Han Serif SC" panose="02020400000000000000" pitchFamily="18" charset="-122"/>
              <a:sym typeface="Source Han Serif SC" panose="02020400000000000000" pitchFamily="18" charset="-122"/>
            </a:endParaRPr>
          </a:p>
        </p:txBody>
      </p:sp>
    </p:spTree>
    <p:extLst>
      <p:ext uri="{BB962C8B-B14F-4D97-AF65-F5344CB8AC3E}">
        <p14:creationId xmlns:p14="http://schemas.microsoft.com/office/powerpoint/2010/main" val="388529375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heel(1)">
                                      <p:cBhvr>
                                        <p:cTn id="2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B3496659-D1A2-4B73-BFA7-6464F4AA9B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sp>
        <p:nvSpPr>
          <p:cNvPr id="3" name="文本框 24">
            <a:extLst>
              <a:ext uri="{FF2B5EF4-FFF2-40B4-BE49-F238E27FC236}">
                <a16:creationId xmlns:a16="http://schemas.microsoft.com/office/drawing/2014/main" id="{7ADB1A97-0858-4D3C-84E9-AB0133759EDB}"/>
              </a:ext>
            </a:extLst>
          </p:cNvPr>
          <p:cNvSpPr txBox="1"/>
          <p:nvPr/>
        </p:nvSpPr>
        <p:spPr>
          <a:xfrm>
            <a:off x="8463586" y="1833423"/>
            <a:ext cx="316189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b="1" dirty="0" err="1">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Thực</a:t>
            </a:r>
            <a:r>
              <a:rPr lang="en-US" altLang="zh-CN" sz="2400" b="1" dirty="0">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 </a:t>
            </a:r>
            <a:r>
              <a:rPr lang="en-US" altLang="zh-CN" sz="2400" b="1" dirty="0" err="1">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hiện</a:t>
            </a:r>
            <a:r>
              <a:rPr lang="en-US" altLang="zh-CN" sz="2400" b="1" dirty="0">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 </a:t>
            </a:r>
            <a:r>
              <a:rPr lang="en-US" altLang="zh-CN" sz="2400" b="1" dirty="0" err="1" smtClean="0">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Lê</a:t>
            </a:r>
            <a:r>
              <a:rPr lang="en-US" altLang="zh-CN" sz="2400" b="1" dirty="0" smtClean="0">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 </a:t>
            </a:r>
            <a:r>
              <a:rPr lang="en-US" altLang="zh-CN" sz="2400" b="1" dirty="0" err="1" smtClean="0">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Thị</a:t>
            </a:r>
            <a:r>
              <a:rPr lang="en-US" altLang="zh-CN" sz="2400" b="1" dirty="0" smtClean="0">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 </a:t>
            </a:r>
            <a:r>
              <a:rPr lang="en-US" altLang="zh-CN" sz="2400" b="1" dirty="0" err="1" smtClean="0">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Thúy</a:t>
            </a:r>
            <a:endParaRPr kumimoji="0" lang="zh-CN" altLang="en-US" sz="2400" b="1" i="0" u="none" strike="noStrike" kern="1200" cap="none" spc="0" normalizeH="0" baseline="0" noProof="0" dirty="0">
              <a:ln>
                <a:noFill/>
              </a:ln>
              <a:solidFill>
                <a:srgbClr val="002060"/>
              </a:solidFill>
              <a:effectLst/>
              <a:uLnTx/>
              <a:uFillTx/>
              <a:latin typeface="UTM Alberta Heavy" panose="02040603050506020204" pitchFamily="18" charset="0"/>
              <a:ea typeface="Source Han Serif SC" panose="02020400000000000000" pitchFamily="18" charset="-122"/>
              <a:sym typeface="Source Han Serif SC" panose="02020400000000000000" pitchFamily="18" charset="-122"/>
            </a:endParaRPr>
          </a:p>
        </p:txBody>
      </p:sp>
      <p:pic>
        <p:nvPicPr>
          <p:cNvPr id="4" name="1分40秒 ">
            <a:hlinkClick r:id="" action="ppaction://media"/>
            <a:extLst>
              <a:ext uri="{FF2B5EF4-FFF2-40B4-BE49-F238E27FC236}">
                <a16:creationId xmlns:a16="http://schemas.microsoft.com/office/drawing/2014/main" id="{4F2A0668-3395-401F-8D7E-E03CC5207C01}"/>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5"/>
          <a:stretch>
            <a:fillRect/>
          </a:stretch>
        </p:blipFill>
        <p:spPr>
          <a:xfrm>
            <a:off x="5791200" y="-664783"/>
            <a:ext cx="609600" cy="609600"/>
          </a:xfrm>
          <a:prstGeom prst="rect">
            <a:avLst/>
          </a:prstGeom>
        </p:spPr>
      </p:pic>
      <p:grpSp>
        <p:nvGrpSpPr>
          <p:cNvPr id="5" name="Group 4"/>
          <p:cNvGrpSpPr/>
          <p:nvPr/>
        </p:nvGrpSpPr>
        <p:grpSpPr>
          <a:xfrm>
            <a:off x="-554480" y="0"/>
            <a:ext cx="6955280" cy="4604401"/>
            <a:chOff x="17570" y="0"/>
            <a:chExt cx="8004877" cy="5465370"/>
          </a:xfrm>
        </p:grpSpPr>
        <p:pic>
          <p:nvPicPr>
            <p:cNvPr id="6" name="图片 4">
              <a:extLst>
                <a:ext uri="{FF2B5EF4-FFF2-40B4-BE49-F238E27FC236}">
                  <a16:creationId xmlns:a16="http://schemas.microsoft.com/office/drawing/2014/main" id="{41E1BFFD-3EC3-4EE1-B37F-932B3B9FAC7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7" name="Picture 6"/>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
        <p:nvSpPr>
          <p:cNvPr id="8" name="文本框 13">
            <a:extLst>
              <a:ext uri="{FF2B5EF4-FFF2-40B4-BE49-F238E27FC236}">
                <a16:creationId xmlns:a16="http://schemas.microsoft.com/office/drawing/2014/main" id="{3BFBA031-EC80-4D62-987A-B8FEA7AE11A9}"/>
              </a:ext>
            </a:extLst>
          </p:cNvPr>
          <p:cNvSpPr txBox="1"/>
          <p:nvPr/>
        </p:nvSpPr>
        <p:spPr>
          <a:xfrm>
            <a:off x="4706627" y="2526243"/>
            <a:ext cx="4842992" cy="1446550"/>
          </a:xfrm>
          <a:prstGeom prst="rect">
            <a:avLst/>
          </a:prstGeom>
          <a:noFill/>
        </p:spPr>
        <p:txBody>
          <a:bodyPr wrap="none" rtlCol="0">
            <a:spAutoFit/>
          </a:bodyPr>
          <a:lstStyle/>
          <a:p>
            <a:pPr lvl="0">
              <a:defRPr/>
            </a:pPr>
            <a:r>
              <a:rPr lang="en-US" altLang="zh-CN" sz="8800" b="1" noProof="0">
                <a:solidFill>
                  <a:schemeClr val="accent6">
                    <a:lumMod val="50000"/>
                  </a:schemeClr>
                </a:solidFill>
                <a:latin typeface="UTM Cookies" panose="02040603050506020204" pitchFamily="18" charset="0"/>
                <a:ea typeface="Source Han Serif SC" panose="02020400000000000000" pitchFamily="18" charset="-122"/>
                <a:cs typeface="+mn-ea"/>
                <a:sym typeface="Source Han Serif SC" panose="02020400000000000000" pitchFamily="18" charset="-122"/>
              </a:rPr>
              <a:t>Tạm biệt</a:t>
            </a:r>
            <a:endParaRPr kumimoji="0" lang="zh-CN" altLang="en-US" sz="8800" b="1" i="0" u="none" strike="noStrike" kern="1200" cap="none" spc="0" normalizeH="0" baseline="0" noProof="0" dirty="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pic>
        <p:nvPicPr>
          <p:cNvPr id="11" name="Picture 10"/>
          <p:cNvPicPr>
            <a:picLocks noChangeAspect="1"/>
          </p:cNvPicPr>
          <p:nvPr/>
        </p:nvPicPr>
        <p:blipFill rotWithShape="1">
          <a:blip r:embed="rId9">
            <a:extLst>
              <a:ext uri="{BEBA8EAE-BF5A-486C-A8C5-ECC9F3942E4B}">
                <a14:imgProps xmlns:a14="http://schemas.microsoft.com/office/drawing/2010/main">
                  <a14:imgLayer r:embed="rId10">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4957293" y="3972793"/>
            <a:ext cx="2163477" cy="3271140"/>
          </a:xfrm>
          <a:prstGeom prst="rect">
            <a:avLst/>
          </a:prstGeom>
        </p:spPr>
      </p:pic>
      <p:pic>
        <p:nvPicPr>
          <p:cNvPr id="12" name="Picture 11"/>
          <p:cNvPicPr>
            <a:picLocks noChangeAspect="1"/>
          </p:cNvPicPr>
          <p:nvPr/>
        </p:nvPicPr>
        <p:blipFill>
          <a:blip r:embed="rId11">
            <a:extLst>
              <a:ext uri="{BEBA8EAE-BF5A-486C-A8C5-ECC9F3942E4B}">
                <a14:imgProps xmlns:a14="http://schemas.microsoft.com/office/drawing/2010/main">
                  <a14:imgLayer r:embed="rId12">
                    <a14:imgEffect>
                      <a14:backgroundRemoval t="0" b="95059" l="10000" r="90000"/>
                    </a14:imgEffect>
                  </a14:imgLayer>
                </a14:imgProps>
              </a:ext>
              <a:ext uri="{28A0092B-C50C-407E-A947-70E740481C1C}">
                <a14:useLocalDpi xmlns:a14="http://schemas.microsoft.com/office/drawing/2010/main" val="0"/>
              </a:ext>
            </a:extLst>
          </a:blip>
          <a:stretch>
            <a:fillRect/>
          </a:stretch>
        </p:blipFill>
        <p:spPr>
          <a:xfrm>
            <a:off x="7120770" y="4182136"/>
            <a:ext cx="2247771" cy="2989535"/>
          </a:xfrm>
          <a:prstGeom prst="rect">
            <a:avLst/>
          </a:prstGeom>
        </p:spPr>
      </p:pic>
    </p:spTree>
    <p:extLst>
      <p:ext uri="{BB962C8B-B14F-4D97-AF65-F5344CB8AC3E}">
        <p14:creationId xmlns:p14="http://schemas.microsoft.com/office/powerpoint/2010/main" val="39384899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 fill="hold"/>
                                        <p:tgtEl>
                                          <p:spTgt spid="8"/>
                                        </p:tgtEl>
                                        <p:attrNameLst>
                                          <p:attrName>ppt_w</p:attrName>
                                        </p:attrNameLst>
                                      </p:cBhvr>
                                      <p:tavLst>
                                        <p:tav tm="0">
                                          <p:val>
                                            <p:fltVal val="0"/>
                                          </p:val>
                                        </p:tav>
                                        <p:tav tm="100000">
                                          <p:val>
                                            <p:strVal val="#ppt_w"/>
                                          </p:val>
                                        </p:tav>
                                      </p:tavLst>
                                    </p:anim>
                                    <p:anim calcmode="lin" valueType="num">
                                      <p:cBhvr>
                                        <p:cTn id="19" dur="500" fill="hold"/>
                                        <p:tgtEl>
                                          <p:spTgt spid="8"/>
                                        </p:tgtEl>
                                        <p:attrNameLst>
                                          <p:attrName>ppt_h</p:attrName>
                                        </p:attrNameLst>
                                      </p:cBhvr>
                                      <p:tavLst>
                                        <p:tav tm="0">
                                          <p:val>
                                            <p:fltVal val="0"/>
                                          </p:val>
                                        </p:tav>
                                        <p:tav tm="100000">
                                          <p:val>
                                            <p:strVal val="#ppt_h"/>
                                          </p:val>
                                        </p:tav>
                                      </p:tavLst>
                                    </p:anim>
                                    <p:animEffect transition="in" filter="fade">
                                      <p:cBhvr>
                                        <p:cTn id="20" dur="500"/>
                                        <p:tgtEl>
                                          <p:spTgt spid="8"/>
                                        </p:tgtEl>
                                      </p:cBhvr>
                                    </p:animEffect>
                                  </p:childTnLst>
                                </p:cTn>
                              </p:par>
                            </p:childTnLst>
                          </p:cTn>
                        </p:par>
                        <p:par>
                          <p:cTn id="21" fill="hold">
                            <p:stCondLst>
                              <p:cond delay="1000"/>
                            </p:stCondLst>
                            <p:childTnLst>
                              <p:par>
                                <p:cTn id="22" presetID="53" presetClass="entr" presetSubtype="16"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Effect transition="in" filter="fade">
                                      <p:cBhvr>
                                        <p:cTn id="26" dur="500"/>
                                        <p:tgtEl>
                                          <p:spTgt spid="3"/>
                                        </p:tgtEl>
                                      </p:cBhvr>
                                    </p:animEffect>
                                  </p:childTnLst>
                                </p:cTn>
                              </p:par>
                            </p:childTnLst>
                          </p:cTn>
                        </p:par>
                        <p:par>
                          <p:cTn id="27" fill="hold">
                            <p:stCondLst>
                              <p:cond delay="1500"/>
                            </p:stCondLst>
                            <p:childTnLst>
                              <p:par>
                                <p:cTn id="28" presetID="2" presetClass="entr" presetSubtype="8"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500" fill="hold"/>
                                        <p:tgtEl>
                                          <p:spTgt spid="11"/>
                                        </p:tgtEl>
                                        <p:attrNameLst>
                                          <p:attrName>ppt_x</p:attrName>
                                        </p:attrNameLst>
                                      </p:cBhvr>
                                      <p:tavLst>
                                        <p:tav tm="0">
                                          <p:val>
                                            <p:strVal val="0-#ppt_w/2"/>
                                          </p:val>
                                        </p:tav>
                                        <p:tav tm="100000">
                                          <p:val>
                                            <p:strVal val="#ppt_x"/>
                                          </p:val>
                                        </p:tav>
                                      </p:tavLst>
                                    </p:anim>
                                    <p:anim calcmode="lin" valueType="num">
                                      <p:cBhvr additive="base">
                                        <p:cTn id="31" dur="500" fill="hold"/>
                                        <p:tgtEl>
                                          <p:spTgt spid="11"/>
                                        </p:tgtEl>
                                        <p:attrNameLst>
                                          <p:attrName>ppt_y</p:attrName>
                                        </p:attrNameLst>
                                      </p:cBhvr>
                                      <p:tavLst>
                                        <p:tav tm="0">
                                          <p:val>
                                            <p:strVal val="#ppt_y"/>
                                          </p:val>
                                        </p:tav>
                                        <p:tav tm="100000">
                                          <p:val>
                                            <p:strVal val="#ppt_y"/>
                                          </p:val>
                                        </p:tav>
                                      </p:tavLst>
                                    </p:anim>
                                  </p:childTnLst>
                                </p:cTn>
                              </p:par>
                            </p:childTnLst>
                          </p:cTn>
                        </p:par>
                        <p:par>
                          <p:cTn id="32" fill="hold">
                            <p:stCondLst>
                              <p:cond delay="2000"/>
                            </p:stCondLst>
                            <p:childTnLst>
                              <p:par>
                                <p:cTn id="33" presetID="2" presetClass="entr" presetSubtype="2"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1+#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7" repeatCount="indefinite" fill="hold" display="0">
                  <p:stCondLst>
                    <p:cond delay="indefinite"/>
                  </p:stCondLst>
                  <p:endCondLst>
                    <p:cond evt="onStopAudio" delay="0">
                      <p:tgtEl>
                        <p:sldTgt/>
                      </p:tgtEl>
                    </p:cond>
                  </p:endCondLst>
                </p:cTn>
                <p:tgtEl>
                  <p:spTgt spid="4"/>
                </p:tgtEl>
              </p:cMediaNode>
            </p:audio>
          </p:childTnLst>
        </p:cTn>
      </p:par>
    </p:tnLst>
    <p:bldLst>
      <p:bldP spid="3"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419368" y="1274971"/>
            <a:ext cx="10222172" cy="1077218"/>
          </a:xfrm>
          <a:prstGeom prst="rect">
            <a:avLst/>
          </a:prstGeom>
          <a:noFill/>
        </p:spPr>
        <p:txBody>
          <a:bodyPr wrap="square" rtlCol="0">
            <a:spAutoFit/>
          </a:bodyPr>
          <a:lstStyle/>
          <a:p>
            <a:r>
              <a:rPr lang="en-US" sz="3200" b="1">
                <a:solidFill>
                  <a:srgbClr val="356E8B"/>
                </a:solidFill>
                <a:latin typeface="Times New Roman" panose="02020603050405020304" pitchFamily="18" charset="0"/>
                <a:cs typeface="Times New Roman" panose="02020603050405020304" pitchFamily="18" charset="0"/>
              </a:rPr>
              <a:t>2. Nguyễn Tất Thành rời Việt nam ra đi tìm đường cứu nước ở đâu?</a:t>
            </a:r>
          </a:p>
        </p:txBody>
      </p:sp>
      <p:pic>
        <p:nvPicPr>
          <p:cNvPr id="7" name="Picture 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64339" y="-149691"/>
            <a:ext cx="1848837" cy="1848837"/>
          </a:xfrm>
          <a:prstGeom prst="rect">
            <a:avLst/>
          </a:prstGeom>
        </p:spPr>
      </p:pic>
      <p:sp>
        <p:nvSpPr>
          <p:cNvPr id="8" name="Rectangle 7"/>
          <p:cNvSpPr/>
          <p:nvPr/>
        </p:nvSpPr>
        <p:spPr>
          <a:xfrm>
            <a:off x="1195755" y="2511188"/>
            <a:ext cx="3963100"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anose="02020603050405020304" pitchFamily="18" charset="0"/>
                <a:cs typeface="Times New Roman" panose="02020603050405020304" pitchFamily="18" charset="0"/>
              </a:rPr>
              <a:t>a) Bến cảng Nhà Rồng</a:t>
            </a:r>
          </a:p>
        </p:txBody>
      </p:sp>
      <p:sp>
        <p:nvSpPr>
          <p:cNvPr id="9" name="Rectangle 8"/>
          <p:cNvSpPr/>
          <p:nvPr/>
        </p:nvSpPr>
        <p:spPr>
          <a:xfrm>
            <a:off x="7212842" y="2438512"/>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anose="02020603050405020304" pitchFamily="18" charset="0"/>
                <a:cs typeface="Times New Roman" panose="02020603050405020304" pitchFamily="18" charset="0"/>
              </a:rPr>
              <a:t>b) Cảng Đà Nẵng</a:t>
            </a:r>
          </a:p>
        </p:txBody>
      </p:sp>
      <p:sp>
        <p:nvSpPr>
          <p:cNvPr id="10" name="Rectangle 9"/>
          <p:cNvSpPr/>
          <p:nvPr/>
        </p:nvSpPr>
        <p:spPr>
          <a:xfrm>
            <a:off x="1195756" y="3698543"/>
            <a:ext cx="3963098"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anose="02020603050405020304" pitchFamily="18" charset="0"/>
                <a:cs typeface="Times New Roman" panose="02020603050405020304" pitchFamily="18" charset="0"/>
              </a:rPr>
              <a:t>c) Bến cảng Hải Phòng</a:t>
            </a:r>
          </a:p>
        </p:txBody>
      </p:sp>
      <p:sp>
        <p:nvSpPr>
          <p:cNvPr id="11" name="Rectangle 10"/>
          <p:cNvSpPr/>
          <p:nvPr/>
        </p:nvSpPr>
        <p:spPr>
          <a:xfrm>
            <a:off x="7212842" y="3734712"/>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anose="02020603050405020304" pitchFamily="18" charset="0"/>
                <a:cs typeface="Times New Roman" panose="02020603050405020304" pitchFamily="18" charset="0"/>
              </a:rPr>
              <a:t>d) Sông Đồng Nai</a:t>
            </a:r>
          </a:p>
        </p:txBody>
      </p:sp>
      <p:pic>
        <p:nvPicPr>
          <p:cNvPr id="12"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213899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3" name="CẤM BUÔN BÁN, CẤM REUP"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918949" y="2230847"/>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4"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2648" y="351213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5"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3489071"/>
            <a:ext cx="1092200" cy="110686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2614702" y="172985"/>
            <a:ext cx="9730852" cy="1015663"/>
          </a:xfrm>
          <a:prstGeom prst="rect">
            <a:avLst/>
          </a:prstGeom>
          <a:noFill/>
        </p:spPr>
        <p:txBody>
          <a:bodyPr wrap="square" rtlCol="0">
            <a:spAutoFit/>
          </a:bodyPr>
          <a:lstStyle/>
          <a:p>
            <a:r>
              <a:rPr lang="en-US" sz="6000">
                <a:solidFill>
                  <a:srgbClr val="FFC000"/>
                </a:solidFill>
                <a:latin typeface="UTM Alberta Heavy" panose="02040603050506020204" pitchFamily="18" charset="0"/>
              </a:rPr>
              <a:t>Nhà sử học thông thái</a:t>
            </a:r>
          </a:p>
        </p:txBody>
      </p:sp>
      <p:pic>
        <p:nvPicPr>
          <p:cNvPr id="17" name="Picture 16"/>
          <p:cNvPicPr>
            <a:picLocks noChangeAspect="1"/>
          </p:cNvPicPr>
          <p:nvPr/>
        </p:nvPicPr>
        <p:blipFill rotWithShape="1">
          <a:blip r:embed="rId7">
            <a:extLst>
              <a:ext uri="{BEBA8EAE-BF5A-486C-A8C5-ECC9F3942E4B}">
                <a14:imgProps xmlns:a14="http://schemas.microsoft.com/office/drawing/2010/main">
                  <a14:imgLayer r:embed="rId8">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10194250" y="4006252"/>
            <a:ext cx="1997750" cy="3020564"/>
          </a:xfrm>
          <a:prstGeom prst="rect">
            <a:avLst/>
          </a:prstGeom>
        </p:spPr>
      </p:pic>
    </p:spTree>
    <p:extLst>
      <p:ext uri="{BB962C8B-B14F-4D97-AF65-F5344CB8AC3E}">
        <p14:creationId xmlns:p14="http://schemas.microsoft.com/office/powerpoint/2010/main" val="390919286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8"/>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nextCondLst>
                <p:cond evt="onClick" delay="0">
                  <p:tgtEl>
                    <p:spTgt spid="8"/>
                  </p:tgtEl>
                </p:cond>
              </p:nextCondLst>
            </p:seq>
            <p:seq concurrent="1" nextAc="seek">
              <p:cTn id="34" restart="whenNotActive" fill="hold" evtFilter="cancelBubble" nodeType="interactiveSeq">
                <p:stCondLst>
                  <p:cond evt="onClick" delay="0">
                    <p:tgtEl>
                      <p:spTgt spid="10"/>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Am-thanh-tra-loi-sai-www_nhacchuongvui_com.wav"/>
                                        </p:tgtEl>
                                      </p:cMediaNode>
                                    </p:audio>
                                  </p:subTnLst>
                                </p:cTn>
                              </p:par>
                            </p:childTnLst>
                          </p:cTn>
                        </p:par>
                        <p:par>
                          <p:cTn id="39" fill="hold">
                            <p:stCondLst>
                              <p:cond delay="0"/>
                            </p:stCondLst>
                            <p:childTnLst>
                              <p:par>
                                <p:cTn id="40" presetID="10" presetClass="exit" presetSubtype="0" fill="hold" nodeType="afterEffect">
                                  <p:stCondLst>
                                    <p:cond delay="500"/>
                                  </p:stCondLst>
                                  <p:childTnLst>
                                    <p:animEffect transition="out" filter="fade">
                                      <p:cBhvr>
                                        <p:cTn id="41" dur="500"/>
                                        <p:tgtEl>
                                          <p:spTgt spid="14"/>
                                        </p:tgtEl>
                                      </p:cBhvr>
                                    </p:animEffect>
                                    <p:set>
                                      <p:cBhvr>
                                        <p:cTn id="42"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43" restart="whenNotActive" fill="hold" evtFilter="cancelBubble" nodeType="interactiveSeq">
                <p:stCondLst>
                  <p:cond evt="onClick" delay="0">
                    <p:tgtEl>
                      <p:spTgt spid="11"/>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Am-thanh-tra-loi-sai-www_nhacchuongvui_com.wav"/>
                                        </p:tgtEl>
                                      </p:cMediaNode>
                                    </p:audio>
                                  </p:subTnLst>
                                </p:cTn>
                              </p:par>
                            </p:childTnLst>
                          </p:cTn>
                        </p:par>
                        <p:par>
                          <p:cTn id="48" fill="hold">
                            <p:stCondLst>
                              <p:cond delay="0"/>
                            </p:stCondLst>
                            <p:childTnLst>
                              <p:par>
                                <p:cTn id="49" presetID="10" presetClass="exit" presetSubtype="0" fill="hold" nodeType="afterEffect">
                                  <p:stCondLst>
                                    <p:cond delay="500"/>
                                  </p:stCondLst>
                                  <p:childTnLst>
                                    <p:animEffect transition="out" filter="fade">
                                      <p:cBhvr>
                                        <p:cTn id="50" dur="500"/>
                                        <p:tgtEl>
                                          <p:spTgt spid="15"/>
                                        </p:tgtEl>
                                      </p:cBhvr>
                                    </p:animEffect>
                                    <p:set>
                                      <p:cBhvr>
                                        <p:cTn id="51"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52" restart="whenNotActive" fill="hold" evtFilter="cancelBubble" nodeType="interactiveSeq">
                <p:stCondLst>
                  <p:cond evt="onClick" delay="0">
                    <p:tgtEl>
                      <p:spTgt spid="9"/>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Am-thanh-tra-loi-sai-www_nhacchuongvui_com.wav"/>
                                        </p:tgtEl>
                                      </p:cMediaNode>
                                    </p:audio>
                                  </p:subTnLst>
                                </p:cTn>
                              </p:par>
                            </p:childTnLst>
                          </p:cTn>
                        </p:par>
                        <p:par>
                          <p:cTn id="57" fill="hold">
                            <p:stCondLst>
                              <p:cond delay="0"/>
                            </p:stCondLst>
                            <p:childTnLst>
                              <p:par>
                                <p:cTn id="58" presetID="10" presetClass="exit" presetSubtype="0" fill="hold" nodeType="afterEffect">
                                  <p:stCondLst>
                                    <p:cond delay="500"/>
                                  </p:stCondLst>
                                  <p:childTnLst>
                                    <p:animEffect transition="out" filter="fade">
                                      <p:cBhvr>
                                        <p:cTn id="59" dur="500"/>
                                        <p:tgtEl>
                                          <p:spTgt spid="12"/>
                                        </p:tgtEl>
                                      </p:cBhvr>
                                    </p:animEffect>
                                    <p:set>
                                      <p:cBhvr>
                                        <p:cTn id="60"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6" grpId="0"/>
      <p:bldP spid="8" grpId="0" animBg="1"/>
      <p:bldP spid="9" grpId="0" animBg="1"/>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19368" y="1274971"/>
            <a:ext cx="10222172" cy="1077218"/>
          </a:xfrm>
          <a:prstGeom prst="rect">
            <a:avLst/>
          </a:prstGeom>
          <a:noFill/>
        </p:spPr>
        <p:txBody>
          <a:bodyPr wrap="square" rtlCol="0">
            <a:spAutoFit/>
          </a:bodyPr>
          <a:lstStyle/>
          <a:p>
            <a:r>
              <a:rPr lang="en-US" sz="3200" b="1">
                <a:solidFill>
                  <a:srgbClr val="356E8B"/>
                </a:solidFill>
                <a:latin typeface="Times New Roman" panose="02020603050405020304" pitchFamily="18" charset="0"/>
                <a:cs typeface="Times New Roman" panose="02020603050405020304" pitchFamily="18" charset="0"/>
              </a:rPr>
              <a:t>3. Nguyễn Tất Thành quyết chí ra đi tìm đường cứu nước vì:</a:t>
            </a:r>
          </a:p>
        </p:txBody>
      </p:sp>
      <p:pic>
        <p:nvPicPr>
          <p:cNvPr id="5" name="Picture 4"/>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80449" y="-71384"/>
            <a:ext cx="1848837" cy="1848837"/>
          </a:xfrm>
          <a:prstGeom prst="rect">
            <a:avLst/>
          </a:prstGeom>
        </p:spPr>
      </p:pic>
      <p:sp>
        <p:nvSpPr>
          <p:cNvPr id="6" name="Rectangle 5"/>
          <p:cNvSpPr/>
          <p:nvPr/>
        </p:nvSpPr>
        <p:spPr>
          <a:xfrm>
            <a:off x="880449" y="2290634"/>
            <a:ext cx="4278406" cy="971181"/>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anose="02020603050405020304" pitchFamily="18" charset="0"/>
                <a:cs typeface="Times New Roman" panose="02020603050405020304" pitchFamily="18" charset="0"/>
              </a:rPr>
              <a:t>a) </a:t>
            </a:r>
            <a:r>
              <a:rPr lang="en-US" sz="2800">
                <a:solidFill>
                  <a:schemeClr val="tx1"/>
                </a:solidFill>
                <a:latin typeface="Times New Roman" panose="02020603050405020304" pitchFamily="18" charset="0"/>
                <a:cs typeface="Times New Roman" panose="02020603050405020304" pitchFamily="18" charset="0"/>
              </a:rPr>
              <a:t>Muốn được ra nước ngoài du lịch.</a:t>
            </a:r>
          </a:p>
        </p:txBody>
      </p:sp>
      <p:sp>
        <p:nvSpPr>
          <p:cNvPr id="7" name="Rectangle 6"/>
          <p:cNvSpPr/>
          <p:nvPr/>
        </p:nvSpPr>
        <p:spPr>
          <a:xfrm>
            <a:off x="6752998" y="2290633"/>
            <a:ext cx="4087505" cy="971181"/>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a:solidFill>
                  <a:schemeClr val="tx1"/>
                </a:solidFill>
                <a:latin typeface="Times New Roman" panose="02020603050405020304" pitchFamily="18" charset="0"/>
                <a:cs typeface="Times New Roman" panose="02020603050405020304" pitchFamily="18" charset="0"/>
              </a:rPr>
              <a:t>b) Ở Việt Nam lúc đó khó khăn không sống được.</a:t>
            </a:r>
          </a:p>
        </p:txBody>
      </p:sp>
      <p:sp>
        <p:nvSpPr>
          <p:cNvPr id="8" name="Rectangle 7"/>
          <p:cNvSpPr/>
          <p:nvPr/>
        </p:nvSpPr>
        <p:spPr>
          <a:xfrm>
            <a:off x="880449" y="3698543"/>
            <a:ext cx="4278405" cy="920452"/>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a:solidFill>
                  <a:schemeClr val="tx1"/>
                </a:solidFill>
                <a:latin typeface="Times New Roman" panose="02020603050405020304" pitchFamily="18" charset="0"/>
                <a:cs typeface="Times New Roman" panose="02020603050405020304" pitchFamily="18" charset="0"/>
              </a:rPr>
              <a:t>c) Người có tấm lòng yêu nước, yêu đồng bào sâu sắc.</a:t>
            </a:r>
          </a:p>
        </p:txBody>
      </p:sp>
      <p:sp>
        <p:nvSpPr>
          <p:cNvPr id="9" name="Rectangle 8"/>
          <p:cNvSpPr/>
          <p:nvPr/>
        </p:nvSpPr>
        <p:spPr>
          <a:xfrm>
            <a:off x="6752998" y="3698544"/>
            <a:ext cx="4090149" cy="897388"/>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a:solidFill>
                  <a:schemeClr val="tx1"/>
                </a:solidFill>
                <a:latin typeface="Times New Roman" panose="02020603050405020304" pitchFamily="18" charset="0"/>
                <a:cs typeface="Times New Roman" panose="02020603050405020304" pitchFamily="18" charset="0"/>
              </a:rPr>
              <a:t>d) Muốn làm việc để có nhiều tiền.</a:t>
            </a:r>
          </a:p>
        </p:txBody>
      </p:sp>
      <p:pic>
        <p:nvPicPr>
          <p:cNvPr id="10"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213899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CẤM BUÔN BÁN, CẤM REUP"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666115" y="3570100"/>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2"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38902" y="228840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3"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3489071"/>
            <a:ext cx="1092200" cy="110686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2614702" y="172985"/>
            <a:ext cx="9730852" cy="1015663"/>
          </a:xfrm>
          <a:prstGeom prst="rect">
            <a:avLst/>
          </a:prstGeom>
          <a:noFill/>
        </p:spPr>
        <p:txBody>
          <a:bodyPr wrap="square" rtlCol="0">
            <a:spAutoFit/>
          </a:bodyPr>
          <a:lstStyle/>
          <a:p>
            <a:r>
              <a:rPr lang="en-US" sz="6000">
                <a:solidFill>
                  <a:srgbClr val="FFC000"/>
                </a:solidFill>
                <a:latin typeface="UTM Alberta Heavy" panose="02040603050506020204" pitchFamily="18" charset="0"/>
              </a:rPr>
              <a:t>Nhà sử học thông thái</a:t>
            </a:r>
          </a:p>
        </p:txBody>
      </p:sp>
      <p:pic>
        <p:nvPicPr>
          <p:cNvPr id="15" name="Picture 14"/>
          <p:cNvPicPr>
            <a:picLocks noChangeAspect="1"/>
          </p:cNvPicPr>
          <p:nvPr/>
        </p:nvPicPr>
        <p:blipFill rotWithShape="1">
          <a:blip r:embed="rId7">
            <a:extLst>
              <a:ext uri="{BEBA8EAE-BF5A-486C-A8C5-ECC9F3942E4B}">
                <a14:imgProps xmlns:a14="http://schemas.microsoft.com/office/drawing/2010/main">
                  <a14:imgLayer r:embed="rId8">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159835" y="4389120"/>
            <a:ext cx="1704322" cy="2576906"/>
          </a:xfrm>
          <a:prstGeom prst="rect">
            <a:avLst/>
          </a:prstGeom>
        </p:spPr>
      </p:pic>
    </p:spTree>
    <p:extLst>
      <p:ext uri="{BB962C8B-B14F-4D97-AF65-F5344CB8AC3E}">
        <p14:creationId xmlns:p14="http://schemas.microsoft.com/office/powerpoint/2010/main" val="325431783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anim calcmode="lin" valueType="num">
                                      <p:cBhvr>
                                        <p:cTn id="12" dur="1000" fill="hold"/>
                                        <p:tgtEl>
                                          <p:spTgt spid="15"/>
                                        </p:tgtEl>
                                        <p:attrNameLst>
                                          <p:attrName>ppt_x</p:attrName>
                                        </p:attrNameLst>
                                      </p:cBhvr>
                                      <p:tavLst>
                                        <p:tav tm="0">
                                          <p:val>
                                            <p:strVal val="#ppt_x"/>
                                          </p:val>
                                        </p:tav>
                                        <p:tav tm="100000">
                                          <p:val>
                                            <p:strVal val="#ppt_x"/>
                                          </p:val>
                                        </p:tav>
                                      </p:tavLst>
                                    </p:anim>
                                    <p:anim calcmode="lin" valueType="num">
                                      <p:cBhvr>
                                        <p:cTn id="1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ircle(in)">
                                      <p:cBhvr>
                                        <p:cTn id="18" dur="2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8"/>
                    </p:tgtEl>
                  </p:cond>
                </p:stCondLst>
                <p:endSync evt="end" delay="0">
                  <p:rtn val="all"/>
                </p:endSync>
                <p:childTnLst>
                  <p:par>
                    <p:cTn id="34" fill="hold">
                      <p:stCondLst>
                        <p:cond delay="0"/>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nextCondLst>
                <p:cond evt="onClick" delay="0">
                  <p:tgtEl>
                    <p:spTgt spid="8"/>
                  </p:tgtEl>
                </p:cond>
              </p:nextCondLst>
            </p:seq>
            <p:seq concurrent="1" nextAc="seek">
              <p:cTn id="38" restart="whenNotActive" fill="hold" evtFilter="cancelBubble" nodeType="interactiveSeq">
                <p:stCondLst>
                  <p:cond evt="onClick" delay="0">
                    <p:tgtEl>
                      <p:spTgt spid="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sai-www_nhacchuongvui_com.wav"/>
                                        </p:tgtEl>
                                      </p:cMediaNode>
                                    </p:audio>
                                  </p:subTnLst>
                                </p:cTn>
                              </p:par>
                            </p:childTnLst>
                          </p:cTn>
                        </p:par>
                        <p:par>
                          <p:cTn id="43" fill="hold">
                            <p:stCondLst>
                              <p:cond delay="0"/>
                            </p:stCondLst>
                            <p:childTnLst>
                              <p:par>
                                <p:cTn id="44" presetID="10" presetClass="exit" presetSubtype="0" fill="hold" nodeType="afterEffect">
                                  <p:stCondLst>
                                    <p:cond delay="500"/>
                                  </p:stCondLst>
                                  <p:childTnLst>
                                    <p:animEffect transition="out" filter="fade">
                                      <p:cBhvr>
                                        <p:cTn id="45" dur="500"/>
                                        <p:tgtEl>
                                          <p:spTgt spid="13"/>
                                        </p:tgtEl>
                                      </p:cBhvr>
                                    </p:animEffect>
                                    <p:set>
                                      <p:cBhvr>
                                        <p:cTn id="46"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47" restart="whenNotActive" fill="hold" evtFilter="cancelBubble" nodeType="interactiveSeq">
                <p:stCondLst>
                  <p:cond evt="onClick" delay="0">
                    <p:tgtEl>
                      <p:spTgt spid="7"/>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Am-thanh-tra-loi-sai-www_nhacchuongvui_com.wav"/>
                                        </p:tgtEl>
                                      </p:cMediaNode>
                                    </p:audio>
                                  </p:subTnLst>
                                </p:cTn>
                              </p:par>
                            </p:childTnLst>
                          </p:cTn>
                        </p:par>
                        <p:par>
                          <p:cTn id="52" fill="hold">
                            <p:stCondLst>
                              <p:cond delay="0"/>
                            </p:stCondLst>
                            <p:childTnLst>
                              <p:par>
                                <p:cTn id="53" presetID="10" presetClass="exit" presetSubtype="0" fill="hold" nodeType="afterEffect">
                                  <p:stCondLst>
                                    <p:cond delay="500"/>
                                  </p:stCondLst>
                                  <p:childTnLst>
                                    <p:animEffect transition="out" filter="fade">
                                      <p:cBhvr>
                                        <p:cTn id="54" dur="500"/>
                                        <p:tgtEl>
                                          <p:spTgt spid="10"/>
                                        </p:tgtEl>
                                      </p:cBhvr>
                                    </p:animEffect>
                                    <p:set>
                                      <p:cBhvr>
                                        <p:cTn id="55"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3" name="Am-thanh-tra-loi-sai-www_nhacchuongvui_com.wav"/>
                                        </p:tgtEl>
                                      </p:cMediaNode>
                                    </p:audio>
                                  </p:subTnLst>
                                </p:cTn>
                              </p:par>
                            </p:childTnLst>
                          </p:cTn>
                        </p:par>
                        <p:par>
                          <p:cTn id="61" fill="hold">
                            <p:stCondLst>
                              <p:cond delay="0"/>
                            </p:stCondLst>
                            <p:childTnLst>
                              <p:par>
                                <p:cTn id="62" presetID="10" presetClass="exit" presetSubtype="0" fill="hold" nodeType="afterEffect">
                                  <p:stCondLst>
                                    <p:cond delay="500"/>
                                  </p:stCondLst>
                                  <p:childTnLst>
                                    <p:animEffect transition="out" filter="fade">
                                      <p:cBhvr>
                                        <p:cTn id="63" dur="500"/>
                                        <p:tgtEl>
                                          <p:spTgt spid="12"/>
                                        </p:tgtEl>
                                      </p:cBhvr>
                                    </p:animEffect>
                                    <p:set>
                                      <p:cBhvr>
                                        <p:cTn id="64"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4" grpId="0"/>
      <p:bldP spid="6" grpId="0" animBg="1"/>
      <p:bldP spid="7" grpId="0" animBg="1"/>
      <p:bldP spid="8" grpId="0" animBg="1"/>
      <p:bldP spid="9" grpId="0" animBg="1"/>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3496659-D1A2-4B73-BFA7-6464F4AA9B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7355"/>
          </a:xfrm>
          <a:prstGeom prst="rect">
            <a:avLst/>
          </a:prstGeom>
        </p:spPr>
      </p:pic>
      <p:sp>
        <p:nvSpPr>
          <p:cNvPr id="25" name="文本框 24">
            <a:extLst>
              <a:ext uri="{FF2B5EF4-FFF2-40B4-BE49-F238E27FC236}">
                <a16:creationId xmlns:a16="http://schemas.microsoft.com/office/drawing/2014/main" id="{7ADB1A97-0858-4D3C-84E9-AB0133759EDB}"/>
              </a:ext>
            </a:extLst>
          </p:cNvPr>
          <p:cNvSpPr txBox="1"/>
          <p:nvPr/>
        </p:nvSpPr>
        <p:spPr>
          <a:xfrm>
            <a:off x="10219252" y="5861811"/>
            <a:ext cx="192174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b="1">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Trang 16,17</a:t>
            </a:r>
            <a:endParaRPr kumimoji="0" lang="zh-CN" altLang="en-US" sz="2400" b="1" i="0" u="none" strike="noStrike" kern="1200" cap="none" spc="0" normalizeH="0" baseline="0" noProof="0" dirty="0">
              <a:ln>
                <a:noFill/>
              </a:ln>
              <a:solidFill>
                <a:srgbClr val="002060"/>
              </a:solidFill>
              <a:effectLst/>
              <a:uLnTx/>
              <a:uFillTx/>
              <a:latin typeface="UTM Alberta Heavy" panose="02040603050506020204" pitchFamily="18" charset="0"/>
              <a:ea typeface="Source Han Serif SC" panose="02020400000000000000" pitchFamily="18" charset="-122"/>
              <a:sym typeface="Source Han Serif SC" panose="02020400000000000000" pitchFamily="18" charset="-122"/>
            </a:endParaRPr>
          </a:p>
        </p:txBody>
      </p:sp>
      <p:pic>
        <p:nvPicPr>
          <p:cNvPr id="9" name="1分40秒 ">
            <a:hlinkClick r:id="" action="ppaction://media"/>
            <a:extLst>
              <a:ext uri="{FF2B5EF4-FFF2-40B4-BE49-F238E27FC236}">
                <a16:creationId xmlns:a16="http://schemas.microsoft.com/office/drawing/2014/main" id="{4F2A0668-3395-401F-8D7E-E03CC5207C01}"/>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6"/>
          <a:stretch>
            <a:fillRect/>
          </a:stretch>
        </p:blipFill>
        <p:spPr>
          <a:xfrm>
            <a:off x="5791200" y="-664783"/>
            <a:ext cx="609600" cy="609600"/>
          </a:xfrm>
          <a:prstGeom prst="rect">
            <a:avLst/>
          </a:prstGeom>
        </p:spPr>
      </p:pic>
      <p:grpSp>
        <p:nvGrpSpPr>
          <p:cNvPr id="4" name="Group 3"/>
          <p:cNvGrpSpPr/>
          <p:nvPr/>
        </p:nvGrpSpPr>
        <p:grpSpPr>
          <a:xfrm>
            <a:off x="-53164" y="103"/>
            <a:ext cx="2728608" cy="2345323"/>
            <a:chOff x="17570" y="0"/>
            <a:chExt cx="8004877" cy="5465370"/>
          </a:xfrm>
        </p:grpSpPr>
        <p:pic>
          <p:nvPicPr>
            <p:cNvPr id="5" name="图片 4">
              <a:extLst>
                <a:ext uri="{FF2B5EF4-FFF2-40B4-BE49-F238E27FC236}">
                  <a16:creationId xmlns:a16="http://schemas.microsoft.com/office/drawing/2014/main" id="{41E1BFFD-3EC3-4EE1-B37F-932B3B9FAC7F}"/>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13" name="Picture 12"/>
            <p:cNvPicPr>
              <a:picLocks noChangeAspect="1"/>
            </p:cNvPicPr>
            <p:nvPr/>
          </p:nvPicPr>
          <p:blipFill>
            <a:blip r:embed="rId8" cstate="hq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
        <p:nvSpPr>
          <p:cNvPr id="11" name="文本框 13">
            <a:extLst>
              <a:ext uri="{FF2B5EF4-FFF2-40B4-BE49-F238E27FC236}">
                <a16:creationId xmlns:a16="http://schemas.microsoft.com/office/drawing/2014/main" id="{3BFBA031-EC80-4D62-987A-B8FEA7AE11A9}"/>
              </a:ext>
            </a:extLst>
          </p:cNvPr>
          <p:cNvSpPr txBox="1"/>
          <p:nvPr/>
        </p:nvSpPr>
        <p:spPr>
          <a:xfrm>
            <a:off x="1019211" y="1257631"/>
            <a:ext cx="10036984" cy="1938992"/>
          </a:xfrm>
          <a:prstGeom prst="rect">
            <a:avLst/>
          </a:prstGeom>
          <a:noFill/>
        </p:spPr>
        <p:txBody>
          <a:bodyPr wrap="square" rtlCol="0">
            <a:spAutoFit/>
          </a:bodyPr>
          <a:lstStyle/>
          <a:p>
            <a:pPr lvl="0" algn="ctr">
              <a:defRPr/>
            </a:pPr>
            <a:r>
              <a:rPr lang="en-US" altLang="zh-CN" sz="6000" b="1" noProof="0">
                <a:solidFill>
                  <a:srgbClr val="FF0000"/>
                </a:solidFill>
                <a:latin typeface="UTM Cookies" panose="02040603050506020204" pitchFamily="18" charset="0"/>
                <a:ea typeface="Source Han Serif SC" panose="02020400000000000000" pitchFamily="18" charset="-122"/>
                <a:cs typeface="+mn-ea"/>
                <a:sym typeface="Source Han Serif SC" panose="02020400000000000000" pitchFamily="18" charset="-122"/>
              </a:rPr>
              <a:t>ĐẢNG CỘNG SẢN VIỆT NAM </a:t>
            </a:r>
          </a:p>
          <a:p>
            <a:pPr lvl="0" algn="ctr">
              <a:defRPr/>
            </a:pPr>
            <a:r>
              <a:rPr kumimoji="0" lang="en-US" altLang="zh-CN" sz="6000" b="1" i="0" u="none" strike="noStrike" kern="1200" cap="none" spc="0" normalizeH="0" baseline="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RA</a:t>
            </a:r>
            <a:r>
              <a:rPr kumimoji="0" lang="en-US" altLang="zh-CN" sz="6000" b="1" i="0" u="none" strike="noStrike" kern="1200" cap="none" spc="0" normalizeH="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 ĐỜI</a:t>
            </a:r>
            <a:endParaRPr kumimoji="0" lang="zh-CN" altLang="en-US" sz="6000" b="1" i="0" u="none" strike="noStrike" kern="1200" cap="none" spc="0" normalizeH="0" baseline="0" noProof="0" dirty="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sp>
        <p:nvSpPr>
          <p:cNvPr id="14" name="文本框 24">
            <a:extLst>
              <a:ext uri="{FF2B5EF4-FFF2-40B4-BE49-F238E27FC236}">
                <a16:creationId xmlns:a16="http://schemas.microsoft.com/office/drawing/2014/main" id="{7ADB1A97-0858-4D3C-84E9-AB0133759EDB}"/>
              </a:ext>
            </a:extLst>
          </p:cNvPr>
          <p:cNvSpPr txBox="1"/>
          <p:nvPr/>
        </p:nvSpPr>
        <p:spPr>
          <a:xfrm>
            <a:off x="4824876" y="229081"/>
            <a:ext cx="2040943"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4800" b="1">
                <a:solidFill>
                  <a:srgbClr val="4C672F"/>
                </a:solidFill>
                <a:latin typeface="UTM Alberta Heavy" panose="02040603050506020204" pitchFamily="18" charset="0"/>
                <a:ea typeface="Source Han Serif SC" panose="02020400000000000000" pitchFamily="18" charset="-122"/>
                <a:sym typeface="Source Han Serif SC" panose="02020400000000000000" pitchFamily="18" charset="-122"/>
              </a:rPr>
              <a:t>Lịch sử</a:t>
            </a:r>
            <a:endParaRPr kumimoji="0" lang="zh-CN" altLang="en-US" sz="4800" b="1" i="0" u="none" strike="noStrike" kern="1200" cap="none" spc="0" normalizeH="0" baseline="0" noProof="0" dirty="0">
              <a:ln>
                <a:noFill/>
              </a:ln>
              <a:solidFill>
                <a:srgbClr val="4C672F"/>
              </a:solidFill>
              <a:effectLst/>
              <a:uLnTx/>
              <a:uFillTx/>
              <a:latin typeface="UTM Alberta Heavy" panose="02040603050506020204" pitchFamily="18" charset="0"/>
              <a:ea typeface="Source Han Serif SC" panose="02020400000000000000" pitchFamily="18" charset="-122"/>
              <a:sym typeface="Source Han Serif SC" panose="02020400000000000000" pitchFamily="18" charset="-122"/>
            </a:endParaRPr>
          </a:p>
        </p:txBody>
      </p:sp>
      <p:pic>
        <p:nvPicPr>
          <p:cNvPr id="15" name="Picture 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69745" y="3218494"/>
            <a:ext cx="6135916" cy="3635598"/>
          </a:xfrm>
          <a:prstGeom prst="rect">
            <a:avLst/>
          </a:prstGeom>
        </p:spPr>
      </p:pic>
    </p:spTree>
    <p:extLst>
      <p:ext uri="{BB962C8B-B14F-4D97-AF65-F5344CB8AC3E}">
        <p14:creationId xmlns:p14="http://schemas.microsoft.com/office/powerpoint/2010/main" val="405721815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animEffect transition="in" filter="fade">
                                      <p:cBhvr>
                                        <p:cTn id="13" dur="500"/>
                                        <p:tgtEl>
                                          <p:spTgt spid="1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p:cTn id="29" dur="500" fill="hold"/>
                                        <p:tgtEl>
                                          <p:spTgt spid="25"/>
                                        </p:tgtEl>
                                        <p:attrNameLst>
                                          <p:attrName>ppt_w</p:attrName>
                                        </p:attrNameLst>
                                      </p:cBhvr>
                                      <p:tavLst>
                                        <p:tav tm="0">
                                          <p:val>
                                            <p:fltVal val="0"/>
                                          </p:val>
                                        </p:tav>
                                        <p:tav tm="100000">
                                          <p:val>
                                            <p:strVal val="#ppt_w"/>
                                          </p:val>
                                        </p:tav>
                                      </p:tavLst>
                                    </p:anim>
                                    <p:anim calcmode="lin" valueType="num">
                                      <p:cBhvr>
                                        <p:cTn id="30" dur="500" fill="hold"/>
                                        <p:tgtEl>
                                          <p:spTgt spid="25"/>
                                        </p:tgtEl>
                                        <p:attrNameLst>
                                          <p:attrName>ppt_h</p:attrName>
                                        </p:attrNameLst>
                                      </p:cBhvr>
                                      <p:tavLst>
                                        <p:tav tm="0">
                                          <p:val>
                                            <p:fltVal val="0"/>
                                          </p:val>
                                        </p:tav>
                                        <p:tav tm="100000">
                                          <p:val>
                                            <p:strVal val="#ppt_h"/>
                                          </p:val>
                                        </p:tav>
                                      </p:tavLst>
                                    </p:anim>
                                    <p:animEffect transition="in" filter="fade">
                                      <p:cBhvr>
                                        <p:cTn id="31" dur="500"/>
                                        <p:tgtEl>
                                          <p:spTgt spid="25"/>
                                        </p:tgtEl>
                                      </p:cBhvr>
                                    </p:animEffect>
                                  </p:childTnLst>
                                </p:cTn>
                              </p:par>
                            </p:childTnLst>
                          </p:cTn>
                        </p:par>
                        <p:par>
                          <p:cTn id="32" fill="hold">
                            <p:stCondLst>
                              <p:cond delay="2500"/>
                            </p:stCondLst>
                            <p:childTnLst>
                              <p:par>
                                <p:cTn id="33" presetID="22" presetClass="entr" presetSubtype="4"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6" repeatCount="indefinite" fill="hold" display="0">
                  <p:stCondLst>
                    <p:cond delay="indefinite"/>
                  </p:stCondLst>
                  <p:endCondLst>
                    <p:cond evt="onStopAudio" delay="0">
                      <p:tgtEl>
                        <p:sldTgt/>
                      </p:tgtEl>
                    </p:cond>
                  </p:endCondLst>
                </p:cTn>
                <p:tgtEl>
                  <p:spTgt spid="9"/>
                </p:tgtEl>
              </p:cMediaNode>
            </p:audio>
          </p:childTnLst>
        </p:cTn>
      </p:par>
    </p:tnLst>
    <p:bldLst>
      <p:bldP spid="25" grpId="0"/>
      <p:bldP spid="11"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a:extLst>
              <a:ext uri="{FF2B5EF4-FFF2-40B4-BE49-F238E27FC236}">
                <a16:creationId xmlns:a16="http://schemas.microsoft.com/office/drawing/2014/main" id="{3A905162-6B94-4DE8-98FD-55E838A89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sp>
        <p:nvSpPr>
          <p:cNvPr id="14" name="矩形 17">
            <a:extLst>
              <a:ext uri="{FF2B5EF4-FFF2-40B4-BE49-F238E27FC236}">
                <a16:creationId xmlns:a16="http://schemas.microsoft.com/office/drawing/2014/main" id="{5CCF7D64-FDAB-4400-84A5-F2831E087693}"/>
              </a:ext>
            </a:extLst>
          </p:cNvPr>
          <p:cNvSpPr/>
          <p:nvPr/>
        </p:nvSpPr>
        <p:spPr>
          <a:xfrm>
            <a:off x="965661" y="1203783"/>
            <a:ext cx="11062216" cy="3132131"/>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45720" rIns="396000" bIns="45720" numCol="1" spcCol="0" rtlCol="0" fromWordArt="0" anchor="ctr" anchorCtr="0" forceAA="0" compatLnSpc="1">
            <a:prstTxWarp prst="textNoShape">
              <a:avLst/>
            </a:prstTxWarp>
            <a:noAutofit/>
          </a:bodyPr>
          <a:lstStyle/>
          <a:p>
            <a:pPr indent="540000" algn="just">
              <a:lnSpc>
                <a:spcPct val="150000"/>
              </a:lnSpc>
            </a:pPr>
            <a:endParaRPr lang="zh-CN" altLang="en-US" sz="3200" dirty="0">
              <a:solidFill>
                <a:srgbClr val="A70B0D"/>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2" name="TextBox 1"/>
          <p:cNvSpPr txBox="1"/>
          <p:nvPr/>
        </p:nvSpPr>
        <p:spPr>
          <a:xfrm>
            <a:off x="4899548" y="280453"/>
            <a:ext cx="3848668" cy="923330"/>
          </a:xfrm>
          <a:prstGeom prst="rect">
            <a:avLst/>
          </a:prstGeom>
          <a:noFill/>
        </p:spPr>
        <p:txBody>
          <a:bodyPr wrap="square" rtlCol="0">
            <a:spAutoFit/>
          </a:bodyPr>
          <a:lstStyle/>
          <a:p>
            <a:r>
              <a:rPr lang="en-US" sz="5400">
                <a:solidFill>
                  <a:srgbClr val="D4663B"/>
                </a:solidFill>
                <a:latin typeface="UTM Alberta Heavy" panose="02040603050506020204" pitchFamily="18" charset="0"/>
              </a:rPr>
              <a:t>Mục tiêu</a:t>
            </a:r>
          </a:p>
        </p:txBody>
      </p:sp>
      <p:sp>
        <p:nvSpPr>
          <p:cNvPr id="8" name="TextBox 7"/>
          <p:cNvSpPr txBox="1"/>
          <p:nvPr/>
        </p:nvSpPr>
        <p:spPr>
          <a:xfrm>
            <a:off x="2261596" y="1266774"/>
            <a:ext cx="9514392" cy="1077218"/>
          </a:xfrm>
          <a:prstGeom prst="rect">
            <a:avLst/>
          </a:prstGeom>
          <a:noFill/>
        </p:spPr>
        <p:txBody>
          <a:bodyPr wrap="square" rtlCol="0">
            <a:spAutoFit/>
          </a:bodyPr>
          <a:lstStyle/>
          <a:p>
            <a:r>
              <a:rPr lang="en-US" sz="3200" b="1">
                <a:latin typeface="Times New Roman" panose="02020603050405020304" pitchFamily="18" charset="0"/>
                <a:cs typeface="Times New Roman" panose="02020603050405020304" pitchFamily="18" charset="0"/>
              </a:rPr>
              <a:t>Lãnh tụ Nguyễn Ái Quốc là người chủ trì Hội nghị thành lập Đảng Cộng sản Việt Nam.</a:t>
            </a:r>
          </a:p>
        </p:txBody>
      </p:sp>
      <p:sp>
        <p:nvSpPr>
          <p:cNvPr id="9" name="TextBox 8"/>
          <p:cNvSpPr txBox="1"/>
          <p:nvPr/>
        </p:nvSpPr>
        <p:spPr>
          <a:xfrm>
            <a:off x="2254400" y="2440181"/>
            <a:ext cx="9521588" cy="1569660"/>
          </a:xfrm>
          <a:prstGeom prst="rect">
            <a:avLst/>
          </a:prstGeom>
          <a:noFill/>
        </p:spPr>
        <p:txBody>
          <a:bodyPr wrap="square" rtlCol="0">
            <a:spAutoFit/>
          </a:bodyPr>
          <a:lstStyle/>
          <a:p>
            <a:pPr algn="just"/>
            <a:r>
              <a:rPr lang="en-US" sz="3200" b="1">
                <a:latin typeface="Times New Roman" panose="02020603050405020304" pitchFamily="18" charset="0"/>
                <a:cs typeface="Times New Roman" panose="02020603050405020304" pitchFamily="18" charset="0"/>
              </a:rPr>
              <a:t>Đảng ra đời là một sự kiện lịch sử trọng đại, đánh dấu thời kì cách mạng nước ta có sự lãnh đạo đúng đắn, giành nhiều thắng lợi to lớn.</a:t>
            </a:r>
          </a:p>
        </p:txBody>
      </p:sp>
      <p:pic>
        <p:nvPicPr>
          <p:cNvPr id="45" name="Picture 44"/>
          <p:cNvPicPr>
            <a:picLocks noChangeAspect="1"/>
          </p:cNvPicPr>
          <p:nvPr/>
        </p:nvPicPr>
        <p:blipFill>
          <a:blip r:embed="rId4">
            <a:extLst>
              <a:ext uri="{BEBA8EAE-BF5A-486C-A8C5-ECC9F3942E4B}">
                <a14:imgProps xmlns:a14="http://schemas.microsoft.com/office/drawing/2010/main">
                  <a14:imgLayer r:embed="rId5">
                    <a14:imgEffect>
                      <a14:backgroundRemoval t="4000" b="90000" l="5273" r="86328">
                        <a14:foregroundMark x1="25391" y1="17714" x2="25391" y2="17714"/>
                        <a14:foregroundMark x1="20508" y1="18571" x2="20508" y2="18571"/>
                        <a14:backgroundMark x1="12695" y1="20286" x2="12695" y2="20286"/>
                        <a14:backgroundMark x1="82422" y1="75429" x2="82422" y2="75429"/>
                        <a14:backgroundMark x1="25586" y1="24000" x2="25586" y2="24000"/>
                        <a14:backgroundMark x1="24609" y1="19143" x2="24609" y2="19143"/>
                        <a14:backgroundMark x1="23633" y1="19143" x2="23633" y2="19143"/>
                        <a14:backgroundMark x1="24023" y1="12571" x2="24023" y2="12571"/>
                        <a14:backgroundMark x1="25391" y1="10857" x2="25391" y2="10857"/>
                        <a14:backgroundMark x1="25586" y1="10000" x2="25586" y2="10000"/>
                        <a14:backgroundMark x1="11914" y1="7143" x2="11914" y2="7143"/>
                        <a14:backgroundMark x1="11914" y1="7143" x2="11914" y2="7143"/>
                        <a14:backgroundMark x1="21094" y1="12000" x2="21094" y2="12000"/>
                        <a14:backgroundMark x1="15234" y1="18286" x2="15234" y2="18286"/>
                        <a14:backgroundMark x1="19727" y1="23143" x2="19727" y2="23143"/>
                        <a14:backgroundMark x1="22461" y1="23429" x2="22461" y2="23429"/>
                        <a14:backgroundMark x1="83789" y1="64857" x2="83789" y2="64857"/>
                        <a14:backgroundMark x1="76563" y1="64857" x2="76563" y2="64857"/>
                        <a14:backgroundMark x1="77148" y1="67429" x2="77148" y2="67429"/>
                        <a14:backgroundMark x1="78711" y1="70857" x2="78711" y2="70857"/>
                      </a14:backgroundRemoval>
                    </a14:imgEffect>
                  </a14:imgLayer>
                </a14:imgProps>
              </a:ext>
              <a:ext uri="{28A0092B-C50C-407E-A947-70E740481C1C}">
                <a14:useLocalDpi xmlns:a14="http://schemas.microsoft.com/office/drawing/2010/main" val="0"/>
              </a:ext>
            </a:extLst>
          </a:blip>
          <a:stretch>
            <a:fillRect/>
          </a:stretch>
        </p:blipFill>
        <p:spPr>
          <a:xfrm flipH="1">
            <a:off x="8000813" y="4335914"/>
            <a:ext cx="4477359" cy="3060695"/>
          </a:xfrm>
          <a:prstGeom prst="rect">
            <a:avLst/>
          </a:prstGeom>
        </p:spPr>
      </p:pic>
      <p:sp>
        <p:nvSpPr>
          <p:cNvPr id="46" name="椭圆 18">
            <a:extLst>
              <a:ext uri="{FF2B5EF4-FFF2-40B4-BE49-F238E27FC236}">
                <a16:creationId xmlns:a16="http://schemas.microsoft.com/office/drawing/2014/main" id="{A2F0BFE8-A050-48A8-BC4E-4E8A5B46322A}"/>
              </a:ext>
            </a:extLst>
          </p:cNvPr>
          <p:cNvSpPr/>
          <p:nvPr/>
        </p:nvSpPr>
        <p:spPr>
          <a:xfrm>
            <a:off x="1228546" y="1440961"/>
            <a:ext cx="874642" cy="849193"/>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48" name="文本框 6">
            <a:extLst>
              <a:ext uri="{FF2B5EF4-FFF2-40B4-BE49-F238E27FC236}">
                <a16:creationId xmlns:a16="http://schemas.microsoft.com/office/drawing/2014/main" id="{2D35ACB7-07B8-4913-B001-ABB9D931361E}"/>
              </a:ext>
            </a:extLst>
          </p:cNvPr>
          <p:cNvSpPr txBox="1"/>
          <p:nvPr/>
        </p:nvSpPr>
        <p:spPr>
          <a:xfrm>
            <a:off x="1138447" y="1528468"/>
            <a:ext cx="1123149" cy="615553"/>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01</a:t>
            </a:r>
            <a:endParaRPr kumimoji="0" lang="zh-CN" altLang="en-US" sz="40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49" name="椭圆 18">
            <a:extLst>
              <a:ext uri="{FF2B5EF4-FFF2-40B4-BE49-F238E27FC236}">
                <a16:creationId xmlns:a16="http://schemas.microsoft.com/office/drawing/2014/main" id="{A2F0BFE8-A050-48A8-BC4E-4E8A5B46322A}"/>
              </a:ext>
            </a:extLst>
          </p:cNvPr>
          <p:cNvSpPr/>
          <p:nvPr/>
        </p:nvSpPr>
        <p:spPr>
          <a:xfrm>
            <a:off x="1140484" y="2680474"/>
            <a:ext cx="962704" cy="892720"/>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50" name="文本框 6">
            <a:extLst>
              <a:ext uri="{FF2B5EF4-FFF2-40B4-BE49-F238E27FC236}">
                <a16:creationId xmlns:a16="http://schemas.microsoft.com/office/drawing/2014/main" id="{2D35ACB7-07B8-4913-B001-ABB9D931361E}"/>
              </a:ext>
            </a:extLst>
          </p:cNvPr>
          <p:cNvSpPr txBox="1"/>
          <p:nvPr/>
        </p:nvSpPr>
        <p:spPr>
          <a:xfrm>
            <a:off x="1138447" y="2826607"/>
            <a:ext cx="964741" cy="615553"/>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02</a:t>
            </a:r>
            <a:endParaRPr kumimoji="0" lang="zh-CN" altLang="en-US" sz="40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nvGrpSpPr>
          <p:cNvPr id="11" name="Group 10"/>
          <p:cNvGrpSpPr/>
          <p:nvPr/>
        </p:nvGrpSpPr>
        <p:grpSpPr>
          <a:xfrm>
            <a:off x="10227213" y="3711"/>
            <a:ext cx="2079726" cy="1437250"/>
            <a:chOff x="17570" y="0"/>
            <a:chExt cx="8004877" cy="5465370"/>
          </a:xfrm>
        </p:grpSpPr>
        <p:pic>
          <p:nvPicPr>
            <p:cNvPr id="12" name="图片 4">
              <a:extLst>
                <a:ext uri="{FF2B5EF4-FFF2-40B4-BE49-F238E27FC236}">
                  <a16:creationId xmlns:a16="http://schemas.microsoft.com/office/drawing/2014/main" id="{41E1BFFD-3EC3-4EE1-B37F-932B3B9FAC7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13" name="Picture 12"/>
            <p:cNvPicPr>
              <a:picLocks noChangeAspect="1"/>
            </p:cNvPicPr>
            <p:nvPr/>
          </p:nvPicPr>
          <p:blipFill>
            <a:blip r:embed="rId7" cstate="hq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Tree>
    <p:extLst>
      <p:ext uri="{BB962C8B-B14F-4D97-AF65-F5344CB8AC3E}">
        <p14:creationId xmlns:p14="http://schemas.microsoft.com/office/powerpoint/2010/main" val="4282050856"/>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500" fill="hold"/>
                                        <p:tgtEl>
                                          <p:spTgt spid="43"/>
                                        </p:tgtEl>
                                        <p:attrNameLst>
                                          <p:attrName>ppt_w</p:attrName>
                                        </p:attrNameLst>
                                      </p:cBhvr>
                                      <p:tavLst>
                                        <p:tav tm="0">
                                          <p:val>
                                            <p:fltVal val="0"/>
                                          </p:val>
                                        </p:tav>
                                        <p:tav tm="100000">
                                          <p:val>
                                            <p:strVal val="#ppt_w"/>
                                          </p:val>
                                        </p:tav>
                                      </p:tavLst>
                                    </p:anim>
                                    <p:anim calcmode="lin" valueType="num">
                                      <p:cBhvr>
                                        <p:cTn id="8" dur="500" fill="hold"/>
                                        <p:tgtEl>
                                          <p:spTgt spid="43"/>
                                        </p:tgtEl>
                                        <p:attrNameLst>
                                          <p:attrName>ppt_h</p:attrName>
                                        </p:attrNameLst>
                                      </p:cBhvr>
                                      <p:tavLst>
                                        <p:tav tm="0">
                                          <p:val>
                                            <p:fltVal val="0"/>
                                          </p:val>
                                        </p:tav>
                                        <p:tav tm="100000">
                                          <p:val>
                                            <p:strVal val="#ppt_h"/>
                                          </p:val>
                                        </p:tav>
                                      </p:tavLst>
                                    </p:anim>
                                    <p:animEffect transition="in" filter="fade">
                                      <p:cBhvr>
                                        <p:cTn id="9" dur="500"/>
                                        <p:tgtEl>
                                          <p:spTgt spid="43"/>
                                        </p:tgtEl>
                                      </p:cBhvr>
                                    </p:animEffect>
                                  </p:childTnLst>
                                </p:cTn>
                              </p:par>
                            </p:childTnLst>
                          </p:cTn>
                        </p:par>
                        <p:par>
                          <p:cTn id="10" fill="hold">
                            <p:stCondLst>
                              <p:cond delay="500"/>
                            </p:stCondLst>
                            <p:childTnLst>
                              <p:par>
                                <p:cTn id="11" presetID="2" presetClass="entr" presetSubtype="6"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1+#ppt_w/2"/>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2" presetClass="entr" presetSubtype="2" fill="hold" nodeType="afterEffect">
                                  <p:stCondLst>
                                    <p:cond delay="0"/>
                                  </p:stCondLst>
                                  <p:childTnLst>
                                    <p:set>
                                      <p:cBhvr>
                                        <p:cTn id="17" dur="1" fill="hold">
                                          <p:stCondLst>
                                            <p:cond delay="0"/>
                                          </p:stCondLst>
                                        </p:cTn>
                                        <p:tgtEl>
                                          <p:spTgt spid="45"/>
                                        </p:tgtEl>
                                        <p:attrNameLst>
                                          <p:attrName>style.visibility</p:attrName>
                                        </p:attrNameLst>
                                      </p:cBhvr>
                                      <p:to>
                                        <p:strVal val="visible"/>
                                      </p:to>
                                    </p:set>
                                    <p:anim calcmode="lin" valueType="num">
                                      <p:cBhvr additive="base">
                                        <p:cTn id="18" dur="500" fill="hold"/>
                                        <p:tgtEl>
                                          <p:spTgt spid="45"/>
                                        </p:tgtEl>
                                        <p:attrNameLst>
                                          <p:attrName>ppt_x</p:attrName>
                                        </p:attrNameLst>
                                      </p:cBhvr>
                                      <p:tavLst>
                                        <p:tav tm="0">
                                          <p:val>
                                            <p:strVal val="1+#ppt_w/2"/>
                                          </p:val>
                                        </p:tav>
                                        <p:tav tm="100000">
                                          <p:val>
                                            <p:strVal val="#ppt_x"/>
                                          </p:val>
                                        </p:tav>
                                      </p:tavLst>
                                    </p:anim>
                                    <p:anim calcmode="lin" valueType="num">
                                      <p:cBhvr additive="base">
                                        <p:cTn id="19"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1000" fill="hold"/>
                                        <p:tgtEl>
                                          <p:spTgt spid="2"/>
                                        </p:tgtEl>
                                        <p:attrNameLst>
                                          <p:attrName>ppt_w</p:attrName>
                                        </p:attrNameLst>
                                      </p:cBhvr>
                                      <p:tavLst>
                                        <p:tav tm="0">
                                          <p:val>
                                            <p:fltVal val="0"/>
                                          </p:val>
                                        </p:tav>
                                        <p:tav tm="100000">
                                          <p:val>
                                            <p:strVal val="#ppt_w"/>
                                          </p:val>
                                        </p:tav>
                                      </p:tavLst>
                                    </p:anim>
                                    <p:anim calcmode="lin" valueType="num">
                                      <p:cBhvr>
                                        <p:cTn id="25" dur="1000" fill="hold"/>
                                        <p:tgtEl>
                                          <p:spTgt spid="2"/>
                                        </p:tgtEl>
                                        <p:attrNameLst>
                                          <p:attrName>ppt_h</p:attrName>
                                        </p:attrNameLst>
                                      </p:cBhvr>
                                      <p:tavLst>
                                        <p:tav tm="0">
                                          <p:val>
                                            <p:fltVal val="0"/>
                                          </p:val>
                                        </p:tav>
                                        <p:tav tm="100000">
                                          <p:val>
                                            <p:strVal val="#ppt_h"/>
                                          </p:val>
                                        </p:tav>
                                      </p:tavLst>
                                    </p:anim>
                                    <p:anim calcmode="lin" valueType="num">
                                      <p:cBhvr>
                                        <p:cTn id="26" dur="1000" fill="hold"/>
                                        <p:tgtEl>
                                          <p:spTgt spid="2"/>
                                        </p:tgtEl>
                                        <p:attrNameLst>
                                          <p:attrName>style.rotation</p:attrName>
                                        </p:attrNameLst>
                                      </p:cBhvr>
                                      <p:tavLst>
                                        <p:tav tm="0">
                                          <p:val>
                                            <p:fltVal val="90"/>
                                          </p:val>
                                        </p:tav>
                                        <p:tav tm="100000">
                                          <p:val>
                                            <p:fltVal val="0"/>
                                          </p:val>
                                        </p:tav>
                                      </p:tavLst>
                                    </p:anim>
                                    <p:animEffect transition="in" filter="fade">
                                      <p:cBhvr>
                                        <p:cTn id="27" dur="10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46"/>
                                        </p:tgtEl>
                                        <p:attrNameLst>
                                          <p:attrName>style.visibility</p:attrName>
                                        </p:attrNameLst>
                                      </p:cBhvr>
                                      <p:to>
                                        <p:strVal val="visible"/>
                                      </p:to>
                                    </p:set>
                                    <p:anim calcmode="lin" valueType="num">
                                      <p:cBhvr additive="base">
                                        <p:cTn id="32" dur="750" fill="hold"/>
                                        <p:tgtEl>
                                          <p:spTgt spid="46"/>
                                        </p:tgtEl>
                                        <p:attrNameLst>
                                          <p:attrName>ppt_x</p:attrName>
                                        </p:attrNameLst>
                                      </p:cBhvr>
                                      <p:tavLst>
                                        <p:tav tm="0">
                                          <p:val>
                                            <p:strVal val="0-#ppt_w/2"/>
                                          </p:val>
                                        </p:tav>
                                        <p:tav tm="100000">
                                          <p:val>
                                            <p:strVal val="#ppt_x"/>
                                          </p:val>
                                        </p:tav>
                                      </p:tavLst>
                                    </p:anim>
                                    <p:anim calcmode="lin" valueType="num">
                                      <p:cBhvr additive="base">
                                        <p:cTn id="33" dur="750" fill="hold"/>
                                        <p:tgtEl>
                                          <p:spTgt spid="46"/>
                                        </p:tgtEl>
                                        <p:attrNameLst>
                                          <p:attrName>ppt_y</p:attrName>
                                        </p:attrNameLst>
                                      </p:cBhvr>
                                      <p:tavLst>
                                        <p:tav tm="0">
                                          <p:val>
                                            <p:strVal val="#ppt_y"/>
                                          </p:val>
                                        </p:tav>
                                        <p:tav tm="100000">
                                          <p:val>
                                            <p:strVal val="#ppt_y"/>
                                          </p:val>
                                        </p:tav>
                                      </p:tavLst>
                                    </p:anim>
                                  </p:childTnLst>
                                </p:cTn>
                              </p:par>
                            </p:childTnLst>
                          </p:cTn>
                        </p:par>
                        <p:par>
                          <p:cTn id="34" fill="hold">
                            <p:stCondLst>
                              <p:cond delay="750"/>
                            </p:stCondLst>
                            <p:childTnLst>
                              <p:par>
                                <p:cTn id="35" presetID="6" presetClass="entr" presetSubtype="16" fill="hold" grpId="0" nodeType="after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circle(in)">
                                      <p:cBhvr>
                                        <p:cTn id="37" dur="750"/>
                                        <p:tgtEl>
                                          <p:spTgt spid="4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arn(inVertical)">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49"/>
                                        </p:tgtEl>
                                        <p:attrNameLst>
                                          <p:attrName>style.visibility</p:attrName>
                                        </p:attrNameLst>
                                      </p:cBhvr>
                                      <p:to>
                                        <p:strVal val="visible"/>
                                      </p:to>
                                    </p:set>
                                    <p:anim calcmode="lin" valueType="num">
                                      <p:cBhvr additive="base">
                                        <p:cTn id="47" dur="750" fill="hold"/>
                                        <p:tgtEl>
                                          <p:spTgt spid="49"/>
                                        </p:tgtEl>
                                        <p:attrNameLst>
                                          <p:attrName>ppt_x</p:attrName>
                                        </p:attrNameLst>
                                      </p:cBhvr>
                                      <p:tavLst>
                                        <p:tav tm="0">
                                          <p:val>
                                            <p:strVal val="0-#ppt_w/2"/>
                                          </p:val>
                                        </p:tav>
                                        <p:tav tm="100000">
                                          <p:val>
                                            <p:strVal val="#ppt_x"/>
                                          </p:val>
                                        </p:tav>
                                      </p:tavLst>
                                    </p:anim>
                                    <p:anim calcmode="lin" valueType="num">
                                      <p:cBhvr additive="base">
                                        <p:cTn id="48" dur="750" fill="hold"/>
                                        <p:tgtEl>
                                          <p:spTgt spid="49"/>
                                        </p:tgtEl>
                                        <p:attrNameLst>
                                          <p:attrName>ppt_y</p:attrName>
                                        </p:attrNameLst>
                                      </p:cBhvr>
                                      <p:tavLst>
                                        <p:tav tm="0">
                                          <p:val>
                                            <p:strVal val="#ppt_y"/>
                                          </p:val>
                                        </p:tav>
                                        <p:tav tm="100000">
                                          <p:val>
                                            <p:strVal val="#ppt_y"/>
                                          </p:val>
                                        </p:tav>
                                      </p:tavLst>
                                    </p:anim>
                                  </p:childTnLst>
                                </p:cTn>
                              </p:par>
                            </p:childTnLst>
                          </p:cTn>
                        </p:par>
                        <p:par>
                          <p:cTn id="49" fill="hold">
                            <p:stCondLst>
                              <p:cond delay="750"/>
                            </p:stCondLst>
                            <p:childTnLst>
                              <p:par>
                                <p:cTn id="50" presetID="6" presetClass="entr" presetSubtype="16" fill="hold" grpId="0" nodeType="afterEffect">
                                  <p:stCondLst>
                                    <p:cond delay="0"/>
                                  </p:stCondLst>
                                  <p:childTnLst>
                                    <p:set>
                                      <p:cBhvr>
                                        <p:cTn id="51" dur="1" fill="hold">
                                          <p:stCondLst>
                                            <p:cond delay="0"/>
                                          </p:stCondLst>
                                        </p:cTn>
                                        <p:tgtEl>
                                          <p:spTgt spid="50"/>
                                        </p:tgtEl>
                                        <p:attrNameLst>
                                          <p:attrName>style.visibility</p:attrName>
                                        </p:attrNameLst>
                                      </p:cBhvr>
                                      <p:to>
                                        <p:strVal val="visible"/>
                                      </p:to>
                                    </p:set>
                                    <p:animEffect transition="in" filter="circle(in)">
                                      <p:cBhvr>
                                        <p:cTn id="52" dur="750"/>
                                        <p:tgtEl>
                                          <p:spTgt spid="50"/>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barn(inVertical)">
                                      <p:cBhvr>
                                        <p:cTn id="57" dur="500"/>
                                        <p:tgtEl>
                                          <p:spTgt spid="9"/>
                                        </p:tgtEl>
                                      </p:cBhvr>
                                    </p:animEffect>
                                  </p:childTnLst>
                                </p:cTn>
                              </p:par>
                            </p:childTnLst>
                          </p:cTn>
                        </p:par>
                        <p:par>
                          <p:cTn id="58" fill="hold">
                            <p:stCondLst>
                              <p:cond delay="500"/>
                            </p:stCondLst>
                            <p:childTnLst>
                              <p:par>
                                <p:cTn id="59" presetID="22" presetClass="entr" presetSubtype="4" fill="hold" grpId="0" nodeType="after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wipe(down)">
                                      <p:cBhvr>
                                        <p:cTn id="6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p:bldP spid="8" grpId="0"/>
      <p:bldP spid="9" grpId="0"/>
      <p:bldP spid="46" grpId="0" animBg="1"/>
      <p:bldP spid="48" grpId="0"/>
      <p:bldP spid="49" grpId="0" animBg="1"/>
      <p:bldP spid="5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26FA196D-E2C6-4CD7-A915-493A291B2E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grpSp>
        <p:nvGrpSpPr>
          <p:cNvPr id="4" name="组合 3">
            <a:extLst>
              <a:ext uri="{FF2B5EF4-FFF2-40B4-BE49-F238E27FC236}">
                <a16:creationId xmlns:a16="http://schemas.microsoft.com/office/drawing/2014/main" id="{1368A4F1-E0FA-4849-AA1D-45FE94CFF944}"/>
              </a:ext>
            </a:extLst>
          </p:cNvPr>
          <p:cNvGrpSpPr/>
          <p:nvPr/>
        </p:nvGrpSpPr>
        <p:grpSpPr>
          <a:xfrm>
            <a:off x="1148893" y="301880"/>
            <a:ext cx="1918924" cy="1918924"/>
            <a:chOff x="786667" y="172511"/>
            <a:chExt cx="1918924" cy="1918924"/>
          </a:xfrm>
        </p:grpSpPr>
        <p:sp>
          <p:nvSpPr>
            <p:cNvPr id="19"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20" name="文本框 6">
              <a:extLst>
                <a:ext uri="{FF2B5EF4-FFF2-40B4-BE49-F238E27FC236}">
                  <a16:creationId xmlns:a16="http://schemas.microsoft.com/office/drawing/2014/main" id="{2D35ACB7-07B8-4913-B001-ABB9D931361E}"/>
                </a:ext>
              </a:extLst>
            </p:cNvPr>
            <p:cNvSpPr txBox="1"/>
            <p:nvPr/>
          </p:nvSpPr>
          <p:spPr>
            <a:xfrm>
              <a:off x="943796" y="317818"/>
              <a:ext cx="1761795" cy="1476238"/>
            </a:xfrm>
            <a:prstGeom prst="rect">
              <a:avLst/>
            </a:prstGeom>
            <a:noFill/>
            <a:scene3d>
              <a:camera prst="orthographicFront"/>
              <a:lightRig rig="threePt" dir="t"/>
            </a:scene3d>
            <a:sp3d>
              <a:bevelT prst="angle"/>
            </a:sp3d>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9593"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01</a:t>
              </a:r>
              <a:endParaRPr kumimoji="0" lang="zh-CN" altLang="en-US" sz="9593"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2" name="TextBox 1"/>
          <p:cNvSpPr txBox="1"/>
          <p:nvPr/>
        </p:nvSpPr>
        <p:spPr>
          <a:xfrm>
            <a:off x="3536545" y="549173"/>
            <a:ext cx="6106858" cy="1323439"/>
          </a:xfrm>
          <a:prstGeom prst="rect">
            <a:avLst/>
          </a:prstGeom>
          <a:noFill/>
        </p:spPr>
        <p:txBody>
          <a:bodyPr wrap="square" rtlCol="0">
            <a:spAutoFit/>
            <a:scene3d>
              <a:camera prst="orthographicFront"/>
              <a:lightRig rig="threePt" dir="t"/>
            </a:scene3d>
            <a:sp3d extrusionH="57150">
              <a:bevelT w="38100" h="38100"/>
            </a:sp3d>
          </a:bodyPr>
          <a:lstStyle/>
          <a:p>
            <a:pPr algn="ctr"/>
            <a:r>
              <a:rPr lang="en-US" sz="4000">
                <a:solidFill>
                  <a:srgbClr val="D7663A"/>
                </a:solidFill>
                <a:latin typeface="UTM Alberta Heavy" panose="02040603050506020204" pitchFamily="18" charset="0"/>
              </a:rPr>
              <a:t>Hoàn cảnh ra đời của</a:t>
            </a:r>
          </a:p>
          <a:p>
            <a:r>
              <a:rPr lang="en-US" sz="4000">
                <a:solidFill>
                  <a:srgbClr val="D7663A"/>
                </a:solidFill>
                <a:latin typeface="UTM Alberta Heavy" panose="02040603050506020204" pitchFamily="18" charset="0"/>
              </a:rPr>
              <a:t>Đảng Cộng sản Việt Nam</a:t>
            </a:r>
          </a:p>
        </p:txBody>
      </p:sp>
      <p:pic>
        <p:nvPicPr>
          <p:cNvPr id="9" name="Picture 6"/>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3885" y="2220804"/>
            <a:ext cx="3286595" cy="3769201"/>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481115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1+#ppt_w/2"/>
                                          </p:val>
                                        </p:tav>
                                        <p:tav tm="100000">
                                          <p:val>
                                            <p:strVal val="#ppt_x"/>
                                          </p:val>
                                        </p:tav>
                                      </p:tavLst>
                                    </p:anim>
                                    <p:anim calcmode="lin" valueType="num">
                                      <p:cBhvr additive="base">
                                        <p:cTn id="19" dur="500" fill="hold"/>
                                        <p:tgtEl>
                                          <p:spTgt spid="2"/>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53" presetClass="entr" presetSubtype="16"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a:extLst>
              <a:ext uri="{FF2B5EF4-FFF2-40B4-BE49-F238E27FC236}">
                <a16:creationId xmlns:a16="http://schemas.microsoft.com/office/drawing/2014/main" id="{5CCF7D64-FDAB-4400-84A5-F2831E087693}"/>
              </a:ext>
            </a:extLst>
          </p:cNvPr>
          <p:cNvSpPr/>
          <p:nvPr/>
        </p:nvSpPr>
        <p:spPr>
          <a:xfrm>
            <a:off x="965661" y="931723"/>
            <a:ext cx="10260678" cy="5926277"/>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45720" rIns="396000" bIns="45720" numCol="1" spcCol="0" rtlCol="0" fromWordArt="0" anchor="ctr" anchorCtr="0" forceAA="0" compatLnSpc="1">
            <a:prstTxWarp prst="textNoShape">
              <a:avLst/>
            </a:prstTxWarp>
            <a:noAutofit/>
          </a:bodyPr>
          <a:lstStyle/>
          <a:p>
            <a:pPr indent="540000" algn="just">
              <a:lnSpc>
                <a:spcPct val="150000"/>
              </a:lnSpc>
            </a:pPr>
            <a:endParaRPr lang="zh-CN" altLang="en-US" sz="3200" dirty="0">
              <a:solidFill>
                <a:srgbClr val="A70B0D"/>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grpSp>
        <p:nvGrpSpPr>
          <p:cNvPr id="6" name="组合 3">
            <a:extLst>
              <a:ext uri="{FF2B5EF4-FFF2-40B4-BE49-F238E27FC236}">
                <a16:creationId xmlns:a16="http://schemas.microsoft.com/office/drawing/2014/main" id="{1368A4F1-E0FA-4849-AA1D-45FE94CFF944}"/>
              </a:ext>
            </a:extLst>
          </p:cNvPr>
          <p:cNvGrpSpPr/>
          <p:nvPr/>
        </p:nvGrpSpPr>
        <p:grpSpPr>
          <a:xfrm>
            <a:off x="137598" y="0"/>
            <a:ext cx="1086290" cy="959565"/>
            <a:chOff x="786667" y="172511"/>
            <a:chExt cx="1918924" cy="1918924"/>
          </a:xfrm>
        </p:grpSpPr>
        <p:sp>
          <p:nvSpPr>
            <p:cNvPr id="7"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8" name="文本框 6">
              <a:extLst>
                <a:ext uri="{FF2B5EF4-FFF2-40B4-BE49-F238E27FC236}">
                  <a16:creationId xmlns:a16="http://schemas.microsoft.com/office/drawing/2014/main" id="{2D35ACB7-07B8-4913-B001-ABB9D931361E}"/>
                </a:ext>
              </a:extLst>
            </p:cNvPr>
            <p:cNvSpPr txBox="1"/>
            <p:nvPr/>
          </p:nvSpPr>
          <p:spPr>
            <a:xfrm>
              <a:off x="943797" y="317818"/>
              <a:ext cx="1761794" cy="934045"/>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01</a:t>
              </a:r>
              <a:endParaRPr kumimoji="0" lang="zh-CN" altLang="en-US"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3" name="TextBox 2"/>
          <p:cNvSpPr txBox="1"/>
          <p:nvPr/>
        </p:nvSpPr>
        <p:spPr>
          <a:xfrm>
            <a:off x="1434905" y="239151"/>
            <a:ext cx="9326880" cy="584775"/>
          </a:xfrm>
          <a:prstGeom prst="rect">
            <a:avLst/>
          </a:prstGeom>
          <a:noFill/>
        </p:spPr>
        <p:txBody>
          <a:bodyPr wrap="square" rtlCol="0">
            <a:spAutoFit/>
          </a:bodyPr>
          <a:lstStyle/>
          <a:p>
            <a:r>
              <a:rPr lang="en-US" sz="3200" b="1">
                <a:solidFill>
                  <a:srgbClr val="D7663A"/>
                </a:solidFill>
                <a:latin typeface="Times New Roman" panose="02020603050405020304" pitchFamily="18" charset="0"/>
                <a:cs typeface="Times New Roman" panose="02020603050405020304" pitchFamily="18" charset="0"/>
              </a:rPr>
              <a:t>Hoàn cảnh ra đời của Đảng Cộng sản Việt Nam</a:t>
            </a:r>
          </a:p>
        </p:txBody>
      </p:sp>
      <p:sp>
        <p:nvSpPr>
          <p:cNvPr id="2" name="TextBox 1"/>
          <p:cNvSpPr txBox="1"/>
          <p:nvPr/>
        </p:nvSpPr>
        <p:spPr>
          <a:xfrm>
            <a:off x="1624083" y="1215915"/>
            <a:ext cx="7806519" cy="584775"/>
          </a:xfrm>
          <a:prstGeom prst="rect">
            <a:avLst/>
          </a:prstGeom>
          <a:noFill/>
        </p:spPr>
        <p:txBody>
          <a:bodyPr wrap="square" rtlCol="0">
            <a:spAutoFit/>
          </a:bodyPr>
          <a:lstStyle/>
          <a:p>
            <a:r>
              <a:rPr lang="en-US" sz="3200" b="1" i="1">
                <a:latin typeface="Times New Roman" panose="02020603050405020304" pitchFamily="18" charset="0"/>
                <a:cs typeface="Times New Roman" panose="02020603050405020304" pitchFamily="18" charset="0"/>
              </a:rPr>
              <a:t>Quan sát video và cho biết:</a:t>
            </a:r>
          </a:p>
        </p:txBody>
      </p:sp>
      <p:sp>
        <p:nvSpPr>
          <p:cNvPr id="4" name="TextBox 3"/>
          <p:cNvSpPr txBox="1"/>
          <p:nvPr/>
        </p:nvSpPr>
        <p:spPr>
          <a:xfrm>
            <a:off x="1624083" y="1924334"/>
            <a:ext cx="9498842" cy="954107"/>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Từ tháng 6 đến tháng 9 năm 1929, Việt Nam lần lượt ra đời mấy tổ chức cộng sản? Hãy nêu tên những tổ chức đó.</a:t>
            </a:r>
          </a:p>
        </p:txBody>
      </p:sp>
      <p:pic>
        <p:nvPicPr>
          <p:cNvPr id="10" name="Picture 9"/>
          <p:cNvPicPr>
            <a:picLocks noChangeAspect="1"/>
          </p:cNvPicPr>
          <p:nvPr/>
        </p:nvPicPr>
        <p:blipFill rotWithShape="1">
          <a:blip r:embed="rId3">
            <a:extLst>
              <a:ext uri="{BEBA8EAE-BF5A-486C-A8C5-ECC9F3942E4B}">
                <a14:imgProps xmlns:a14="http://schemas.microsoft.com/office/drawing/2010/main">
                  <a14:imgLayer r:embed="rId4">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693784" y="3732071"/>
            <a:ext cx="2163477" cy="3271140"/>
          </a:xfrm>
          <a:prstGeom prst="rect">
            <a:avLst/>
          </a:prstGeom>
        </p:spPr>
      </p:pic>
      <p:pic>
        <p:nvPicPr>
          <p:cNvPr id="11" name="Picture 10"/>
          <p:cNvPicPr>
            <a:picLocks noChangeAspect="1"/>
          </p:cNvPicPr>
          <p:nvPr/>
        </p:nvPicPr>
        <p:blipFill>
          <a:blip r:embed="rId5">
            <a:extLst>
              <a:ext uri="{BEBA8EAE-BF5A-486C-A8C5-ECC9F3942E4B}">
                <a14:imgProps xmlns:a14="http://schemas.microsoft.com/office/drawing/2010/main">
                  <a14:imgLayer r:embed="rId6">
                    <a14:imgEffect>
                      <a14:backgroundRemoval t="0" b="95059" l="10000" r="90000"/>
                    </a14:imgEffect>
                  </a14:imgLayer>
                </a14:imgProps>
              </a:ext>
              <a:ext uri="{28A0092B-C50C-407E-A947-70E740481C1C}">
                <a14:useLocalDpi xmlns:a14="http://schemas.microsoft.com/office/drawing/2010/main" val="0"/>
              </a:ext>
            </a:extLst>
          </a:blip>
          <a:stretch>
            <a:fillRect/>
          </a:stretch>
        </p:blipFill>
        <p:spPr>
          <a:xfrm>
            <a:off x="9430602" y="4120110"/>
            <a:ext cx="2247771" cy="2989535"/>
          </a:xfrm>
          <a:prstGeom prst="rect">
            <a:avLst/>
          </a:prstGeom>
        </p:spPr>
      </p:pic>
      <p:pic>
        <p:nvPicPr>
          <p:cNvPr id="13" name="Picture 12"/>
          <p:cNvPicPr>
            <a:picLocks noChangeAspect="1"/>
          </p:cNvPicPr>
          <p:nvPr/>
        </p:nvPicPr>
        <p:blipFill rotWithShape="1">
          <a:blip r:embed="rId7">
            <a:extLst>
              <a:ext uri="{28A0092B-C50C-407E-A947-70E740481C1C}">
                <a14:useLocalDpi xmlns:a14="http://schemas.microsoft.com/office/drawing/2010/main" val="0"/>
              </a:ext>
            </a:extLst>
          </a:blip>
          <a:srcRect t="4184"/>
          <a:stretch/>
        </p:blipFill>
        <p:spPr>
          <a:xfrm>
            <a:off x="4728175" y="3176552"/>
            <a:ext cx="2735650" cy="3681448"/>
          </a:xfrm>
          <a:prstGeom prst="rect">
            <a:avLst/>
          </a:prstGeom>
        </p:spPr>
      </p:pic>
    </p:spTree>
    <p:extLst>
      <p:ext uri="{BB962C8B-B14F-4D97-AF65-F5344CB8AC3E}">
        <p14:creationId xmlns:p14="http://schemas.microsoft.com/office/powerpoint/2010/main" val="317729195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1000"/>
                            </p:stCondLst>
                            <p:childTnLst>
                              <p:par>
                                <p:cTn id="13" presetID="2" presetClass="entr" presetSubtype="2"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1+#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left)">
                                      <p:cBhvr>
                                        <p:cTn id="26" dur="500"/>
                                        <p:tgtEl>
                                          <p:spTgt spid="4"/>
                                        </p:tgtEl>
                                      </p:cBhvr>
                                    </p:animEffect>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par>
                          <p:cTn id="31" fill="hold">
                            <p:stCondLst>
                              <p:cond delay="1000"/>
                            </p:stCondLst>
                            <p:childTnLst>
                              <p:par>
                                <p:cTn id="32" presetID="2" presetClass="entr" presetSubtype="8"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additive="base">
                                        <p:cTn id="34" dur="500" fill="hold"/>
                                        <p:tgtEl>
                                          <p:spTgt spid="10"/>
                                        </p:tgtEl>
                                        <p:attrNameLst>
                                          <p:attrName>ppt_x</p:attrName>
                                        </p:attrNameLst>
                                      </p:cBhvr>
                                      <p:tavLst>
                                        <p:tav tm="0">
                                          <p:val>
                                            <p:strVal val="0-#ppt_w/2"/>
                                          </p:val>
                                        </p:tav>
                                        <p:tav tm="100000">
                                          <p:val>
                                            <p:strVal val="#ppt_x"/>
                                          </p:val>
                                        </p:tav>
                                      </p:tavLst>
                                    </p:anim>
                                    <p:anim calcmode="lin" valueType="num">
                                      <p:cBhvr additive="base">
                                        <p:cTn id="35" dur="500" fill="hold"/>
                                        <p:tgtEl>
                                          <p:spTgt spid="10"/>
                                        </p:tgtEl>
                                        <p:attrNameLst>
                                          <p:attrName>ppt_y</p:attrName>
                                        </p:attrNameLst>
                                      </p:cBhvr>
                                      <p:tavLst>
                                        <p:tav tm="0">
                                          <p:val>
                                            <p:strVal val="#ppt_y"/>
                                          </p:val>
                                        </p:tav>
                                        <p:tav tm="100000">
                                          <p:val>
                                            <p:strVal val="#ppt_y"/>
                                          </p:val>
                                        </p:tav>
                                      </p:tavLst>
                                    </p:anim>
                                  </p:childTnLst>
                                </p:cTn>
                              </p:par>
                            </p:childTnLst>
                          </p:cTn>
                        </p:par>
                        <p:par>
                          <p:cTn id="36" fill="hold">
                            <p:stCondLst>
                              <p:cond delay="1500"/>
                            </p:stCondLst>
                            <p:childTnLst>
                              <p:par>
                                <p:cTn id="37" presetID="2" presetClass="entr" presetSubtype="2" fill="hold" nodeType="after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1+#ppt_w/2"/>
                                          </p:val>
                                        </p:tav>
                                        <p:tav tm="100000">
                                          <p:val>
                                            <p:strVal val="#ppt_x"/>
                                          </p:val>
                                        </p:tav>
                                      </p:tavLst>
                                    </p:anim>
                                    <p:anim calcmode="lin" valueType="num">
                                      <p:cBhvr additive="base">
                                        <p:cTn id="40"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3" grpId="0"/>
      <p:bldP spid="2"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54549" y="729211"/>
            <a:ext cx="6877002" cy="369332"/>
          </a:xfrm>
          <a:prstGeom prst="rect">
            <a:avLst/>
          </a:prstGeom>
          <a:noFill/>
        </p:spPr>
        <p:txBody>
          <a:bodyPr wrap="square" rtlCol="0">
            <a:spAutoFit/>
          </a:bodyPr>
          <a:lstStyle/>
          <a:p>
            <a:r>
              <a:rPr lang="en-US"/>
              <a:t>Video về hoàn cảnh ra đời của Đảng Cộng sản Việt Nam</a:t>
            </a:r>
          </a:p>
        </p:txBody>
      </p:sp>
    </p:spTree>
    <p:extLst>
      <p:ext uri="{BB962C8B-B14F-4D97-AF65-F5344CB8AC3E}">
        <p14:creationId xmlns:p14="http://schemas.microsoft.com/office/powerpoint/2010/main" val="12740479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780</TotalTime>
  <Words>1117</Words>
  <Application>Microsoft Office PowerPoint</Application>
  <PresentationFormat>Widescreen</PresentationFormat>
  <Paragraphs>161</Paragraphs>
  <Slides>26</Slides>
  <Notes>17</Notes>
  <HiddenSlides>0</HiddenSlides>
  <MMClips>3</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26</vt:i4>
      </vt:variant>
    </vt:vector>
  </HeadingPairs>
  <TitlesOfParts>
    <vt:vector size="40" baseType="lpstr">
      <vt:lpstr>MS PGothic</vt:lpstr>
      <vt:lpstr>SimSun</vt:lpstr>
      <vt:lpstr>.VnTime</vt:lpstr>
      <vt:lpstr>Arial</vt:lpstr>
      <vt:lpstr>等线</vt:lpstr>
      <vt:lpstr>等线 Light</vt:lpstr>
      <vt:lpstr>HP001 4H</vt:lpstr>
      <vt:lpstr>Source Han Serif SC</vt:lpstr>
      <vt:lpstr>Times New Roman</vt:lpstr>
      <vt:lpstr>UTM Alberta Heavy</vt:lpstr>
      <vt:lpstr>UTM Cookies</vt:lpstr>
      <vt:lpstr>Verdana</vt:lpstr>
      <vt:lpstr>Wingdings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9Slide.vn</dc:subject>
  <dc:creator>HP</dc:creator>
  <dc:description>9Slide.vn</dc:description>
  <cp:lastModifiedBy>ADMIN</cp:lastModifiedBy>
  <cp:revision>68</cp:revision>
  <dcterms:created xsi:type="dcterms:W3CDTF">2019-05-28T06:54:44Z</dcterms:created>
  <dcterms:modified xsi:type="dcterms:W3CDTF">2023-06-10T02:52:55Z</dcterms:modified>
  <cp:category>9Slide.vn</cp:category>
</cp:coreProperties>
</file>