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tags/tag6.xml" ContentType="application/vnd.openxmlformats-officedocument.presentationml.tags+xml"/>
  <Override PartName="/ppt/tags/tag8.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Default Extension="mp4" ContentType="video/mp4"/>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Default Extension="wdp" ContentType="image/vnd.ms-photo"/>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Lst>
  <p:notesMasterIdLst>
    <p:notesMasterId r:id="rId42"/>
  </p:notesMasterIdLst>
  <p:sldIdLst>
    <p:sldId id="364" r:id="rId2"/>
    <p:sldId id="365" r:id="rId3"/>
    <p:sldId id="366" r:id="rId4"/>
    <p:sldId id="367" r:id="rId5"/>
    <p:sldId id="368" r:id="rId6"/>
    <p:sldId id="322" r:id="rId7"/>
    <p:sldId id="320" r:id="rId8"/>
    <p:sldId id="369" r:id="rId9"/>
    <p:sldId id="353" r:id="rId10"/>
    <p:sldId id="354" r:id="rId11"/>
    <p:sldId id="355" r:id="rId12"/>
    <p:sldId id="375" r:id="rId13"/>
    <p:sldId id="356" r:id="rId14"/>
    <p:sldId id="327" r:id="rId15"/>
    <p:sldId id="358" r:id="rId16"/>
    <p:sldId id="378" r:id="rId17"/>
    <p:sldId id="359" r:id="rId18"/>
    <p:sldId id="330" r:id="rId19"/>
    <p:sldId id="384" r:id="rId20"/>
    <p:sldId id="379" r:id="rId21"/>
    <p:sldId id="380" r:id="rId22"/>
    <p:sldId id="382" r:id="rId23"/>
    <p:sldId id="385" r:id="rId24"/>
    <p:sldId id="351" r:id="rId25"/>
    <p:sldId id="352" r:id="rId26"/>
    <p:sldId id="370" r:id="rId27"/>
    <p:sldId id="371" r:id="rId28"/>
    <p:sldId id="372" r:id="rId29"/>
    <p:sldId id="373" r:id="rId30"/>
    <p:sldId id="374" r:id="rId31"/>
    <p:sldId id="360" r:id="rId32"/>
    <p:sldId id="346" r:id="rId33"/>
    <p:sldId id="347" r:id="rId34"/>
    <p:sldId id="376" r:id="rId35"/>
    <p:sldId id="338" r:id="rId36"/>
    <p:sldId id="348" r:id="rId37"/>
    <p:sldId id="361" r:id="rId38"/>
    <p:sldId id="362" r:id="rId39"/>
    <p:sldId id="386" r:id="rId40"/>
    <p:sldId id="387" r:id="rId41"/>
  </p:sldIdLst>
  <p:sldSz cx="6858000" cy="5143500"/>
  <p:notesSz cx="6858000" cy="9144000"/>
  <p:embeddedFontLst>
    <p:embeddedFont>
      <p:font typeface="Calibri" pitchFamily="34" charset="0"/>
      <p:regular r:id="rId43"/>
      <p:bold r:id="rId44"/>
      <p:italic r:id="rId45"/>
      <p:boldItalic r:id="rId46"/>
    </p:embeddedFont>
    <p:embeddedFont>
      <p:font typeface="宋体" pitchFamily="2" charset="-122"/>
      <p:regular r:id="rId47"/>
    </p:embeddedFont>
    <p:embeddedFont>
      <p:font typeface="Microsoft YaHei" pitchFamily="34" charset="-122"/>
      <p:regular r:id="rId48"/>
      <p:bold r:id="rId49"/>
    </p:embeddedFont>
    <p:embeddedFont>
      <p:font typeface="Kalam" charset="0"/>
      <p:regular r:id="rId50"/>
      <p:bold r:id="rId51"/>
    </p:embeddedFont>
    <p:embeddedFont>
      <p:font typeface="HP001" pitchFamily="34" charset="0"/>
      <p:regular r:id="rId52"/>
    </p:embeddedFont>
    <p:embeddedFont>
      <p:font typeface="HP001 4 hàng" pitchFamily="34" charset="0"/>
      <p:regular r:id="rId53"/>
      <p:bold r:id="rId54"/>
    </p:embeddedFont>
    <p:embeddedFont>
      <p:font typeface=".VnCommercial Script" pitchFamily="34" charset="0"/>
      <p:italic r:id="rId55"/>
    </p:embeddedFont>
    <p:embeddedFont>
      <p:font typeface=".VnArial" pitchFamily="34" charset="0"/>
      <p:regular r:id="rId56"/>
      <p:bold r:id="rId57"/>
      <p:italic r:id="rId58"/>
      <p:boldItalic r:id="rId59"/>
    </p:embeddedFont>
    <p:embeddedFont>
      <p:font typeface="Montserrat"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BEE7FB"/>
    <a:srgbClr val="B7D574"/>
    <a:srgbClr val="7EA131"/>
    <a:srgbClr val="8AB036"/>
    <a:srgbClr val="F95D51"/>
    <a:srgbClr val="FB4C43"/>
    <a:srgbClr val="96C234"/>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98A10E9E-05DE-497A-B104-E80DA98F5660}">
  <a:tblStyle styleId="{98A10E9E-05DE-497A-B104-E80DA98F566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118" autoAdjust="0"/>
    <p:restoredTop sz="93506" autoAdjust="0"/>
  </p:normalViewPr>
  <p:slideViewPr>
    <p:cSldViewPr snapToGrid="0">
      <p:cViewPr varScale="1">
        <p:scale>
          <a:sx n="103" d="100"/>
          <a:sy n="103" d="100"/>
        </p:scale>
        <p:origin x="-1230" y="-90"/>
      </p:cViewPr>
      <p:guideLst>
        <p:guide orient="horz" pos="1620"/>
        <p:guide pos="216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openxmlformats.org/officeDocument/2006/relationships/font" Target="fonts/font2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font" Target="fonts/font15.fntdata"/><Relationship Id="rId61" Type="http://schemas.openxmlformats.org/officeDocument/2006/relationships/font" Target="fonts/font1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font" Target="fonts/font18.fntdata"/><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59" Type="http://schemas.openxmlformats.org/officeDocument/2006/relationships/font" Target="fonts/font17.fntdata"/><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2.fntdata"/><Relationship Id="rId62"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FB44ECD0-D379-44A2-9EDB-F6028B8A4804}" type="slidenum">
              <a:rPr lang="en-US" smtClean="0"/>
              <a:pPr/>
              <a:t>1</a:t>
            </a:fld>
            <a:endParaRPr lang="en-US"/>
          </a:p>
        </p:txBody>
      </p:sp>
    </p:spTree>
    <p:extLst>
      <p:ext uri="{BB962C8B-B14F-4D97-AF65-F5344CB8AC3E}">
        <p14:creationId xmlns:p14="http://schemas.microsoft.com/office/powerpoint/2010/main" xmlns="" val="4169872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21B2AA4F-B828-4D7C-AFD3-893933DAFCB4}" type="slidenum">
              <a:rPr lang="en-US" smtClean="0"/>
              <a:pPr/>
              <a:t>4</a:t>
            </a:fld>
            <a:endParaRPr lang="en-US"/>
          </a:p>
        </p:txBody>
      </p:sp>
    </p:spTree>
    <p:extLst>
      <p:ext uri="{BB962C8B-B14F-4D97-AF65-F5344CB8AC3E}">
        <p14:creationId xmlns="" xmlns:p14="http://schemas.microsoft.com/office/powerpoint/2010/main" val="1411649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ln/>
        </p:spPr>
        <p:txBody>
          <a:bodyPr/>
          <a:lstStyle/>
          <a:p>
            <a:r>
              <a:rPr lang="en-US" altLang="en-US" smtClean="0"/>
              <a:t>Quy trình viết A</a:t>
            </a:r>
          </a:p>
        </p:txBody>
      </p:sp>
      <p:sp>
        <p:nvSpPr>
          <p:cNvPr id="20484" name="Slide Number Placeholder 3"/>
          <p:cNvSpPr>
            <a:spLocks noGrp="1"/>
          </p:cNvSpPr>
          <p:nvPr>
            <p:ph type="sldNum" sz="quarter" idx="5"/>
          </p:nvPr>
        </p:nvSpPr>
        <p:spPr>
          <a:xfrm>
            <a:off x="3884613" y="8685213"/>
            <a:ext cx="2971800" cy="457200"/>
          </a:xfrm>
          <a:prstGeom prst="rect">
            <a:avLst/>
          </a:prstGeom>
          <a:noFill/>
        </p:spPr>
        <p:txBody>
          <a:bodyPr/>
          <a:lstStyle/>
          <a:p>
            <a:fld id="{C8B143B0-6124-41A3-9742-84C330FC54F9}" type="slidenum">
              <a:rPr lang="en-US" altLang="en-US">
                <a:cs typeface="Arial" charset="0"/>
              </a:rPr>
              <a:pPr/>
              <a:t>29</a:t>
            </a:fld>
            <a:endParaRPr lang="en-US" altLang="en-US">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p:spPr>
        <p:txBody>
          <a:bodyPr/>
          <a:lstStyle/>
          <a:p>
            <a:endParaRPr lang="en-US" altLang="en-US" smtClean="0"/>
          </a:p>
        </p:txBody>
      </p:sp>
      <p:sp>
        <p:nvSpPr>
          <p:cNvPr id="22532" name="Slide Number Placeholder 3"/>
          <p:cNvSpPr>
            <a:spLocks noGrp="1"/>
          </p:cNvSpPr>
          <p:nvPr>
            <p:ph type="sldNum" sz="quarter" idx="5"/>
          </p:nvPr>
        </p:nvSpPr>
        <p:spPr>
          <a:xfrm>
            <a:off x="3884613" y="8685213"/>
            <a:ext cx="2971800" cy="457200"/>
          </a:xfrm>
          <a:prstGeom prst="rect">
            <a:avLst/>
          </a:prstGeom>
          <a:noFill/>
        </p:spPr>
        <p:txBody>
          <a:bodyPr/>
          <a:lstStyle/>
          <a:p>
            <a:fld id="{27A41979-FA54-47FE-96D8-AB57AAA200ED}" type="slidenum">
              <a:rPr lang="en-US" altLang="en-US">
                <a:cs typeface="Arial" charset="0"/>
              </a:rPr>
              <a:pPr/>
              <a:t>30</a:t>
            </a:fld>
            <a:endParaRPr lang="en-US" altLang="en-US">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userDrawn="1">
  <p:cSld name="SECTION_HEADER">
    <p:spTree>
      <p:nvGrpSpPr>
        <p:cNvPr id="1" name="Shape 12"/>
        <p:cNvGrpSpPr/>
        <p:nvPr/>
      </p:nvGrpSpPr>
      <p:grpSpPr>
        <a:xfrm>
          <a:off x="0" y="0"/>
          <a:ext cx="0" cy="0"/>
          <a:chOff x="0" y="0"/>
          <a:chExt cx="0" cy="0"/>
        </a:xfrm>
      </p:grpSpPr>
      <p:sp>
        <p:nvSpPr>
          <p:cNvPr id="5" name="Rectangle 1"/>
          <p:cNvSpPr/>
          <p:nvPr userDrawn="1"/>
        </p:nvSpPr>
        <p:spPr>
          <a:xfrm>
            <a:off x="233932" y="194193"/>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userDrawn="1"/>
        </p:nvGrpSpPr>
        <p:grpSpPr>
          <a:xfrm>
            <a:off x="220782" y="1331119"/>
            <a:ext cx="6436810" cy="3602496"/>
            <a:chOff x="220782" y="1331119"/>
            <a:chExt cx="6436810" cy="3602496"/>
          </a:xfrm>
        </p:grpSpPr>
        <p:sp>
          <p:nvSpPr>
            <p:cNvPr id="17" name="Freeform 16"/>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p:cNvGrpSpPr/>
          <p:nvPr userDrawn="1"/>
        </p:nvGrpSpPr>
        <p:grpSpPr>
          <a:xfrm>
            <a:off x="282786" y="255821"/>
            <a:ext cx="1448294" cy="1448294"/>
            <a:chOff x="237072" y="234585"/>
            <a:chExt cx="1448294" cy="1448294"/>
          </a:xfrm>
        </p:grpSpPr>
        <p:sp>
          <p:nvSpPr>
            <p:cNvPr id="7" name="Oval 6"/>
            <p:cNvSpPr/>
            <p:nvPr/>
          </p:nvSpPr>
          <p:spPr>
            <a:xfrm>
              <a:off x="237072" y="234585"/>
              <a:ext cx="1448294" cy="1448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51674" y="248347"/>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689009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841772"/>
            <a:ext cx="5829300" cy="1790700"/>
          </a:xfrm>
        </p:spPr>
        <p:txBody>
          <a:bodyPr anchor="b"/>
          <a:lstStyle>
            <a:lvl1pPr algn="ctr">
              <a:defRPr sz="3800"/>
            </a:lvl1pPr>
          </a:lstStyle>
          <a:p>
            <a:r>
              <a:rPr lang="en-US"/>
              <a:t>Click to edit Master title style</a:t>
            </a:r>
            <a:endParaRPr lang="en-US" dirty="0"/>
          </a:p>
        </p:txBody>
      </p:sp>
      <p:sp>
        <p:nvSpPr>
          <p:cNvPr id="3" name="Subtitle 2"/>
          <p:cNvSpPr>
            <a:spLocks noGrp="1"/>
          </p:cNvSpPr>
          <p:nvPr>
            <p:ph type="subTitle" idx="1"/>
          </p:nvPr>
        </p:nvSpPr>
        <p:spPr>
          <a:xfrm>
            <a:off x="857250" y="2701528"/>
            <a:ext cx="5143500" cy="1241822"/>
          </a:xfrm>
        </p:spPr>
        <p:txBody>
          <a:bodyPr/>
          <a:lstStyle>
            <a:lvl1pPr marL="0" indent="0" algn="ctr">
              <a:buNone/>
              <a:defRPr sz="1500"/>
            </a:lvl1pPr>
            <a:lvl2pPr marL="288036" indent="0" algn="ctr">
              <a:buNone/>
              <a:defRPr sz="1300"/>
            </a:lvl2pPr>
            <a:lvl3pPr marL="576072" indent="0" algn="ctr">
              <a:buNone/>
              <a:defRPr sz="1100"/>
            </a:lvl3pPr>
            <a:lvl4pPr marL="864108" indent="0" algn="ctr">
              <a:buNone/>
              <a:defRPr sz="1000"/>
            </a:lvl4pPr>
            <a:lvl5pPr marL="1152144" indent="0" algn="ctr">
              <a:buNone/>
              <a:defRPr sz="1000"/>
            </a:lvl5pPr>
            <a:lvl6pPr marL="1440180" indent="0" algn="ctr">
              <a:buNone/>
              <a:defRPr sz="1000"/>
            </a:lvl6pPr>
            <a:lvl7pPr marL="1728216" indent="0" algn="ctr">
              <a:buNone/>
              <a:defRPr sz="1000"/>
            </a:lvl7pPr>
            <a:lvl8pPr marL="2016252" indent="0" algn="ctr">
              <a:buNone/>
              <a:defRPr sz="1000"/>
            </a:lvl8pPr>
            <a:lvl9pPr marL="2304288" indent="0" algn="ctr">
              <a:buNone/>
              <a:defRPr sz="1000"/>
            </a:lvl9pPr>
          </a:lstStyle>
          <a:p>
            <a:r>
              <a:rPr lang="en-US"/>
              <a:t>Click to edit Master subtitle style</a:t>
            </a:r>
            <a:endParaRPr lang="en-US" dirty="0"/>
          </a:p>
        </p:txBody>
      </p:sp>
      <p:sp>
        <p:nvSpPr>
          <p:cNvPr id="4" name="Date Placeholder 3"/>
          <p:cNvSpPr>
            <a:spLocks noGrp="1"/>
          </p:cNvSpPr>
          <p:nvPr>
            <p:ph type="dt" sz="half" idx="10"/>
          </p:nvPr>
        </p:nvSpPr>
        <p:spPr>
          <a:xfrm>
            <a:off x="471488" y="4767264"/>
            <a:ext cx="1543050" cy="273844"/>
          </a:xfrm>
          <a:prstGeom prst="rect">
            <a:avLst/>
          </a:prstGeom>
        </p:spPr>
        <p:txBody>
          <a:bodyPr lIns="57607" tIns="28804" rIns="57607" bIns="28804"/>
          <a:lstStyle/>
          <a:p>
            <a:fld id="{DA7268BB-C1B0-4A07-841E-B140DAEE97CE}" type="datetimeFigureOut">
              <a:rPr lang="en-US" smtClean="0"/>
              <a:pPr/>
              <a:t>9/6/2021</a:t>
            </a:fld>
            <a:endParaRPr lang="en-US"/>
          </a:p>
        </p:txBody>
      </p:sp>
      <p:sp>
        <p:nvSpPr>
          <p:cNvPr id="5" name="Footer Placeholder 4"/>
          <p:cNvSpPr>
            <a:spLocks noGrp="1"/>
          </p:cNvSpPr>
          <p:nvPr>
            <p:ph type="ftr" sz="quarter" idx="11"/>
          </p:nvPr>
        </p:nvSpPr>
        <p:spPr>
          <a:xfrm>
            <a:off x="2271713" y="4767264"/>
            <a:ext cx="2314575" cy="273844"/>
          </a:xfrm>
          <a:prstGeom prst="rect">
            <a:avLst/>
          </a:prstGeom>
        </p:spPr>
        <p:txBody>
          <a:bodyPr lIns="57607" tIns="28804" rIns="57607" bIns="28804"/>
          <a:lstStyle/>
          <a:p>
            <a:endParaRPr lang="en-US"/>
          </a:p>
        </p:txBody>
      </p:sp>
      <p:sp>
        <p:nvSpPr>
          <p:cNvPr id="6" name="Slide Number Placeholder 5"/>
          <p:cNvSpPr>
            <a:spLocks noGrp="1"/>
          </p:cNvSpPr>
          <p:nvPr>
            <p:ph type="sldNum" sz="quarter" idx="12"/>
          </p:nvPr>
        </p:nvSpPr>
        <p:spPr>
          <a:xfrm>
            <a:off x="4843463" y="4767264"/>
            <a:ext cx="1543050" cy="273844"/>
          </a:xfrm>
          <a:prstGeom prst="rect">
            <a:avLst/>
          </a:prstGeom>
        </p:spPr>
        <p:txBody>
          <a:bodyPr lIns="57607" tIns="28804" rIns="57607" bIns="28804"/>
          <a:lstStyle/>
          <a:p>
            <a:fld id="{9EDB716F-5A96-4A9A-BE33-5D9C969214D1}"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4" name="Picture 8" descr="nen1"/>
          <p:cNvPicPr>
            <a:picLocks noChangeAspect="1" noChangeArrowheads="1"/>
          </p:cNvPicPr>
          <p:nvPr userDrawn="1"/>
        </p:nvPicPr>
        <p:blipFill>
          <a:blip r:embed="rId2"/>
          <a:srcRect/>
          <a:stretch>
            <a:fillRect/>
          </a:stretch>
        </p:blipFill>
        <p:spPr bwMode="auto">
          <a:xfrm>
            <a:off x="26195" y="-11906"/>
            <a:ext cx="6803231" cy="5164931"/>
          </a:xfrm>
          <a:prstGeom prst="rect">
            <a:avLst/>
          </a:prstGeom>
          <a:noFill/>
          <a:ln w="9525">
            <a:noFill/>
            <a:miter lim="800000"/>
            <a:headEnd/>
            <a:tailEnd/>
          </a:ln>
        </p:spPr>
      </p:pic>
      <p:pic>
        <p:nvPicPr>
          <p:cNvPr id="5" name="Picture 9" descr="Picture4"/>
          <p:cNvPicPr>
            <a:picLocks noChangeAspect="1" noChangeArrowheads="1"/>
          </p:cNvPicPr>
          <p:nvPr userDrawn="1"/>
        </p:nvPicPr>
        <p:blipFill>
          <a:blip r:embed="rId3"/>
          <a:srcRect/>
          <a:stretch>
            <a:fillRect/>
          </a:stretch>
        </p:blipFill>
        <p:spPr bwMode="auto">
          <a:xfrm>
            <a:off x="2391967" y="91680"/>
            <a:ext cx="540544" cy="363140"/>
          </a:xfrm>
          <a:prstGeom prst="rect">
            <a:avLst/>
          </a:prstGeom>
          <a:noFill/>
          <a:ln w="9525">
            <a:noFill/>
            <a:miter lim="800000"/>
            <a:headEnd/>
            <a:tailEnd/>
          </a:ln>
        </p:spPr>
      </p:pic>
      <p:sp>
        <p:nvSpPr>
          <p:cNvPr id="2" name="Title 1"/>
          <p:cNvSpPr>
            <a:spLocks noGrp="1"/>
          </p:cNvSpPr>
          <p:nvPr>
            <p:ph type="title"/>
          </p:nvPr>
        </p:nvSpPr>
        <p:spPr>
          <a:xfrm>
            <a:off x="342900" y="205979"/>
            <a:ext cx="6172200" cy="85725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342900" y="1200151"/>
            <a:ext cx="6172200" cy="339447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823068966"/>
      </p:ext>
    </p:extLst>
  </p:cSld>
  <p:clrMapOvr>
    <a:masterClrMapping/>
  </p:clrMapOvr>
  <mc:AlternateContent xmlns:mc="http://schemas.openxmlformats.org/markup-compatibility/2006">
    <mc:Choice xmlns=""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 xmlns:p14="http://schemas.microsoft.com/office/powerpoint/2010/main" val="2653321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51"/>
        <p:cNvGrpSpPr/>
        <p:nvPr/>
      </p:nvGrpSpPr>
      <p:grpSpPr>
        <a:xfrm>
          <a:off x="0" y="0"/>
          <a:ext cx="0" cy="0"/>
          <a:chOff x="0" y="0"/>
          <a:chExt cx="0" cy="0"/>
        </a:xfrm>
      </p:grpSpPr>
      <p:sp>
        <p:nvSpPr>
          <p:cNvPr id="12" name="Rectangle 1"/>
          <p:cNvSpPr/>
          <p:nvPr userDrawn="1"/>
        </p:nvSpPr>
        <p:spPr>
          <a:xfrm>
            <a:off x="233932" y="174940"/>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userDrawn="1"/>
        </p:nvGrpSpPr>
        <p:grpSpPr>
          <a:xfrm>
            <a:off x="211054" y="1321594"/>
            <a:ext cx="6436810" cy="3602496"/>
            <a:chOff x="220782" y="1331119"/>
            <a:chExt cx="6436810" cy="3602496"/>
          </a:xfrm>
        </p:grpSpPr>
        <p:sp>
          <p:nvSpPr>
            <p:cNvPr id="18" name="Freeform 17"/>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userDrawn="1"/>
        </p:nvGrpSpPr>
        <p:grpSpPr>
          <a:xfrm>
            <a:off x="282786" y="255821"/>
            <a:ext cx="1448294" cy="1448294"/>
            <a:chOff x="237072" y="234585"/>
            <a:chExt cx="1448294" cy="1448294"/>
          </a:xfrm>
        </p:grpSpPr>
        <p:sp>
          <p:nvSpPr>
            <p:cNvPr id="14" name="Oval 13"/>
            <p:cNvSpPr/>
            <p:nvPr/>
          </p:nvSpPr>
          <p:spPr>
            <a:xfrm>
              <a:off x="237072" y="234585"/>
              <a:ext cx="1448294" cy="1448294"/>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254348"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 xmlns:p14="http://schemas.microsoft.com/office/powerpoint/2010/main" val="2440720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 xmlns:p14="http://schemas.microsoft.com/office/powerpoint/2010/main" val="3737639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51"/>
        <p:cNvGrpSpPr/>
        <p:nvPr/>
      </p:nvGrpSpPr>
      <p:grpSpPr>
        <a:xfrm>
          <a:off x="0" y="0"/>
          <a:ext cx="0" cy="0"/>
          <a:chOff x="0" y="0"/>
          <a:chExt cx="0" cy="0"/>
        </a:xfrm>
      </p:grpSpPr>
      <p:sp>
        <p:nvSpPr>
          <p:cNvPr id="3" name="Rectangle 1"/>
          <p:cNvSpPr/>
          <p:nvPr userDrawn="1"/>
        </p:nvSpPr>
        <p:spPr>
          <a:xfrm>
            <a:off x="233932" y="174940"/>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userDrawn="1"/>
        </p:nvGrpSpPr>
        <p:grpSpPr>
          <a:xfrm>
            <a:off x="211054" y="1321594"/>
            <a:ext cx="6436810" cy="3602496"/>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userDrawn="1"/>
        </p:nvGrpSpPr>
        <p:grpSpPr>
          <a:xfrm>
            <a:off x="282786" y="255821"/>
            <a:ext cx="1448294" cy="1448294"/>
            <a:chOff x="237072" y="234585"/>
            <a:chExt cx="1448294" cy="1448294"/>
          </a:xfrm>
        </p:grpSpPr>
        <p:sp>
          <p:nvSpPr>
            <p:cNvPr id="9" name="Oval 8"/>
            <p:cNvSpPr/>
            <p:nvPr/>
          </p:nvSpPr>
          <p:spPr>
            <a:xfrm>
              <a:off x="237072" y="234585"/>
              <a:ext cx="1448294" cy="1448294"/>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44823" y="242721"/>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 xmlns:p14="http://schemas.microsoft.com/office/powerpoint/2010/main" val="1676365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 xmlns:p14="http://schemas.microsoft.com/office/powerpoint/2010/main" val="3803959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51"/>
        <p:cNvGrpSpPr/>
        <p:nvPr/>
      </p:nvGrpSpPr>
      <p:grpSpPr>
        <a:xfrm>
          <a:off x="0" y="0"/>
          <a:ext cx="0" cy="0"/>
          <a:chOff x="0" y="0"/>
          <a:chExt cx="0" cy="0"/>
        </a:xfrm>
      </p:grpSpPr>
      <p:sp>
        <p:nvSpPr>
          <p:cNvPr id="3" name="Rectangle 1"/>
          <p:cNvSpPr/>
          <p:nvPr userDrawn="1"/>
        </p:nvSpPr>
        <p:spPr>
          <a:xfrm>
            <a:off x="233932" y="174940"/>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8AB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userDrawn="1"/>
        </p:nvGrpSpPr>
        <p:grpSpPr>
          <a:xfrm>
            <a:off x="211054" y="1321594"/>
            <a:ext cx="6436810" cy="3602496"/>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userDrawn="1"/>
        </p:nvGrpSpPr>
        <p:grpSpPr>
          <a:xfrm>
            <a:off x="282786" y="255821"/>
            <a:ext cx="1448294" cy="1448294"/>
            <a:chOff x="237072" y="234585"/>
            <a:chExt cx="1448294" cy="1448294"/>
          </a:xfrm>
        </p:grpSpPr>
        <p:sp>
          <p:nvSpPr>
            <p:cNvPr id="9" name="Oval 8"/>
            <p:cNvSpPr/>
            <p:nvPr/>
          </p:nvSpPr>
          <p:spPr>
            <a:xfrm>
              <a:off x="237072" y="234585"/>
              <a:ext cx="1448294" cy="1448294"/>
            </a:xfrm>
            <a:prstGeom prst="ellipse">
              <a:avLst/>
            </a:prstGeom>
            <a:solidFill>
              <a:srgbClr val="B7D5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44823"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 xmlns:p14="http://schemas.microsoft.com/office/powerpoint/2010/main" val="3996480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 xmlns:p14="http://schemas.microsoft.com/office/powerpoint/2010/main" val="2415025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 xmlns:p14="http://schemas.microsoft.com/office/powerpoint/2010/main" val="1844000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34919" y="539500"/>
            <a:ext cx="5788125" cy="4782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800"/>
              <a:buFont typeface="Kalam"/>
              <a:buNone/>
              <a:defRPr sz="2800" b="1">
                <a:solidFill>
                  <a:schemeClr val="dk1"/>
                </a:solidFill>
                <a:latin typeface="Kalam"/>
                <a:ea typeface="Kalam"/>
                <a:cs typeface="Kalam"/>
                <a:sym typeface="Kala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534956" y="1187600"/>
            <a:ext cx="5788125"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
        <p:nvSpPr>
          <p:cNvPr id="2" name="Rectangle 1">
            <a:extLst>
              <a:ext uri="{FF2B5EF4-FFF2-40B4-BE49-F238E27FC236}">
                <a16:creationId xmlns="" xmlns:a16="http://schemas.microsoft.com/office/drawing/2014/main" id="{67ACCE60-7EFD-41A3-AF84-6A418BAD7F89}"/>
              </a:ext>
            </a:extLst>
          </p:cNvPr>
          <p:cNvSpPr/>
          <p:nvPr userDrawn="1"/>
        </p:nvSpPr>
        <p:spPr>
          <a:xfrm>
            <a:off x="4710102" y="4875876"/>
            <a:ext cx="1612942" cy="215444"/>
          </a:xfrm>
          <a:prstGeom prst="rect">
            <a:avLst/>
          </a:prstGeom>
        </p:spPr>
        <p:txBody>
          <a:bodyPr wrap="none">
            <a:spAutoFit/>
          </a:body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cSld>
  <p:clrMap bg1="lt1" tx1="dk1" bg2="dk2" tx2="lt2" accent1="accent1" accent2="accent2" accent3="accent3" accent4="accent4" accent5="accent5" accent6="accent6" hlink="hlink" folHlink="folHlink"/>
  <p:sldLayoutIdLst>
    <p:sldLayoutId id="2147483649" r:id="rId1"/>
    <p:sldLayoutId id="2147483690" r:id="rId2"/>
    <p:sldLayoutId id="2147483685" r:id="rId3"/>
    <p:sldLayoutId id="2147483691" r:id="rId4"/>
    <p:sldLayoutId id="2147483687" r:id="rId5"/>
    <p:sldLayoutId id="2147483692" r:id="rId6"/>
    <p:sldLayoutId id="2147483686" r:id="rId7"/>
    <p:sldLayoutId id="2147483693" r:id="rId8"/>
    <p:sldLayoutId id="2147483688" r:id="rId9"/>
    <p:sldLayoutId id="2147483694" r:id="rId10"/>
    <p:sldLayoutId id="2147483695" r:id="rId11"/>
    <p:sldLayoutId id="2147483696" r:id="rId12"/>
    <p:sldLayoutId id="2147483697"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microsoft.com/office/2007/relationships/hdphoto" Target="../media/hdphoto4.wdp"/><Relationship Id="rId7"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6.png"/><Relationship Id="rId1" Type="http://schemas.openxmlformats.org/officeDocument/2006/relationships/slideLayout" Target="../slideLayouts/slideLayout9.xml"/><Relationship Id="rId5" Type="http://schemas.openxmlformats.org/officeDocument/2006/relationships/image" Target="../media/image21.pn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ags" Target="../tags/tag4.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2.png"/><Relationship Id="rId1" Type="http://schemas.openxmlformats.org/officeDocument/2006/relationships/slideLayout" Target="../slideLayouts/slideLayout9.xml"/><Relationship Id="rId5" Type="http://schemas.microsoft.com/office/2007/relationships/hdphoto" Target="../media/hdphoto7.wdp"/><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ags" Target="../tags/tag5.xml"/><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image" Target="../media/image31.jpeg"/><Relationship Id="rId5" Type="http://schemas.openxmlformats.org/officeDocument/2006/relationships/image" Target="../media/image30.png"/><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eg"/></Relationships>
</file>

<file path=ppt/slides/_rels/slide2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jpeg"/><Relationship Id="rId7" Type="http://schemas.openxmlformats.org/officeDocument/2006/relationships/image" Target="../media/image36.png"/><Relationship Id="rId2" Type="http://schemas.openxmlformats.org/officeDocument/2006/relationships/slideLayout" Target="../slideLayouts/slideLayout12.xml"/><Relationship Id="rId1" Type="http://schemas.openxmlformats.org/officeDocument/2006/relationships/audio" Target="file:///C:\Users\thai\Downloads\Music\170137.mp3" TargetMode="Externa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jpeg"/></Relationships>
</file>

<file path=ppt/slides/_rels/slide2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5.png"/><Relationship Id="rId7" Type="http://schemas.openxmlformats.org/officeDocument/2006/relationships/image" Target="../media/image34.jpeg"/><Relationship Id="rId2" Type="http://schemas.openxmlformats.org/officeDocument/2006/relationships/slideLayout" Target="../slideLayouts/slideLayout12.xml"/><Relationship Id="rId1" Type="http://schemas.openxmlformats.org/officeDocument/2006/relationships/audio" Target="file:///C:\Users\thai\Downloads\Music\168317.mp3" TargetMode="Externa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microsoft.com/office/2007/relationships/media" Target="../media/media1.mp4"/><Relationship Id="rId2" Type="http://schemas.openxmlformats.org/officeDocument/2006/relationships/slideLayout" Target="../slideLayouts/slideLayout9.xml"/><Relationship Id="rId1" Type="http://schemas.openxmlformats.org/officeDocument/2006/relationships/video" Target="NULL" TargetMode="External"/><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ags" Target="../tags/tag8.xml"/><Relationship Id="rId5" Type="http://schemas.openxmlformats.org/officeDocument/2006/relationships/image" Target="../media/image40.png"/><Relationship Id="rId4" Type="http://schemas.microsoft.com/office/2007/relationships/hdphoto" Target="../media/hdphoto2.wdp"/></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ags" Target="../tags/tag9.xml"/><Relationship Id="rId5" Type="http://schemas.openxmlformats.org/officeDocument/2006/relationships/image" Target="../media/image41.png"/><Relationship Id="rId4" Type="http://schemas.microsoft.com/office/2007/relationships/hdphoto" Target="../media/hdphoto2.wdp"/></Relationships>
</file>

<file path=ppt/slides/_rels/slide3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1.xml"/><Relationship Id="rId1" Type="http://schemas.openxmlformats.org/officeDocument/2006/relationships/tags" Target="../tags/tag10.xml"/><Relationship Id="rId4" Type="http://schemas.openxmlformats.org/officeDocument/2006/relationships/image" Target="../media/image43.jpeg"/></Relationships>
</file>

<file path=ppt/slides/_rels/slide36.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44.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44.png"/><Relationship Id="rId1" Type="http://schemas.openxmlformats.org/officeDocument/2006/relationships/slideLayout" Target="../slideLayouts/slideLayout9.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3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11.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ags" Target="../tags/tag2.xml"/><Relationship Id="rId6" Type="http://schemas.microsoft.com/office/2007/relationships/hdphoto" Target="../media/hdphoto3.wdp"/><Relationship Id="rId5" Type="http://schemas.openxmlformats.org/officeDocument/2006/relationships/image" Target="../media/image13.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microsoft.com/office/2007/relationships/hdphoto" Target="../media/hdphoto4.wdp"/><Relationship Id="rId7"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9.xml"/><Relationship Id="rId6" Type="http://schemas.microsoft.com/office/2007/relationships/hdphoto" Target="../media/hdphoto5.wdp"/><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7"/>
          <p:cNvPicPr>
            <a:picLocks noChangeAspect="1"/>
          </p:cNvPicPr>
          <p:nvPr/>
        </p:nvPicPr>
        <p:blipFill>
          <a:blip r:embed="rId3">
            <a:extLst>
              <a:ext uri="{28A0092B-C50C-407E-A947-70E740481C1C}">
                <a14:useLocalDpi xmlns:a14="http://schemas.microsoft.com/office/drawing/2010/main" xmlns=""/>
              </a:ext>
            </a:extLst>
          </a:blip>
          <a:stretch>
            <a:fillRect/>
          </a:stretch>
        </p:blipFill>
        <p:spPr>
          <a:xfrm>
            <a:off x="-9812" y="2383986"/>
            <a:ext cx="6867812" cy="2759515"/>
          </a:xfrm>
          <a:prstGeom prst="rect">
            <a:avLst/>
          </a:prstGeom>
        </p:spPr>
      </p:pic>
      <p:pic>
        <p:nvPicPr>
          <p:cNvPr id="3" name="1"/>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16623" y="1848755"/>
            <a:ext cx="2759837" cy="2985618"/>
          </a:xfrm>
          <a:prstGeom prst="rect">
            <a:avLst/>
          </a:prstGeom>
        </p:spPr>
      </p:pic>
      <p:pic>
        <p:nvPicPr>
          <p:cNvPr id="4" name="19"/>
          <p:cNvPicPr>
            <a:picLocks noChangeAspect="1"/>
          </p:cNvPicPr>
          <p:nvPr/>
        </p:nvPicPr>
        <p:blipFill>
          <a:blip r:embed="rId5" cstate="screen">
            <a:extLst>
              <a:ext uri="{28A0092B-C50C-407E-A947-70E740481C1C}">
                <a14:useLocalDpi xmlns:a14="http://schemas.microsoft.com/office/drawing/2010/main" xmlns=""/>
              </a:ext>
            </a:extLst>
          </a:blip>
          <a:stretch>
            <a:fillRect/>
          </a:stretch>
        </p:blipFill>
        <p:spPr>
          <a:xfrm flipH="1">
            <a:off x="4805902" y="3173241"/>
            <a:ext cx="2122554" cy="2028885"/>
          </a:xfrm>
          <a:prstGeom prst="rect">
            <a:avLst/>
          </a:prstGeom>
        </p:spPr>
      </p:pic>
      <p:pic>
        <p:nvPicPr>
          <p:cNvPr id="5" name="55">
            <a:extLst>
              <a:ext uri="{FF2B5EF4-FFF2-40B4-BE49-F238E27FC236}">
                <a16:creationId xmlns:a16="http://schemas.microsoft.com/office/drawing/2014/main" xmlns="" id="{922D7C20-53C1-440C-A4D7-3834D810F5C4}"/>
              </a:ext>
            </a:extLst>
          </p:cNvPr>
          <p:cNvPicPr>
            <a:picLocks noChangeAspect="1"/>
          </p:cNvPicPr>
          <p:nvPr/>
        </p:nvPicPr>
        <p:blipFill rotWithShape="1">
          <a:blip r:embed="rId6" cstate="screen">
            <a:extLst>
              <a:ext uri="{28A0092B-C50C-407E-A947-70E740481C1C}">
                <a14:useLocalDpi xmlns:a14="http://schemas.microsoft.com/office/drawing/2010/main" xmlns=""/>
              </a:ext>
            </a:extLst>
          </a:blip>
          <a:srcRect/>
          <a:stretch/>
        </p:blipFill>
        <p:spPr>
          <a:xfrm>
            <a:off x="519746" y="286848"/>
            <a:ext cx="5514311" cy="2284903"/>
          </a:xfrm>
          <a:prstGeom prst="rect">
            <a:avLst/>
          </a:prstGeom>
        </p:spPr>
      </p:pic>
      <p:grpSp>
        <p:nvGrpSpPr>
          <p:cNvPr id="7" name="57">
            <a:extLst>
              <a:ext uri="{FF2B5EF4-FFF2-40B4-BE49-F238E27FC236}">
                <a16:creationId xmlns:a16="http://schemas.microsoft.com/office/drawing/2014/main" xmlns="" id="{5C3F0EA5-D3AA-4CCB-8053-CA26C4C18711}"/>
              </a:ext>
            </a:extLst>
          </p:cNvPr>
          <p:cNvGrpSpPr/>
          <p:nvPr/>
        </p:nvGrpSpPr>
        <p:grpSpPr>
          <a:xfrm>
            <a:off x="3800711" y="2377291"/>
            <a:ext cx="452351" cy="280919"/>
            <a:chOff x="217691" y="6414967"/>
            <a:chExt cx="804180" cy="374559"/>
          </a:xfrm>
        </p:grpSpPr>
        <p:grpSp>
          <p:nvGrpSpPr>
            <p:cNvPr id="8" name="Group 4">
              <a:extLst>
                <a:ext uri="{FF2B5EF4-FFF2-40B4-BE49-F238E27FC236}">
                  <a16:creationId xmlns:a16="http://schemas.microsoft.com/office/drawing/2014/main" xmlns="" id="{0551CF28-A1CE-4253-9E51-49015C981594}"/>
                </a:ext>
              </a:extLst>
            </p:cNvPr>
            <p:cNvGrpSpPr>
              <a:grpSpLocks noChangeAspect="1"/>
            </p:cNvGrpSpPr>
            <p:nvPr/>
          </p:nvGrpSpPr>
          <p:grpSpPr bwMode="auto">
            <a:xfrm>
              <a:off x="217691" y="6414967"/>
              <a:ext cx="443922" cy="374559"/>
              <a:chOff x="3746" y="2079"/>
              <a:chExt cx="192" cy="162"/>
            </a:xfrm>
            <a:solidFill>
              <a:srgbClr val="A5CB01"/>
            </a:solidFill>
          </p:grpSpPr>
          <p:sp>
            <p:nvSpPr>
              <p:cNvPr id="14" name="Freeform 5">
                <a:extLst>
                  <a:ext uri="{FF2B5EF4-FFF2-40B4-BE49-F238E27FC236}">
                    <a16:creationId xmlns:a16="http://schemas.microsoft.com/office/drawing/2014/main" xmlns="" id="{3D183A1A-DE17-4CF6-BCB4-F3838E8F0E33}"/>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576072">
                  <a:buClrTx/>
                  <a:defRPr/>
                </a:pPr>
                <a:endParaRPr lang="zh-CN" altLang="en-US" sz="1100" kern="1200" dirty="0">
                  <a:latin typeface="Calibri" panose="020F0502020204030204"/>
                  <a:ea typeface="等线" panose="02010600030101010101" pitchFamily="2" charset="-122"/>
                  <a:cs typeface="+mn-ea"/>
                  <a:sym typeface="+mn-lt"/>
                </a:endParaRPr>
              </a:p>
            </p:txBody>
          </p:sp>
          <p:sp>
            <p:nvSpPr>
              <p:cNvPr id="15" name="Freeform 6">
                <a:extLst>
                  <a:ext uri="{FF2B5EF4-FFF2-40B4-BE49-F238E27FC236}">
                    <a16:creationId xmlns:a16="http://schemas.microsoft.com/office/drawing/2014/main" xmlns="" id="{3E7CCA13-12E3-434E-869F-2195DDDEE7ED}"/>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576072">
                  <a:buClrTx/>
                  <a:defRPr/>
                </a:pPr>
                <a:endParaRPr lang="zh-CN" altLang="en-US" sz="1100" kern="1200" dirty="0">
                  <a:latin typeface="Calibri" panose="020F0502020204030204"/>
                  <a:ea typeface="等线" panose="02010600030101010101" pitchFamily="2" charset="-122"/>
                  <a:cs typeface="+mn-ea"/>
                  <a:sym typeface="+mn-lt"/>
                </a:endParaRPr>
              </a:p>
            </p:txBody>
          </p:sp>
          <p:sp>
            <p:nvSpPr>
              <p:cNvPr id="16" name="Freeform 7">
                <a:extLst>
                  <a:ext uri="{FF2B5EF4-FFF2-40B4-BE49-F238E27FC236}">
                    <a16:creationId xmlns:a16="http://schemas.microsoft.com/office/drawing/2014/main" xmlns="" id="{33D8A7C5-FD9F-4540-A37A-9BC58CCAAA73}"/>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576072">
                  <a:buClrTx/>
                  <a:defRPr/>
                </a:pPr>
                <a:endParaRPr lang="zh-CN" altLang="en-US" sz="1100" kern="1200" dirty="0">
                  <a:latin typeface="Calibri" panose="020F0502020204030204"/>
                  <a:ea typeface="等线" panose="02010600030101010101" pitchFamily="2" charset="-122"/>
                  <a:cs typeface="+mn-ea"/>
                  <a:sym typeface="+mn-lt"/>
                </a:endParaRPr>
              </a:p>
            </p:txBody>
          </p:sp>
          <p:sp>
            <p:nvSpPr>
              <p:cNvPr id="17" name="Freeform 8">
                <a:extLst>
                  <a:ext uri="{FF2B5EF4-FFF2-40B4-BE49-F238E27FC236}">
                    <a16:creationId xmlns:a16="http://schemas.microsoft.com/office/drawing/2014/main" xmlns="" id="{1DB4A1D3-3461-4F23-9060-242E6596F3E5}"/>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576072">
                  <a:buClrTx/>
                  <a:defRPr/>
                </a:pPr>
                <a:endParaRPr lang="zh-CN" altLang="en-US" sz="1100" kern="1200" dirty="0">
                  <a:latin typeface="Calibri" panose="020F0502020204030204"/>
                  <a:ea typeface="等线" panose="02010600030101010101" pitchFamily="2" charset="-122"/>
                  <a:cs typeface="+mn-ea"/>
                  <a:sym typeface="+mn-lt"/>
                </a:endParaRPr>
              </a:p>
            </p:txBody>
          </p:sp>
        </p:grpSp>
        <p:grpSp>
          <p:nvGrpSpPr>
            <p:cNvPr id="9" name="Group 4">
              <a:extLst>
                <a:ext uri="{FF2B5EF4-FFF2-40B4-BE49-F238E27FC236}">
                  <a16:creationId xmlns:a16="http://schemas.microsoft.com/office/drawing/2014/main" xmlns="" id="{D339A026-D097-41CE-B0D6-382C26DE3F8D}"/>
                </a:ext>
              </a:extLst>
            </p:cNvPr>
            <p:cNvGrpSpPr>
              <a:grpSpLocks noChangeAspect="1"/>
            </p:cNvGrpSpPr>
            <p:nvPr/>
          </p:nvGrpSpPr>
          <p:grpSpPr bwMode="auto">
            <a:xfrm>
              <a:off x="657417" y="6421203"/>
              <a:ext cx="364454" cy="307508"/>
              <a:chOff x="3746" y="2079"/>
              <a:chExt cx="192" cy="162"/>
            </a:xfrm>
            <a:solidFill>
              <a:srgbClr val="A5CB01"/>
            </a:solidFill>
          </p:grpSpPr>
          <p:sp>
            <p:nvSpPr>
              <p:cNvPr id="10" name="Freeform 5">
                <a:extLst>
                  <a:ext uri="{FF2B5EF4-FFF2-40B4-BE49-F238E27FC236}">
                    <a16:creationId xmlns:a16="http://schemas.microsoft.com/office/drawing/2014/main" xmlns="" id="{A458B4F9-0B31-4D97-AC09-B51F5A27E398}"/>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576072">
                  <a:buClrTx/>
                  <a:defRPr/>
                </a:pPr>
                <a:endParaRPr lang="zh-CN" altLang="en-US" sz="1100" kern="1200" dirty="0">
                  <a:latin typeface="Calibri" panose="020F0502020204030204"/>
                  <a:ea typeface="等线" panose="02010600030101010101" pitchFamily="2" charset="-122"/>
                  <a:cs typeface="+mn-ea"/>
                  <a:sym typeface="+mn-lt"/>
                </a:endParaRPr>
              </a:p>
            </p:txBody>
          </p:sp>
          <p:sp>
            <p:nvSpPr>
              <p:cNvPr id="11" name="Freeform 6">
                <a:extLst>
                  <a:ext uri="{FF2B5EF4-FFF2-40B4-BE49-F238E27FC236}">
                    <a16:creationId xmlns:a16="http://schemas.microsoft.com/office/drawing/2014/main" xmlns="" id="{21D0D1DB-9134-4688-B72B-70C6A58B1354}"/>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576072">
                  <a:buClrTx/>
                  <a:defRPr/>
                </a:pPr>
                <a:endParaRPr lang="zh-CN" altLang="en-US" sz="1100" kern="1200" dirty="0">
                  <a:latin typeface="Calibri" panose="020F0502020204030204"/>
                  <a:ea typeface="等线" panose="02010600030101010101" pitchFamily="2" charset="-122"/>
                  <a:cs typeface="+mn-ea"/>
                  <a:sym typeface="+mn-lt"/>
                </a:endParaRPr>
              </a:p>
            </p:txBody>
          </p:sp>
          <p:sp>
            <p:nvSpPr>
              <p:cNvPr id="12" name="Freeform 7">
                <a:extLst>
                  <a:ext uri="{FF2B5EF4-FFF2-40B4-BE49-F238E27FC236}">
                    <a16:creationId xmlns:a16="http://schemas.microsoft.com/office/drawing/2014/main" xmlns="" id="{C428B3BE-70C9-4AC9-A041-2D5B3E416C46}"/>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576072">
                  <a:buClrTx/>
                  <a:defRPr/>
                </a:pPr>
                <a:endParaRPr lang="zh-CN" altLang="en-US" sz="1100" kern="1200" dirty="0">
                  <a:latin typeface="Calibri" panose="020F0502020204030204"/>
                  <a:ea typeface="等线" panose="02010600030101010101" pitchFamily="2" charset="-122"/>
                  <a:cs typeface="+mn-ea"/>
                  <a:sym typeface="+mn-lt"/>
                </a:endParaRPr>
              </a:p>
            </p:txBody>
          </p:sp>
          <p:sp>
            <p:nvSpPr>
              <p:cNvPr id="13" name="Freeform 8">
                <a:extLst>
                  <a:ext uri="{FF2B5EF4-FFF2-40B4-BE49-F238E27FC236}">
                    <a16:creationId xmlns:a16="http://schemas.microsoft.com/office/drawing/2014/main" xmlns="" id="{531A955B-4989-44CB-BD2F-3F2E4662435D}"/>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576072">
                  <a:buClrTx/>
                  <a:defRPr/>
                </a:pPr>
                <a:endParaRPr lang="zh-CN" altLang="en-US" sz="1100" kern="1200" dirty="0">
                  <a:latin typeface="Calibri" panose="020F0502020204030204"/>
                  <a:ea typeface="等线" panose="02010600030101010101" pitchFamily="2" charset="-122"/>
                  <a:cs typeface="+mn-ea"/>
                  <a:sym typeface="+mn-lt"/>
                </a:endParaRPr>
              </a:p>
            </p:txBody>
          </p:sp>
        </p:grpSp>
      </p:grpSp>
      <p:pic>
        <p:nvPicPr>
          <p:cNvPr id="19" name="69"/>
          <p:cNvPicPr>
            <a:picLocks noChangeAspect="1"/>
          </p:cNvPicPr>
          <p:nvPr/>
        </p:nvPicPr>
        <p:blipFill>
          <a:blip r:embed="rId7" cstate="screen">
            <a:extLst>
              <a:ext uri="{28A0092B-C50C-407E-A947-70E740481C1C}">
                <a14:useLocalDpi xmlns:a14="http://schemas.microsoft.com/office/drawing/2010/main" xmlns=""/>
              </a:ext>
            </a:extLst>
          </a:blip>
          <a:stretch>
            <a:fillRect/>
          </a:stretch>
        </p:blipFill>
        <p:spPr>
          <a:xfrm>
            <a:off x="4062449" y="337980"/>
            <a:ext cx="2511748" cy="1746508"/>
          </a:xfrm>
          <a:prstGeom prst="rect">
            <a:avLst/>
          </a:prstGeom>
        </p:spPr>
      </p:pic>
      <p:sp>
        <p:nvSpPr>
          <p:cNvPr id="6" name="Rectangle 5">
            <a:extLst>
              <a:ext uri="{FF2B5EF4-FFF2-40B4-BE49-F238E27FC236}">
                <a16:creationId xmlns:a16="http://schemas.microsoft.com/office/drawing/2014/main" xmlns="" id="{3F90713A-6815-4BD0-86DE-AFB7213DCC70}"/>
              </a:ext>
            </a:extLst>
          </p:cNvPr>
          <p:cNvSpPr/>
          <p:nvPr/>
        </p:nvSpPr>
        <p:spPr>
          <a:xfrm>
            <a:off x="832398" y="671510"/>
            <a:ext cx="5266788" cy="981500"/>
          </a:xfrm>
          <a:prstGeom prst="rect">
            <a:avLst/>
          </a:prstGeom>
          <a:noFill/>
        </p:spPr>
        <p:txBody>
          <a:bodyPr wrap="none" lIns="57607" tIns="28804" rIns="57607" bIns="28804">
            <a:spAutoFit/>
          </a:bodyPr>
          <a:lstStyle/>
          <a:p>
            <a:pPr algn="ctr" defTabSz="576072">
              <a:buClrTx/>
              <a:defRPr/>
            </a:pPr>
            <a:r>
              <a:rPr lang="en-US" altLang="zh-CN" sz="3000" b="1" i="1"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latin typeface="Arial" pitchFamily="34" charset="0"/>
                <a:ea typeface="等线" panose="02010600030101010101" pitchFamily="2" charset="-122"/>
                <a:cs typeface="Arial" pitchFamily="34" charset="0"/>
                <a:sym typeface="+mn-lt"/>
              </a:rPr>
              <a:t>Chào</a:t>
            </a:r>
            <a:r>
              <a:rPr lang="en-US" altLang="zh-CN" sz="3000" b="1" i="1"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latin typeface="Arial" pitchFamily="34" charset="0"/>
                <a:ea typeface="等线" panose="02010600030101010101" pitchFamily="2" charset="-122"/>
                <a:cs typeface="Arial" pitchFamily="34" charset="0"/>
                <a:sym typeface="+mn-lt"/>
              </a:rPr>
              <a:t> </a:t>
            </a:r>
            <a:r>
              <a:rPr lang="en-US" altLang="zh-CN" sz="3000" b="1" i="1"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latin typeface="Arial" pitchFamily="34" charset="0"/>
                <a:ea typeface="等线" panose="02010600030101010101" pitchFamily="2" charset="-122"/>
                <a:cs typeface="Arial" pitchFamily="34" charset="0"/>
                <a:sym typeface="+mn-lt"/>
              </a:rPr>
              <a:t>mừng</a:t>
            </a:r>
            <a:r>
              <a:rPr lang="en-US" altLang="zh-CN" sz="3000" b="1" i="1"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latin typeface="Arial" pitchFamily="34" charset="0"/>
                <a:ea typeface="等线" panose="02010600030101010101" pitchFamily="2" charset="-122"/>
                <a:cs typeface="Arial" pitchFamily="34" charset="0"/>
                <a:sym typeface="+mn-lt"/>
              </a:rPr>
              <a:t> </a:t>
            </a:r>
            <a:r>
              <a:rPr lang="en-US" altLang="zh-CN" sz="3000" b="1" i="1"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latin typeface="Arial" pitchFamily="34" charset="0"/>
                <a:ea typeface="等线" panose="02010600030101010101" pitchFamily="2" charset="-122"/>
                <a:cs typeface="Arial" pitchFamily="34" charset="0"/>
                <a:sym typeface="+mn-lt"/>
              </a:rPr>
              <a:t>các</a:t>
            </a:r>
            <a:r>
              <a:rPr lang="en-US" altLang="zh-CN" sz="3000" b="1" i="1"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latin typeface="Arial" pitchFamily="34" charset="0"/>
                <a:ea typeface="等线" panose="02010600030101010101" pitchFamily="2" charset="-122"/>
                <a:cs typeface="Arial" pitchFamily="34" charset="0"/>
                <a:sym typeface="+mn-lt"/>
              </a:rPr>
              <a:t> </a:t>
            </a:r>
            <a:r>
              <a:rPr lang="en-US" altLang="zh-CN" sz="3000" b="1" i="1"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latin typeface="Arial" pitchFamily="34" charset="0"/>
                <a:ea typeface="等线" panose="02010600030101010101" pitchFamily="2" charset="-122"/>
                <a:cs typeface="Arial" pitchFamily="34" charset="0"/>
                <a:sym typeface="+mn-lt"/>
              </a:rPr>
              <a:t>em</a:t>
            </a:r>
            <a:r>
              <a:rPr lang="en-US" altLang="zh-CN" sz="3000" b="1" i="1"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latin typeface="Arial" pitchFamily="34" charset="0"/>
                <a:ea typeface="等线" panose="02010600030101010101" pitchFamily="2" charset="-122"/>
                <a:cs typeface="Arial" pitchFamily="34" charset="0"/>
                <a:sym typeface="+mn-lt"/>
              </a:rPr>
              <a:t> </a:t>
            </a:r>
            <a:r>
              <a:rPr lang="en-US" altLang="zh-CN" sz="3000" b="1" i="1"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latin typeface="Arial" pitchFamily="34" charset="0"/>
                <a:ea typeface="等线" panose="02010600030101010101" pitchFamily="2" charset="-122"/>
                <a:cs typeface="Arial" pitchFamily="34" charset="0"/>
                <a:sym typeface="+mn-lt"/>
              </a:rPr>
              <a:t>đến</a:t>
            </a:r>
            <a:r>
              <a:rPr lang="en-US" altLang="zh-CN" sz="3000" b="1" i="1"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latin typeface="Arial" pitchFamily="34" charset="0"/>
                <a:ea typeface="等线" panose="02010600030101010101" pitchFamily="2" charset="-122"/>
                <a:cs typeface="Arial" pitchFamily="34" charset="0"/>
                <a:sym typeface="+mn-lt"/>
              </a:rPr>
              <a:t> </a:t>
            </a:r>
            <a:r>
              <a:rPr lang="en-US" altLang="zh-CN" sz="3000" b="1" i="1"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latin typeface="Arial" pitchFamily="34" charset="0"/>
                <a:ea typeface="等线" panose="02010600030101010101" pitchFamily="2" charset="-122"/>
                <a:cs typeface="Arial" pitchFamily="34" charset="0"/>
                <a:sym typeface="+mn-lt"/>
              </a:rPr>
              <a:t>với</a:t>
            </a:r>
            <a:r>
              <a:rPr lang="en-US" altLang="zh-CN" sz="3000" b="1" i="1"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latin typeface="Arial" pitchFamily="34" charset="0"/>
                <a:ea typeface="等线" panose="02010600030101010101" pitchFamily="2" charset="-122"/>
                <a:cs typeface="Arial" pitchFamily="34" charset="0"/>
                <a:sym typeface="+mn-lt"/>
              </a:rPr>
              <a:t> </a:t>
            </a:r>
          </a:p>
          <a:p>
            <a:pPr algn="ctr" defTabSz="576072">
              <a:buClrTx/>
              <a:defRPr/>
            </a:pPr>
            <a:r>
              <a:rPr lang="en-US" altLang="zh-CN" sz="3000" b="1" i="1"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latin typeface="Arial" pitchFamily="34" charset="0"/>
                <a:ea typeface="等线" panose="02010600030101010101" pitchFamily="2" charset="-122"/>
                <a:cs typeface="Arial" pitchFamily="34" charset="0"/>
                <a:sym typeface="+mn-lt"/>
              </a:rPr>
              <a:t>tiết</a:t>
            </a:r>
            <a:r>
              <a:rPr lang="en-US" altLang="zh-CN" sz="3000" b="1" i="1"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latin typeface="Arial" pitchFamily="34" charset="0"/>
                <a:ea typeface="等线" panose="02010600030101010101" pitchFamily="2" charset="-122"/>
                <a:cs typeface="Arial" pitchFamily="34" charset="0"/>
                <a:sym typeface="+mn-lt"/>
              </a:rPr>
              <a:t> T</a:t>
            </a:r>
            <a:r>
              <a:rPr lang="en-US" altLang="zh-CN" sz="3000" b="1" i="1" dirty="0" err="1" smtClean="0">
                <a:ln w="9525">
                  <a:solidFill>
                    <a:prstClr val="white"/>
                  </a:solidFill>
                  <a:prstDash val="solid"/>
                </a:ln>
                <a:solidFill>
                  <a:srgbClr val="FF0000"/>
                </a:solidFill>
                <a:effectLst>
                  <a:outerShdw blurRad="12700" dist="38100" dir="2700000" algn="tl" rotWithShape="0">
                    <a:srgbClr val="4472C4">
                      <a:lumMod val="60000"/>
                      <a:lumOff val="40000"/>
                    </a:srgbClr>
                  </a:outerShdw>
                </a:effectLst>
                <a:latin typeface="Arial" pitchFamily="34" charset="0"/>
                <a:ea typeface="等线" panose="02010600030101010101" pitchFamily="2" charset="-122"/>
                <a:cs typeface="Arial" pitchFamily="34" charset="0"/>
                <a:sym typeface="+mn-lt"/>
              </a:rPr>
              <a:t>iếng</a:t>
            </a:r>
            <a:r>
              <a:rPr lang="en-US" altLang="zh-CN" sz="3000" b="1" i="1" dirty="0" smtClean="0">
                <a:ln w="9525">
                  <a:solidFill>
                    <a:prstClr val="white"/>
                  </a:solidFill>
                  <a:prstDash val="solid"/>
                </a:ln>
                <a:solidFill>
                  <a:srgbClr val="FF0000"/>
                </a:solidFill>
                <a:effectLst>
                  <a:outerShdw blurRad="12700" dist="38100" dir="2700000" algn="tl" rotWithShape="0">
                    <a:srgbClr val="4472C4">
                      <a:lumMod val="60000"/>
                      <a:lumOff val="40000"/>
                    </a:srgbClr>
                  </a:outerShdw>
                </a:effectLst>
                <a:latin typeface="Arial" pitchFamily="34" charset="0"/>
                <a:ea typeface="等线" panose="02010600030101010101" pitchFamily="2" charset="-122"/>
                <a:cs typeface="Arial" pitchFamily="34" charset="0"/>
                <a:sym typeface="+mn-lt"/>
              </a:rPr>
              <a:t> </a:t>
            </a:r>
            <a:r>
              <a:rPr lang="en-US" altLang="zh-CN" sz="3000" b="1" i="1"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latin typeface="Arial" pitchFamily="34" charset="0"/>
                <a:ea typeface="等线" panose="02010600030101010101" pitchFamily="2" charset="-122"/>
                <a:cs typeface="Arial" pitchFamily="34" charset="0"/>
                <a:sym typeface="+mn-lt"/>
              </a:rPr>
              <a:t>V</a:t>
            </a:r>
            <a:r>
              <a:rPr lang="en-US" altLang="zh-CN" sz="3000" b="1" i="1" dirty="0" err="1" smtClean="0">
                <a:ln w="9525">
                  <a:solidFill>
                    <a:prstClr val="white"/>
                  </a:solidFill>
                  <a:prstDash val="solid"/>
                </a:ln>
                <a:solidFill>
                  <a:srgbClr val="FF0000"/>
                </a:solidFill>
                <a:effectLst>
                  <a:outerShdw blurRad="12700" dist="38100" dir="2700000" algn="tl" rotWithShape="0">
                    <a:srgbClr val="4472C4">
                      <a:lumMod val="60000"/>
                      <a:lumOff val="40000"/>
                    </a:srgbClr>
                  </a:outerShdw>
                </a:effectLst>
                <a:latin typeface="Arial" pitchFamily="34" charset="0"/>
                <a:ea typeface="等线" panose="02010600030101010101" pitchFamily="2" charset="-122"/>
                <a:cs typeface="Arial" pitchFamily="34" charset="0"/>
                <a:sym typeface="+mn-lt"/>
              </a:rPr>
              <a:t>iệt</a:t>
            </a:r>
            <a:r>
              <a:rPr lang="en-US" altLang="zh-CN" sz="3000" b="1" i="1" dirty="0" smtClean="0">
                <a:ln w="9525">
                  <a:solidFill>
                    <a:prstClr val="white"/>
                  </a:solidFill>
                  <a:prstDash val="solid"/>
                </a:ln>
                <a:solidFill>
                  <a:srgbClr val="FF0000"/>
                </a:solidFill>
                <a:effectLst>
                  <a:outerShdw blurRad="12700" dist="38100" dir="2700000" algn="tl" rotWithShape="0">
                    <a:srgbClr val="4472C4">
                      <a:lumMod val="60000"/>
                      <a:lumOff val="40000"/>
                    </a:srgbClr>
                  </a:outerShdw>
                </a:effectLst>
                <a:latin typeface="Arial" pitchFamily="34" charset="0"/>
                <a:ea typeface="等线" panose="02010600030101010101" pitchFamily="2" charset="-122"/>
                <a:cs typeface="Arial" pitchFamily="34" charset="0"/>
                <a:sym typeface="+mn-lt"/>
              </a:rPr>
              <a:t> </a:t>
            </a:r>
            <a:endParaRPr lang="en-US" altLang="zh-CN" sz="3000" b="1" i="1"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latin typeface="Arial" pitchFamily="34" charset="0"/>
              <a:ea typeface="等线" panose="02010600030101010101" pitchFamily="2" charset="-122"/>
              <a:cs typeface="Arial" pitchFamily="34" charset="0"/>
              <a:sym typeface="+mn-lt"/>
            </a:endParaRPr>
          </a:p>
        </p:txBody>
      </p:sp>
      <p:pic>
        <p:nvPicPr>
          <p:cNvPr id="21" name="Picture 20" descr="A picture containing diagram&#10;&#10;Description automatically generated">
            <a:extLst>
              <a:ext uri="{FF2B5EF4-FFF2-40B4-BE49-F238E27FC236}">
                <a16:creationId xmlns:a16="http://schemas.microsoft.com/office/drawing/2014/main" xmlns="" id="{496F8484-8875-40C5-95D5-9FB2C610DFBC}"/>
              </a:ext>
            </a:extLst>
          </p:cNvPr>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1597798" y="2222347"/>
            <a:ext cx="3643313" cy="2957513"/>
          </a:xfrm>
          <a:prstGeom prst="rect">
            <a:avLst/>
          </a:prstGeom>
        </p:spPr>
      </p:pic>
      <p:pic>
        <p:nvPicPr>
          <p:cNvPr id="22" name="Picture 21">
            <a:extLst>
              <a:ext uri="{FF2B5EF4-FFF2-40B4-BE49-F238E27FC236}">
                <a16:creationId xmlns:a16="http://schemas.microsoft.com/office/drawing/2014/main" xmlns="" id="{3B9F3D39-28F6-41BD-810F-3CA4A7DEF621}"/>
              </a:ext>
            </a:extLst>
          </p:cNvPr>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6143902" y="0"/>
            <a:ext cx="714098" cy="73906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76539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250"/>
                                        <p:tgtEl>
                                          <p:spTgt spid="5"/>
                                        </p:tgtEl>
                                      </p:cBhvr>
                                    </p:animEffect>
                                    <p:anim calcmode="lin" valueType="num">
                                      <p:cBhvr>
                                        <p:cTn id="24" dur="1250" fill="hold"/>
                                        <p:tgtEl>
                                          <p:spTgt spid="5"/>
                                        </p:tgtEl>
                                        <p:attrNameLst>
                                          <p:attrName>ppt_x</p:attrName>
                                        </p:attrNameLst>
                                      </p:cBhvr>
                                      <p:tavLst>
                                        <p:tav tm="0">
                                          <p:val>
                                            <p:strVal val="#ppt_x"/>
                                          </p:val>
                                        </p:tav>
                                        <p:tav tm="100000">
                                          <p:val>
                                            <p:strVal val="#ppt_x"/>
                                          </p:val>
                                        </p:tav>
                                      </p:tavLst>
                                    </p:anim>
                                    <p:anim calcmode="lin" valueType="num">
                                      <p:cBhvr>
                                        <p:cTn id="25" dur="125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2250"/>
                            </p:stCondLst>
                            <p:childTnLst>
                              <p:par>
                                <p:cTn id="27" presetID="10" presetClass="entr" presetSubtype="0"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par>
                          <p:cTn id="30" fill="hold">
                            <p:stCondLst>
                              <p:cond delay="2750"/>
                            </p:stCondLst>
                            <p:childTnLst>
                              <p:par>
                                <p:cTn id="31" presetID="22" presetClass="entr" presetSubtype="8" fill="hold"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left)">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heel(1)">
                                      <p:cBhvr>
                                        <p:cTn id="38" dur="20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barn(inVertical)">
                                      <p:cBhvr>
                                        <p:cTn id="4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C2298DC7-C21A-43F0-A9C5-B3DF7E3BF96D}"/>
              </a:ext>
            </a:extLst>
          </p:cNvPr>
          <p:cNvSpPr txBox="1"/>
          <p:nvPr/>
        </p:nvSpPr>
        <p:spPr>
          <a:xfrm>
            <a:off x="1218102" y="460493"/>
            <a:ext cx="813585" cy="453907"/>
          </a:xfrm>
          <a:prstGeom prst="rect">
            <a:avLst/>
          </a:prstGeom>
          <a:noFill/>
        </p:spPr>
        <p:txBody>
          <a:bodyPr wrap="square" rtlCol="0">
            <a:spAutoFit/>
          </a:bodyPr>
          <a:lstStyle/>
          <a:p>
            <a:pPr algn="ctr">
              <a:lnSpc>
                <a:spcPct val="150000"/>
              </a:lnSpc>
            </a:pPr>
            <a:r>
              <a:rPr lang="vi-VN" sz="1800" b="1" dirty="0">
                <a:solidFill>
                  <a:srgbClr val="17479D"/>
                </a:solidFill>
                <a:latin typeface="+mn-lt"/>
              </a:rPr>
              <a:t>ĐỌC</a:t>
            </a:r>
            <a:endParaRPr lang="en-US" sz="1800" b="1" dirty="0">
              <a:solidFill>
                <a:srgbClr val="17479D"/>
              </a:solidFill>
              <a:latin typeface="+mn-lt"/>
            </a:endParaRPr>
          </a:p>
        </p:txBody>
      </p:sp>
      <p:pic>
        <p:nvPicPr>
          <p:cNvPr id="3" name="Picture 2">
            <a:extLst>
              <a:ext uri="{FF2B5EF4-FFF2-40B4-BE49-F238E27FC236}">
                <a16:creationId xmlns="" xmlns:a16="http://schemas.microsoft.com/office/drawing/2014/main" id="{7D4261FD-9A83-4A2F-922D-3A92ED0025D9}"/>
              </a:ext>
            </a:extLst>
          </p:cNvPr>
          <p:cNvPicPr>
            <a:picLocks noChangeAspect="1"/>
          </p:cNvPicPr>
          <p:nvPr/>
        </p:nvPicPr>
        <p:blipFill rotWithShape="1">
          <a:blip r:embed="rId2">
            <a:clrChange>
              <a:clrFrom>
                <a:srgbClr val="FFFCFF"/>
              </a:clrFrom>
              <a:clrTo>
                <a:srgbClr val="FFFCFF">
                  <a:alpha val="0"/>
                </a:srgbClr>
              </a:clrTo>
            </a:clrChange>
            <a:extLst>
              <a:ext uri="{BEBA8EAE-BF5A-486C-A8C5-ECC9F3942E4B}">
                <a14:imgProps xmlns="" xmlns:a14="http://schemas.microsoft.com/office/drawing/2010/main">
                  <a14:imgLayer r:embed="rId3">
                    <a14:imgEffect>
                      <a14:sharpenSoften amount="25000"/>
                    </a14:imgEffect>
                    <a14:imgEffect>
                      <a14:saturation sat="200000"/>
                    </a14:imgEffect>
                  </a14:imgLayer>
                </a14:imgProps>
              </a:ext>
            </a:extLst>
          </a:blip>
          <a:srcRect l="1772" t="2351" r="1"/>
          <a:stretch/>
        </p:blipFill>
        <p:spPr>
          <a:xfrm>
            <a:off x="635794" y="490538"/>
            <a:ext cx="582308" cy="525172"/>
          </a:xfrm>
          <a:prstGeom prst="rect">
            <a:avLst/>
          </a:prstGeom>
        </p:spPr>
      </p:pic>
      <p:sp>
        <p:nvSpPr>
          <p:cNvPr id="4" name="TextBox 3">
            <a:extLst>
              <a:ext uri="{FF2B5EF4-FFF2-40B4-BE49-F238E27FC236}">
                <a16:creationId xmlns="" xmlns:a16="http://schemas.microsoft.com/office/drawing/2014/main" id="{1E6D9709-695B-4EBC-96B6-06CA9FD7C3DF}"/>
              </a:ext>
            </a:extLst>
          </p:cNvPr>
          <p:cNvSpPr txBox="1"/>
          <p:nvPr/>
        </p:nvSpPr>
        <p:spPr>
          <a:xfrm>
            <a:off x="746082" y="696574"/>
            <a:ext cx="5365827" cy="413703"/>
          </a:xfrm>
          <a:prstGeom prst="rect">
            <a:avLst/>
          </a:prstGeom>
          <a:noFill/>
        </p:spPr>
        <p:txBody>
          <a:bodyPr wrap="square" rtlCol="0">
            <a:spAutoFit/>
          </a:bodyPr>
          <a:lstStyle/>
          <a:p>
            <a:pPr algn="ctr">
              <a:lnSpc>
                <a:spcPct val="150000"/>
              </a:lnSpc>
            </a:pPr>
            <a:r>
              <a:rPr lang="vi-VN" sz="1600" b="1" dirty="0">
                <a:solidFill>
                  <a:schemeClr val="accent1">
                    <a:lumMod val="50000"/>
                  </a:schemeClr>
                </a:solidFill>
                <a:latin typeface="+mn-lt"/>
              </a:rPr>
              <a:t>Tôi là học sinh lớp 2</a:t>
            </a:r>
            <a:endParaRPr lang="en-US" sz="1600" b="1" dirty="0">
              <a:solidFill>
                <a:schemeClr val="accent1">
                  <a:lumMod val="50000"/>
                </a:schemeClr>
              </a:solidFill>
              <a:latin typeface="+mn-lt"/>
            </a:endParaRPr>
          </a:p>
        </p:txBody>
      </p:sp>
      <p:sp>
        <p:nvSpPr>
          <p:cNvPr id="5" name="TextBox 4">
            <a:extLst>
              <a:ext uri="{FF2B5EF4-FFF2-40B4-BE49-F238E27FC236}">
                <a16:creationId xmlns="" xmlns:a16="http://schemas.microsoft.com/office/drawing/2014/main" id="{FE99DC72-DB74-45FA-B8DD-3C53EC29E09C}"/>
              </a:ext>
            </a:extLst>
          </p:cNvPr>
          <p:cNvSpPr txBox="1"/>
          <p:nvPr/>
        </p:nvSpPr>
        <p:spPr>
          <a:xfrm>
            <a:off x="478465" y="1028930"/>
            <a:ext cx="5878369" cy="3416320"/>
          </a:xfrm>
          <a:prstGeom prst="rect">
            <a:avLst/>
          </a:prstGeom>
          <a:noFill/>
        </p:spPr>
        <p:txBody>
          <a:bodyPr wrap="square" rtlCol="0">
            <a:spAutoFit/>
          </a:bodyPr>
          <a:lstStyle/>
          <a:p>
            <a:pPr algn="just">
              <a:lnSpc>
                <a:spcPct val="150000"/>
              </a:lnSpc>
            </a:pPr>
            <a:r>
              <a:rPr lang="vi-VN" sz="1200" dirty="0">
                <a:latin typeface="+mn-lt"/>
              </a:rPr>
              <a:t>      Ngày khai trường đã đến.</a:t>
            </a:r>
          </a:p>
          <a:p>
            <a:pPr algn="just">
              <a:lnSpc>
                <a:spcPct val="150000"/>
              </a:lnSpc>
            </a:pPr>
            <a:r>
              <a:rPr lang="vi-VN" sz="1200" dirty="0">
                <a:latin typeface="+mn-lt"/>
              </a:rPr>
              <a:t>      Sáng sớm,</a:t>
            </a:r>
            <a:r>
              <a:rPr lang="vi-VN" sz="800" dirty="0">
                <a:latin typeface="+mn-lt"/>
              </a:rPr>
              <a:t> </a:t>
            </a:r>
            <a:r>
              <a:rPr lang="vi-VN" sz="1200" dirty="0">
                <a:latin typeface="+mn-lt"/>
              </a:rPr>
              <a:t>mẹ mới gọi một câu mà tôi đã </a:t>
            </a:r>
            <a:r>
              <a:rPr lang="vi-VN" sz="1200" b="1" dirty="0">
                <a:solidFill>
                  <a:srgbClr val="FF0000"/>
                </a:solidFill>
                <a:latin typeface="+mn-lt"/>
              </a:rPr>
              <a:t>vùng dậy</a:t>
            </a:r>
            <a:r>
              <a:rPr lang="vi-VN" sz="1200" dirty="0">
                <a:latin typeface="+mn-lt"/>
              </a:rPr>
              <a:t>, khác hẳn mọi ngày. </a:t>
            </a:r>
            <a:r>
              <a:rPr lang="vi-VN" sz="1200" b="1" dirty="0">
                <a:solidFill>
                  <a:srgbClr val="FF0000"/>
                </a:solidFill>
                <a:latin typeface="+mn-lt"/>
              </a:rPr>
              <a:t>Loáng</a:t>
            </a:r>
            <a:r>
              <a:rPr lang="vi-VN" sz="1200" dirty="0">
                <a:latin typeface="+mn-lt"/>
              </a:rPr>
              <a:t> </a:t>
            </a:r>
            <a:r>
              <a:rPr lang="vi-VN" sz="1200" dirty="0">
                <a:solidFill>
                  <a:srgbClr val="FF0000"/>
                </a:solidFill>
                <a:latin typeface="+mn-lt"/>
              </a:rPr>
              <a:t>một cái</a:t>
            </a:r>
            <a:r>
              <a:rPr lang="vi-VN" sz="1200" dirty="0">
                <a:latin typeface="+mn-lt"/>
              </a:rPr>
              <a:t>, tôi đã chuẩn bị xong mọi thứ. Bố ngạc nhiên nhìn tôi, còn mẹ cười tủm tỉm. Tôi </a:t>
            </a:r>
            <a:r>
              <a:rPr lang="vi-VN" sz="1200" b="1" dirty="0">
                <a:solidFill>
                  <a:srgbClr val="FF0000"/>
                </a:solidFill>
                <a:latin typeface="+mn-lt"/>
              </a:rPr>
              <a:t>rối rít</a:t>
            </a:r>
            <a:r>
              <a:rPr lang="vi-VN" sz="1200" dirty="0">
                <a:latin typeface="+mn-lt"/>
              </a:rPr>
              <a:t>: “Con muốn đến sớm nhất lớp.”.</a:t>
            </a:r>
          </a:p>
          <a:p>
            <a:pPr algn="just">
              <a:lnSpc>
                <a:spcPct val="150000"/>
              </a:lnSpc>
            </a:pPr>
            <a:r>
              <a:rPr lang="vi-VN" sz="1200" dirty="0">
                <a:latin typeface="+mn-lt"/>
              </a:rPr>
              <a:t>      Tôi háo</a:t>
            </a:r>
            <a:r>
              <a:rPr lang="vi-VN" sz="1050" dirty="0">
                <a:latin typeface="+mn-lt"/>
              </a:rPr>
              <a:t> </a:t>
            </a:r>
            <a:r>
              <a:rPr lang="vi-VN" sz="1200" dirty="0">
                <a:latin typeface="+mn-lt"/>
              </a:rPr>
              <a:t>hức tưởng tượng ra cảnh mình đến đầu tiên, cất tiếng chào  thật to những bạn đến sau. Nhưng vừa đến cổng trường, tôi đã thấy mấy bạn cùng lớp đang </a:t>
            </a:r>
            <a:r>
              <a:rPr lang="vi-VN" sz="1200" b="1" dirty="0">
                <a:solidFill>
                  <a:srgbClr val="FF0000"/>
                </a:solidFill>
                <a:latin typeface="+mn-lt"/>
              </a:rPr>
              <a:t>ríu rít </a:t>
            </a:r>
            <a:r>
              <a:rPr lang="vi-VN" sz="1200" dirty="0">
                <a:latin typeface="+mn-lt"/>
              </a:rPr>
              <a:t>nói cười ở trong sân. Thì ra, không chỉ mình tôi muốn đến sớm nhất. Tôi chào mẹ, chạy ào vào cùng các bạn.</a:t>
            </a:r>
          </a:p>
          <a:p>
            <a:pPr algn="just">
              <a:lnSpc>
                <a:spcPct val="150000"/>
              </a:lnSpc>
            </a:pPr>
            <a:r>
              <a:rPr lang="vi-VN" sz="1200" dirty="0">
                <a:latin typeface="+mn-lt"/>
              </a:rPr>
              <a:t>      Chúng tôi tranh nhau kể về chuyện ngày hè. Ngay cạnh chúng tôi, </a:t>
            </a:r>
            <a:r>
              <a:rPr lang="vi-VN" sz="1200" dirty="0" smtClean="0">
                <a:latin typeface="+mn-lt"/>
              </a:rPr>
              <a:t>mấy </a:t>
            </a:r>
            <a:r>
              <a:rPr lang="vi-VN" sz="1200" dirty="0">
                <a:latin typeface="+mn-lt"/>
              </a:rPr>
              <a:t>em lớp 1 đang </a:t>
            </a:r>
            <a:r>
              <a:rPr lang="vi-VN" sz="1200" b="1" dirty="0">
                <a:solidFill>
                  <a:srgbClr val="FF0000"/>
                </a:solidFill>
                <a:latin typeface="+mn-lt"/>
              </a:rPr>
              <a:t>rụt rè níu</a:t>
            </a:r>
            <a:r>
              <a:rPr lang="vi-VN" sz="1200" dirty="0">
                <a:latin typeface="+mn-lt"/>
              </a:rPr>
              <a:t> </a:t>
            </a:r>
            <a:r>
              <a:rPr lang="vi-VN" sz="1200" b="1" dirty="0">
                <a:solidFill>
                  <a:srgbClr val="FF0000"/>
                </a:solidFill>
                <a:latin typeface="+mn-lt"/>
              </a:rPr>
              <a:t>chặt</a:t>
            </a:r>
            <a:r>
              <a:rPr lang="vi-VN" sz="1200" dirty="0">
                <a:latin typeface="+mn-lt"/>
              </a:rPr>
              <a:t> tay bố mẹ, thật giống tôi năm ngoái. Trước các em, tôi cảm thấy mình lớn bổng lên. Tôi đã là học sinh lớp 2 rồi  cơ mà.</a:t>
            </a:r>
          </a:p>
          <a:p>
            <a:pPr algn="r">
              <a:lnSpc>
                <a:spcPct val="150000"/>
              </a:lnSpc>
            </a:pPr>
            <a:r>
              <a:rPr lang="vi-VN" sz="1200" dirty="0">
                <a:latin typeface="+mn-lt"/>
              </a:rPr>
              <a:t>(Văn Giá)</a:t>
            </a:r>
            <a:endParaRPr lang="en-US" sz="1200" dirty="0">
              <a:latin typeface="+mn-lt"/>
            </a:endParaRPr>
          </a:p>
        </p:txBody>
      </p:sp>
    </p:spTree>
    <p:extLst>
      <p:ext uri="{BB962C8B-B14F-4D97-AF65-F5344CB8AC3E}">
        <p14:creationId xmlns="" xmlns:p14="http://schemas.microsoft.com/office/powerpoint/2010/main" val="41296007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9236B793-6A88-44A1-B24B-F006C1C39023}"/>
              </a:ext>
            </a:extLst>
          </p:cNvPr>
          <p:cNvSpPr txBox="1"/>
          <p:nvPr/>
        </p:nvSpPr>
        <p:spPr>
          <a:xfrm>
            <a:off x="1218102" y="460493"/>
            <a:ext cx="813585" cy="507831"/>
          </a:xfrm>
          <a:prstGeom prst="rect">
            <a:avLst/>
          </a:prstGeom>
          <a:noFill/>
        </p:spPr>
        <p:txBody>
          <a:bodyPr wrap="square" rtlCol="0">
            <a:spAutoFit/>
          </a:bodyPr>
          <a:lstStyle/>
          <a:p>
            <a:pPr algn="ctr">
              <a:lnSpc>
                <a:spcPct val="150000"/>
              </a:lnSpc>
            </a:pPr>
            <a:r>
              <a:rPr lang="vi-VN" sz="1800" b="1" dirty="0">
                <a:solidFill>
                  <a:srgbClr val="17479D"/>
                </a:solidFill>
                <a:latin typeface="+mn-lt"/>
              </a:rPr>
              <a:t>ĐỌC</a:t>
            </a:r>
            <a:endParaRPr lang="en-US" sz="1800" b="1" dirty="0">
              <a:solidFill>
                <a:srgbClr val="17479D"/>
              </a:solidFill>
              <a:latin typeface="+mn-lt"/>
            </a:endParaRPr>
          </a:p>
        </p:txBody>
      </p:sp>
      <p:pic>
        <p:nvPicPr>
          <p:cNvPr id="3" name="Picture 2">
            <a:extLst>
              <a:ext uri="{FF2B5EF4-FFF2-40B4-BE49-F238E27FC236}">
                <a16:creationId xmlns="" xmlns:a16="http://schemas.microsoft.com/office/drawing/2014/main" id="{94C3FE11-E3AD-4B8D-8167-310087A2A51D}"/>
              </a:ext>
            </a:extLst>
          </p:cNvPr>
          <p:cNvPicPr>
            <a:picLocks noChangeAspect="1"/>
          </p:cNvPicPr>
          <p:nvPr/>
        </p:nvPicPr>
        <p:blipFill rotWithShape="1">
          <a:blip r:embed="rId2">
            <a:clrChange>
              <a:clrFrom>
                <a:srgbClr val="FFFCFF"/>
              </a:clrFrom>
              <a:clrTo>
                <a:srgbClr val="FFFCFF">
                  <a:alpha val="0"/>
                </a:srgbClr>
              </a:clrTo>
            </a:clrChange>
            <a:extLst>
              <a:ext uri="{BEBA8EAE-BF5A-486C-A8C5-ECC9F3942E4B}">
                <a14:imgProps xmlns="" xmlns:a14="http://schemas.microsoft.com/office/drawing/2010/main">
                  <a14:imgLayer r:embed="rId3">
                    <a14:imgEffect>
                      <a14:sharpenSoften amount="25000"/>
                    </a14:imgEffect>
                    <a14:imgEffect>
                      <a14:saturation sat="200000"/>
                    </a14:imgEffect>
                  </a14:imgLayer>
                </a14:imgProps>
              </a:ext>
            </a:extLst>
          </a:blip>
          <a:srcRect l="1772" t="2351" r="1"/>
          <a:stretch/>
        </p:blipFill>
        <p:spPr>
          <a:xfrm>
            <a:off x="635794" y="490538"/>
            <a:ext cx="582308" cy="525172"/>
          </a:xfrm>
          <a:prstGeom prst="rect">
            <a:avLst/>
          </a:prstGeom>
        </p:spPr>
      </p:pic>
      <p:sp>
        <p:nvSpPr>
          <p:cNvPr id="4" name="TextBox 3">
            <a:extLst>
              <a:ext uri="{FF2B5EF4-FFF2-40B4-BE49-F238E27FC236}">
                <a16:creationId xmlns="" xmlns:a16="http://schemas.microsoft.com/office/drawing/2014/main" id="{2E235BC4-7045-4FC5-AB59-F80D38E69717}"/>
              </a:ext>
            </a:extLst>
          </p:cNvPr>
          <p:cNvSpPr txBox="1"/>
          <p:nvPr/>
        </p:nvSpPr>
        <p:spPr>
          <a:xfrm>
            <a:off x="746084" y="941167"/>
            <a:ext cx="5365827" cy="507831"/>
          </a:xfrm>
          <a:prstGeom prst="rect">
            <a:avLst/>
          </a:prstGeom>
          <a:noFill/>
        </p:spPr>
        <p:txBody>
          <a:bodyPr wrap="square" rtlCol="0">
            <a:spAutoFit/>
          </a:bodyPr>
          <a:lstStyle/>
          <a:p>
            <a:pPr algn="ctr">
              <a:lnSpc>
                <a:spcPct val="150000"/>
              </a:lnSpc>
            </a:pPr>
            <a:r>
              <a:rPr lang="vi-VN" sz="1800" b="1" dirty="0">
                <a:solidFill>
                  <a:schemeClr val="accent6">
                    <a:lumMod val="50000"/>
                  </a:schemeClr>
                </a:solidFill>
                <a:latin typeface="+mn-lt"/>
              </a:rPr>
              <a:t>Một số câu văn dài</a:t>
            </a:r>
            <a:endParaRPr lang="en-US" sz="1800" b="1" dirty="0">
              <a:solidFill>
                <a:schemeClr val="accent6">
                  <a:lumMod val="50000"/>
                </a:schemeClr>
              </a:solidFill>
              <a:latin typeface="+mn-lt"/>
            </a:endParaRPr>
          </a:p>
        </p:txBody>
      </p:sp>
      <p:sp>
        <p:nvSpPr>
          <p:cNvPr id="5" name="Rectangle 4">
            <a:extLst>
              <a:ext uri="{FF2B5EF4-FFF2-40B4-BE49-F238E27FC236}">
                <a16:creationId xmlns="" xmlns:a16="http://schemas.microsoft.com/office/drawing/2014/main" id="{6667FBB8-E308-4818-9F63-400EF4DF6E5C}"/>
              </a:ext>
            </a:extLst>
          </p:cNvPr>
          <p:cNvSpPr/>
          <p:nvPr/>
        </p:nvSpPr>
        <p:spPr>
          <a:xfrm>
            <a:off x="430620" y="1698229"/>
            <a:ext cx="5996762" cy="923330"/>
          </a:xfrm>
          <a:prstGeom prst="rect">
            <a:avLst/>
          </a:prstGeom>
        </p:spPr>
        <p:txBody>
          <a:bodyPr wrap="square">
            <a:spAutoFit/>
          </a:bodyPr>
          <a:lstStyle/>
          <a:p>
            <a:pPr algn="just">
              <a:lnSpc>
                <a:spcPct val="150000"/>
              </a:lnSpc>
            </a:pPr>
            <a:r>
              <a:rPr lang="vi-VN" sz="1800" dirty="0">
                <a:latin typeface="+mn-lt"/>
              </a:rPr>
              <a:t>     Nhưng vừa đến cổng trường, tôi đã thấy mấy bạn cùng lớp đang ríu rít nói cười ở trong sân. </a:t>
            </a:r>
          </a:p>
        </p:txBody>
      </p:sp>
      <p:sp>
        <p:nvSpPr>
          <p:cNvPr id="6" name="Oval 5">
            <a:extLst>
              <a:ext uri="{FF2B5EF4-FFF2-40B4-BE49-F238E27FC236}">
                <a16:creationId xmlns="" xmlns:a16="http://schemas.microsoft.com/office/drawing/2014/main" id="{1992EE46-0E6D-4C0E-8EBE-A57F0FB0674B}"/>
              </a:ext>
            </a:extLst>
          </p:cNvPr>
          <p:cNvSpPr/>
          <p:nvPr/>
        </p:nvSpPr>
        <p:spPr>
          <a:xfrm>
            <a:off x="521001" y="1835658"/>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Rectangle 6">
            <a:extLst>
              <a:ext uri="{FF2B5EF4-FFF2-40B4-BE49-F238E27FC236}">
                <a16:creationId xmlns="" xmlns:a16="http://schemas.microsoft.com/office/drawing/2014/main" id="{8F664209-5C52-4C42-AA15-5D89BA82CAB5}"/>
              </a:ext>
            </a:extLst>
          </p:cNvPr>
          <p:cNvSpPr/>
          <p:nvPr/>
        </p:nvSpPr>
        <p:spPr>
          <a:xfrm>
            <a:off x="430619" y="2816059"/>
            <a:ext cx="5996761" cy="923330"/>
          </a:xfrm>
          <a:prstGeom prst="rect">
            <a:avLst/>
          </a:prstGeom>
        </p:spPr>
        <p:txBody>
          <a:bodyPr wrap="square">
            <a:spAutoFit/>
          </a:bodyPr>
          <a:lstStyle/>
          <a:p>
            <a:pPr algn="just">
              <a:lnSpc>
                <a:spcPct val="150000"/>
              </a:lnSpc>
            </a:pPr>
            <a:r>
              <a:rPr lang="vi-VN" sz="1800" dirty="0">
                <a:latin typeface="+mn-lt"/>
              </a:rPr>
              <a:t>     Ngay cạnh chúng tôi,  mấy em lớp 1 đang rụt rè níu chặt tay bố mẹ, thật giống tôi năm ngoái. </a:t>
            </a:r>
          </a:p>
        </p:txBody>
      </p:sp>
      <p:sp>
        <p:nvSpPr>
          <p:cNvPr id="8" name="Oval 7">
            <a:extLst>
              <a:ext uri="{FF2B5EF4-FFF2-40B4-BE49-F238E27FC236}">
                <a16:creationId xmlns="" xmlns:a16="http://schemas.microsoft.com/office/drawing/2014/main" id="{11077C17-7DA7-468E-B4DF-373E3726CC0E}"/>
              </a:ext>
            </a:extLst>
          </p:cNvPr>
          <p:cNvSpPr/>
          <p:nvPr/>
        </p:nvSpPr>
        <p:spPr>
          <a:xfrm>
            <a:off x="521001" y="2963943"/>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9" name="Straight Connector 8">
            <a:extLst>
              <a:ext uri="{FF2B5EF4-FFF2-40B4-BE49-F238E27FC236}">
                <a16:creationId xmlns="" xmlns:a16="http://schemas.microsoft.com/office/drawing/2014/main" id="{6FCAD331-D78F-492A-8C70-C0838D01E4E9}"/>
              </a:ext>
            </a:extLst>
          </p:cNvPr>
          <p:cNvCxnSpPr/>
          <p:nvPr/>
        </p:nvCxnSpPr>
        <p:spPr>
          <a:xfrm flipH="1">
            <a:off x="4014284" y="1698229"/>
            <a:ext cx="138223"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 xmlns:a16="http://schemas.microsoft.com/office/drawing/2014/main" id="{86E22269-179D-4675-B1CA-B6465D6CEF54}"/>
              </a:ext>
            </a:extLst>
          </p:cNvPr>
          <p:cNvCxnSpPr/>
          <p:nvPr/>
        </p:nvCxnSpPr>
        <p:spPr>
          <a:xfrm flipH="1">
            <a:off x="1383501" y="2169042"/>
            <a:ext cx="138223"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 xmlns:a16="http://schemas.microsoft.com/office/drawing/2014/main" id="{A7FDFCF8-F006-4C30-ADDC-742750375F05}"/>
              </a:ext>
            </a:extLst>
          </p:cNvPr>
          <p:cNvCxnSpPr/>
          <p:nvPr/>
        </p:nvCxnSpPr>
        <p:spPr>
          <a:xfrm flipH="1">
            <a:off x="3445900" y="2181164"/>
            <a:ext cx="138223"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 xmlns:a16="http://schemas.microsoft.com/office/drawing/2014/main" id="{7B17AC47-5B50-4D4D-B323-5CE6FD0CA4F4}"/>
              </a:ext>
            </a:extLst>
          </p:cNvPr>
          <p:cNvCxnSpPr/>
          <p:nvPr/>
        </p:nvCxnSpPr>
        <p:spPr>
          <a:xfrm flipH="1">
            <a:off x="4793981" y="2181164"/>
            <a:ext cx="138223"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 xmlns:a16="http://schemas.microsoft.com/office/drawing/2014/main" id="{6DBAF783-4F0C-4CE2-B6EE-28595447914B}"/>
              </a:ext>
            </a:extLst>
          </p:cNvPr>
          <p:cNvCxnSpPr/>
          <p:nvPr/>
        </p:nvCxnSpPr>
        <p:spPr>
          <a:xfrm flipH="1">
            <a:off x="4756768" y="2181164"/>
            <a:ext cx="138223"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 xmlns:a16="http://schemas.microsoft.com/office/drawing/2014/main" id="{91CDA67F-94D0-458E-BF01-92FA13BADCD4}"/>
              </a:ext>
            </a:extLst>
          </p:cNvPr>
          <p:cNvCxnSpPr/>
          <p:nvPr/>
        </p:nvCxnSpPr>
        <p:spPr>
          <a:xfrm flipH="1">
            <a:off x="3136026" y="2828687"/>
            <a:ext cx="138223"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 xmlns:a16="http://schemas.microsoft.com/office/drawing/2014/main" id="{AB9FABAE-44B9-4999-B5F1-4FF2A40F6C17}"/>
              </a:ext>
            </a:extLst>
          </p:cNvPr>
          <p:cNvCxnSpPr/>
          <p:nvPr/>
        </p:nvCxnSpPr>
        <p:spPr>
          <a:xfrm flipH="1">
            <a:off x="6323653" y="2845494"/>
            <a:ext cx="138223"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 xmlns:a16="http://schemas.microsoft.com/office/drawing/2014/main" id="{4BB8AEDB-DD56-4ABC-8761-C8E81EEA8E70}"/>
              </a:ext>
            </a:extLst>
          </p:cNvPr>
          <p:cNvCxnSpPr/>
          <p:nvPr/>
        </p:nvCxnSpPr>
        <p:spPr>
          <a:xfrm flipH="1">
            <a:off x="4653644" y="2828687"/>
            <a:ext cx="138223"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 xmlns:a16="http://schemas.microsoft.com/office/drawing/2014/main" id="{6D85B0E9-2437-4BE9-A1B2-065C0AE7A914}"/>
              </a:ext>
            </a:extLst>
          </p:cNvPr>
          <p:cNvCxnSpPr/>
          <p:nvPr/>
        </p:nvCxnSpPr>
        <p:spPr>
          <a:xfrm flipH="1">
            <a:off x="4783359" y="3251370"/>
            <a:ext cx="138223"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 xmlns:a16="http://schemas.microsoft.com/office/drawing/2014/main" id="{71AE17FE-9975-4BDC-B05C-BFFC144CB503}"/>
              </a:ext>
            </a:extLst>
          </p:cNvPr>
          <p:cNvCxnSpPr/>
          <p:nvPr/>
        </p:nvCxnSpPr>
        <p:spPr>
          <a:xfrm flipH="1">
            <a:off x="4746146" y="3251370"/>
            <a:ext cx="138223"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2BC6A566-6CF9-4D38-9445-F7500CA38881}"/>
              </a:ext>
            </a:extLst>
          </p:cNvPr>
          <p:cNvCxnSpPr/>
          <p:nvPr/>
        </p:nvCxnSpPr>
        <p:spPr>
          <a:xfrm flipH="1">
            <a:off x="2020928" y="3251370"/>
            <a:ext cx="138223"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945071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par>
                          <p:cTn id="15" fill="hold">
                            <p:stCondLst>
                              <p:cond delay="500"/>
                            </p:stCondLst>
                            <p:childTnLst>
                              <p:par>
                                <p:cTn id="16" presetID="22" presetClass="entr" presetSubtype="8"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ppt_x"/>
                                          </p:val>
                                        </p:tav>
                                        <p:tav tm="100000">
                                          <p:val>
                                            <p:strVal val="#ppt_x"/>
                                          </p:val>
                                        </p:tav>
                                      </p:tavLst>
                                    </p:anim>
                                    <p:anim calcmode="lin" valueType="num">
                                      <p:cBhvr additive="base">
                                        <p:cTn id="4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 calcmode="lin" valueType="num">
                                      <p:cBhvr>
                                        <p:cTn id="45" dur="500" fill="hold"/>
                                        <p:tgtEl>
                                          <p:spTgt spid="8"/>
                                        </p:tgtEl>
                                        <p:attrNameLst>
                                          <p:attrName>ppt_w</p:attrName>
                                        </p:attrNameLst>
                                      </p:cBhvr>
                                      <p:tavLst>
                                        <p:tav tm="0">
                                          <p:val>
                                            <p:fltVal val="0"/>
                                          </p:val>
                                        </p:tav>
                                        <p:tav tm="100000">
                                          <p:val>
                                            <p:strVal val="#ppt_w"/>
                                          </p:val>
                                        </p:tav>
                                      </p:tavLst>
                                    </p:anim>
                                    <p:anim calcmode="lin" valueType="num">
                                      <p:cBhvr>
                                        <p:cTn id="46" dur="500" fill="hold"/>
                                        <p:tgtEl>
                                          <p:spTgt spid="8"/>
                                        </p:tgtEl>
                                        <p:attrNameLst>
                                          <p:attrName>ppt_h</p:attrName>
                                        </p:attrNameLst>
                                      </p:cBhvr>
                                      <p:tavLst>
                                        <p:tav tm="0">
                                          <p:val>
                                            <p:fltVal val="0"/>
                                          </p:val>
                                        </p:tav>
                                        <p:tav tm="100000">
                                          <p:val>
                                            <p:strVal val="#ppt_h"/>
                                          </p:val>
                                        </p:tav>
                                      </p:tavLst>
                                    </p:anim>
                                    <p:animEffect transition="in" filter="fade">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wipe(left)">
                                      <p:cBhvr>
                                        <p:cTn id="52" dur="5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additive="base">
                                        <p:cTn id="57" dur="500" fill="hold"/>
                                        <p:tgtEl>
                                          <p:spTgt spid="14"/>
                                        </p:tgtEl>
                                        <p:attrNameLst>
                                          <p:attrName>ppt_x</p:attrName>
                                        </p:attrNameLst>
                                      </p:cBhvr>
                                      <p:tavLst>
                                        <p:tav tm="0">
                                          <p:val>
                                            <p:strVal val="#ppt_x"/>
                                          </p:val>
                                        </p:tav>
                                        <p:tav tm="100000">
                                          <p:val>
                                            <p:strVal val="#ppt_x"/>
                                          </p:val>
                                        </p:tav>
                                      </p:tavLst>
                                    </p:anim>
                                    <p:anim calcmode="lin" valueType="num">
                                      <p:cBhvr additive="base">
                                        <p:cTn id="58" dur="500" fill="hold"/>
                                        <p:tgtEl>
                                          <p:spTgt spid="14"/>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500" fill="hold"/>
                                        <p:tgtEl>
                                          <p:spTgt spid="15"/>
                                        </p:tgtEl>
                                        <p:attrNameLst>
                                          <p:attrName>ppt_x</p:attrName>
                                        </p:attrNameLst>
                                      </p:cBhvr>
                                      <p:tavLst>
                                        <p:tav tm="0">
                                          <p:val>
                                            <p:strVal val="#ppt_x"/>
                                          </p:val>
                                        </p:tav>
                                        <p:tav tm="100000">
                                          <p:val>
                                            <p:strVal val="#ppt_x"/>
                                          </p:val>
                                        </p:tav>
                                      </p:tavLst>
                                    </p:anim>
                                    <p:anim calcmode="lin" valueType="num">
                                      <p:cBhvr additive="base">
                                        <p:cTn id="62" dur="500" fill="hold"/>
                                        <p:tgtEl>
                                          <p:spTgt spid="15"/>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16"/>
                                        </p:tgtEl>
                                        <p:attrNameLst>
                                          <p:attrName>style.visibility</p:attrName>
                                        </p:attrNameLst>
                                      </p:cBhvr>
                                      <p:to>
                                        <p:strVal val="visible"/>
                                      </p:to>
                                    </p:set>
                                    <p:anim calcmode="lin" valueType="num">
                                      <p:cBhvr additive="base">
                                        <p:cTn id="65" dur="500" fill="hold"/>
                                        <p:tgtEl>
                                          <p:spTgt spid="16"/>
                                        </p:tgtEl>
                                        <p:attrNameLst>
                                          <p:attrName>ppt_x</p:attrName>
                                        </p:attrNameLst>
                                      </p:cBhvr>
                                      <p:tavLst>
                                        <p:tav tm="0">
                                          <p:val>
                                            <p:strVal val="#ppt_x"/>
                                          </p:val>
                                        </p:tav>
                                        <p:tav tm="100000">
                                          <p:val>
                                            <p:strVal val="#ppt_x"/>
                                          </p:val>
                                        </p:tav>
                                      </p:tavLst>
                                    </p:anim>
                                    <p:anim calcmode="lin" valueType="num">
                                      <p:cBhvr additive="base">
                                        <p:cTn id="66" dur="500" fill="hold"/>
                                        <p:tgtEl>
                                          <p:spTgt spid="16"/>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17"/>
                                        </p:tgtEl>
                                        <p:attrNameLst>
                                          <p:attrName>style.visibility</p:attrName>
                                        </p:attrNameLst>
                                      </p:cBhvr>
                                      <p:to>
                                        <p:strVal val="visible"/>
                                      </p:to>
                                    </p:set>
                                    <p:anim calcmode="lin" valueType="num">
                                      <p:cBhvr additive="base">
                                        <p:cTn id="69" dur="500" fill="hold"/>
                                        <p:tgtEl>
                                          <p:spTgt spid="17"/>
                                        </p:tgtEl>
                                        <p:attrNameLst>
                                          <p:attrName>ppt_x</p:attrName>
                                        </p:attrNameLst>
                                      </p:cBhvr>
                                      <p:tavLst>
                                        <p:tav tm="0">
                                          <p:val>
                                            <p:strVal val="#ppt_x"/>
                                          </p:val>
                                        </p:tav>
                                        <p:tav tm="100000">
                                          <p:val>
                                            <p:strVal val="#ppt_x"/>
                                          </p:val>
                                        </p:tav>
                                      </p:tavLst>
                                    </p:anim>
                                    <p:anim calcmode="lin" valueType="num">
                                      <p:cBhvr additive="base">
                                        <p:cTn id="70" dur="500" fill="hold"/>
                                        <p:tgtEl>
                                          <p:spTgt spid="17"/>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18"/>
                                        </p:tgtEl>
                                        <p:attrNameLst>
                                          <p:attrName>style.visibility</p:attrName>
                                        </p:attrNameLst>
                                      </p:cBhvr>
                                      <p:to>
                                        <p:strVal val="visible"/>
                                      </p:to>
                                    </p:set>
                                    <p:anim calcmode="lin" valueType="num">
                                      <p:cBhvr additive="base">
                                        <p:cTn id="73" dur="500" fill="hold"/>
                                        <p:tgtEl>
                                          <p:spTgt spid="18"/>
                                        </p:tgtEl>
                                        <p:attrNameLst>
                                          <p:attrName>ppt_x</p:attrName>
                                        </p:attrNameLst>
                                      </p:cBhvr>
                                      <p:tavLst>
                                        <p:tav tm="0">
                                          <p:val>
                                            <p:strVal val="#ppt_x"/>
                                          </p:val>
                                        </p:tav>
                                        <p:tav tm="100000">
                                          <p:val>
                                            <p:strVal val="#ppt_x"/>
                                          </p:val>
                                        </p:tav>
                                      </p:tavLst>
                                    </p:anim>
                                    <p:anim calcmode="lin" valueType="num">
                                      <p:cBhvr additive="base">
                                        <p:cTn id="74" dur="500" fill="hold"/>
                                        <p:tgtEl>
                                          <p:spTgt spid="18"/>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19"/>
                                        </p:tgtEl>
                                        <p:attrNameLst>
                                          <p:attrName>style.visibility</p:attrName>
                                        </p:attrNameLst>
                                      </p:cBhvr>
                                      <p:to>
                                        <p:strVal val="visible"/>
                                      </p:to>
                                    </p:set>
                                    <p:anim calcmode="lin" valueType="num">
                                      <p:cBhvr additive="base">
                                        <p:cTn id="77" dur="500" fill="hold"/>
                                        <p:tgtEl>
                                          <p:spTgt spid="19"/>
                                        </p:tgtEl>
                                        <p:attrNameLst>
                                          <p:attrName>ppt_x</p:attrName>
                                        </p:attrNameLst>
                                      </p:cBhvr>
                                      <p:tavLst>
                                        <p:tav tm="0">
                                          <p:val>
                                            <p:strVal val="#ppt_x"/>
                                          </p:val>
                                        </p:tav>
                                        <p:tav tm="100000">
                                          <p:val>
                                            <p:strVal val="#ppt_x"/>
                                          </p:val>
                                        </p:tav>
                                      </p:tavLst>
                                    </p:anim>
                                    <p:anim calcmode="lin" valueType="num">
                                      <p:cBhvr additive="base">
                                        <p:cTn id="7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A43B2686-5CB0-486E-98C9-50DE505900F1}"/>
              </a:ext>
            </a:extLst>
          </p:cNvPr>
          <p:cNvSpPr txBox="1"/>
          <p:nvPr/>
        </p:nvSpPr>
        <p:spPr>
          <a:xfrm>
            <a:off x="1218102" y="460493"/>
            <a:ext cx="813585" cy="453907"/>
          </a:xfrm>
          <a:prstGeom prst="rect">
            <a:avLst/>
          </a:prstGeom>
          <a:noFill/>
        </p:spPr>
        <p:txBody>
          <a:bodyPr wrap="square" rtlCol="0">
            <a:spAutoFit/>
          </a:bodyPr>
          <a:lstStyle/>
          <a:p>
            <a:pPr algn="ctr">
              <a:lnSpc>
                <a:spcPct val="150000"/>
              </a:lnSpc>
            </a:pPr>
            <a:r>
              <a:rPr lang="vi-VN" sz="1800" b="1" dirty="0">
                <a:solidFill>
                  <a:srgbClr val="17479D"/>
                </a:solidFill>
                <a:latin typeface="UTM Avo" panose="02040603050506020204" pitchFamily="18" charset="0"/>
              </a:rPr>
              <a:t>ĐỌC</a:t>
            </a:r>
            <a:endParaRPr lang="en-US" sz="1800" b="1" dirty="0">
              <a:solidFill>
                <a:srgbClr val="17479D"/>
              </a:solidFill>
              <a:latin typeface="UTM Avo" panose="02040603050506020204" pitchFamily="18" charset="0"/>
            </a:endParaRPr>
          </a:p>
        </p:txBody>
      </p:sp>
      <p:pic>
        <p:nvPicPr>
          <p:cNvPr id="3" name="Picture 2">
            <a:extLst>
              <a:ext uri="{FF2B5EF4-FFF2-40B4-BE49-F238E27FC236}">
                <a16:creationId xmlns="" xmlns:a16="http://schemas.microsoft.com/office/drawing/2014/main" id="{54B075D2-4E03-4D2A-A1E7-D651A4F894FF}"/>
              </a:ext>
            </a:extLst>
          </p:cNvPr>
          <p:cNvPicPr>
            <a:picLocks noChangeAspect="1"/>
          </p:cNvPicPr>
          <p:nvPr/>
        </p:nvPicPr>
        <p:blipFill rotWithShape="1">
          <a:blip r:embed="rId2">
            <a:clrChange>
              <a:clrFrom>
                <a:srgbClr val="FFFCFF"/>
              </a:clrFrom>
              <a:clrTo>
                <a:srgbClr val="FFFCFF">
                  <a:alpha val="0"/>
                </a:srgbClr>
              </a:clrTo>
            </a:clrChange>
            <a:extLst>
              <a:ext uri="{BEBA8EAE-BF5A-486C-A8C5-ECC9F3942E4B}">
                <a14:imgProps xmlns="" xmlns:a14="http://schemas.microsoft.com/office/drawing/2010/main">
                  <a14:imgLayer r:embed="rId3">
                    <a14:imgEffect>
                      <a14:sharpenSoften amount="25000"/>
                    </a14:imgEffect>
                    <a14:imgEffect>
                      <a14:saturation sat="200000"/>
                    </a14:imgEffect>
                  </a14:imgLayer>
                </a14:imgProps>
              </a:ext>
            </a:extLst>
          </a:blip>
          <a:srcRect l="1772" t="2351" r="1"/>
          <a:stretch/>
        </p:blipFill>
        <p:spPr>
          <a:xfrm>
            <a:off x="635794" y="490538"/>
            <a:ext cx="582308" cy="525172"/>
          </a:xfrm>
          <a:prstGeom prst="rect">
            <a:avLst/>
          </a:prstGeom>
        </p:spPr>
      </p:pic>
      <p:sp>
        <p:nvSpPr>
          <p:cNvPr id="4" name="TextBox 3">
            <a:extLst>
              <a:ext uri="{FF2B5EF4-FFF2-40B4-BE49-F238E27FC236}">
                <a16:creationId xmlns="" xmlns:a16="http://schemas.microsoft.com/office/drawing/2014/main" id="{F9DFA81A-90E5-4FCB-9E96-A1EE0D577C34}"/>
              </a:ext>
            </a:extLst>
          </p:cNvPr>
          <p:cNvSpPr txBox="1"/>
          <p:nvPr/>
        </p:nvSpPr>
        <p:spPr>
          <a:xfrm>
            <a:off x="746082" y="696574"/>
            <a:ext cx="5365827" cy="413703"/>
          </a:xfrm>
          <a:prstGeom prst="rect">
            <a:avLst/>
          </a:prstGeom>
          <a:noFill/>
        </p:spPr>
        <p:txBody>
          <a:bodyPr wrap="square" rtlCol="0">
            <a:spAutoFit/>
          </a:bodyPr>
          <a:lstStyle/>
          <a:p>
            <a:pPr algn="ctr">
              <a:lnSpc>
                <a:spcPct val="150000"/>
              </a:lnSpc>
            </a:pPr>
            <a:r>
              <a:rPr lang="vi-VN" sz="1600" b="1" dirty="0">
                <a:solidFill>
                  <a:schemeClr val="accent1">
                    <a:lumMod val="50000"/>
                  </a:schemeClr>
                </a:solidFill>
                <a:latin typeface="+mn-lt"/>
              </a:rPr>
              <a:t>Tôi là học sinh lớp 2</a:t>
            </a:r>
            <a:endParaRPr lang="en-US" sz="1600" b="1" dirty="0">
              <a:solidFill>
                <a:schemeClr val="accent1">
                  <a:lumMod val="50000"/>
                </a:schemeClr>
              </a:solidFill>
              <a:latin typeface="+mn-lt"/>
            </a:endParaRPr>
          </a:p>
        </p:txBody>
      </p:sp>
      <p:sp>
        <p:nvSpPr>
          <p:cNvPr id="5" name="TextBox 4">
            <a:extLst>
              <a:ext uri="{FF2B5EF4-FFF2-40B4-BE49-F238E27FC236}">
                <a16:creationId xmlns="" xmlns:a16="http://schemas.microsoft.com/office/drawing/2014/main" id="{89FC8999-1800-4051-92DC-AA454B63433B}"/>
              </a:ext>
            </a:extLst>
          </p:cNvPr>
          <p:cNvSpPr txBox="1"/>
          <p:nvPr/>
        </p:nvSpPr>
        <p:spPr>
          <a:xfrm>
            <a:off x="501159" y="1028930"/>
            <a:ext cx="5855675" cy="3416320"/>
          </a:xfrm>
          <a:prstGeom prst="rect">
            <a:avLst/>
          </a:prstGeom>
          <a:noFill/>
        </p:spPr>
        <p:txBody>
          <a:bodyPr wrap="square" rtlCol="0">
            <a:spAutoFit/>
          </a:bodyPr>
          <a:lstStyle/>
          <a:p>
            <a:pPr algn="just">
              <a:lnSpc>
                <a:spcPct val="150000"/>
              </a:lnSpc>
            </a:pPr>
            <a:r>
              <a:rPr lang="vi-VN" sz="1200" dirty="0">
                <a:latin typeface="+mn-lt"/>
              </a:rPr>
              <a:t>      Ngày khai trường đã đến.</a:t>
            </a:r>
          </a:p>
          <a:p>
            <a:pPr algn="just">
              <a:lnSpc>
                <a:spcPct val="150000"/>
              </a:lnSpc>
            </a:pPr>
            <a:r>
              <a:rPr lang="vi-VN" sz="1200" dirty="0">
                <a:latin typeface="+mn-lt"/>
              </a:rPr>
              <a:t>      Sáng sớm, mẹ mới gọi một câu mà tôi đã vùng dậy, khác hẳn mọi ngày. Loáng một cái, tôi đã chuẩn bị xong mọi thứ. Bố ngạc nhiên nhìn tôi, còn mẹ cười tủm tỉm. Tôi rối rít: </a:t>
            </a:r>
            <a:r>
              <a:rPr lang="vi-VN" sz="1200" dirty="0">
                <a:solidFill>
                  <a:srgbClr val="FF0000"/>
                </a:solidFill>
                <a:latin typeface="+mn-lt"/>
              </a:rPr>
              <a:t>“Con muốn đến sớm nhất lớp.”.</a:t>
            </a:r>
          </a:p>
          <a:p>
            <a:pPr algn="just">
              <a:lnSpc>
                <a:spcPct val="150000"/>
              </a:lnSpc>
            </a:pPr>
            <a:r>
              <a:rPr lang="vi-VN" sz="1200" dirty="0">
                <a:latin typeface="+mn-lt"/>
              </a:rPr>
              <a:t>      Tôi háo</a:t>
            </a:r>
            <a:r>
              <a:rPr lang="vi-VN" sz="1050" dirty="0">
                <a:latin typeface="+mn-lt"/>
              </a:rPr>
              <a:t> </a:t>
            </a:r>
            <a:r>
              <a:rPr lang="vi-VN" sz="1200" dirty="0">
                <a:latin typeface="+mn-lt"/>
              </a:rPr>
              <a:t>hức tưởng tượng ra cảnh mình đến đầu tiên, cất tiếng chào  thật to những bạn đến sau. Nhưng vừa đến cổng trường, tôi đã thấy mấy bạn cùng lớp đang ríu rít nói cười ở trong sân. Thì ra, không chỉ mình tôi muốn đến sớm nhất. Tôi chào mẹ, chạy ào vào cùng các bạn.</a:t>
            </a:r>
          </a:p>
          <a:p>
            <a:pPr algn="just">
              <a:lnSpc>
                <a:spcPct val="150000"/>
              </a:lnSpc>
            </a:pPr>
            <a:r>
              <a:rPr lang="vi-VN" sz="1200" dirty="0">
                <a:latin typeface="+mn-lt"/>
              </a:rPr>
              <a:t>      Chúng tôi tranh nhau kể về chuyện ngày hè. Ngay cạnh chúng tôi,  mấy em lớp 1 đang rụt rè níu chặt tay bố mẹ, thật giống tôi năm ngoái. Trước các em, tôi cảm thấy mình lớn bổng lên. </a:t>
            </a:r>
            <a:r>
              <a:rPr lang="vi-VN" sz="1200" dirty="0">
                <a:solidFill>
                  <a:srgbClr val="FF0000"/>
                </a:solidFill>
                <a:latin typeface="+mn-lt"/>
              </a:rPr>
              <a:t>Tôi đã là học sinh lớp 2 rồi  cơ mà.</a:t>
            </a:r>
          </a:p>
          <a:p>
            <a:pPr algn="r">
              <a:lnSpc>
                <a:spcPct val="150000"/>
              </a:lnSpc>
            </a:pPr>
            <a:r>
              <a:rPr lang="vi-VN" sz="1200" dirty="0">
                <a:latin typeface="+mn-lt"/>
              </a:rPr>
              <a:t>(Văn Giá)</a:t>
            </a:r>
            <a:endParaRPr lang="en-US" sz="1200" dirty="0">
              <a:latin typeface="+mn-lt"/>
            </a:endParaRPr>
          </a:p>
        </p:txBody>
      </p:sp>
      <p:pic>
        <p:nvPicPr>
          <p:cNvPr id="6" name="Picture 5">
            <a:extLst>
              <a:ext uri="{FF2B5EF4-FFF2-40B4-BE49-F238E27FC236}">
                <a16:creationId xmlns="" xmlns:a16="http://schemas.microsoft.com/office/drawing/2014/main" id="{92A83C08-8537-49A4-8D6C-00A3D70F9834}"/>
              </a:ext>
            </a:extLst>
          </p:cNvPr>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501157" y="1078032"/>
            <a:ext cx="304770" cy="288000"/>
          </a:xfrm>
          <a:prstGeom prst="rect">
            <a:avLst/>
          </a:prstGeom>
        </p:spPr>
      </p:pic>
      <p:pic>
        <p:nvPicPr>
          <p:cNvPr id="7" name="Picture 6">
            <a:extLst>
              <a:ext uri="{FF2B5EF4-FFF2-40B4-BE49-F238E27FC236}">
                <a16:creationId xmlns="" xmlns:a16="http://schemas.microsoft.com/office/drawing/2014/main" id="{7966824B-4706-47B3-A06F-07ABDD0EAF38}"/>
              </a:ext>
            </a:extLst>
          </p:cNvPr>
          <p:cNvPicPr>
            <a:picLocks noChangeAspect="1"/>
          </p:cNvPicPr>
          <p:nvPr/>
        </p:nvPicPr>
        <p:blipFill>
          <a:blip r:embed="rId5">
            <a:duotone>
              <a:schemeClr val="accent6">
                <a:shade val="45000"/>
                <a:satMod val="135000"/>
              </a:schemeClr>
              <a:prstClr val="white"/>
            </a:duotone>
            <a:extLst>
              <a:ext uri="{BEBA8EAE-BF5A-486C-A8C5-ECC9F3942E4B}">
                <a14:imgProps xmlns="" xmlns:a14="http://schemas.microsoft.com/office/drawing/2010/main">
                  <a14:imgLayer r:embed="rId6">
                    <a14:imgEffect>
                      <a14:sharpenSoften amount="50000"/>
                    </a14:imgEffect>
                    <a14:imgEffect>
                      <a14:colorTemperature colorTemp="4700"/>
                    </a14:imgEffect>
                    <a14:imgEffect>
                      <a14:saturation sat="0"/>
                    </a14:imgEffect>
                  </a14:imgLayer>
                </a14:imgProps>
              </a:ext>
              <a:ext uri="{28A0092B-C50C-407E-A947-70E740481C1C}">
                <a14:useLocalDpi xmlns="" xmlns:a14="http://schemas.microsoft.com/office/drawing/2010/main" val="0"/>
              </a:ext>
            </a:extLst>
          </a:blip>
          <a:stretch>
            <a:fillRect/>
          </a:stretch>
        </p:blipFill>
        <p:spPr>
          <a:xfrm>
            <a:off x="526034" y="2179448"/>
            <a:ext cx="288000" cy="288000"/>
          </a:xfrm>
          <a:prstGeom prst="rect">
            <a:avLst/>
          </a:prstGeom>
        </p:spPr>
      </p:pic>
      <p:pic>
        <p:nvPicPr>
          <p:cNvPr id="8" name="Picture 7">
            <a:extLst>
              <a:ext uri="{FF2B5EF4-FFF2-40B4-BE49-F238E27FC236}">
                <a16:creationId xmlns="" xmlns:a16="http://schemas.microsoft.com/office/drawing/2014/main" id="{AEBA4DB0-80EA-458E-8FF5-AC1C9C9F69D5}"/>
              </a:ext>
            </a:extLst>
          </p:cNvPr>
          <p:cNvPicPr>
            <a:picLocks noChangeAspect="1"/>
          </p:cNvPicPr>
          <p:nvPr/>
        </p:nvPicPr>
        <p:blipFill>
          <a:blip r:embed="rId7">
            <a:extLst>
              <a:ext uri="{28A0092B-C50C-407E-A947-70E740481C1C}">
                <a14:useLocalDpi xmlns="" xmlns:a14="http://schemas.microsoft.com/office/drawing/2010/main" val="0"/>
              </a:ext>
            </a:extLst>
          </a:blip>
          <a:stretch>
            <a:fillRect/>
          </a:stretch>
        </p:blipFill>
        <p:spPr>
          <a:xfrm>
            <a:off x="526034" y="3280038"/>
            <a:ext cx="288000" cy="288000"/>
          </a:xfrm>
          <a:prstGeom prst="rect">
            <a:avLst/>
          </a:prstGeom>
        </p:spPr>
      </p:pic>
    </p:spTree>
    <p:extLst>
      <p:ext uri="{BB962C8B-B14F-4D97-AF65-F5344CB8AC3E}">
        <p14:creationId xmlns="" xmlns:p14="http://schemas.microsoft.com/office/powerpoint/2010/main" val="4084125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Effect transition="in" filter="fade">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p:cTn id="36" dur="500" fill="hold"/>
                                        <p:tgtEl>
                                          <p:spTgt spid="8"/>
                                        </p:tgtEl>
                                        <p:attrNameLst>
                                          <p:attrName>ppt_w</p:attrName>
                                        </p:attrNameLst>
                                      </p:cBhvr>
                                      <p:tavLst>
                                        <p:tav tm="0">
                                          <p:val>
                                            <p:fltVal val="0"/>
                                          </p:val>
                                        </p:tav>
                                        <p:tav tm="100000">
                                          <p:val>
                                            <p:strVal val="#ppt_w"/>
                                          </p:val>
                                        </p:tav>
                                      </p:tavLst>
                                    </p:anim>
                                    <p:anim calcmode="lin" valueType="num">
                                      <p:cBhvr>
                                        <p:cTn id="37" dur="500" fill="hold"/>
                                        <p:tgtEl>
                                          <p:spTgt spid="8"/>
                                        </p:tgtEl>
                                        <p:attrNameLst>
                                          <p:attrName>ppt_h</p:attrName>
                                        </p:attrNameLst>
                                      </p:cBhvr>
                                      <p:tavLst>
                                        <p:tav tm="0">
                                          <p:val>
                                            <p:fltVal val="0"/>
                                          </p:val>
                                        </p:tav>
                                        <p:tav tm="100000">
                                          <p:val>
                                            <p:strVal val="#ppt_h"/>
                                          </p:val>
                                        </p:tav>
                                      </p:tavLst>
                                    </p:anim>
                                    <p:animEffect transition="in" filter="fade">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C930236B-5571-4172-A74B-9F0791061290}"/>
              </a:ext>
            </a:extLst>
          </p:cNvPr>
          <p:cNvSpPr txBox="1"/>
          <p:nvPr/>
        </p:nvSpPr>
        <p:spPr>
          <a:xfrm>
            <a:off x="1218102" y="460493"/>
            <a:ext cx="813585" cy="507831"/>
          </a:xfrm>
          <a:prstGeom prst="rect">
            <a:avLst/>
          </a:prstGeom>
          <a:noFill/>
        </p:spPr>
        <p:txBody>
          <a:bodyPr wrap="square" rtlCol="0">
            <a:spAutoFit/>
          </a:bodyPr>
          <a:lstStyle/>
          <a:p>
            <a:pPr algn="ctr">
              <a:lnSpc>
                <a:spcPct val="150000"/>
              </a:lnSpc>
            </a:pPr>
            <a:r>
              <a:rPr lang="vi-VN" sz="1800" b="1" dirty="0">
                <a:solidFill>
                  <a:srgbClr val="17479D"/>
                </a:solidFill>
                <a:latin typeface="+mn-lt"/>
              </a:rPr>
              <a:t>ĐỌC</a:t>
            </a:r>
            <a:endParaRPr lang="en-US" sz="1800" b="1" dirty="0">
              <a:solidFill>
                <a:srgbClr val="17479D"/>
              </a:solidFill>
              <a:latin typeface="+mn-lt"/>
            </a:endParaRPr>
          </a:p>
        </p:txBody>
      </p:sp>
      <p:pic>
        <p:nvPicPr>
          <p:cNvPr id="3" name="Picture 2">
            <a:extLst>
              <a:ext uri="{FF2B5EF4-FFF2-40B4-BE49-F238E27FC236}">
                <a16:creationId xmlns="" xmlns:a16="http://schemas.microsoft.com/office/drawing/2014/main" id="{1A62A4E6-7F6B-4A1B-B96C-7ED3E900B41A}"/>
              </a:ext>
            </a:extLst>
          </p:cNvPr>
          <p:cNvPicPr>
            <a:picLocks noChangeAspect="1"/>
          </p:cNvPicPr>
          <p:nvPr/>
        </p:nvPicPr>
        <p:blipFill rotWithShape="1">
          <a:blip r:embed="rId2">
            <a:clrChange>
              <a:clrFrom>
                <a:srgbClr val="FFFCFF"/>
              </a:clrFrom>
              <a:clrTo>
                <a:srgbClr val="FFFCFF">
                  <a:alpha val="0"/>
                </a:srgbClr>
              </a:clrTo>
            </a:clrChange>
            <a:extLst>
              <a:ext uri="{BEBA8EAE-BF5A-486C-A8C5-ECC9F3942E4B}">
                <a14:imgProps xmlns="" xmlns:a14="http://schemas.microsoft.com/office/drawing/2010/main">
                  <a14:imgLayer r:embed="rId3">
                    <a14:imgEffect>
                      <a14:sharpenSoften amount="25000"/>
                    </a14:imgEffect>
                    <a14:imgEffect>
                      <a14:saturation sat="200000"/>
                    </a14:imgEffect>
                  </a14:imgLayer>
                </a14:imgProps>
              </a:ext>
            </a:extLst>
          </a:blip>
          <a:srcRect l="1772" t="2351" r="1"/>
          <a:stretch/>
        </p:blipFill>
        <p:spPr>
          <a:xfrm>
            <a:off x="635794" y="490538"/>
            <a:ext cx="582308" cy="525172"/>
          </a:xfrm>
          <a:prstGeom prst="rect">
            <a:avLst/>
          </a:prstGeom>
        </p:spPr>
      </p:pic>
      <p:sp>
        <p:nvSpPr>
          <p:cNvPr id="4" name="TextBox 3">
            <a:extLst>
              <a:ext uri="{FF2B5EF4-FFF2-40B4-BE49-F238E27FC236}">
                <a16:creationId xmlns="" xmlns:a16="http://schemas.microsoft.com/office/drawing/2014/main" id="{8BE9C20D-D326-4D5D-8B94-D61D87E5264B}"/>
              </a:ext>
            </a:extLst>
          </p:cNvPr>
          <p:cNvSpPr txBox="1"/>
          <p:nvPr/>
        </p:nvSpPr>
        <p:spPr>
          <a:xfrm>
            <a:off x="746084" y="941167"/>
            <a:ext cx="5365827" cy="507831"/>
          </a:xfrm>
          <a:prstGeom prst="rect">
            <a:avLst/>
          </a:prstGeom>
          <a:noFill/>
        </p:spPr>
        <p:txBody>
          <a:bodyPr wrap="square" rtlCol="0">
            <a:spAutoFit/>
          </a:bodyPr>
          <a:lstStyle/>
          <a:p>
            <a:pPr algn="ctr">
              <a:lnSpc>
                <a:spcPct val="150000"/>
              </a:lnSpc>
            </a:pPr>
            <a:r>
              <a:rPr lang="vi-VN" sz="1800" b="1" dirty="0">
                <a:solidFill>
                  <a:schemeClr val="accent6">
                    <a:lumMod val="50000"/>
                  </a:schemeClr>
                </a:solidFill>
                <a:latin typeface="+mn-lt"/>
              </a:rPr>
              <a:t>Từ ngữ</a:t>
            </a:r>
            <a:endParaRPr lang="en-US" sz="1800" b="1" dirty="0">
              <a:solidFill>
                <a:schemeClr val="accent6">
                  <a:lumMod val="50000"/>
                </a:schemeClr>
              </a:solidFill>
              <a:latin typeface="+mn-lt"/>
            </a:endParaRPr>
          </a:p>
        </p:txBody>
      </p:sp>
      <p:sp>
        <p:nvSpPr>
          <p:cNvPr id="5" name="Rectangle 4">
            <a:extLst>
              <a:ext uri="{FF2B5EF4-FFF2-40B4-BE49-F238E27FC236}">
                <a16:creationId xmlns="" xmlns:a16="http://schemas.microsoft.com/office/drawing/2014/main" id="{E9B93AEE-39F9-4EBE-BA06-A67844B952C1}"/>
              </a:ext>
            </a:extLst>
          </p:cNvPr>
          <p:cNvSpPr/>
          <p:nvPr/>
        </p:nvSpPr>
        <p:spPr>
          <a:xfrm>
            <a:off x="460224" y="1435196"/>
            <a:ext cx="5996762" cy="507831"/>
          </a:xfrm>
          <a:prstGeom prst="rect">
            <a:avLst/>
          </a:prstGeom>
        </p:spPr>
        <p:txBody>
          <a:bodyPr wrap="square">
            <a:spAutoFit/>
          </a:bodyPr>
          <a:lstStyle/>
          <a:p>
            <a:pPr algn="just">
              <a:lnSpc>
                <a:spcPct val="150000"/>
              </a:lnSpc>
            </a:pPr>
            <a:r>
              <a:rPr lang="vi-VN" sz="1800" dirty="0">
                <a:latin typeface="+mn-lt"/>
              </a:rPr>
              <a:t>     Loáng (một cái)</a:t>
            </a:r>
          </a:p>
        </p:txBody>
      </p:sp>
      <p:sp>
        <p:nvSpPr>
          <p:cNvPr id="6" name="Oval 5">
            <a:extLst>
              <a:ext uri="{FF2B5EF4-FFF2-40B4-BE49-F238E27FC236}">
                <a16:creationId xmlns="" xmlns:a16="http://schemas.microsoft.com/office/drawing/2014/main" id="{78898CB5-6DD4-45FF-94F1-AB412825FF47}"/>
              </a:ext>
            </a:extLst>
          </p:cNvPr>
          <p:cNvSpPr/>
          <p:nvPr/>
        </p:nvSpPr>
        <p:spPr>
          <a:xfrm>
            <a:off x="550605" y="1572625"/>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Rectangle 6">
            <a:extLst>
              <a:ext uri="{FF2B5EF4-FFF2-40B4-BE49-F238E27FC236}">
                <a16:creationId xmlns="" xmlns:a16="http://schemas.microsoft.com/office/drawing/2014/main" id="{90D3ED9D-A7D6-4538-B3D2-6833909DB01C}"/>
              </a:ext>
            </a:extLst>
          </p:cNvPr>
          <p:cNvSpPr/>
          <p:nvPr/>
        </p:nvSpPr>
        <p:spPr>
          <a:xfrm>
            <a:off x="443723" y="2146156"/>
            <a:ext cx="5996762" cy="507831"/>
          </a:xfrm>
          <a:prstGeom prst="rect">
            <a:avLst/>
          </a:prstGeom>
        </p:spPr>
        <p:txBody>
          <a:bodyPr wrap="square">
            <a:spAutoFit/>
          </a:bodyPr>
          <a:lstStyle/>
          <a:p>
            <a:pPr algn="just">
              <a:lnSpc>
                <a:spcPct val="150000"/>
              </a:lnSpc>
            </a:pPr>
            <a:r>
              <a:rPr lang="vi-VN" sz="1800" dirty="0">
                <a:latin typeface="+mn-lt"/>
              </a:rPr>
              <a:t>     Níu</a:t>
            </a:r>
          </a:p>
        </p:txBody>
      </p:sp>
      <p:sp>
        <p:nvSpPr>
          <p:cNvPr id="8" name="Oval 7">
            <a:extLst>
              <a:ext uri="{FF2B5EF4-FFF2-40B4-BE49-F238E27FC236}">
                <a16:creationId xmlns="" xmlns:a16="http://schemas.microsoft.com/office/drawing/2014/main" id="{1899420E-519C-4C45-9D8A-4FDDA77931E1}"/>
              </a:ext>
            </a:extLst>
          </p:cNvPr>
          <p:cNvSpPr/>
          <p:nvPr/>
        </p:nvSpPr>
        <p:spPr>
          <a:xfrm>
            <a:off x="534104" y="2283585"/>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Rectangle 8">
            <a:extLst>
              <a:ext uri="{FF2B5EF4-FFF2-40B4-BE49-F238E27FC236}">
                <a16:creationId xmlns="" xmlns:a16="http://schemas.microsoft.com/office/drawing/2014/main" id="{92A562F3-3A79-456F-AA3D-ECDE3D1B9B6E}"/>
              </a:ext>
            </a:extLst>
          </p:cNvPr>
          <p:cNvSpPr/>
          <p:nvPr/>
        </p:nvSpPr>
        <p:spPr>
          <a:xfrm>
            <a:off x="430620" y="2794685"/>
            <a:ext cx="5996762" cy="507831"/>
          </a:xfrm>
          <a:prstGeom prst="rect">
            <a:avLst/>
          </a:prstGeom>
        </p:spPr>
        <p:txBody>
          <a:bodyPr wrap="square">
            <a:spAutoFit/>
          </a:bodyPr>
          <a:lstStyle/>
          <a:p>
            <a:pPr algn="just">
              <a:lnSpc>
                <a:spcPct val="150000"/>
              </a:lnSpc>
            </a:pPr>
            <a:r>
              <a:rPr lang="vi-VN" sz="1800" dirty="0">
                <a:latin typeface="+mn-lt"/>
              </a:rPr>
              <a:t>     Lớn bổng</a:t>
            </a:r>
          </a:p>
        </p:txBody>
      </p:sp>
      <p:sp>
        <p:nvSpPr>
          <p:cNvPr id="10" name="Oval 9">
            <a:extLst>
              <a:ext uri="{FF2B5EF4-FFF2-40B4-BE49-F238E27FC236}">
                <a16:creationId xmlns="" xmlns:a16="http://schemas.microsoft.com/office/drawing/2014/main" id="{24412109-FAD5-47DF-8CE7-07BEFCFF584E}"/>
              </a:ext>
            </a:extLst>
          </p:cNvPr>
          <p:cNvSpPr/>
          <p:nvPr/>
        </p:nvSpPr>
        <p:spPr>
          <a:xfrm>
            <a:off x="521001" y="2932114"/>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TextBox 10">
            <a:extLst>
              <a:ext uri="{FF2B5EF4-FFF2-40B4-BE49-F238E27FC236}">
                <a16:creationId xmlns="" xmlns:a16="http://schemas.microsoft.com/office/drawing/2014/main" id="{DE7D1D45-3D61-4AE0-A71B-B62257A185D9}"/>
              </a:ext>
            </a:extLst>
          </p:cNvPr>
          <p:cNvSpPr txBox="1"/>
          <p:nvPr/>
        </p:nvSpPr>
        <p:spPr>
          <a:xfrm>
            <a:off x="2648427" y="1435196"/>
            <a:ext cx="1620348" cy="507831"/>
          </a:xfrm>
          <a:prstGeom prst="rect">
            <a:avLst/>
          </a:prstGeom>
          <a:noFill/>
        </p:spPr>
        <p:txBody>
          <a:bodyPr wrap="square" rtlCol="0">
            <a:spAutoFit/>
          </a:bodyPr>
          <a:lstStyle/>
          <a:p>
            <a:pPr>
              <a:lnSpc>
                <a:spcPct val="150000"/>
              </a:lnSpc>
            </a:pPr>
            <a:r>
              <a:rPr lang="vi-VN" sz="1800" dirty="0">
                <a:solidFill>
                  <a:schemeClr val="accent6">
                    <a:lumMod val="50000"/>
                  </a:schemeClr>
                </a:solidFill>
                <a:latin typeface="+mn-lt"/>
              </a:rPr>
              <a:t>: rất nhanh</a:t>
            </a:r>
            <a:endParaRPr lang="en-US" sz="1800" dirty="0">
              <a:solidFill>
                <a:schemeClr val="accent6">
                  <a:lumMod val="50000"/>
                </a:schemeClr>
              </a:solidFill>
              <a:latin typeface="+mn-lt"/>
            </a:endParaRPr>
          </a:p>
        </p:txBody>
      </p:sp>
      <p:sp>
        <p:nvSpPr>
          <p:cNvPr id="12" name="TextBox 11">
            <a:extLst>
              <a:ext uri="{FF2B5EF4-FFF2-40B4-BE49-F238E27FC236}">
                <a16:creationId xmlns="" xmlns:a16="http://schemas.microsoft.com/office/drawing/2014/main" id="{126263BB-ED88-4763-8DE9-626A212F440F}"/>
              </a:ext>
            </a:extLst>
          </p:cNvPr>
          <p:cNvSpPr txBox="1"/>
          <p:nvPr/>
        </p:nvSpPr>
        <p:spPr>
          <a:xfrm>
            <a:off x="1231205" y="2146764"/>
            <a:ext cx="3906348" cy="507831"/>
          </a:xfrm>
          <a:prstGeom prst="rect">
            <a:avLst/>
          </a:prstGeom>
          <a:noFill/>
        </p:spPr>
        <p:txBody>
          <a:bodyPr wrap="square" rtlCol="0">
            <a:spAutoFit/>
          </a:bodyPr>
          <a:lstStyle/>
          <a:p>
            <a:pPr>
              <a:lnSpc>
                <a:spcPct val="150000"/>
              </a:lnSpc>
            </a:pPr>
            <a:r>
              <a:rPr lang="vi-VN" sz="1800" dirty="0">
                <a:solidFill>
                  <a:schemeClr val="accent6">
                    <a:lumMod val="50000"/>
                  </a:schemeClr>
                </a:solidFill>
                <a:latin typeface="+mn-lt"/>
              </a:rPr>
              <a:t>: nắm lấy và kéo lại, kéo xuống</a:t>
            </a:r>
            <a:endParaRPr lang="en-US" sz="1800" dirty="0">
              <a:solidFill>
                <a:schemeClr val="accent6">
                  <a:lumMod val="50000"/>
                </a:schemeClr>
              </a:solidFill>
              <a:latin typeface="+mn-lt"/>
            </a:endParaRPr>
          </a:p>
        </p:txBody>
      </p:sp>
      <p:pic>
        <p:nvPicPr>
          <p:cNvPr id="13" name="Picture 4" descr="Hình ảnh Cha Và Con Trai Ngày Của Cha Nhân Vật Hoạt Hình Phim Hoạt Hình Cha  Và Con Trai, Ngày, Hoạt, Trai miễn phí tải tập tin PNG PSDComment và Vector">
            <a:extLst>
              <a:ext uri="{FF2B5EF4-FFF2-40B4-BE49-F238E27FC236}">
                <a16:creationId xmlns="" xmlns:a16="http://schemas.microsoft.com/office/drawing/2014/main" id="{9D56D7C5-511A-41B1-A7FB-E9671F8AA2E8}"/>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 xmlns:a14="http://schemas.microsoft.com/office/drawing/2010/main" val="0"/>
              </a:ext>
            </a:extLst>
          </a:blip>
          <a:srcRect l="20336" t="5145" r="25917" b="5145"/>
          <a:stretch/>
        </p:blipFill>
        <p:spPr bwMode="auto">
          <a:xfrm>
            <a:off x="5013754" y="1260321"/>
            <a:ext cx="1004273" cy="1676268"/>
          </a:xfrm>
          <a:prstGeom prst="roundRect">
            <a:avLst/>
          </a:prstGeom>
          <a:noFill/>
          <a:extLst>
            <a:ext uri="{909E8E84-426E-40DD-AFC4-6F175D3DCCD1}">
              <a14:hiddenFill xmlns="" xmlns:a14="http://schemas.microsoft.com/office/drawing/2010/main">
                <a:solidFill>
                  <a:srgbClr val="FFFFFF"/>
                </a:solidFill>
              </a14:hiddenFill>
            </a:ext>
          </a:extLst>
        </p:spPr>
      </p:pic>
      <p:sp>
        <p:nvSpPr>
          <p:cNvPr id="14" name="TextBox 13">
            <a:extLst>
              <a:ext uri="{FF2B5EF4-FFF2-40B4-BE49-F238E27FC236}">
                <a16:creationId xmlns="" xmlns:a16="http://schemas.microsoft.com/office/drawing/2014/main" id="{62BA5D86-98CB-4185-96C8-359E5555254C}"/>
              </a:ext>
            </a:extLst>
          </p:cNvPr>
          <p:cNvSpPr txBox="1"/>
          <p:nvPr/>
        </p:nvSpPr>
        <p:spPr>
          <a:xfrm>
            <a:off x="1876094" y="2797631"/>
            <a:ext cx="3105805" cy="507831"/>
          </a:xfrm>
          <a:prstGeom prst="rect">
            <a:avLst/>
          </a:prstGeom>
          <a:noFill/>
        </p:spPr>
        <p:txBody>
          <a:bodyPr wrap="square" rtlCol="0">
            <a:spAutoFit/>
          </a:bodyPr>
          <a:lstStyle/>
          <a:p>
            <a:pPr>
              <a:lnSpc>
                <a:spcPct val="150000"/>
              </a:lnSpc>
            </a:pPr>
            <a:r>
              <a:rPr lang="vi-VN" sz="1800">
                <a:solidFill>
                  <a:schemeClr val="accent6">
                    <a:lumMod val="50000"/>
                  </a:schemeClr>
                </a:solidFill>
                <a:latin typeface="+mn-lt"/>
              </a:rPr>
              <a:t>: lớn nhanh, vượt hẳn lên</a:t>
            </a:r>
            <a:endParaRPr lang="en-US" sz="1800" dirty="0">
              <a:solidFill>
                <a:schemeClr val="accent6">
                  <a:lumMod val="50000"/>
                </a:schemeClr>
              </a:solidFill>
              <a:latin typeface="+mn-lt"/>
            </a:endParaRPr>
          </a:p>
        </p:txBody>
      </p:sp>
      <p:pic>
        <p:nvPicPr>
          <p:cNvPr id="15" name="Picture 8" descr="Cartoon Network: When I Grow Up Cartoon">
            <a:extLst>
              <a:ext uri="{FF2B5EF4-FFF2-40B4-BE49-F238E27FC236}">
                <a16:creationId xmlns="" xmlns:a16="http://schemas.microsoft.com/office/drawing/2014/main" id="{CC375E15-27BF-4239-9636-E9C4B0CA94E4}"/>
              </a:ext>
            </a:extLst>
          </p:cNvPr>
          <p:cNvPicPr>
            <a:picLocks noChangeAspect="1" noChangeArrowheads="1"/>
          </p:cNvPicPr>
          <p:nvPr/>
        </p:nvPicPr>
        <p:blipFill rotWithShape="1">
          <a:blip r:embed="rId5">
            <a:clrChange>
              <a:clrFrom>
                <a:srgbClr val="CFCFCF"/>
              </a:clrFrom>
              <a:clrTo>
                <a:srgbClr val="CFCFCF">
                  <a:alpha val="0"/>
                </a:srgbClr>
              </a:clrTo>
            </a:clrChange>
            <a:extLst>
              <a:ext uri="{28A0092B-C50C-407E-A947-70E740481C1C}">
                <a14:useLocalDpi xmlns="" xmlns:a14="http://schemas.microsoft.com/office/drawing/2010/main" val="0"/>
              </a:ext>
            </a:extLst>
          </a:blip>
          <a:srcRect l="49669"/>
          <a:stretch/>
        </p:blipFill>
        <p:spPr bwMode="auto">
          <a:xfrm>
            <a:off x="2648427" y="3213353"/>
            <a:ext cx="1461566" cy="163210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08075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500"/>
                                        <p:tgtEl>
                                          <p:spTgt spid="8"/>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left)">
                                      <p:cBhvr>
                                        <p:cTn id="23" dur="500"/>
                                        <p:tgtEl>
                                          <p:spTgt spid="7"/>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left)">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left)">
                                      <p:cBhvr>
                                        <p:cTn id="36" dur="500"/>
                                        <p:tgtEl>
                                          <p:spTgt spid="12"/>
                                        </p:tgtEl>
                                      </p:cBhvr>
                                    </p:animEffect>
                                  </p:childTnLst>
                                </p:cTn>
                              </p:par>
                            </p:childTnLst>
                          </p:cTn>
                        </p:par>
                        <p:par>
                          <p:cTn id="37" fill="hold">
                            <p:stCondLst>
                              <p:cond delay="500"/>
                            </p:stCondLst>
                            <p:childTnLst>
                              <p:par>
                                <p:cTn id="38" presetID="10" presetClass="entr" presetSubtype="0" fill="hold" nodeType="after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left)">
                                      <p:cBhvr>
                                        <p:cTn id="45" dur="500"/>
                                        <p:tgtEl>
                                          <p:spTgt spid="14"/>
                                        </p:tgtEl>
                                      </p:cBhvr>
                                    </p:animEffect>
                                  </p:childTnLst>
                                </p:cTn>
                              </p:par>
                            </p:childTnLst>
                          </p:cTn>
                        </p:par>
                        <p:par>
                          <p:cTn id="46" fill="hold">
                            <p:stCondLst>
                              <p:cond delay="500"/>
                            </p:stCondLst>
                            <p:childTnLst>
                              <p:par>
                                <p:cTn id="47" presetID="10" presetClass="entr" presetSubtype="0" fill="hold" nodeType="after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p:bldP spid="8" grpId="0" animBg="1"/>
      <p:bldP spid="9" grpId="0"/>
      <p:bldP spid="10" grpId="0" animBg="1"/>
      <p:bldP spid="11" grpId="0"/>
      <p:bldP spid="12"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0A94A9E2-44DB-43E5-908E-045F32845BE4}"/>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371285" y="355716"/>
            <a:ext cx="1247865" cy="1249801"/>
          </a:xfrm>
          <a:prstGeom prst="ellipse">
            <a:avLst/>
          </a:prstGeom>
        </p:spPr>
      </p:pic>
      <p:sp>
        <p:nvSpPr>
          <p:cNvPr id="8" name="TextBox 7">
            <a:extLst>
              <a:ext uri="{FF2B5EF4-FFF2-40B4-BE49-F238E27FC236}">
                <a16:creationId xmlns="" xmlns:a16="http://schemas.microsoft.com/office/drawing/2014/main" id="{B600F577-F819-4602-BCEB-985221633540}"/>
              </a:ext>
            </a:extLst>
          </p:cNvPr>
          <p:cNvSpPr txBox="1"/>
          <p:nvPr/>
        </p:nvSpPr>
        <p:spPr>
          <a:xfrm>
            <a:off x="398994" y="1705000"/>
            <a:ext cx="6119826" cy="1477328"/>
          </a:xfrm>
          <a:prstGeom prst="rect">
            <a:avLst/>
          </a:prstGeom>
          <a:noFill/>
        </p:spPr>
        <p:txBody>
          <a:bodyPr wrap="square" rtlCol="0">
            <a:spAutoFit/>
          </a:bodyPr>
          <a:lstStyle/>
          <a:p>
            <a:pPr algn="just">
              <a:lnSpc>
                <a:spcPct val="150000"/>
              </a:lnSpc>
            </a:pPr>
            <a:r>
              <a:rPr lang="vi-VN" sz="1500" b="1" dirty="0">
                <a:solidFill>
                  <a:schemeClr val="accent6">
                    <a:lumMod val="75000"/>
                  </a:schemeClr>
                </a:solidFill>
                <a:latin typeface="+mn-lt"/>
              </a:rPr>
              <a:t>1. </a:t>
            </a:r>
            <a:r>
              <a:rPr lang="vi-VN" sz="1500" dirty="0">
                <a:latin typeface="+mn-lt"/>
              </a:rPr>
              <a:t>Những chi tiết nào cho thấy bạn nhỏ rất háo hức đến trường vào ngày khai trường?</a:t>
            </a:r>
          </a:p>
          <a:p>
            <a:pPr algn="just">
              <a:lnSpc>
                <a:spcPct val="150000"/>
              </a:lnSpc>
            </a:pPr>
            <a:r>
              <a:rPr lang="vi-VN" sz="1500" dirty="0">
                <a:latin typeface="+mn-lt"/>
              </a:rPr>
              <a:t>     a. vùng dậy		b. muốn đến sớm nhất lớp</a:t>
            </a:r>
          </a:p>
          <a:p>
            <a:pPr algn="just">
              <a:lnSpc>
                <a:spcPct val="150000"/>
              </a:lnSpc>
            </a:pPr>
            <a:r>
              <a:rPr lang="vi-VN" sz="1500" dirty="0">
                <a:latin typeface="+mn-lt"/>
              </a:rPr>
              <a:t>     c. chuẩn bị rất nhanh	d. thấy mình lớn bổng lên</a:t>
            </a:r>
          </a:p>
        </p:txBody>
      </p:sp>
      <p:sp>
        <p:nvSpPr>
          <p:cNvPr id="7" name="TextBox 6">
            <a:extLst>
              <a:ext uri="{FF2B5EF4-FFF2-40B4-BE49-F238E27FC236}">
                <a16:creationId xmlns="" xmlns:a16="http://schemas.microsoft.com/office/drawing/2014/main" id="{16C88818-C0C0-400F-98A9-FC392E078C62}"/>
              </a:ext>
            </a:extLst>
          </p:cNvPr>
          <p:cNvSpPr txBox="1"/>
          <p:nvPr/>
        </p:nvSpPr>
        <p:spPr>
          <a:xfrm>
            <a:off x="369087" y="3133340"/>
            <a:ext cx="6119826" cy="784830"/>
          </a:xfrm>
          <a:prstGeom prst="rect">
            <a:avLst/>
          </a:prstGeom>
          <a:noFill/>
        </p:spPr>
        <p:txBody>
          <a:bodyPr wrap="square" rtlCol="0">
            <a:spAutoFit/>
          </a:bodyPr>
          <a:lstStyle/>
          <a:p>
            <a:pPr algn="just">
              <a:lnSpc>
                <a:spcPct val="150000"/>
              </a:lnSpc>
            </a:pPr>
            <a:r>
              <a:rPr lang="vi-VN" sz="1500" b="1" dirty="0">
                <a:solidFill>
                  <a:schemeClr val="accent6">
                    <a:lumMod val="75000"/>
                  </a:schemeClr>
                </a:solidFill>
                <a:latin typeface="+mn-lt"/>
              </a:rPr>
              <a:t>2. </a:t>
            </a:r>
            <a:r>
              <a:rPr lang="vi-VN" sz="1500" dirty="0">
                <a:latin typeface="+mn-lt"/>
              </a:rPr>
              <a:t>Bạn ấy có thực hiện được mong muốn đến sớm nhất lớp không? Vì sao?</a:t>
            </a:r>
          </a:p>
        </p:txBody>
      </p:sp>
      <p:sp>
        <p:nvSpPr>
          <p:cNvPr id="11" name="TextBox 10">
            <a:extLst>
              <a:ext uri="{FF2B5EF4-FFF2-40B4-BE49-F238E27FC236}">
                <a16:creationId xmlns="" xmlns:a16="http://schemas.microsoft.com/office/drawing/2014/main" id="{F3700BE8-37E7-464C-9E38-7AD2A3E286EA}"/>
              </a:ext>
            </a:extLst>
          </p:cNvPr>
          <p:cNvSpPr txBox="1"/>
          <p:nvPr/>
        </p:nvSpPr>
        <p:spPr>
          <a:xfrm>
            <a:off x="369087" y="3825838"/>
            <a:ext cx="6119826" cy="784830"/>
          </a:xfrm>
          <a:prstGeom prst="rect">
            <a:avLst/>
          </a:prstGeom>
          <a:noFill/>
        </p:spPr>
        <p:txBody>
          <a:bodyPr wrap="square" rtlCol="0">
            <a:spAutoFit/>
          </a:bodyPr>
          <a:lstStyle/>
          <a:p>
            <a:pPr algn="just">
              <a:lnSpc>
                <a:spcPct val="150000"/>
              </a:lnSpc>
            </a:pPr>
            <a:r>
              <a:rPr lang="vi-VN" sz="1500" dirty="0">
                <a:solidFill>
                  <a:schemeClr val="accent6">
                    <a:lumMod val="75000"/>
                  </a:schemeClr>
                </a:solidFill>
                <a:latin typeface="+mn-lt"/>
                <a:sym typeface="Wingdings" panose="05000000000000000000" pitchFamily="2" charset="2"/>
              </a:rPr>
              <a:t> </a:t>
            </a:r>
            <a:r>
              <a:rPr lang="vi-VN" sz="1500" dirty="0">
                <a:solidFill>
                  <a:schemeClr val="accent6">
                    <a:lumMod val="75000"/>
                  </a:schemeClr>
                </a:solidFill>
                <a:latin typeface="+mn-lt"/>
              </a:rPr>
              <a:t>Bạn ấy không thực hiện được mong </a:t>
            </a:r>
            <a:r>
              <a:rPr lang="vi-VN" sz="1500">
                <a:solidFill>
                  <a:schemeClr val="accent6">
                    <a:lumMod val="75000"/>
                  </a:schemeClr>
                </a:solidFill>
                <a:latin typeface="+mn-lt"/>
              </a:rPr>
              <a:t>muốn đó </a:t>
            </a:r>
            <a:r>
              <a:rPr lang="vi-VN" sz="1500" dirty="0">
                <a:solidFill>
                  <a:schemeClr val="accent6">
                    <a:lumMod val="75000"/>
                  </a:schemeClr>
                </a:solidFill>
                <a:latin typeface="+mn-lt"/>
              </a:rPr>
              <a:t>vì các bạn khác cũng muốn đến sớm và nhiều bạn đã đến trước bạn ấy.</a:t>
            </a:r>
          </a:p>
        </p:txBody>
      </p:sp>
      <p:sp>
        <p:nvSpPr>
          <p:cNvPr id="2" name="Oval 1">
            <a:extLst>
              <a:ext uri="{FF2B5EF4-FFF2-40B4-BE49-F238E27FC236}">
                <a16:creationId xmlns="" xmlns:a16="http://schemas.microsoft.com/office/drawing/2014/main" id="{D13CEEAA-25E8-41D8-8576-F3C2DDD7E4D7}"/>
              </a:ext>
            </a:extLst>
          </p:cNvPr>
          <p:cNvSpPr/>
          <p:nvPr/>
        </p:nvSpPr>
        <p:spPr>
          <a:xfrm>
            <a:off x="627320" y="2477700"/>
            <a:ext cx="329609" cy="32960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 name="Oval 11">
            <a:extLst>
              <a:ext uri="{FF2B5EF4-FFF2-40B4-BE49-F238E27FC236}">
                <a16:creationId xmlns="" xmlns:a16="http://schemas.microsoft.com/office/drawing/2014/main" id="{17D1DA9B-4311-4AD9-9933-089EFFBE626B}"/>
              </a:ext>
            </a:extLst>
          </p:cNvPr>
          <p:cNvSpPr/>
          <p:nvPr/>
        </p:nvSpPr>
        <p:spPr>
          <a:xfrm>
            <a:off x="627320" y="2823948"/>
            <a:ext cx="329609" cy="32960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 name="Oval 13">
            <a:extLst>
              <a:ext uri="{FF2B5EF4-FFF2-40B4-BE49-F238E27FC236}">
                <a16:creationId xmlns="" xmlns:a16="http://schemas.microsoft.com/office/drawing/2014/main" id="{D8E3C35F-8F3E-461A-89BA-DB30B594D609}"/>
              </a:ext>
            </a:extLst>
          </p:cNvPr>
          <p:cNvSpPr/>
          <p:nvPr/>
        </p:nvSpPr>
        <p:spPr>
          <a:xfrm>
            <a:off x="3099391" y="2477700"/>
            <a:ext cx="329609" cy="32960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TextBox 9">
            <a:extLst>
              <a:ext uri="{FF2B5EF4-FFF2-40B4-BE49-F238E27FC236}">
                <a16:creationId xmlns="" xmlns:a16="http://schemas.microsoft.com/office/drawing/2014/main" id="{CC238813-6EDC-49C5-8D5C-B80523462C08}"/>
              </a:ext>
            </a:extLst>
          </p:cNvPr>
          <p:cNvSpPr txBox="1"/>
          <p:nvPr/>
        </p:nvSpPr>
        <p:spPr>
          <a:xfrm>
            <a:off x="1688168" y="491298"/>
            <a:ext cx="5693745" cy="646331"/>
          </a:xfrm>
          <a:prstGeom prst="rect">
            <a:avLst/>
          </a:prstGeom>
          <a:noFill/>
        </p:spPr>
        <p:txBody>
          <a:bodyPr wrap="square" rtlCol="0">
            <a:spAutoFit/>
          </a:bodyPr>
          <a:lstStyle/>
          <a:p>
            <a:r>
              <a:rPr lang="vi-VN" sz="3600" dirty="0">
                <a:solidFill>
                  <a:schemeClr val="accent2"/>
                </a:solidFill>
                <a:latin typeface="UTM Cookies" panose="02040603050506020204" pitchFamily="18" charset="0"/>
              </a:rPr>
              <a:t>TRẢ LỜI CÂU HỎI</a:t>
            </a:r>
            <a:endParaRPr lang="en-US" sz="3600" dirty="0">
              <a:solidFill>
                <a:schemeClr val="accent2"/>
              </a:solidFill>
              <a:latin typeface="UTM Cookies" panose="02040603050506020204" pitchFamily="18" charset="0"/>
            </a:endParaRPr>
          </a:p>
        </p:txBody>
      </p:sp>
    </p:spTree>
    <p:custDataLst>
      <p:tags r:id="rId1"/>
    </p:custDataLst>
    <p:extLst>
      <p:ext uri="{BB962C8B-B14F-4D97-AF65-F5344CB8AC3E}">
        <p14:creationId xmlns="" xmlns:p14="http://schemas.microsoft.com/office/powerpoint/2010/main" val="1051072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left)">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left)">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1" grpId="0"/>
      <p:bldP spid="2" grpId="0" animBg="1"/>
      <p:bldP spid="12"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B5D55338-2E38-446A-9940-5A00DA1F8DD0}"/>
              </a:ext>
            </a:extLst>
          </p:cNvPr>
          <p:cNvSpPr txBox="1"/>
          <p:nvPr/>
        </p:nvSpPr>
        <p:spPr>
          <a:xfrm>
            <a:off x="455481" y="471656"/>
            <a:ext cx="6119826" cy="438582"/>
          </a:xfrm>
          <a:prstGeom prst="rect">
            <a:avLst/>
          </a:prstGeom>
          <a:noFill/>
        </p:spPr>
        <p:txBody>
          <a:bodyPr wrap="square" rtlCol="0">
            <a:spAutoFit/>
          </a:bodyPr>
          <a:lstStyle/>
          <a:p>
            <a:pPr algn="just">
              <a:lnSpc>
                <a:spcPct val="150000"/>
              </a:lnSpc>
            </a:pPr>
            <a:r>
              <a:rPr lang="vi-VN" sz="1500" b="1" dirty="0">
                <a:solidFill>
                  <a:schemeClr val="accent6">
                    <a:lumMod val="75000"/>
                  </a:schemeClr>
                </a:solidFill>
                <a:latin typeface="+mn-lt"/>
              </a:rPr>
              <a:t>3. </a:t>
            </a:r>
            <a:r>
              <a:rPr lang="vi-VN" sz="1500" dirty="0">
                <a:latin typeface="+mn-lt"/>
              </a:rPr>
              <a:t>Bạn ấy nhận ra mình thay đổi như thế nào khi lên lớp 2?</a:t>
            </a:r>
          </a:p>
        </p:txBody>
      </p:sp>
      <p:sp>
        <p:nvSpPr>
          <p:cNvPr id="3" name="TextBox 2">
            <a:extLst>
              <a:ext uri="{FF2B5EF4-FFF2-40B4-BE49-F238E27FC236}">
                <a16:creationId xmlns="" xmlns:a16="http://schemas.microsoft.com/office/drawing/2014/main" id="{864CFADA-286A-4D5B-8854-FD11F6827570}"/>
              </a:ext>
            </a:extLst>
          </p:cNvPr>
          <p:cNvSpPr txBox="1"/>
          <p:nvPr/>
        </p:nvSpPr>
        <p:spPr>
          <a:xfrm>
            <a:off x="483190" y="886341"/>
            <a:ext cx="6119826" cy="438582"/>
          </a:xfrm>
          <a:prstGeom prst="rect">
            <a:avLst/>
          </a:prstGeom>
          <a:noFill/>
        </p:spPr>
        <p:txBody>
          <a:bodyPr wrap="square" rtlCol="0">
            <a:spAutoFit/>
          </a:bodyPr>
          <a:lstStyle/>
          <a:p>
            <a:pPr algn="just">
              <a:lnSpc>
                <a:spcPct val="150000"/>
              </a:lnSpc>
            </a:pPr>
            <a:r>
              <a:rPr lang="vi-VN" sz="1500" dirty="0">
                <a:solidFill>
                  <a:schemeClr val="accent6">
                    <a:lumMod val="75000"/>
                  </a:schemeClr>
                </a:solidFill>
                <a:latin typeface="+mn-lt"/>
                <a:sym typeface="Wingdings" panose="05000000000000000000" pitchFamily="2" charset="2"/>
              </a:rPr>
              <a:t> </a:t>
            </a:r>
            <a:r>
              <a:rPr lang="vi-VN" sz="1500" dirty="0">
                <a:solidFill>
                  <a:schemeClr val="accent6">
                    <a:lumMod val="75000"/>
                  </a:schemeClr>
                </a:solidFill>
                <a:latin typeface="+mn-lt"/>
              </a:rPr>
              <a:t>Bạn ấy thấy mình lớn bổng lên.</a:t>
            </a:r>
          </a:p>
        </p:txBody>
      </p:sp>
      <p:pic>
        <p:nvPicPr>
          <p:cNvPr id="4" name="Picture 2">
            <a:extLst>
              <a:ext uri="{FF2B5EF4-FFF2-40B4-BE49-F238E27FC236}">
                <a16:creationId xmlns="" xmlns:a16="http://schemas.microsoft.com/office/drawing/2014/main" id="{076B7322-B1E5-4A3C-AF6F-B9E0474C5860}"/>
              </a:ext>
            </a:extLst>
          </p:cNvPr>
          <p:cNvPicPr>
            <a:picLocks noChangeAspect="1" noChangeArrowheads="1"/>
          </p:cNvPicPr>
          <p:nvPr/>
        </p:nvPicPr>
        <p:blipFill rotWithShape="1">
          <a:blip r:embed="rId2" cstate="print">
            <a:clrChange>
              <a:clrFrom>
                <a:srgbClr val="FFFFFF"/>
              </a:clrFrom>
              <a:clrTo>
                <a:srgbClr val="FFFFFF">
                  <a:alpha val="0"/>
                </a:srgbClr>
              </a:clrTo>
            </a:clrChange>
            <a:extLst>
              <a:ext uri="{BEBA8EAE-BF5A-486C-A8C5-ECC9F3942E4B}">
                <a14:imgProps xmlns="" xmlns:a14="http://schemas.microsoft.com/office/drawing/2010/main">
                  <a14:imgLayer r:embed="rId3">
                    <a14:imgEffect>
                      <a14:sharpenSoften amount="50000"/>
                    </a14:imgEffect>
                  </a14:imgLayer>
                </a14:imgProps>
              </a:ext>
              <a:ext uri="{28A0092B-C50C-407E-A947-70E740481C1C}">
                <a14:useLocalDpi xmlns="" xmlns:a14="http://schemas.microsoft.com/office/drawing/2010/main" val="0"/>
              </a:ext>
            </a:extLst>
          </a:blip>
          <a:srcRect l="9278" t="9847" r="5150" b="16402"/>
          <a:stretch/>
        </p:blipFill>
        <p:spPr bwMode="auto">
          <a:xfrm>
            <a:off x="455481" y="1224025"/>
            <a:ext cx="590366" cy="50882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TextBox 4">
            <a:extLst>
              <a:ext uri="{FF2B5EF4-FFF2-40B4-BE49-F238E27FC236}">
                <a16:creationId xmlns="" xmlns:a16="http://schemas.microsoft.com/office/drawing/2014/main" id="{19359E7B-1BD9-440C-B748-75A3BC9BBDE4}"/>
              </a:ext>
            </a:extLst>
          </p:cNvPr>
          <p:cNvSpPr txBox="1"/>
          <p:nvPr/>
        </p:nvSpPr>
        <p:spPr>
          <a:xfrm>
            <a:off x="934442" y="1275762"/>
            <a:ext cx="6119826" cy="438582"/>
          </a:xfrm>
          <a:prstGeom prst="rect">
            <a:avLst/>
          </a:prstGeom>
          <a:noFill/>
        </p:spPr>
        <p:txBody>
          <a:bodyPr wrap="square" rtlCol="0">
            <a:spAutoFit/>
          </a:bodyPr>
          <a:lstStyle/>
          <a:p>
            <a:pPr algn="just">
              <a:lnSpc>
                <a:spcPct val="150000"/>
              </a:lnSpc>
            </a:pPr>
            <a:r>
              <a:rPr lang="vi-VN" sz="1500" dirty="0">
                <a:latin typeface="+mn-lt"/>
              </a:rPr>
              <a:t>Các em thấy mình có gì khác so với khi vào lớp 1 không?</a:t>
            </a:r>
          </a:p>
        </p:txBody>
      </p:sp>
      <p:sp>
        <p:nvSpPr>
          <p:cNvPr id="6" name="TextBox 5">
            <a:extLst>
              <a:ext uri="{FF2B5EF4-FFF2-40B4-BE49-F238E27FC236}">
                <a16:creationId xmlns="" xmlns:a16="http://schemas.microsoft.com/office/drawing/2014/main" id="{43C98745-79D1-4534-86CC-6231F3D61725}"/>
              </a:ext>
            </a:extLst>
          </p:cNvPr>
          <p:cNvSpPr txBox="1"/>
          <p:nvPr/>
        </p:nvSpPr>
        <p:spPr>
          <a:xfrm>
            <a:off x="483190" y="1751095"/>
            <a:ext cx="6119826" cy="438582"/>
          </a:xfrm>
          <a:prstGeom prst="rect">
            <a:avLst/>
          </a:prstGeom>
          <a:noFill/>
        </p:spPr>
        <p:txBody>
          <a:bodyPr wrap="square" rtlCol="0">
            <a:spAutoFit/>
          </a:bodyPr>
          <a:lstStyle/>
          <a:p>
            <a:pPr algn="just">
              <a:lnSpc>
                <a:spcPct val="150000"/>
              </a:lnSpc>
            </a:pPr>
            <a:r>
              <a:rPr lang="vi-VN" sz="1500" b="1" dirty="0">
                <a:solidFill>
                  <a:schemeClr val="accent6">
                    <a:lumMod val="75000"/>
                  </a:schemeClr>
                </a:solidFill>
                <a:latin typeface="+mn-lt"/>
              </a:rPr>
              <a:t>4. </a:t>
            </a:r>
            <a:r>
              <a:rPr lang="vi-VN" sz="1500" dirty="0">
                <a:latin typeface="+mn-lt"/>
              </a:rPr>
              <a:t>Tìm tranh thích hợp với mỗi đoạn trong bài đọc.</a:t>
            </a:r>
          </a:p>
        </p:txBody>
      </p:sp>
      <p:pic>
        <p:nvPicPr>
          <p:cNvPr id="7" name="Picture 6">
            <a:extLst>
              <a:ext uri="{FF2B5EF4-FFF2-40B4-BE49-F238E27FC236}">
                <a16:creationId xmlns="" xmlns:a16="http://schemas.microsoft.com/office/drawing/2014/main" id="{CBB75489-597E-4695-8354-06B26EEA2D49}"/>
              </a:ext>
            </a:extLst>
          </p:cNvPr>
          <p:cNvPicPr>
            <a:picLocks noChangeAspect="1"/>
          </p:cNvPicPr>
          <p:nvPr/>
        </p:nvPicPr>
        <p:blipFill rotWithShape="1">
          <a:blip r:embed="rId4">
            <a:extLst>
              <a:ext uri="{BEBA8EAE-BF5A-486C-A8C5-ECC9F3942E4B}">
                <a14:imgProps xmlns="" xmlns:a14="http://schemas.microsoft.com/office/drawing/2010/main">
                  <a14:imgLayer r:embed="rId5">
                    <a14:imgEffect>
                      <a14:sharpenSoften amount="25000"/>
                    </a14:imgEffect>
                    <a14:imgEffect>
                      <a14:saturation sat="200000"/>
                    </a14:imgEffect>
                  </a14:imgLayer>
                </a14:imgProps>
              </a:ext>
            </a:extLst>
          </a:blip>
          <a:srcRect r="68088"/>
          <a:stretch/>
        </p:blipFill>
        <p:spPr>
          <a:xfrm>
            <a:off x="795369" y="2115922"/>
            <a:ext cx="1519078" cy="1985092"/>
          </a:xfrm>
          <a:prstGeom prst="rect">
            <a:avLst/>
          </a:prstGeom>
        </p:spPr>
      </p:pic>
      <p:pic>
        <p:nvPicPr>
          <p:cNvPr id="8" name="Picture 7">
            <a:extLst>
              <a:ext uri="{FF2B5EF4-FFF2-40B4-BE49-F238E27FC236}">
                <a16:creationId xmlns="" xmlns:a16="http://schemas.microsoft.com/office/drawing/2014/main" id="{6F03AD6B-14D3-4974-A559-842E6AB5128E}"/>
              </a:ext>
            </a:extLst>
          </p:cNvPr>
          <p:cNvPicPr>
            <a:picLocks noChangeAspect="1"/>
          </p:cNvPicPr>
          <p:nvPr/>
        </p:nvPicPr>
        <p:blipFill rotWithShape="1">
          <a:blip r:embed="rId4">
            <a:extLst>
              <a:ext uri="{BEBA8EAE-BF5A-486C-A8C5-ECC9F3942E4B}">
                <a14:imgProps xmlns="" xmlns:a14="http://schemas.microsoft.com/office/drawing/2010/main">
                  <a14:imgLayer r:embed="rId5">
                    <a14:imgEffect>
                      <a14:sharpenSoften amount="25000"/>
                    </a14:imgEffect>
                    <a14:imgEffect>
                      <a14:saturation sat="200000"/>
                    </a14:imgEffect>
                  </a14:imgLayer>
                </a14:imgProps>
              </a:ext>
            </a:extLst>
          </a:blip>
          <a:srcRect l="34361" r="33727"/>
          <a:stretch/>
        </p:blipFill>
        <p:spPr>
          <a:xfrm>
            <a:off x="2654335" y="2144023"/>
            <a:ext cx="1519078" cy="1985092"/>
          </a:xfrm>
          <a:prstGeom prst="rect">
            <a:avLst/>
          </a:prstGeom>
        </p:spPr>
      </p:pic>
      <p:pic>
        <p:nvPicPr>
          <p:cNvPr id="9" name="Picture 8">
            <a:extLst>
              <a:ext uri="{FF2B5EF4-FFF2-40B4-BE49-F238E27FC236}">
                <a16:creationId xmlns="" xmlns:a16="http://schemas.microsoft.com/office/drawing/2014/main" id="{38379013-83AF-4AED-A48E-7140EF3439F5}"/>
              </a:ext>
            </a:extLst>
          </p:cNvPr>
          <p:cNvPicPr>
            <a:picLocks noChangeAspect="1"/>
          </p:cNvPicPr>
          <p:nvPr/>
        </p:nvPicPr>
        <p:blipFill rotWithShape="1">
          <a:blip r:embed="rId4">
            <a:extLst>
              <a:ext uri="{BEBA8EAE-BF5A-486C-A8C5-ECC9F3942E4B}">
                <a14:imgProps xmlns="" xmlns:a14="http://schemas.microsoft.com/office/drawing/2010/main">
                  <a14:imgLayer r:embed="rId5">
                    <a14:imgEffect>
                      <a14:sharpenSoften amount="25000"/>
                    </a14:imgEffect>
                    <a14:imgEffect>
                      <a14:saturation sat="200000"/>
                    </a14:imgEffect>
                  </a14:imgLayer>
                </a14:imgProps>
              </a:ext>
            </a:extLst>
          </a:blip>
          <a:srcRect l="67453" t="634" r="635" b="-634"/>
          <a:stretch/>
        </p:blipFill>
        <p:spPr>
          <a:xfrm>
            <a:off x="4614821" y="2144023"/>
            <a:ext cx="1519078" cy="1985092"/>
          </a:xfrm>
          <a:prstGeom prst="rect">
            <a:avLst/>
          </a:prstGeom>
        </p:spPr>
      </p:pic>
      <p:sp>
        <p:nvSpPr>
          <p:cNvPr id="10" name="TextBox 9">
            <a:extLst>
              <a:ext uri="{FF2B5EF4-FFF2-40B4-BE49-F238E27FC236}">
                <a16:creationId xmlns="" xmlns:a16="http://schemas.microsoft.com/office/drawing/2014/main" id="{3BE5F927-0EE8-4B5C-BE97-24969307CD9C}"/>
              </a:ext>
            </a:extLst>
          </p:cNvPr>
          <p:cNvSpPr txBox="1"/>
          <p:nvPr/>
        </p:nvSpPr>
        <p:spPr>
          <a:xfrm>
            <a:off x="691333" y="4090045"/>
            <a:ext cx="1859855" cy="553998"/>
          </a:xfrm>
          <a:prstGeom prst="rect">
            <a:avLst/>
          </a:prstGeom>
          <a:noFill/>
        </p:spPr>
        <p:txBody>
          <a:bodyPr wrap="square" rtlCol="0">
            <a:spAutoFit/>
          </a:bodyPr>
          <a:lstStyle/>
          <a:p>
            <a:pPr algn="ctr"/>
            <a:r>
              <a:rPr lang="vi-VN" sz="1500" dirty="0">
                <a:solidFill>
                  <a:schemeClr val="accent6">
                    <a:lumMod val="75000"/>
                  </a:schemeClr>
                </a:solidFill>
                <a:latin typeface="+mn-lt"/>
              </a:rPr>
              <a:t>Bạn nhỏ chuẩn bị để đến trường.</a:t>
            </a:r>
          </a:p>
        </p:txBody>
      </p:sp>
      <p:sp>
        <p:nvSpPr>
          <p:cNvPr id="11" name="TextBox 10">
            <a:extLst>
              <a:ext uri="{FF2B5EF4-FFF2-40B4-BE49-F238E27FC236}">
                <a16:creationId xmlns="" xmlns:a16="http://schemas.microsoft.com/office/drawing/2014/main" id="{471F3BEB-1232-419D-95A0-9F4C5D10F992}"/>
              </a:ext>
            </a:extLst>
          </p:cNvPr>
          <p:cNvSpPr txBox="1"/>
          <p:nvPr/>
        </p:nvSpPr>
        <p:spPr>
          <a:xfrm>
            <a:off x="2511655" y="4101014"/>
            <a:ext cx="1859855" cy="553998"/>
          </a:xfrm>
          <a:prstGeom prst="rect">
            <a:avLst/>
          </a:prstGeom>
          <a:noFill/>
        </p:spPr>
        <p:txBody>
          <a:bodyPr wrap="square" rtlCol="0">
            <a:spAutoFit/>
          </a:bodyPr>
          <a:lstStyle/>
          <a:p>
            <a:pPr algn="ctr"/>
            <a:r>
              <a:rPr lang="vi-VN" sz="1500" dirty="0">
                <a:solidFill>
                  <a:schemeClr val="accent6">
                    <a:lumMod val="75000"/>
                  </a:schemeClr>
                </a:solidFill>
                <a:latin typeface="+mn-lt"/>
              </a:rPr>
              <a:t>Bạn nhỏ chào mẹ để vào trường.</a:t>
            </a:r>
          </a:p>
        </p:txBody>
      </p:sp>
      <p:sp>
        <p:nvSpPr>
          <p:cNvPr id="12" name="TextBox 11">
            <a:extLst>
              <a:ext uri="{FF2B5EF4-FFF2-40B4-BE49-F238E27FC236}">
                <a16:creationId xmlns="" xmlns:a16="http://schemas.microsoft.com/office/drawing/2014/main" id="{26509FCC-0FE1-4E06-A788-478B6CD66F36}"/>
              </a:ext>
            </a:extLst>
          </p:cNvPr>
          <p:cNvSpPr txBox="1"/>
          <p:nvPr/>
        </p:nvSpPr>
        <p:spPr>
          <a:xfrm>
            <a:off x="4444432" y="4101014"/>
            <a:ext cx="1859855" cy="553998"/>
          </a:xfrm>
          <a:prstGeom prst="rect">
            <a:avLst/>
          </a:prstGeom>
          <a:noFill/>
        </p:spPr>
        <p:txBody>
          <a:bodyPr wrap="square" rtlCol="0">
            <a:spAutoFit/>
          </a:bodyPr>
          <a:lstStyle/>
          <a:p>
            <a:pPr algn="ctr"/>
            <a:r>
              <a:rPr lang="vi-VN" sz="1500" dirty="0">
                <a:solidFill>
                  <a:schemeClr val="accent6">
                    <a:lumMod val="75000"/>
                  </a:schemeClr>
                </a:solidFill>
                <a:latin typeface="+mn-lt"/>
              </a:rPr>
              <a:t>Các bạn nhỏ gặp nhau.</a:t>
            </a:r>
          </a:p>
        </p:txBody>
      </p:sp>
    </p:spTree>
    <p:extLst>
      <p:ext uri="{BB962C8B-B14F-4D97-AF65-F5344CB8AC3E}">
        <p14:creationId xmlns="" xmlns:p14="http://schemas.microsoft.com/office/powerpoint/2010/main" val="1788580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p:tgtEl>
                                          <p:spTgt spid="7"/>
                                        </p:tgtEl>
                                        <p:attrNameLst>
                                          <p:attrName>ppt_y</p:attrName>
                                        </p:attrNameLst>
                                      </p:cBhvr>
                                      <p:tavLst>
                                        <p:tav tm="0">
                                          <p:val>
                                            <p:strVal val="#ppt_y+#ppt_h*1.125000"/>
                                          </p:val>
                                        </p:tav>
                                        <p:tav tm="100000">
                                          <p:val>
                                            <p:strVal val="#ppt_y"/>
                                          </p:val>
                                        </p:tav>
                                      </p:tavLst>
                                    </p:anim>
                                    <p:animEffect transition="in" filter="wipe(up)">
                                      <p:cBhvr>
                                        <p:cTn id="33" dur="500"/>
                                        <p:tgtEl>
                                          <p:spTgt spid="7"/>
                                        </p:tgtEl>
                                      </p:cBhvr>
                                    </p:animEffect>
                                  </p:childTnLst>
                                </p:cTn>
                              </p:par>
                              <p:par>
                                <p:cTn id="34" presetID="12" presetClass="entr" presetSubtype="4" fill="hold" nodeType="with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p:tgtEl>
                                          <p:spTgt spid="8"/>
                                        </p:tgtEl>
                                        <p:attrNameLst>
                                          <p:attrName>ppt_y</p:attrName>
                                        </p:attrNameLst>
                                      </p:cBhvr>
                                      <p:tavLst>
                                        <p:tav tm="0">
                                          <p:val>
                                            <p:strVal val="#ppt_y+#ppt_h*1.125000"/>
                                          </p:val>
                                        </p:tav>
                                        <p:tav tm="100000">
                                          <p:val>
                                            <p:strVal val="#ppt_y"/>
                                          </p:val>
                                        </p:tav>
                                      </p:tavLst>
                                    </p:anim>
                                    <p:animEffect transition="in" filter="wipe(up)">
                                      <p:cBhvr>
                                        <p:cTn id="37" dur="500"/>
                                        <p:tgtEl>
                                          <p:spTgt spid="8"/>
                                        </p:tgtEl>
                                      </p:cBhvr>
                                    </p:animEffect>
                                  </p:childTnLst>
                                </p:cTn>
                              </p:par>
                              <p:par>
                                <p:cTn id="38" presetID="12" presetClass="entr" presetSubtype="4" fill="hold" nodeType="with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p:tgtEl>
                                          <p:spTgt spid="9"/>
                                        </p:tgtEl>
                                        <p:attrNameLst>
                                          <p:attrName>ppt_y</p:attrName>
                                        </p:attrNameLst>
                                      </p:cBhvr>
                                      <p:tavLst>
                                        <p:tav tm="0">
                                          <p:val>
                                            <p:strVal val="#ppt_y+#ppt_h*1.125000"/>
                                          </p:val>
                                        </p:tav>
                                        <p:tav tm="100000">
                                          <p:val>
                                            <p:strVal val="#ppt_y"/>
                                          </p:val>
                                        </p:tav>
                                      </p:tavLst>
                                    </p:anim>
                                    <p:animEffect transition="in" filter="wipe(up)">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path" presetSubtype="0" accel="50000" decel="50000" fill="hold" nodeType="clickEffect">
                                  <p:stCondLst>
                                    <p:cond delay="0"/>
                                  </p:stCondLst>
                                  <p:childTnLst>
                                    <p:animMotion origin="layout" path="M -4.81481E-6 3.45679E-6 L -0.55694 -0.00556 " pathEditMode="relative" rAng="0" ptsTypes="AA">
                                      <p:cBhvr>
                                        <p:cTn id="45" dur="2000" fill="hold"/>
                                        <p:tgtEl>
                                          <p:spTgt spid="9"/>
                                        </p:tgtEl>
                                        <p:attrNameLst>
                                          <p:attrName>ppt_x</p:attrName>
                                          <p:attrName>ppt_y</p:attrName>
                                        </p:attrNameLst>
                                      </p:cBhvr>
                                      <p:rCtr x="-27847" y="-278"/>
                                    </p:animMotion>
                                  </p:childTnLst>
                                </p:cTn>
                              </p:par>
                              <p:par>
                                <p:cTn id="46" presetID="42" presetClass="path" presetSubtype="0" accel="50000" decel="50000" fill="hold" nodeType="withEffect">
                                  <p:stCondLst>
                                    <p:cond delay="0"/>
                                  </p:stCondLst>
                                  <p:childTnLst>
                                    <p:animMotion origin="layout" path="M -3.7037E-7 -9.87654E-7 L 0.55694 0.00556 " pathEditMode="relative" rAng="0" ptsTypes="AA">
                                      <p:cBhvr>
                                        <p:cTn id="47" dur="2000" fill="hold"/>
                                        <p:tgtEl>
                                          <p:spTgt spid="7"/>
                                        </p:tgtEl>
                                        <p:attrNameLst>
                                          <p:attrName>ppt_x</p:attrName>
                                          <p:attrName>ppt_y</p:attrName>
                                        </p:attrNameLst>
                                      </p:cBhvr>
                                      <p:rCtr x="27847" y="278"/>
                                    </p:animMotion>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additive="base">
                                        <p:cTn id="52" dur="500" fill="hold"/>
                                        <p:tgtEl>
                                          <p:spTgt spid="10"/>
                                        </p:tgtEl>
                                        <p:attrNameLst>
                                          <p:attrName>ppt_x</p:attrName>
                                        </p:attrNameLst>
                                      </p:cBhvr>
                                      <p:tavLst>
                                        <p:tav tm="0">
                                          <p:val>
                                            <p:strVal val="#ppt_x"/>
                                          </p:val>
                                        </p:tav>
                                        <p:tav tm="100000">
                                          <p:val>
                                            <p:strVal val="#ppt_x"/>
                                          </p:val>
                                        </p:tav>
                                      </p:tavLst>
                                    </p:anim>
                                    <p:anim calcmode="lin" valueType="num">
                                      <p:cBhvr additive="base">
                                        <p:cTn id="5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anim calcmode="lin" valueType="num">
                                      <p:cBhvr additive="base">
                                        <p:cTn id="58" dur="500" fill="hold"/>
                                        <p:tgtEl>
                                          <p:spTgt spid="11"/>
                                        </p:tgtEl>
                                        <p:attrNameLst>
                                          <p:attrName>ppt_x</p:attrName>
                                        </p:attrNameLst>
                                      </p:cBhvr>
                                      <p:tavLst>
                                        <p:tav tm="0">
                                          <p:val>
                                            <p:strVal val="#ppt_x"/>
                                          </p:val>
                                        </p:tav>
                                        <p:tav tm="100000">
                                          <p:val>
                                            <p:strVal val="#ppt_x"/>
                                          </p:val>
                                        </p:tav>
                                      </p:tavLst>
                                    </p:anim>
                                    <p:anim calcmode="lin" valueType="num">
                                      <p:cBhvr additive="base">
                                        <p:cTn id="5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12"/>
                                        </p:tgtEl>
                                        <p:attrNameLst>
                                          <p:attrName>style.visibility</p:attrName>
                                        </p:attrNameLst>
                                      </p:cBhvr>
                                      <p:to>
                                        <p:strVal val="visible"/>
                                      </p:to>
                                    </p:set>
                                    <p:anim calcmode="lin" valueType="num">
                                      <p:cBhvr additive="base">
                                        <p:cTn id="64" dur="500" fill="hold"/>
                                        <p:tgtEl>
                                          <p:spTgt spid="12"/>
                                        </p:tgtEl>
                                        <p:attrNameLst>
                                          <p:attrName>ppt_x</p:attrName>
                                        </p:attrNameLst>
                                      </p:cBhvr>
                                      <p:tavLst>
                                        <p:tav tm="0">
                                          <p:val>
                                            <p:strVal val="#ppt_x"/>
                                          </p:val>
                                        </p:tav>
                                        <p:tav tm="100000">
                                          <p:val>
                                            <p:strVal val="#ppt_x"/>
                                          </p:val>
                                        </p:tav>
                                      </p:tavLst>
                                    </p:anim>
                                    <p:anim calcmode="lin" valueType="num">
                                      <p:cBhvr additive="base">
                                        <p:cTn id="6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P spid="10" grpId="0"/>
      <p:bldP spid="11"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82286" y="452582"/>
            <a:ext cx="6457950" cy="857250"/>
          </a:xfrm>
          <a:prstGeom prst="rect">
            <a:avLst/>
          </a:prstGeom>
        </p:spPr>
        <p:txBody>
          <a:bodyPr vert="horz" lIns="57607" tIns="28804" rIns="57607" bIns="28804" rtlCol="0" anchor="ctr">
            <a:normAutofit/>
          </a:bodyPr>
          <a:lstStyle/>
          <a:p>
            <a:pPr defTabSz="576072">
              <a:spcBef>
                <a:spcPct val="0"/>
              </a:spcBef>
              <a:buClrTx/>
              <a:defRPr/>
            </a:pPr>
            <a:r>
              <a:rPr lang="en-US" sz="1500" kern="1200" dirty="0" err="1" smtClean="0">
                <a:solidFill>
                  <a:schemeClr val="tx1"/>
                </a:solidFill>
                <a:latin typeface="Arial" pitchFamily="34" charset="0"/>
                <a:ea typeface="+mj-ea"/>
                <a:cs typeface="Arial" pitchFamily="34" charset="0"/>
              </a:rPr>
              <a:t>Thứ</a:t>
            </a:r>
            <a:r>
              <a:rPr lang="en-US" sz="1500" kern="1200" dirty="0" smtClean="0">
                <a:solidFill>
                  <a:schemeClr val="tx1"/>
                </a:solidFill>
                <a:latin typeface="Arial" pitchFamily="34" charset="0"/>
                <a:ea typeface="+mj-ea"/>
                <a:cs typeface="Arial" pitchFamily="34" charset="0"/>
              </a:rPr>
              <a:t> </a:t>
            </a:r>
            <a:r>
              <a:rPr lang="en-US" sz="1500" kern="1200" dirty="0" err="1" smtClean="0">
                <a:solidFill>
                  <a:schemeClr val="tx1"/>
                </a:solidFill>
                <a:latin typeface="Arial" pitchFamily="34" charset="0"/>
                <a:ea typeface="+mj-ea"/>
                <a:cs typeface="Arial" pitchFamily="34" charset="0"/>
              </a:rPr>
              <a:t>tự</a:t>
            </a:r>
            <a:r>
              <a:rPr lang="en-US" sz="1500" kern="1200" dirty="0" smtClean="0">
                <a:solidFill>
                  <a:schemeClr val="tx1"/>
                </a:solidFill>
                <a:latin typeface="Arial" pitchFamily="34" charset="0"/>
                <a:ea typeface="+mj-ea"/>
                <a:cs typeface="Arial" pitchFamily="34" charset="0"/>
              </a:rPr>
              <a:t> </a:t>
            </a:r>
            <a:r>
              <a:rPr lang="en-US" sz="1500" kern="1200" dirty="0" err="1" smtClean="0">
                <a:solidFill>
                  <a:schemeClr val="tx1"/>
                </a:solidFill>
                <a:latin typeface="Arial" pitchFamily="34" charset="0"/>
                <a:ea typeface="+mj-ea"/>
                <a:cs typeface="Arial" pitchFamily="34" charset="0"/>
              </a:rPr>
              <a:t>tranh</a:t>
            </a:r>
            <a:r>
              <a:rPr lang="en-US" sz="1500" kern="1200" dirty="0" smtClean="0">
                <a:solidFill>
                  <a:schemeClr val="tx1"/>
                </a:solidFill>
                <a:latin typeface="Arial" pitchFamily="34" charset="0"/>
                <a:ea typeface="+mj-ea"/>
                <a:cs typeface="Arial" pitchFamily="34" charset="0"/>
              </a:rPr>
              <a:t> </a:t>
            </a:r>
            <a:r>
              <a:rPr lang="en-US" sz="1500" kern="1200" dirty="0" err="1" smtClean="0">
                <a:solidFill>
                  <a:schemeClr val="tx1"/>
                </a:solidFill>
                <a:latin typeface="Arial" pitchFamily="34" charset="0"/>
                <a:ea typeface="+mj-ea"/>
                <a:cs typeface="Arial" pitchFamily="34" charset="0"/>
              </a:rPr>
              <a:t>phù</a:t>
            </a:r>
            <a:r>
              <a:rPr lang="en-US" sz="1500" kern="1200" dirty="0" smtClean="0">
                <a:solidFill>
                  <a:schemeClr val="tx1"/>
                </a:solidFill>
                <a:latin typeface="Arial" pitchFamily="34" charset="0"/>
                <a:ea typeface="+mj-ea"/>
                <a:cs typeface="Arial" pitchFamily="34" charset="0"/>
              </a:rPr>
              <a:t> </a:t>
            </a:r>
            <a:r>
              <a:rPr lang="en-US" sz="1500" kern="1200" dirty="0" err="1" smtClean="0">
                <a:solidFill>
                  <a:schemeClr val="tx1"/>
                </a:solidFill>
                <a:latin typeface="Arial" pitchFamily="34" charset="0"/>
                <a:ea typeface="+mj-ea"/>
                <a:cs typeface="Arial" pitchFamily="34" charset="0"/>
              </a:rPr>
              <a:t>hợp</a:t>
            </a:r>
            <a:r>
              <a:rPr lang="en-US" sz="1500" kern="1200" dirty="0" smtClean="0">
                <a:solidFill>
                  <a:schemeClr val="tx1"/>
                </a:solidFill>
                <a:latin typeface="Arial" pitchFamily="34" charset="0"/>
                <a:ea typeface="+mj-ea"/>
                <a:cs typeface="Arial" pitchFamily="34" charset="0"/>
              </a:rPr>
              <a:t> </a:t>
            </a:r>
            <a:r>
              <a:rPr lang="en-US" sz="1500" kern="1200" dirty="0" err="1" smtClean="0">
                <a:solidFill>
                  <a:schemeClr val="tx1"/>
                </a:solidFill>
                <a:latin typeface="Arial" pitchFamily="34" charset="0"/>
                <a:ea typeface="+mj-ea"/>
                <a:cs typeface="Arial" pitchFamily="34" charset="0"/>
              </a:rPr>
              <a:t>như</a:t>
            </a:r>
            <a:r>
              <a:rPr lang="en-US" sz="1500" kern="1200" dirty="0" smtClean="0">
                <a:solidFill>
                  <a:schemeClr val="tx1"/>
                </a:solidFill>
                <a:latin typeface="Arial" pitchFamily="34" charset="0"/>
                <a:ea typeface="+mj-ea"/>
                <a:cs typeface="Arial" pitchFamily="34" charset="0"/>
              </a:rPr>
              <a:t> </a:t>
            </a:r>
            <a:r>
              <a:rPr lang="en-US" sz="1500" kern="1200" dirty="0" err="1" smtClean="0">
                <a:solidFill>
                  <a:schemeClr val="tx1"/>
                </a:solidFill>
                <a:latin typeface="Arial" pitchFamily="34" charset="0"/>
                <a:ea typeface="+mj-ea"/>
                <a:cs typeface="Arial" pitchFamily="34" charset="0"/>
              </a:rPr>
              <a:t>sau</a:t>
            </a:r>
            <a:r>
              <a:rPr lang="en-US" sz="1500" kern="1200" dirty="0" smtClean="0">
                <a:solidFill>
                  <a:schemeClr val="tx1"/>
                </a:solidFill>
                <a:latin typeface="Arial" pitchFamily="34" charset="0"/>
                <a:ea typeface="+mj-ea"/>
                <a:cs typeface="Arial" pitchFamily="34" charset="0"/>
              </a:rPr>
              <a:t>: 3-2-1</a:t>
            </a:r>
            <a:endParaRPr lang="en-US" sz="1500" kern="1200" dirty="0">
              <a:solidFill>
                <a:schemeClr val="tx1"/>
              </a:solidFill>
              <a:latin typeface="Arial" pitchFamily="34" charset="0"/>
              <a:ea typeface="+mj-ea"/>
              <a:cs typeface="Arial" pitchFamily="34" charset="0"/>
            </a:endParaRPr>
          </a:p>
        </p:txBody>
      </p:sp>
      <p:pic>
        <p:nvPicPr>
          <p:cNvPr id="5" name="Picture 4" descr="Screen Clippi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400050" y="1257301"/>
            <a:ext cx="1600585" cy="2184068"/>
          </a:xfrm>
          <a:prstGeom prst="rect">
            <a:avLst/>
          </a:prstGeom>
        </p:spPr>
      </p:pic>
      <p:pic>
        <p:nvPicPr>
          <p:cNvPr id="6" name="Picture 5" descr="Screen Clippi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2286001" y="1257301"/>
            <a:ext cx="1659866" cy="2199343"/>
          </a:xfrm>
          <a:prstGeom prst="rect">
            <a:avLst/>
          </a:prstGeom>
        </p:spPr>
      </p:pic>
      <p:pic>
        <p:nvPicPr>
          <p:cNvPr id="7" name="Picture 6" descr="Screen Clipping"/>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4229100" y="1257300"/>
            <a:ext cx="1674686" cy="2245163"/>
          </a:xfrm>
          <a:prstGeom prst="rect">
            <a:avLst/>
          </a:prstGeom>
        </p:spPr>
      </p:pic>
      <p:sp>
        <p:nvSpPr>
          <p:cNvPr id="8" name="Title 1"/>
          <p:cNvSpPr txBox="1">
            <a:spLocks/>
          </p:cNvSpPr>
          <p:nvPr/>
        </p:nvSpPr>
        <p:spPr>
          <a:xfrm>
            <a:off x="665018" y="3771900"/>
            <a:ext cx="5907232" cy="857250"/>
          </a:xfrm>
          <a:prstGeom prst="rect">
            <a:avLst/>
          </a:prstGeom>
        </p:spPr>
        <p:txBody>
          <a:bodyPr vert="horz" lIns="57607" tIns="28804" rIns="57607" bIns="28804" rtlCol="0" anchor="ctr">
            <a:normAutofit/>
          </a:bodyPr>
          <a:lstStyle/>
          <a:p>
            <a:pPr defTabSz="576072">
              <a:spcBef>
                <a:spcPct val="0"/>
              </a:spcBef>
              <a:buClrTx/>
              <a:defRPr/>
            </a:pPr>
            <a:r>
              <a:rPr lang="en-US" sz="1500" dirty="0" err="1" smtClean="0">
                <a:latin typeface="Arial" pitchFamily="34" charset="0"/>
                <a:ea typeface="+mj-ea"/>
                <a:cs typeface="Arial" pitchFamily="34" charset="0"/>
              </a:rPr>
              <a:t>Nội</a:t>
            </a:r>
            <a:r>
              <a:rPr lang="en-US" sz="1500" dirty="0" smtClean="0">
                <a:latin typeface="Arial" pitchFamily="34" charset="0"/>
                <a:ea typeface="+mj-ea"/>
                <a:cs typeface="Arial" pitchFamily="34" charset="0"/>
              </a:rPr>
              <a:t> dung </a:t>
            </a:r>
            <a:r>
              <a:rPr lang="en-US" sz="1500" dirty="0" err="1" smtClean="0">
                <a:latin typeface="Arial" pitchFamily="34" charset="0"/>
                <a:ea typeface="+mj-ea"/>
                <a:cs typeface="Arial" pitchFamily="34" charset="0"/>
              </a:rPr>
              <a:t>bài</a:t>
            </a:r>
            <a:r>
              <a:rPr lang="en-US" sz="1500" dirty="0" smtClean="0">
                <a:latin typeface="Arial" pitchFamily="34" charset="0"/>
                <a:ea typeface="+mj-ea"/>
                <a:cs typeface="Arial" pitchFamily="34" charset="0"/>
              </a:rPr>
              <a:t>: </a:t>
            </a:r>
            <a:r>
              <a:rPr lang="en-US" sz="1500" i="1" dirty="0" err="1" smtClean="0">
                <a:solidFill>
                  <a:srgbClr val="FF0000"/>
                </a:solidFill>
                <a:latin typeface="Arial" pitchFamily="34" charset="0"/>
                <a:ea typeface="+mj-ea"/>
                <a:cs typeface="Arial" pitchFamily="34" charset="0"/>
              </a:rPr>
              <a:t>Cảm</a:t>
            </a:r>
            <a:r>
              <a:rPr lang="en-US" sz="1500" i="1" dirty="0" smtClean="0">
                <a:solidFill>
                  <a:srgbClr val="FF0000"/>
                </a:solidFill>
                <a:latin typeface="Arial" pitchFamily="34" charset="0"/>
                <a:ea typeface="+mj-ea"/>
                <a:cs typeface="Arial" pitchFamily="34" charset="0"/>
              </a:rPr>
              <a:t> </a:t>
            </a:r>
            <a:r>
              <a:rPr lang="en-US" sz="1500" i="1" dirty="0" err="1" smtClean="0">
                <a:solidFill>
                  <a:srgbClr val="FF0000"/>
                </a:solidFill>
                <a:latin typeface="Arial" pitchFamily="34" charset="0"/>
                <a:ea typeface="+mj-ea"/>
                <a:cs typeface="Arial" pitchFamily="34" charset="0"/>
              </a:rPr>
              <a:t>xúc</a:t>
            </a:r>
            <a:r>
              <a:rPr lang="en-US" sz="1500" i="1" dirty="0" smtClean="0">
                <a:solidFill>
                  <a:srgbClr val="FF0000"/>
                </a:solidFill>
                <a:latin typeface="Arial" pitchFamily="34" charset="0"/>
                <a:ea typeface="+mj-ea"/>
                <a:cs typeface="Arial" pitchFamily="34" charset="0"/>
              </a:rPr>
              <a:t> </a:t>
            </a:r>
            <a:r>
              <a:rPr lang="en-US" sz="1500" i="1" dirty="0" err="1" smtClean="0">
                <a:solidFill>
                  <a:srgbClr val="FF0000"/>
                </a:solidFill>
                <a:latin typeface="Arial" pitchFamily="34" charset="0"/>
                <a:ea typeface="+mj-ea"/>
                <a:cs typeface="Arial" pitchFamily="34" charset="0"/>
              </a:rPr>
              <a:t>háo</a:t>
            </a:r>
            <a:r>
              <a:rPr lang="en-US" sz="1500" i="1" dirty="0" smtClean="0">
                <a:solidFill>
                  <a:srgbClr val="FF0000"/>
                </a:solidFill>
                <a:latin typeface="Arial" pitchFamily="34" charset="0"/>
                <a:ea typeface="+mj-ea"/>
                <a:cs typeface="Arial" pitchFamily="34" charset="0"/>
              </a:rPr>
              <a:t> </a:t>
            </a:r>
            <a:r>
              <a:rPr lang="en-US" sz="1500" i="1" dirty="0" err="1" smtClean="0">
                <a:solidFill>
                  <a:srgbClr val="FF0000"/>
                </a:solidFill>
                <a:latin typeface="Arial" pitchFamily="34" charset="0"/>
                <a:ea typeface="+mj-ea"/>
                <a:cs typeface="Arial" pitchFamily="34" charset="0"/>
              </a:rPr>
              <a:t>hức</a:t>
            </a:r>
            <a:r>
              <a:rPr lang="en-US" sz="1500" i="1" dirty="0" smtClean="0">
                <a:solidFill>
                  <a:srgbClr val="FF0000"/>
                </a:solidFill>
                <a:latin typeface="Arial" pitchFamily="34" charset="0"/>
                <a:ea typeface="+mj-ea"/>
                <a:cs typeface="Arial" pitchFamily="34" charset="0"/>
              </a:rPr>
              <a:t>, </a:t>
            </a:r>
            <a:r>
              <a:rPr lang="en-US" sz="1500" i="1" dirty="0" err="1" smtClean="0">
                <a:solidFill>
                  <a:srgbClr val="FF0000"/>
                </a:solidFill>
                <a:latin typeface="Arial" pitchFamily="34" charset="0"/>
                <a:ea typeface="+mj-ea"/>
                <a:cs typeface="Arial" pitchFamily="34" charset="0"/>
              </a:rPr>
              <a:t>vui</a:t>
            </a:r>
            <a:r>
              <a:rPr lang="en-US" sz="1500" i="1" dirty="0" smtClean="0">
                <a:solidFill>
                  <a:srgbClr val="FF0000"/>
                </a:solidFill>
                <a:latin typeface="Arial" pitchFamily="34" charset="0"/>
                <a:ea typeface="+mj-ea"/>
                <a:cs typeface="Arial" pitchFamily="34" charset="0"/>
              </a:rPr>
              <a:t> </a:t>
            </a:r>
            <a:r>
              <a:rPr lang="en-US" sz="1500" i="1" dirty="0" err="1" smtClean="0">
                <a:solidFill>
                  <a:srgbClr val="FF0000"/>
                </a:solidFill>
                <a:latin typeface="Arial" pitchFamily="34" charset="0"/>
                <a:ea typeface="+mj-ea"/>
                <a:cs typeface="Arial" pitchFamily="34" charset="0"/>
              </a:rPr>
              <a:t>vẻ</a:t>
            </a:r>
            <a:r>
              <a:rPr lang="en-US" sz="1500" i="1" dirty="0" smtClean="0">
                <a:solidFill>
                  <a:srgbClr val="FF0000"/>
                </a:solidFill>
                <a:latin typeface="Arial" pitchFamily="34" charset="0"/>
                <a:ea typeface="+mj-ea"/>
                <a:cs typeface="Arial" pitchFamily="34" charset="0"/>
              </a:rPr>
              <a:t> </a:t>
            </a:r>
            <a:r>
              <a:rPr lang="en-US" sz="1500" i="1" dirty="0" err="1" smtClean="0">
                <a:solidFill>
                  <a:srgbClr val="FF0000"/>
                </a:solidFill>
                <a:latin typeface="Arial" pitchFamily="34" charset="0"/>
                <a:ea typeface="+mj-ea"/>
                <a:cs typeface="Arial" pitchFamily="34" charset="0"/>
              </a:rPr>
              <a:t>của</a:t>
            </a:r>
            <a:r>
              <a:rPr lang="en-US" sz="1500" i="1" dirty="0" smtClean="0">
                <a:solidFill>
                  <a:srgbClr val="FF0000"/>
                </a:solidFill>
                <a:latin typeface="Arial" pitchFamily="34" charset="0"/>
                <a:ea typeface="+mj-ea"/>
                <a:cs typeface="Arial" pitchFamily="34" charset="0"/>
              </a:rPr>
              <a:t> </a:t>
            </a:r>
            <a:r>
              <a:rPr lang="en-US" sz="1500" i="1" dirty="0" err="1" smtClean="0">
                <a:solidFill>
                  <a:srgbClr val="FF0000"/>
                </a:solidFill>
                <a:latin typeface="Arial" pitchFamily="34" charset="0"/>
                <a:ea typeface="+mj-ea"/>
                <a:cs typeface="Arial" pitchFamily="34" charset="0"/>
              </a:rPr>
              <a:t>một</a:t>
            </a:r>
            <a:r>
              <a:rPr lang="en-US" sz="1500" i="1" dirty="0" smtClean="0">
                <a:solidFill>
                  <a:srgbClr val="FF0000"/>
                </a:solidFill>
                <a:latin typeface="Arial" pitchFamily="34" charset="0"/>
                <a:ea typeface="+mj-ea"/>
                <a:cs typeface="Arial" pitchFamily="34" charset="0"/>
              </a:rPr>
              <a:t> </a:t>
            </a:r>
            <a:r>
              <a:rPr lang="en-US" sz="1500" i="1" dirty="0" err="1" smtClean="0">
                <a:solidFill>
                  <a:srgbClr val="FF0000"/>
                </a:solidFill>
                <a:latin typeface="Arial" pitchFamily="34" charset="0"/>
                <a:ea typeface="+mj-ea"/>
                <a:cs typeface="Arial" pitchFamily="34" charset="0"/>
              </a:rPr>
              <a:t>học</a:t>
            </a:r>
            <a:r>
              <a:rPr lang="en-US" sz="1500" i="1" dirty="0" smtClean="0">
                <a:solidFill>
                  <a:srgbClr val="FF0000"/>
                </a:solidFill>
                <a:latin typeface="Arial" pitchFamily="34" charset="0"/>
                <a:ea typeface="+mj-ea"/>
                <a:cs typeface="Arial" pitchFamily="34" charset="0"/>
              </a:rPr>
              <a:t> </a:t>
            </a:r>
            <a:r>
              <a:rPr lang="en-US" sz="1500" i="1" dirty="0" err="1" smtClean="0">
                <a:solidFill>
                  <a:srgbClr val="FF0000"/>
                </a:solidFill>
                <a:latin typeface="Arial" pitchFamily="34" charset="0"/>
                <a:ea typeface="+mj-ea"/>
                <a:cs typeface="Arial" pitchFamily="34" charset="0"/>
              </a:rPr>
              <a:t>sinh</a:t>
            </a:r>
            <a:r>
              <a:rPr lang="en-US" sz="1500" i="1" dirty="0" smtClean="0">
                <a:solidFill>
                  <a:srgbClr val="FF0000"/>
                </a:solidFill>
                <a:latin typeface="Arial" pitchFamily="34" charset="0"/>
                <a:ea typeface="+mj-ea"/>
                <a:cs typeface="Arial" pitchFamily="34" charset="0"/>
              </a:rPr>
              <a:t> </a:t>
            </a:r>
            <a:r>
              <a:rPr lang="en-US" sz="1500" i="1" dirty="0" err="1" smtClean="0">
                <a:solidFill>
                  <a:srgbClr val="FF0000"/>
                </a:solidFill>
                <a:latin typeface="Arial" pitchFamily="34" charset="0"/>
                <a:ea typeface="+mj-ea"/>
                <a:cs typeface="Arial" pitchFamily="34" charset="0"/>
              </a:rPr>
              <a:t>lớp</a:t>
            </a:r>
            <a:r>
              <a:rPr lang="en-US" sz="1500" i="1" dirty="0" smtClean="0">
                <a:solidFill>
                  <a:srgbClr val="FF0000"/>
                </a:solidFill>
                <a:latin typeface="Arial" pitchFamily="34" charset="0"/>
                <a:ea typeface="+mj-ea"/>
                <a:cs typeface="Arial" pitchFamily="34" charset="0"/>
              </a:rPr>
              <a:t> 2  </a:t>
            </a:r>
            <a:r>
              <a:rPr lang="en-US" sz="1500" i="1" dirty="0" err="1" smtClean="0">
                <a:solidFill>
                  <a:srgbClr val="FF0000"/>
                </a:solidFill>
                <a:latin typeface="Arial" pitchFamily="34" charset="0"/>
                <a:ea typeface="+mj-ea"/>
                <a:cs typeface="Arial" pitchFamily="34" charset="0"/>
              </a:rPr>
              <a:t>trong</a:t>
            </a:r>
            <a:r>
              <a:rPr lang="en-US" sz="1500" i="1" dirty="0" smtClean="0">
                <a:solidFill>
                  <a:srgbClr val="FF0000"/>
                </a:solidFill>
                <a:latin typeface="Arial" pitchFamily="34" charset="0"/>
                <a:ea typeface="+mj-ea"/>
                <a:cs typeface="Arial" pitchFamily="34" charset="0"/>
              </a:rPr>
              <a:t> </a:t>
            </a:r>
            <a:r>
              <a:rPr lang="en-US" sz="1500" i="1" dirty="0" err="1" smtClean="0">
                <a:solidFill>
                  <a:srgbClr val="FF0000"/>
                </a:solidFill>
                <a:latin typeface="Arial" pitchFamily="34" charset="0"/>
                <a:ea typeface="+mj-ea"/>
                <a:cs typeface="Arial" pitchFamily="34" charset="0"/>
              </a:rPr>
              <a:t>ngày</a:t>
            </a:r>
            <a:r>
              <a:rPr lang="en-US" sz="1500" i="1" dirty="0" smtClean="0">
                <a:solidFill>
                  <a:srgbClr val="FF0000"/>
                </a:solidFill>
                <a:latin typeface="Arial" pitchFamily="34" charset="0"/>
                <a:ea typeface="+mj-ea"/>
                <a:cs typeface="Arial" pitchFamily="34" charset="0"/>
              </a:rPr>
              <a:t> </a:t>
            </a:r>
            <a:r>
              <a:rPr lang="en-US" sz="1500" i="1" dirty="0" err="1" smtClean="0">
                <a:solidFill>
                  <a:srgbClr val="FF0000"/>
                </a:solidFill>
                <a:latin typeface="Arial" pitchFamily="34" charset="0"/>
                <a:ea typeface="+mj-ea"/>
                <a:cs typeface="Arial" pitchFamily="34" charset="0"/>
              </a:rPr>
              <a:t>khai</a:t>
            </a:r>
            <a:r>
              <a:rPr lang="en-US" sz="1500" i="1" dirty="0" smtClean="0">
                <a:solidFill>
                  <a:srgbClr val="FF0000"/>
                </a:solidFill>
                <a:latin typeface="Arial" pitchFamily="34" charset="0"/>
                <a:ea typeface="+mj-ea"/>
                <a:cs typeface="Arial" pitchFamily="34" charset="0"/>
              </a:rPr>
              <a:t> </a:t>
            </a:r>
            <a:r>
              <a:rPr lang="en-US" sz="1500" i="1" dirty="0" err="1" smtClean="0">
                <a:solidFill>
                  <a:srgbClr val="FF0000"/>
                </a:solidFill>
                <a:latin typeface="Arial" pitchFamily="34" charset="0"/>
                <a:ea typeface="+mj-ea"/>
                <a:cs typeface="Arial" pitchFamily="34" charset="0"/>
              </a:rPr>
              <a:t>trường</a:t>
            </a:r>
            <a:r>
              <a:rPr lang="en-US" sz="1500" i="1" dirty="0" smtClean="0">
                <a:solidFill>
                  <a:srgbClr val="FF0000"/>
                </a:solidFill>
                <a:latin typeface="Arial" pitchFamily="34" charset="0"/>
                <a:ea typeface="+mj-ea"/>
                <a:cs typeface="Arial" pitchFamily="34" charset="0"/>
              </a:rPr>
              <a:t>.</a:t>
            </a:r>
            <a:endParaRPr lang="en-US" sz="1500" i="1" kern="1200" dirty="0">
              <a:solidFill>
                <a:srgbClr val="FF0000"/>
              </a:solidFill>
              <a:latin typeface="Arial" pitchFamily="34" charset="0"/>
              <a:ea typeface="+mj-ea"/>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B771F456-AA68-4549-9B7B-560A427486DE}"/>
              </a:ext>
            </a:extLst>
          </p:cNvPr>
          <p:cNvSpPr txBox="1"/>
          <p:nvPr/>
        </p:nvSpPr>
        <p:spPr>
          <a:xfrm>
            <a:off x="1218102" y="460493"/>
            <a:ext cx="2782398" cy="453907"/>
          </a:xfrm>
          <a:prstGeom prst="rect">
            <a:avLst/>
          </a:prstGeom>
          <a:noFill/>
        </p:spPr>
        <p:txBody>
          <a:bodyPr wrap="square" rtlCol="0">
            <a:spAutoFit/>
          </a:bodyPr>
          <a:lstStyle/>
          <a:p>
            <a:pPr>
              <a:lnSpc>
                <a:spcPct val="150000"/>
              </a:lnSpc>
            </a:pPr>
            <a:r>
              <a:rPr lang="vi-VN" sz="1800" b="1" dirty="0">
                <a:latin typeface="+mn-lt"/>
              </a:rPr>
              <a:t>LUYỆN ĐỌC LẠI</a:t>
            </a:r>
            <a:endParaRPr lang="en-US" sz="1800" b="1" dirty="0">
              <a:latin typeface="+mn-lt"/>
            </a:endParaRPr>
          </a:p>
        </p:txBody>
      </p:sp>
      <p:pic>
        <p:nvPicPr>
          <p:cNvPr id="3" name="Picture 2">
            <a:extLst>
              <a:ext uri="{FF2B5EF4-FFF2-40B4-BE49-F238E27FC236}">
                <a16:creationId xmlns="" xmlns:a16="http://schemas.microsoft.com/office/drawing/2014/main" id="{FD1B89D7-F56A-4570-8431-F9A326E4CBB0}"/>
              </a:ext>
            </a:extLst>
          </p:cNvPr>
          <p:cNvPicPr>
            <a:picLocks noChangeAspect="1"/>
          </p:cNvPicPr>
          <p:nvPr/>
        </p:nvPicPr>
        <p:blipFill rotWithShape="1">
          <a:blip r:embed="rId2">
            <a:clrChange>
              <a:clrFrom>
                <a:srgbClr val="FFFCFF"/>
              </a:clrFrom>
              <a:clrTo>
                <a:srgbClr val="FFFCFF">
                  <a:alpha val="0"/>
                </a:srgbClr>
              </a:clrTo>
            </a:clrChange>
            <a:extLst>
              <a:ext uri="{BEBA8EAE-BF5A-486C-A8C5-ECC9F3942E4B}">
                <a14:imgProps xmlns="" xmlns:a14="http://schemas.microsoft.com/office/drawing/2010/main">
                  <a14:imgLayer r:embed="rId3">
                    <a14:imgEffect>
                      <a14:sharpenSoften amount="25000"/>
                    </a14:imgEffect>
                    <a14:imgEffect>
                      <a14:saturation sat="200000"/>
                    </a14:imgEffect>
                  </a14:imgLayer>
                </a14:imgProps>
              </a:ext>
            </a:extLst>
          </a:blip>
          <a:srcRect l="1772" t="2351" r="1"/>
          <a:stretch/>
        </p:blipFill>
        <p:spPr>
          <a:xfrm>
            <a:off x="635794" y="490538"/>
            <a:ext cx="582308" cy="525172"/>
          </a:xfrm>
          <a:prstGeom prst="rect">
            <a:avLst/>
          </a:prstGeom>
        </p:spPr>
      </p:pic>
      <p:sp>
        <p:nvSpPr>
          <p:cNvPr id="4" name="TextBox 3">
            <a:extLst>
              <a:ext uri="{FF2B5EF4-FFF2-40B4-BE49-F238E27FC236}">
                <a16:creationId xmlns="" xmlns:a16="http://schemas.microsoft.com/office/drawing/2014/main" id="{8F1CB901-87FE-485B-B8A4-45ECEF2538BD}"/>
              </a:ext>
            </a:extLst>
          </p:cNvPr>
          <p:cNvSpPr txBox="1"/>
          <p:nvPr/>
        </p:nvSpPr>
        <p:spPr>
          <a:xfrm>
            <a:off x="746082" y="791824"/>
            <a:ext cx="5365827" cy="413703"/>
          </a:xfrm>
          <a:prstGeom prst="rect">
            <a:avLst/>
          </a:prstGeom>
          <a:noFill/>
        </p:spPr>
        <p:txBody>
          <a:bodyPr wrap="square" rtlCol="0">
            <a:spAutoFit/>
          </a:bodyPr>
          <a:lstStyle/>
          <a:p>
            <a:pPr algn="ctr">
              <a:lnSpc>
                <a:spcPct val="150000"/>
              </a:lnSpc>
            </a:pPr>
            <a:r>
              <a:rPr lang="vi-VN" sz="1600" b="1" dirty="0">
                <a:latin typeface="+mn-lt"/>
              </a:rPr>
              <a:t>Tôi là học sinh lớp 2</a:t>
            </a:r>
            <a:endParaRPr lang="en-US" sz="1600" b="1" dirty="0">
              <a:latin typeface="+mn-lt"/>
            </a:endParaRPr>
          </a:p>
        </p:txBody>
      </p:sp>
      <p:sp>
        <p:nvSpPr>
          <p:cNvPr id="5" name="TextBox 4">
            <a:extLst>
              <a:ext uri="{FF2B5EF4-FFF2-40B4-BE49-F238E27FC236}">
                <a16:creationId xmlns="" xmlns:a16="http://schemas.microsoft.com/office/drawing/2014/main" id="{E4CC1066-8F55-4922-B32E-16DF438D7D78}"/>
              </a:ext>
            </a:extLst>
          </p:cNvPr>
          <p:cNvSpPr txBox="1"/>
          <p:nvPr/>
        </p:nvSpPr>
        <p:spPr>
          <a:xfrm>
            <a:off x="501159" y="1067030"/>
            <a:ext cx="5855675" cy="3382144"/>
          </a:xfrm>
          <a:prstGeom prst="rect">
            <a:avLst/>
          </a:prstGeom>
          <a:noFill/>
        </p:spPr>
        <p:txBody>
          <a:bodyPr wrap="square" rtlCol="0">
            <a:spAutoFit/>
          </a:bodyPr>
          <a:lstStyle/>
          <a:p>
            <a:pPr algn="just">
              <a:lnSpc>
                <a:spcPct val="150000"/>
              </a:lnSpc>
            </a:pPr>
            <a:r>
              <a:rPr lang="vi-VN" sz="1200" dirty="0">
                <a:latin typeface="+mn-lt"/>
              </a:rPr>
              <a:t>      Ngày khai trường đã đến.</a:t>
            </a:r>
          </a:p>
          <a:p>
            <a:pPr algn="just">
              <a:lnSpc>
                <a:spcPct val="150000"/>
              </a:lnSpc>
            </a:pPr>
            <a:r>
              <a:rPr lang="vi-VN" sz="1200" dirty="0">
                <a:latin typeface="+mn-lt"/>
              </a:rPr>
              <a:t>      Sáng sớm, mẹ mới gọi một câu mà tôi đã vùng dậy, khác hẳn mọi ngày. Loáng một cái, tôi đã chuẩn bị xong mọi thứ. Bố ngạc nhiên nhìn tôi, còn mẹ cười tủm tỉm. Tôi rối rít: “Con muốn đến sớm nhất lớp.”.</a:t>
            </a:r>
          </a:p>
          <a:p>
            <a:pPr algn="just">
              <a:lnSpc>
                <a:spcPct val="150000"/>
              </a:lnSpc>
            </a:pPr>
            <a:r>
              <a:rPr lang="vi-VN" sz="1200" dirty="0">
                <a:latin typeface="+mn-lt"/>
              </a:rPr>
              <a:t>      Tôi háo</a:t>
            </a:r>
            <a:r>
              <a:rPr lang="vi-VN" sz="1050" dirty="0">
                <a:latin typeface="+mn-lt"/>
              </a:rPr>
              <a:t> </a:t>
            </a:r>
            <a:r>
              <a:rPr lang="vi-VN" sz="1200" dirty="0">
                <a:latin typeface="+mn-lt"/>
              </a:rPr>
              <a:t>hức tưởng tượng ra cảnh mình đến đầu tiên, cất tiếng chào  thật to những bạn đến sau. Nhưng vừa đến cổng trường, tôi đã thấy mấy bạn cùng lớp đang ríu rít nói cười ở trong sân. Thì ra, không chỉ mình tôi muốn đến sớm nhất. Tôi chào mẹ, chạy ào vào cùng các bạn.</a:t>
            </a:r>
          </a:p>
          <a:p>
            <a:pPr algn="just">
              <a:lnSpc>
                <a:spcPct val="150000"/>
              </a:lnSpc>
            </a:pPr>
            <a:r>
              <a:rPr lang="vi-VN" sz="1200" dirty="0">
                <a:latin typeface="+mn-lt"/>
              </a:rPr>
              <a:t>      Chúng tôi tranh nhau kể về chuyện ngày hè. Ngay cạnh chúng tôi,  mấy em lớp 1 đang rụt rè níu chặt tay bố mẹ, thật giống tôi năm ngoái. Trước các em, tôi cảm thấy mình lớn bổng lên. Tôi đã là học sinh lớp 2 rồi  cơ mà.</a:t>
            </a:r>
          </a:p>
          <a:p>
            <a:pPr algn="r">
              <a:lnSpc>
                <a:spcPct val="150000"/>
              </a:lnSpc>
            </a:pPr>
            <a:r>
              <a:rPr lang="vi-VN" sz="1200" dirty="0">
                <a:latin typeface="+mn-lt"/>
              </a:rPr>
              <a:t>(Văn Giá)</a:t>
            </a:r>
            <a:endParaRPr lang="en-US" sz="1200" dirty="0">
              <a:latin typeface="+mn-lt"/>
            </a:endParaRPr>
          </a:p>
        </p:txBody>
      </p:sp>
    </p:spTree>
    <p:extLst>
      <p:ext uri="{BB962C8B-B14F-4D97-AF65-F5344CB8AC3E}">
        <p14:creationId xmlns="" xmlns:p14="http://schemas.microsoft.com/office/powerpoint/2010/main" val="2686495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0A94A9E2-44DB-43E5-908E-045F32845BE4}"/>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371285" y="355716"/>
            <a:ext cx="1247865" cy="1249801"/>
          </a:xfrm>
          <a:prstGeom prst="ellipse">
            <a:avLst/>
          </a:prstGeom>
        </p:spPr>
      </p:pic>
      <p:sp>
        <p:nvSpPr>
          <p:cNvPr id="8" name="TextBox 7">
            <a:extLst>
              <a:ext uri="{FF2B5EF4-FFF2-40B4-BE49-F238E27FC236}">
                <a16:creationId xmlns="" xmlns:a16="http://schemas.microsoft.com/office/drawing/2014/main" id="{B600F577-F819-4602-BCEB-985221633540}"/>
              </a:ext>
            </a:extLst>
          </p:cNvPr>
          <p:cNvSpPr txBox="1"/>
          <p:nvPr/>
        </p:nvSpPr>
        <p:spPr>
          <a:xfrm>
            <a:off x="371285" y="1741945"/>
            <a:ext cx="6119826" cy="784830"/>
          </a:xfrm>
          <a:prstGeom prst="rect">
            <a:avLst/>
          </a:prstGeom>
          <a:noFill/>
        </p:spPr>
        <p:txBody>
          <a:bodyPr wrap="square" rtlCol="0">
            <a:spAutoFit/>
          </a:bodyPr>
          <a:lstStyle/>
          <a:p>
            <a:pPr algn="just">
              <a:lnSpc>
                <a:spcPct val="150000"/>
              </a:lnSpc>
            </a:pPr>
            <a:r>
              <a:rPr lang="vi-VN" sz="1500" b="1" dirty="0">
                <a:solidFill>
                  <a:schemeClr val="accent6">
                    <a:lumMod val="75000"/>
                  </a:schemeClr>
                </a:solidFill>
                <a:latin typeface="+mn-lt"/>
              </a:rPr>
              <a:t>1. </a:t>
            </a:r>
            <a:r>
              <a:rPr lang="vi-VN" sz="1500" dirty="0">
                <a:latin typeface="+mn-lt"/>
              </a:rPr>
              <a:t>Từ nào dưới đây nói về các em lớp 1 trong ngày khai trường?</a:t>
            </a:r>
          </a:p>
          <a:p>
            <a:pPr algn="just">
              <a:lnSpc>
                <a:spcPct val="150000"/>
              </a:lnSpc>
            </a:pPr>
            <a:r>
              <a:rPr lang="vi-VN" sz="1500" dirty="0">
                <a:latin typeface="+mn-lt"/>
              </a:rPr>
              <a:t>     a. ngạc nhiên	         b. háo hức	             c. rụt rè</a:t>
            </a:r>
          </a:p>
        </p:txBody>
      </p:sp>
      <p:sp>
        <p:nvSpPr>
          <p:cNvPr id="7" name="TextBox 6">
            <a:extLst>
              <a:ext uri="{FF2B5EF4-FFF2-40B4-BE49-F238E27FC236}">
                <a16:creationId xmlns="" xmlns:a16="http://schemas.microsoft.com/office/drawing/2014/main" id="{16C88818-C0C0-400F-98A9-FC392E078C62}"/>
              </a:ext>
            </a:extLst>
          </p:cNvPr>
          <p:cNvSpPr txBox="1"/>
          <p:nvPr/>
        </p:nvSpPr>
        <p:spPr>
          <a:xfrm>
            <a:off x="366889" y="2370487"/>
            <a:ext cx="6119826" cy="2169825"/>
          </a:xfrm>
          <a:prstGeom prst="rect">
            <a:avLst/>
          </a:prstGeom>
          <a:noFill/>
        </p:spPr>
        <p:txBody>
          <a:bodyPr wrap="square" rtlCol="0">
            <a:spAutoFit/>
          </a:bodyPr>
          <a:lstStyle/>
          <a:p>
            <a:pPr algn="just">
              <a:lnSpc>
                <a:spcPct val="150000"/>
              </a:lnSpc>
            </a:pPr>
            <a:r>
              <a:rPr lang="vi-VN" sz="1500" b="1" dirty="0">
                <a:solidFill>
                  <a:schemeClr val="accent6">
                    <a:lumMod val="75000"/>
                  </a:schemeClr>
                </a:solidFill>
                <a:latin typeface="+mn-lt"/>
              </a:rPr>
              <a:t>2.</a:t>
            </a:r>
            <a:r>
              <a:rPr lang="vi-VN" sz="1500" dirty="0">
                <a:latin typeface="+mn-lt"/>
              </a:rPr>
              <a:t> Thực hiện các yêu cầu sau:</a:t>
            </a:r>
          </a:p>
          <a:p>
            <a:pPr algn="just">
              <a:lnSpc>
                <a:spcPct val="150000"/>
              </a:lnSpc>
            </a:pPr>
            <a:r>
              <a:rPr lang="vi-VN" sz="1500" dirty="0">
                <a:latin typeface="+mn-lt"/>
              </a:rPr>
              <a:t>     a. Nói lời chào tạm biệt mẹ trước khi đến trường.</a:t>
            </a:r>
          </a:p>
          <a:p>
            <a:pPr algn="just">
              <a:lnSpc>
                <a:spcPct val="150000"/>
              </a:lnSpc>
            </a:pPr>
            <a:endParaRPr lang="vi-VN" sz="1500" dirty="0">
              <a:latin typeface="+mn-lt"/>
            </a:endParaRPr>
          </a:p>
          <a:p>
            <a:pPr algn="just">
              <a:lnSpc>
                <a:spcPct val="150000"/>
              </a:lnSpc>
            </a:pPr>
            <a:r>
              <a:rPr lang="vi-VN" sz="1500" dirty="0">
                <a:latin typeface="+mn-lt"/>
              </a:rPr>
              <a:t>     b. Nói lời chào thầy, cô giáo khi đến lớp.</a:t>
            </a:r>
          </a:p>
          <a:p>
            <a:pPr algn="just">
              <a:lnSpc>
                <a:spcPct val="150000"/>
              </a:lnSpc>
            </a:pPr>
            <a:endParaRPr lang="vi-VN" sz="1500" dirty="0">
              <a:latin typeface="+mn-lt"/>
            </a:endParaRPr>
          </a:p>
          <a:p>
            <a:pPr algn="just">
              <a:lnSpc>
                <a:spcPct val="150000"/>
              </a:lnSpc>
            </a:pPr>
            <a:r>
              <a:rPr lang="vi-VN" sz="1500" dirty="0">
                <a:latin typeface="+mn-lt"/>
              </a:rPr>
              <a:t>     c. Cùng bạn nói và đáp lời chào khi gặp nhau ở trường.</a:t>
            </a:r>
          </a:p>
        </p:txBody>
      </p:sp>
      <p:sp>
        <p:nvSpPr>
          <p:cNvPr id="11" name="TextBox 10">
            <a:extLst>
              <a:ext uri="{FF2B5EF4-FFF2-40B4-BE49-F238E27FC236}">
                <a16:creationId xmlns="" xmlns:a16="http://schemas.microsoft.com/office/drawing/2014/main" id="{F3700BE8-37E7-464C-9E38-7AD2A3E286EA}"/>
              </a:ext>
            </a:extLst>
          </p:cNvPr>
          <p:cNvSpPr txBox="1"/>
          <p:nvPr/>
        </p:nvSpPr>
        <p:spPr>
          <a:xfrm>
            <a:off x="738174" y="3015476"/>
            <a:ext cx="6119826" cy="438582"/>
          </a:xfrm>
          <a:prstGeom prst="rect">
            <a:avLst/>
          </a:prstGeom>
          <a:noFill/>
        </p:spPr>
        <p:txBody>
          <a:bodyPr wrap="square" rtlCol="0">
            <a:spAutoFit/>
          </a:bodyPr>
          <a:lstStyle/>
          <a:p>
            <a:pPr algn="just">
              <a:lnSpc>
                <a:spcPct val="150000"/>
              </a:lnSpc>
            </a:pPr>
            <a:r>
              <a:rPr lang="vi-VN" sz="1500" dirty="0">
                <a:solidFill>
                  <a:schemeClr val="accent6">
                    <a:lumMod val="75000"/>
                  </a:schemeClr>
                </a:solidFill>
                <a:latin typeface="+mn-lt"/>
                <a:sym typeface="Wingdings" panose="05000000000000000000" pitchFamily="2" charset="2"/>
              </a:rPr>
              <a:t> </a:t>
            </a:r>
            <a:r>
              <a:rPr lang="vi-VN" sz="1500" dirty="0">
                <a:solidFill>
                  <a:schemeClr val="accent6">
                    <a:lumMod val="75000"/>
                  </a:schemeClr>
                </a:solidFill>
                <a:latin typeface="+mn-lt"/>
              </a:rPr>
              <a:t>Con chào mẹ ạ, con đi học chiều con về mẹ nhé!</a:t>
            </a:r>
          </a:p>
        </p:txBody>
      </p:sp>
      <p:sp>
        <p:nvSpPr>
          <p:cNvPr id="14" name="Oval 13">
            <a:extLst>
              <a:ext uri="{FF2B5EF4-FFF2-40B4-BE49-F238E27FC236}">
                <a16:creationId xmlns="" xmlns:a16="http://schemas.microsoft.com/office/drawing/2014/main" id="{D8E3C35F-8F3E-461A-89BA-DB30B594D609}"/>
              </a:ext>
            </a:extLst>
          </p:cNvPr>
          <p:cNvSpPr/>
          <p:nvPr/>
        </p:nvSpPr>
        <p:spPr>
          <a:xfrm>
            <a:off x="4690016" y="2111233"/>
            <a:ext cx="329609" cy="32960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TextBox 9">
            <a:extLst>
              <a:ext uri="{FF2B5EF4-FFF2-40B4-BE49-F238E27FC236}">
                <a16:creationId xmlns="" xmlns:a16="http://schemas.microsoft.com/office/drawing/2014/main" id="{473E9D45-67EF-4AB1-80E5-0AB1231A2BFF}"/>
              </a:ext>
            </a:extLst>
          </p:cNvPr>
          <p:cNvSpPr txBox="1"/>
          <p:nvPr/>
        </p:nvSpPr>
        <p:spPr>
          <a:xfrm>
            <a:off x="738174" y="3722583"/>
            <a:ext cx="6119826" cy="438582"/>
          </a:xfrm>
          <a:prstGeom prst="rect">
            <a:avLst/>
          </a:prstGeom>
          <a:noFill/>
        </p:spPr>
        <p:txBody>
          <a:bodyPr wrap="square" rtlCol="0">
            <a:spAutoFit/>
          </a:bodyPr>
          <a:lstStyle/>
          <a:p>
            <a:pPr algn="just">
              <a:lnSpc>
                <a:spcPct val="150000"/>
              </a:lnSpc>
            </a:pPr>
            <a:r>
              <a:rPr lang="vi-VN" sz="1500" dirty="0">
                <a:solidFill>
                  <a:schemeClr val="accent6">
                    <a:lumMod val="75000"/>
                  </a:schemeClr>
                </a:solidFill>
                <a:latin typeface="+mn-lt"/>
                <a:sym typeface="Wingdings" panose="05000000000000000000" pitchFamily="2" charset="2"/>
              </a:rPr>
              <a:t> </a:t>
            </a:r>
            <a:r>
              <a:rPr lang="vi-VN" sz="1500" dirty="0">
                <a:solidFill>
                  <a:schemeClr val="accent6">
                    <a:lumMod val="75000"/>
                  </a:schemeClr>
                </a:solidFill>
                <a:latin typeface="+mn-lt"/>
              </a:rPr>
              <a:t>Con chào thầy/cô ạ!</a:t>
            </a:r>
          </a:p>
        </p:txBody>
      </p:sp>
      <p:sp>
        <p:nvSpPr>
          <p:cNvPr id="13" name="TextBox 12">
            <a:extLst>
              <a:ext uri="{FF2B5EF4-FFF2-40B4-BE49-F238E27FC236}">
                <a16:creationId xmlns="" xmlns:a16="http://schemas.microsoft.com/office/drawing/2014/main" id="{18AF3651-CAA0-4A17-9F3F-2FB7B70976FB}"/>
              </a:ext>
            </a:extLst>
          </p:cNvPr>
          <p:cNvSpPr txBox="1"/>
          <p:nvPr/>
        </p:nvSpPr>
        <p:spPr>
          <a:xfrm>
            <a:off x="738174" y="4408985"/>
            <a:ext cx="6119826" cy="438582"/>
          </a:xfrm>
          <a:prstGeom prst="rect">
            <a:avLst/>
          </a:prstGeom>
          <a:noFill/>
        </p:spPr>
        <p:txBody>
          <a:bodyPr wrap="square" rtlCol="0">
            <a:spAutoFit/>
          </a:bodyPr>
          <a:lstStyle/>
          <a:p>
            <a:pPr algn="just">
              <a:lnSpc>
                <a:spcPct val="150000"/>
              </a:lnSpc>
            </a:pPr>
            <a:r>
              <a:rPr lang="vi-VN" sz="1500" dirty="0">
                <a:solidFill>
                  <a:schemeClr val="accent6">
                    <a:lumMod val="75000"/>
                  </a:schemeClr>
                </a:solidFill>
                <a:latin typeface="+mn-lt"/>
                <a:sym typeface="Wingdings" panose="05000000000000000000" pitchFamily="2" charset="2"/>
              </a:rPr>
              <a:t> Chào cậu. Cậu đến trường sớm thế?</a:t>
            </a:r>
            <a:endParaRPr lang="vi-VN" sz="1500" dirty="0">
              <a:solidFill>
                <a:schemeClr val="accent6">
                  <a:lumMod val="75000"/>
                </a:schemeClr>
              </a:solidFill>
              <a:latin typeface="+mn-lt"/>
            </a:endParaRPr>
          </a:p>
        </p:txBody>
      </p:sp>
      <p:sp>
        <p:nvSpPr>
          <p:cNvPr id="12" name="TextBox 11">
            <a:extLst>
              <a:ext uri="{FF2B5EF4-FFF2-40B4-BE49-F238E27FC236}">
                <a16:creationId xmlns="" xmlns:a16="http://schemas.microsoft.com/office/drawing/2014/main" id="{090CBE52-488B-43ED-B921-C6338D91C5E2}"/>
              </a:ext>
            </a:extLst>
          </p:cNvPr>
          <p:cNvSpPr txBox="1"/>
          <p:nvPr/>
        </p:nvSpPr>
        <p:spPr>
          <a:xfrm>
            <a:off x="1688168" y="491298"/>
            <a:ext cx="5693745" cy="646331"/>
          </a:xfrm>
          <a:prstGeom prst="rect">
            <a:avLst/>
          </a:prstGeom>
          <a:noFill/>
        </p:spPr>
        <p:txBody>
          <a:bodyPr wrap="square" rtlCol="0">
            <a:spAutoFit/>
          </a:bodyPr>
          <a:lstStyle/>
          <a:p>
            <a:r>
              <a:rPr lang="vi-VN" sz="3600" dirty="0">
                <a:solidFill>
                  <a:schemeClr val="accent2"/>
                </a:solidFill>
                <a:latin typeface="+mn-lt"/>
              </a:rPr>
              <a:t>LUYỆN TẬP</a:t>
            </a:r>
            <a:endParaRPr lang="en-US" sz="3600" dirty="0">
              <a:solidFill>
                <a:schemeClr val="accent2"/>
              </a:solidFill>
              <a:latin typeface="+mn-lt"/>
            </a:endParaRPr>
          </a:p>
        </p:txBody>
      </p:sp>
    </p:spTree>
    <p:custDataLst>
      <p:tags r:id="rId1"/>
    </p:custDataLst>
    <p:extLst>
      <p:ext uri="{BB962C8B-B14F-4D97-AF65-F5344CB8AC3E}">
        <p14:creationId xmlns="" xmlns:p14="http://schemas.microsoft.com/office/powerpoint/2010/main" val="2560864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wipe(left)">
                                      <p:cBhvr>
                                        <p:cTn id="19" dur="500"/>
                                        <p:tgtEl>
                                          <p:spTgt spid="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7">
                                            <p:txEl>
                                              <p:pRg st="1" end="1"/>
                                            </p:txEl>
                                          </p:spTgt>
                                        </p:tgtEl>
                                        <p:attrNameLst>
                                          <p:attrName>style.visibility</p:attrName>
                                        </p:attrNameLst>
                                      </p:cBhvr>
                                      <p:to>
                                        <p:strVal val="visible"/>
                                      </p:to>
                                    </p:set>
                                    <p:animEffect transition="in" filter="wipe(left)">
                                      <p:cBhvr>
                                        <p:cTn id="24" dur="500"/>
                                        <p:tgtEl>
                                          <p:spTgt spid="7">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left)">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7">
                                            <p:txEl>
                                              <p:pRg st="3" end="3"/>
                                            </p:txEl>
                                          </p:spTgt>
                                        </p:tgtEl>
                                        <p:attrNameLst>
                                          <p:attrName>style.visibility</p:attrName>
                                        </p:attrNameLst>
                                      </p:cBhvr>
                                      <p:to>
                                        <p:strVal val="visible"/>
                                      </p:to>
                                    </p:set>
                                    <p:animEffect transition="in" filter="wipe(left)">
                                      <p:cBhvr>
                                        <p:cTn id="34" dur="500"/>
                                        <p:tgtEl>
                                          <p:spTgt spid="7">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left)">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7">
                                            <p:txEl>
                                              <p:pRg st="5" end="5"/>
                                            </p:txEl>
                                          </p:spTgt>
                                        </p:tgtEl>
                                        <p:attrNameLst>
                                          <p:attrName>style.visibility</p:attrName>
                                        </p:attrNameLst>
                                      </p:cBhvr>
                                      <p:to>
                                        <p:strVal val="visible"/>
                                      </p:to>
                                    </p:set>
                                    <p:animEffect transition="in" filter="wipe(left)">
                                      <p:cBhvr>
                                        <p:cTn id="44" dur="500"/>
                                        <p:tgtEl>
                                          <p:spTgt spid="7">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left)">
                                      <p:cBhvr>
                                        <p:cTn id="4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uiExpand="1" build="p"/>
      <p:bldP spid="11" grpId="0"/>
      <p:bldP spid="14" grpId="0" animBg="1"/>
      <p:bldP spid="10" grpId="0"/>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32"/>
          <p:cNvSpPr txBox="1"/>
          <p:nvPr/>
        </p:nvSpPr>
        <p:spPr>
          <a:xfrm>
            <a:off x="1428751" y="1948780"/>
            <a:ext cx="4114799" cy="889167"/>
          </a:xfrm>
          <a:prstGeom prst="rect">
            <a:avLst/>
          </a:prstGeom>
          <a:noFill/>
        </p:spPr>
        <p:txBody>
          <a:bodyPr wrap="square" lIns="57607" tIns="28804" rIns="57607" bIns="28804" rtlCol="0">
            <a:spAutoFit/>
          </a:bodyPr>
          <a:lstStyle>
            <a:defPPr>
              <a:defRPr lang="zh-CN"/>
            </a:defPPr>
            <a:lvl1pPr>
              <a:lnSpc>
                <a:spcPct val="120000"/>
              </a:lnSpc>
              <a:defRPr sz="4000">
                <a:latin typeface="汉仪小麦体简" panose="00020600040101010101" pitchFamily="18" charset="-122"/>
                <a:ea typeface="汉仪小麦体简" panose="00020600040101010101" pitchFamily="18" charset="-122"/>
              </a:defRPr>
            </a:lvl1pPr>
          </a:lstStyle>
          <a:p>
            <a:pPr algn="ctr" defTabSz="288036">
              <a:defRPr/>
            </a:pPr>
            <a:r>
              <a:rPr lang="en-US" altLang="zh-CN" sz="4500" b="1" dirty="0" smtClean="0">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1.Khởi </a:t>
            </a:r>
            <a:r>
              <a:rPr lang="en-US" altLang="zh-CN" sz="4500" b="1" dirty="0" err="1">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động</a:t>
            </a:r>
            <a:endParaRPr lang="en-US" altLang="zh-CN" sz="4500" b="1" dirty="0">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2000"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ppt_w</p:attrName>
                                        </p:attrNameLst>
                                      </p:cBhvr>
                                      <p:tavLst>
                                        <p:tav tm="0">
                                          <p:val>
                                            <p:fltVal val="0"/>
                                          </p:val>
                                        </p:tav>
                                        <p:tav tm="100000">
                                          <p:val>
                                            <p:strVal val="#ppt_w"/>
                                          </p:val>
                                        </p:tav>
                                      </p:tavLst>
                                    </p:anim>
                                    <p:anim calcmode="lin" valueType="num">
                                      <p:cBhvr>
                                        <p:cTn id="8" dur="2000" fill="hold"/>
                                        <p:tgtEl>
                                          <p:spTgt spid="5"/>
                                        </p:tgtEl>
                                        <p:attrNameLst>
                                          <p:attrName>ppt_h</p:attrName>
                                        </p:attrNameLst>
                                      </p:cBhvr>
                                      <p:tavLst>
                                        <p:tav tm="0">
                                          <p:val>
                                            <p:fltVal val="0"/>
                                          </p:val>
                                        </p:tav>
                                        <p:tav tm="100000">
                                          <p:val>
                                            <p:strVal val="#ppt_h"/>
                                          </p:val>
                                        </p:tav>
                                      </p:tavLst>
                                    </p:anim>
                                    <p:animEffect transition="in" filter="fade">
                                      <p:cBhvr>
                                        <p:cTn id="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400050" y="514351"/>
            <a:ext cx="5826800" cy="2153126"/>
          </a:xfrm>
          <a:prstGeom prst="rect">
            <a:avLst/>
          </a:prstGeom>
        </p:spPr>
      </p:pic>
      <p:sp>
        <p:nvSpPr>
          <p:cNvPr id="8" name="Title 1"/>
          <p:cNvSpPr txBox="1">
            <a:spLocks/>
          </p:cNvSpPr>
          <p:nvPr/>
        </p:nvSpPr>
        <p:spPr>
          <a:xfrm>
            <a:off x="400050" y="2971800"/>
            <a:ext cx="6457950" cy="857250"/>
          </a:xfrm>
          <a:prstGeom prst="rect">
            <a:avLst/>
          </a:prstGeom>
        </p:spPr>
        <p:txBody>
          <a:bodyPr vert="horz" lIns="57607" tIns="28804" rIns="57607" bIns="28804" rtlCol="0" anchor="ctr">
            <a:normAutofit/>
          </a:bodyPr>
          <a:lstStyle/>
          <a:p>
            <a:pPr defTabSz="576072">
              <a:spcBef>
                <a:spcPct val="0"/>
              </a:spcBef>
              <a:buClrTx/>
              <a:defRPr/>
            </a:pPr>
            <a:r>
              <a:rPr lang="en-US" sz="2400" kern="1200" dirty="0" smtClean="0">
                <a:solidFill>
                  <a:srgbClr val="FF0000"/>
                </a:solidFill>
                <a:latin typeface="Arial" pitchFamily="34" charset="0"/>
                <a:ea typeface="+mj-ea"/>
                <a:cs typeface="Arial" pitchFamily="34" charset="0"/>
              </a:rPr>
              <a:t> * </a:t>
            </a:r>
            <a:r>
              <a:rPr lang="en-US" sz="2400" kern="1200" dirty="0" err="1" smtClean="0">
                <a:solidFill>
                  <a:srgbClr val="FF0000"/>
                </a:solidFill>
                <a:latin typeface="Arial" pitchFamily="34" charset="0"/>
                <a:ea typeface="+mj-ea"/>
                <a:cs typeface="Arial" pitchFamily="34" charset="0"/>
              </a:rPr>
              <a:t>Lời</a:t>
            </a:r>
            <a:r>
              <a:rPr lang="en-US" sz="2400" kern="1200" dirty="0" smtClean="0">
                <a:solidFill>
                  <a:srgbClr val="FF0000"/>
                </a:solidFill>
                <a:latin typeface="Arial" pitchFamily="34" charset="0"/>
                <a:ea typeface="+mj-ea"/>
                <a:cs typeface="Arial" pitchFamily="34" charset="0"/>
              </a:rPr>
              <a:t> </a:t>
            </a:r>
            <a:r>
              <a:rPr lang="en-US" sz="2400" kern="1200" dirty="0" err="1" smtClean="0">
                <a:solidFill>
                  <a:srgbClr val="FF0000"/>
                </a:solidFill>
                <a:latin typeface="Arial" pitchFamily="34" charset="0"/>
                <a:ea typeface="+mj-ea"/>
                <a:cs typeface="Arial" pitchFamily="34" charset="0"/>
              </a:rPr>
              <a:t>chào</a:t>
            </a:r>
            <a:r>
              <a:rPr lang="en-US" sz="2400" kern="1200" dirty="0" smtClean="0">
                <a:solidFill>
                  <a:srgbClr val="FF0000"/>
                </a:solidFill>
                <a:latin typeface="Arial" pitchFamily="34" charset="0"/>
                <a:ea typeface="+mj-ea"/>
                <a:cs typeface="Arial" pitchFamily="34" charset="0"/>
              </a:rPr>
              <a:t> </a:t>
            </a:r>
            <a:r>
              <a:rPr lang="en-US" sz="2400" kern="1200" dirty="0" err="1" smtClean="0">
                <a:solidFill>
                  <a:srgbClr val="FF0000"/>
                </a:solidFill>
                <a:latin typeface="Arial" pitchFamily="34" charset="0"/>
                <a:ea typeface="+mj-ea"/>
                <a:cs typeface="Arial" pitchFamily="34" charset="0"/>
              </a:rPr>
              <a:t>hỏi</a:t>
            </a:r>
            <a:r>
              <a:rPr lang="en-US" sz="2400" kern="1200" dirty="0" smtClean="0">
                <a:solidFill>
                  <a:srgbClr val="FF0000"/>
                </a:solidFill>
                <a:latin typeface="Arial" pitchFamily="34" charset="0"/>
                <a:ea typeface="+mj-ea"/>
                <a:cs typeface="Arial" pitchFamily="34" charset="0"/>
              </a:rPr>
              <a:t> </a:t>
            </a:r>
            <a:r>
              <a:rPr lang="en-US" sz="2400" kern="1200" dirty="0" err="1" smtClean="0">
                <a:solidFill>
                  <a:srgbClr val="FF0000"/>
                </a:solidFill>
                <a:latin typeface="Arial" pitchFamily="34" charset="0"/>
                <a:ea typeface="+mj-ea"/>
                <a:cs typeface="Arial" pitchFamily="34" charset="0"/>
              </a:rPr>
              <a:t>cần</a:t>
            </a:r>
            <a:r>
              <a:rPr lang="en-US" sz="2400" kern="1200" dirty="0" smtClean="0">
                <a:solidFill>
                  <a:srgbClr val="FF0000"/>
                </a:solidFill>
                <a:latin typeface="Arial" pitchFamily="34" charset="0"/>
                <a:ea typeface="+mj-ea"/>
                <a:cs typeface="Arial" pitchFamily="34" charset="0"/>
              </a:rPr>
              <a:t> </a:t>
            </a:r>
            <a:r>
              <a:rPr lang="en-US" sz="2400" kern="1200" dirty="0" err="1" smtClean="0">
                <a:solidFill>
                  <a:srgbClr val="FF0000"/>
                </a:solidFill>
                <a:latin typeface="Arial" pitchFamily="34" charset="0"/>
                <a:ea typeface="+mj-ea"/>
                <a:cs typeface="Arial" pitchFamily="34" charset="0"/>
              </a:rPr>
              <a:t>lịch</a:t>
            </a:r>
            <a:r>
              <a:rPr lang="en-US" sz="2400" kern="1200" dirty="0" smtClean="0">
                <a:solidFill>
                  <a:srgbClr val="FF0000"/>
                </a:solidFill>
                <a:latin typeface="Arial" pitchFamily="34" charset="0"/>
                <a:ea typeface="+mj-ea"/>
                <a:cs typeface="Arial" pitchFamily="34" charset="0"/>
              </a:rPr>
              <a:t> </a:t>
            </a:r>
            <a:r>
              <a:rPr lang="en-US" sz="2400" kern="1200" dirty="0" err="1" smtClean="0">
                <a:solidFill>
                  <a:srgbClr val="FF0000"/>
                </a:solidFill>
                <a:latin typeface="Arial" pitchFamily="34" charset="0"/>
                <a:ea typeface="+mj-ea"/>
                <a:cs typeface="Arial" pitchFamily="34" charset="0"/>
              </a:rPr>
              <a:t>sự</a:t>
            </a:r>
            <a:r>
              <a:rPr lang="en-US" sz="2400" kern="1200" dirty="0" smtClean="0">
                <a:solidFill>
                  <a:srgbClr val="FF0000"/>
                </a:solidFill>
                <a:latin typeface="Arial" pitchFamily="34" charset="0"/>
                <a:ea typeface="+mj-ea"/>
                <a:cs typeface="Arial" pitchFamily="34" charset="0"/>
              </a:rPr>
              <a:t>, </a:t>
            </a:r>
            <a:r>
              <a:rPr lang="en-US" sz="2400" kern="1200" dirty="0" err="1" smtClean="0">
                <a:solidFill>
                  <a:srgbClr val="FF0000"/>
                </a:solidFill>
                <a:latin typeface="Arial" pitchFamily="34" charset="0"/>
                <a:ea typeface="+mj-ea"/>
                <a:cs typeface="Arial" pitchFamily="34" charset="0"/>
              </a:rPr>
              <a:t>lễ</a:t>
            </a:r>
            <a:r>
              <a:rPr lang="en-US" sz="2400" kern="1200" dirty="0" smtClean="0">
                <a:solidFill>
                  <a:srgbClr val="FF0000"/>
                </a:solidFill>
                <a:latin typeface="Arial" pitchFamily="34" charset="0"/>
                <a:ea typeface="+mj-ea"/>
                <a:cs typeface="Arial" pitchFamily="34" charset="0"/>
              </a:rPr>
              <a:t> </a:t>
            </a:r>
            <a:r>
              <a:rPr lang="en-US" sz="2400" kern="1200" dirty="0" err="1" smtClean="0">
                <a:solidFill>
                  <a:srgbClr val="FF0000"/>
                </a:solidFill>
                <a:latin typeface="Arial" pitchFamily="34" charset="0"/>
                <a:ea typeface="+mj-ea"/>
                <a:cs typeface="Arial" pitchFamily="34" charset="0"/>
              </a:rPr>
              <a:t>phép</a:t>
            </a:r>
            <a:r>
              <a:rPr lang="en-US" sz="2400" dirty="0" smtClean="0">
                <a:solidFill>
                  <a:srgbClr val="FF0000"/>
                </a:solidFill>
                <a:latin typeface="Arial" pitchFamily="34" charset="0"/>
                <a:ea typeface="+mj-ea"/>
                <a:cs typeface="Arial" pitchFamily="34" charset="0"/>
              </a:rPr>
              <a:t> </a:t>
            </a:r>
            <a:r>
              <a:rPr lang="en-US" sz="2400" dirty="0" err="1" smtClean="0">
                <a:solidFill>
                  <a:srgbClr val="FF0000"/>
                </a:solidFill>
                <a:latin typeface="Arial" pitchFamily="34" charset="0"/>
                <a:ea typeface="+mj-ea"/>
                <a:cs typeface="Arial" pitchFamily="34" charset="0"/>
              </a:rPr>
              <a:t>phù</a:t>
            </a:r>
            <a:r>
              <a:rPr lang="en-US" sz="2400" dirty="0" smtClean="0">
                <a:solidFill>
                  <a:srgbClr val="FF0000"/>
                </a:solidFill>
                <a:latin typeface="Arial" pitchFamily="34" charset="0"/>
                <a:ea typeface="+mj-ea"/>
                <a:cs typeface="Arial" pitchFamily="34" charset="0"/>
              </a:rPr>
              <a:t> </a:t>
            </a:r>
            <a:r>
              <a:rPr lang="en-US" sz="2400" dirty="0" err="1" smtClean="0">
                <a:solidFill>
                  <a:srgbClr val="FF0000"/>
                </a:solidFill>
                <a:latin typeface="Arial" pitchFamily="34" charset="0"/>
                <a:ea typeface="+mj-ea"/>
                <a:cs typeface="Arial" pitchFamily="34" charset="0"/>
              </a:rPr>
              <a:t>hợp</a:t>
            </a:r>
            <a:r>
              <a:rPr lang="en-US" sz="2400" dirty="0" smtClean="0">
                <a:solidFill>
                  <a:srgbClr val="FF0000"/>
                </a:solidFill>
                <a:latin typeface="Arial" pitchFamily="34" charset="0"/>
                <a:ea typeface="+mj-ea"/>
                <a:cs typeface="Arial" pitchFamily="34" charset="0"/>
              </a:rPr>
              <a:t> </a:t>
            </a:r>
            <a:r>
              <a:rPr lang="en-US" sz="2400" dirty="0" err="1" smtClean="0">
                <a:solidFill>
                  <a:srgbClr val="FF0000"/>
                </a:solidFill>
                <a:latin typeface="Arial" pitchFamily="34" charset="0"/>
                <a:ea typeface="+mj-ea"/>
                <a:cs typeface="Arial" pitchFamily="34" charset="0"/>
              </a:rPr>
              <a:t>với</a:t>
            </a:r>
            <a:r>
              <a:rPr lang="en-US" sz="2400" dirty="0" smtClean="0">
                <a:solidFill>
                  <a:srgbClr val="FF0000"/>
                </a:solidFill>
                <a:latin typeface="Arial" pitchFamily="34" charset="0"/>
                <a:ea typeface="+mj-ea"/>
                <a:cs typeface="Arial" pitchFamily="34" charset="0"/>
              </a:rPr>
              <a:t> </a:t>
            </a:r>
            <a:r>
              <a:rPr lang="en-US" sz="2400" dirty="0" err="1" smtClean="0">
                <a:solidFill>
                  <a:srgbClr val="FF0000"/>
                </a:solidFill>
                <a:latin typeface="Arial" pitchFamily="34" charset="0"/>
                <a:ea typeface="+mj-ea"/>
                <a:cs typeface="Arial" pitchFamily="34" charset="0"/>
              </a:rPr>
              <a:t>đối</a:t>
            </a:r>
            <a:r>
              <a:rPr lang="en-US" sz="2400" dirty="0" smtClean="0">
                <a:solidFill>
                  <a:srgbClr val="FF0000"/>
                </a:solidFill>
                <a:latin typeface="Arial" pitchFamily="34" charset="0"/>
                <a:ea typeface="+mj-ea"/>
                <a:cs typeface="Arial" pitchFamily="34" charset="0"/>
              </a:rPr>
              <a:t> </a:t>
            </a:r>
            <a:r>
              <a:rPr lang="en-US" sz="2400" dirty="0" err="1" smtClean="0">
                <a:solidFill>
                  <a:srgbClr val="FF0000"/>
                </a:solidFill>
                <a:latin typeface="Arial" pitchFamily="34" charset="0"/>
                <a:ea typeface="+mj-ea"/>
                <a:cs typeface="Arial" pitchFamily="34" charset="0"/>
              </a:rPr>
              <a:t>tượng</a:t>
            </a:r>
            <a:r>
              <a:rPr lang="en-US" sz="2400" dirty="0" smtClean="0">
                <a:solidFill>
                  <a:srgbClr val="FF0000"/>
                </a:solidFill>
                <a:latin typeface="Arial" pitchFamily="34" charset="0"/>
                <a:ea typeface="+mj-ea"/>
                <a:cs typeface="Arial" pitchFamily="34" charset="0"/>
              </a:rPr>
              <a:t> </a:t>
            </a:r>
            <a:r>
              <a:rPr lang="en-US" sz="2400" dirty="0" err="1" smtClean="0">
                <a:solidFill>
                  <a:srgbClr val="FF0000"/>
                </a:solidFill>
                <a:latin typeface="Arial" pitchFamily="34" charset="0"/>
                <a:ea typeface="+mj-ea"/>
                <a:cs typeface="Arial" pitchFamily="34" charset="0"/>
              </a:rPr>
              <a:t>và</a:t>
            </a:r>
            <a:r>
              <a:rPr lang="en-US" sz="2400" dirty="0" smtClean="0">
                <a:solidFill>
                  <a:srgbClr val="FF0000"/>
                </a:solidFill>
                <a:latin typeface="Arial" pitchFamily="34" charset="0"/>
                <a:ea typeface="+mj-ea"/>
                <a:cs typeface="Arial" pitchFamily="34" charset="0"/>
              </a:rPr>
              <a:t> </a:t>
            </a:r>
            <a:r>
              <a:rPr lang="en-US" sz="2400" dirty="0" err="1" smtClean="0">
                <a:solidFill>
                  <a:srgbClr val="FF0000"/>
                </a:solidFill>
                <a:latin typeface="Arial" pitchFamily="34" charset="0"/>
                <a:ea typeface="+mj-ea"/>
                <a:cs typeface="Arial" pitchFamily="34" charset="0"/>
              </a:rPr>
              <a:t>tình</a:t>
            </a:r>
            <a:r>
              <a:rPr lang="en-US" sz="2400" dirty="0" smtClean="0">
                <a:solidFill>
                  <a:srgbClr val="FF0000"/>
                </a:solidFill>
                <a:latin typeface="Arial" pitchFamily="34" charset="0"/>
                <a:ea typeface="+mj-ea"/>
                <a:cs typeface="Arial" pitchFamily="34" charset="0"/>
              </a:rPr>
              <a:t> </a:t>
            </a:r>
            <a:r>
              <a:rPr lang="en-US" sz="2400" dirty="0" err="1" smtClean="0">
                <a:solidFill>
                  <a:srgbClr val="FF0000"/>
                </a:solidFill>
                <a:latin typeface="Arial" pitchFamily="34" charset="0"/>
                <a:ea typeface="+mj-ea"/>
                <a:cs typeface="Arial" pitchFamily="34" charset="0"/>
              </a:rPr>
              <a:t>huống</a:t>
            </a:r>
            <a:r>
              <a:rPr lang="en-US" sz="2400" dirty="0" smtClean="0">
                <a:solidFill>
                  <a:srgbClr val="FF0000"/>
                </a:solidFill>
                <a:latin typeface="Arial" pitchFamily="34" charset="0"/>
                <a:ea typeface="+mj-ea"/>
                <a:cs typeface="Arial" pitchFamily="34" charset="0"/>
              </a:rPr>
              <a:t> </a:t>
            </a:r>
            <a:r>
              <a:rPr lang="en-US" sz="2400" dirty="0" err="1" smtClean="0">
                <a:solidFill>
                  <a:srgbClr val="FF0000"/>
                </a:solidFill>
                <a:latin typeface="Arial" pitchFamily="34" charset="0"/>
                <a:ea typeface="+mj-ea"/>
                <a:cs typeface="Arial" pitchFamily="34" charset="0"/>
              </a:rPr>
              <a:t>giao</a:t>
            </a:r>
            <a:r>
              <a:rPr lang="en-US" sz="2400" dirty="0" smtClean="0">
                <a:solidFill>
                  <a:srgbClr val="FF0000"/>
                </a:solidFill>
                <a:latin typeface="Arial" pitchFamily="34" charset="0"/>
                <a:ea typeface="+mj-ea"/>
                <a:cs typeface="Arial" pitchFamily="34" charset="0"/>
              </a:rPr>
              <a:t> </a:t>
            </a:r>
            <a:r>
              <a:rPr lang="en-US" sz="2400" dirty="0" err="1" smtClean="0">
                <a:solidFill>
                  <a:srgbClr val="FF0000"/>
                </a:solidFill>
                <a:latin typeface="Arial" pitchFamily="34" charset="0"/>
                <a:ea typeface="+mj-ea"/>
                <a:cs typeface="Arial" pitchFamily="34" charset="0"/>
              </a:rPr>
              <a:t>tiếp</a:t>
            </a:r>
            <a:endParaRPr lang="en-US" sz="2400" kern="1200" dirty="0">
              <a:solidFill>
                <a:srgbClr val="FF0000"/>
              </a:solidFill>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Nghe</a:t>
            </a:r>
            <a:r>
              <a:rPr lang="en-US" dirty="0" smtClean="0"/>
              <a:t> </a:t>
            </a:r>
            <a:r>
              <a:rPr lang="en-US" dirty="0" err="1" smtClean="0"/>
              <a:t>bài</a:t>
            </a:r>
            <a:r>
              <a:rPr lang="en-US" dirty="0" smtClean="0"/>
              <a:t> </a:t>
            </a:r>
            <a:r>
              <a:rPr lang="en-US" dirty="0" err="1" smtClean="0"/>
              <a:t>hát</a:t>
            </a:r>
            <a:r>
              <a:rPr lang="en-US" dirty="0" smtClean="0"/>
              <a:t> </a:t>
            </a:r>
            <a:r>
              <a:rPr lang="en-US" dirty="0" err="1" smtClean="0"/>
              <a:t>lời</a:t>
            </a:r>
            <a:r>
              <a:rPr lang="en-US" dirty="0" smtClean="0"/>
              <a:t> </a:t>
            </a:r>
            <a:r>
              <a:rPr lang="en-US" dirty="0" err="1" smtClean="0"/>
              <a:t>chào</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p:nvPr/>
        </p:nvSpPr>
        <p:spPr>
          <a:xfrm>
            <a:off x="724236" y="607271"/>
            <a:ext cx="5333664" cy="1443165"/>
          </a:xfrm>
          <a:prstGeom prst="rect">
            <a:avLst/>
          </a:prstGeom>
          <a:noFill/>
          <a:ln w="9525">
            <a:noFill/>
          </a:ln>
        </p:spPr>
        <p:txBody>
          <a:bodyPr wrap="square" lIns="57607" tIns="28804" rIns="57607" bIns="28804">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indent="0">
              <a:spcBef>
                <a:spcPct val="0"/>
              </a:spcBef>
              <a:buNone/>
            </a:pPr>
            <a:r>
              <a:rPr lang="en-US" altLang="x-none" sz="3000" i="1" dirty="0" err="1" smtClean="0">
                <a:solidFill>
                  <a:srgbClr val="FF0000"/>
                </a:solidFill>
                <a:latin typeface="Arial" pitchFamily="34" charset="0"/>
                <a:cs typeface="Arial" pitchFamily="34" charset="0"/>
              </a:rPr>
              <a:t>Cô</a:t>
            </a:r>
            <a:r>
              <a:rPr lang="en-US" altLang="x-none" sz="3000" i="1" dirty="0" smtClean="0">
                <a:solidFill>
                  <a:srgbClr val="FF0000"/>
                </a:solidFill>
                <a:latin typeface="Arial" pitchFamily="34" charset="0"/>
                <a:cs typeface="Arial" pitchFamily="34" charset="0"/>
              </a:rPr>
              <a:t> </a:t>
            </a:r>
            <a:r>
              <a:rPr lang="en-US" altLang="x-none" sz="3000" i="1" dirty="0" err="1" smtClean="0">
                <a:solidFill>
                  <a:srgbClr val="FF0000"/>
                </a:solidFill>
                <a:latin typeface="Arial" pitchFamily="34" charset="0"/>
                <a:cs typeface="Arial" pitchFamily="34" charset="0"/>
              </a:rPr>
              <a:t>dặn</a:t>
            </a:r>
            <a:r>
              <a:rPr lang="en-US" altLang="x-none" sz="3000" i="1" dirty="0" smtClean="0">
                <a:solidFill>
                  <a:srgbClr val="FF0000"/>
                </a:solidFill>
                <a:latin typeface="Arial" pitchFamily="34" charset="0"/>
                <a:cs typeface="Arial" pitchFamily="34" charset="0"/>
              </a:rPr>
              <a:t>:</a:t>
            </a:r>
          </a:p>
          <a:p>
            <a:pPr marL="0" indent="0">
              <a:spcBef>
                <a:spcPct val="0"/>
              </a:spcBef>
              <a:buNone/>
            </a:pPr>
            <a:r>
              <a:rPr lang="en-US" altLang="x-none" sz="3000" dirty="0" smtClean="0">
                <a:solidFill>
                  <a:srgbClr val="FF0000"/>
                </a:solidFill>
                <a:latin typeface="Arial" pitchFamily="34" charset="0"/>
                <a:cs typeface="Arial" pitchFamily="34" charset="0"/>
              </a:rPr>
              <a:t>- </a:t>
            </a:r>
            <a:r>
              <a:rPr lang="en-US" altLang="x-none" sz="3000" dirty="0" err="1" smtClean="0">
                <a:solidFill>
                  <a:srgbClr val="FF0000"/>
                </a:solidFill>
                <a:latin typeface="Arial" pitchFamily="34" charset="0"/>
                <a:cs typeface="Arial" pitchFamily="34" charset="0"/>
              </a:rPr>
              <a:t>Tập</a:t>
            </a:r>
            <a:r>
              <a:rPr lang="en-US" altLang="x-none" sz="3000" dirty="0" smtClean="0">
                <a:solidFill>
                  <a:srgbClr val="FF0000"/>
                </a:solidFill>
                <a:latin typeface="Arial" pitchFamily="34" charset="0"/>
                <a:cs typeface="Arial" pitchFamily="34" charset="0"/>
              </a:rPr>
              <a:t> </a:t>
            </a:r>
            <a:r>
              <a:rPr lang="en-US" altLang="x-none" sz="3000" dirty="0" err="1" smtClean="0">
                <a:solidFill>
                  <a:srgbClr val="FF0000"/>
                </a:solidFill>
                <a:latin typeface="Arial" pitchFamily="34" charset="0"/>
                <a:cs typeface="Arial" pitchFamily="34" charset="0"/>
              </a:rPr>
              <a:t>đọc</a:t>
            </a:r>
            <a:r>
              <a:rPr lang="en-US" altLang="x-none" sz="3000" dirty="0" smtClean="0">
                <a:solidFill>
                  <a:srgbClr val="FF0000"/>
                </a:solidFill>
                <a:latin typeface="Arial" pitchFamily="34" charset="0"/>
                <a:cs typeface="Arial" pitchFamily="34" charset="0"/>
              </a:rPr>
              <a:t> </a:t>
            </a:r>
            <a:r>
              <a:rPr lang="en-US" altLang="x-none" sz="3000" dirty="0" err="1" smtClean="0">
                <a:solidFill>
                  <a:srgbClr val="FF0000"/>
                </a:solidFill>
                <a:latin typeface="Arial" pitchFamily="34" charset="0"/>
                <a:cs typeface="Arial" pitchFamily="34" charset="0"/>
              </a:rPr>
              <a:t>bài</a:t>
            </a:r>
            <a:r>
              <a:rPr lang="en-US" altLang="x-none" sz="3000" dirty="0" smtClean="0">
                <a:solidFill>
                  <a:srgbClr val="FF0000"/>
                </a:solidFill>
                <a:latin typeface="Arial" pitchFamily="34" charset="0"/>
                <a:cs typeface="Arial" pitchFamily="34" charset="0"/>
              </a:rPr>
              <a:t> </a:t>
            </a:r>
            <a:r>
              <a:rPr lang="en-US" altLang="x-none" sz="3000" dirty="0" err="1" smtClean="0">
                <a:solidFill>
                  <a:srgbClr val="FF0000"/>
                </a:solidFill>
                <a:latin typeface="Arial" pitchFamily="34" charset="0"/>
                <a:cs typeface="Arial" pitchFamily="34" charset="0"/>
              </a:rPr>
              <a:t>nhiều</a:t>
            </a:r>
            <a:r>
              <a:rPr lang="en-US" altLang="x-none" sz="3000" dirty="0" smtClean="0">
                <a:solidFill>
                  <a:srgbClr val="FF0000"/>
                </a:solidFill>
                <a:latin typeface="Arial" pitchFamily="34" charset="0"/>
                <a:cs typeface="Arial" pitchFamily="34" charset="0"/>
              </a:rPr>
              <a:t> </a:t>
            </a:r>
            <a:r>
              <a:rPr lang="en-US" altLang="x-none" sz="3000" dirty="0" err="1" smtClean="0">
                <a:solidFill>
                  <a:srgbClr val="FF0000"/>
                </a:solidFill>
                <a:latin typeface="Arial" pitchFamily="34" charset="0"/>
                <a:cs typeface="Arial" pitchFamily="34" charset="0"/>
              </a:rPr>
              <a:t>lần</a:t>
            </a:r>
            <a:r>
              <a:rPr lang="en-US" altLang="x-none" sz="3000" dirty="0" smtClean="0">
                <a:solidFill>
                  <a:srgbClr val="FF0000"/>
                </a:solidFill>
                <a:latin typeface="Arial" pitchFamily="34" charset="0"/>
                <a:cs typeface="Arial" pitchFamily="34" charset="0"/>
              </a:rPr>
              <a:t>.</a:t>
            </a:r>
          </a:p>
          <a:p>
            <a:pPr marL="0" indent="0">
              <a:spcBef>
                <a:spcPct val="0"/>
              </a:spcBef>
              <a:buNone/>
            </a:pPr>
            <a:r>
              <a:rPr lang="en-US" altLang="x-none" sz="3000" dirty="0" smtClean="0">
                <a:solidFill>
                  <a:srgbClr val="FF0000"/>
                </a:solidFill>
                <a:latin typeface="Arial" pitchFamily="34" charset="0"/>
                <a:cs typeface="Arial" pitchFamily="34" charset="0"/>
              </a:rPr>
              <a:t>- </a:t>
            </a:r>
            <a:r>
              <a:rPr lang="en-US" altLang="x-none" sz="3000" dirty="0" err="1" smtClean="0">
                <a:solidFill>
                  <a:srgbClr val="FF0000"/>
                </a:solidFill>
                <a:latin typeface="Arial" pitchFamily="34" charset="0"/>
                <a:cs typeface="Arial" pitchFamily="34" charset="0"/>
              </a:rPr>
              <a:t>Chuẩn</a:t>
            </a:r>
            <a:r>
              <a:rPr lang="en-US" altLang="x-none" sz="3000" dirty="0" smtClean="0">
                <a:solidFill>
                  <a:srgbClr val="FF0000"/>
                </a:solidFill>
                <a:latin typeface="Arial" pitchFamily="34" charset="0"/>
                <a:cs typeface="Arial" pitchFamily="34" charset="0"/>
              </a:rPr>
              <a:t> </a:t>
            </a:r>
            <a:r>
              <a:rPr lang="en-US" altLang="x-none" sz="3000" dirty="0" err="1" smtClean="0">
                <a:solidFill>
                  <a:srgbClr val="FF0000"/>
                </a:solidFill>
                <a:latin typeface="Arial" pitchFamily="34" charset="0"/>
                <a:cs typeface="Arial" pitchFamily="34" charset="0"/>
              </a:rPr>
              <a:t>bị</a:t>
            </a:r>
            <a:r>
              <a:rPr lang="en-US" altLang="x-none" sz="3000" dirty="0" smtClean="0">
                <a:solidFill>
                  <a:srgbClr val="FF0000"/>
                </a:solidFill>
                <a:latin typeface="Arial" pitchFamily="34" charset="0"/>
                <a:cs typeface="Arial" pitchFamily="34" charset="0"/>
              </a:rPr>
              <a:t> </a:t>
            </a:r>
            <a:r>
              <a:rPr lang="en-US" altLang="x-none" sz="3000" dirty="0" err="1" smtClean="0">
                <a:solidFill>
                  <a:srgbClr val="FF0000"/>
                </a:solidFill>
                <a:latin typeface="Arial" pitchFamily="34" charset="0"/>
                <a:cs typeface="Arial" pitchFamily="34" charset="0"/>
              </a:rPr>
              <a:t>bài</a:t>
            </a:r>
            <a:r>
              <a:rPr lang="en-US" altLang="x-none" sz="3000" dirty="0" smtClean="0">
                <a:solidFill>
                  <a:srgbClr val="FF0000"/>
                </a:solidFill>
                <a:latin typeface="Arial" pitchFamily="34" charset="0"/>
                <a:cs typeface="Arial" pitchFamily="34" charset="0"/>
              </a:rPr>
              <a:t> </a:t>
            </a:r>
            <a:r>
              <a:rPr lang="en-US" altLang="x-none" sz="3000" dirty="0" err="1" smtClean="0">
                <a:solidFill>
                  <a:srgbClr val="FF0000"/>
                </a:solidFill>
                <a:latin typeface="Arial" pitchFamily="34" charset="0"/>
                <a:cs typeface="Arial" pitchFamily="34" charset="0"/>
              </a:rPr>
              <a:t>sau</a:t>
            </a:r>
            <a:r>
              <a:rPr lang="en-US" altLang="x-none" sz="3000" dirty="0" smtClean="0">
                <a:solidFill>
                  <a:srgbClr val="FF0000"/>
                </a:solidFill>
                <a:latin typeface="Arial" pitchFamily="34" charset="0"/>
                <a:cs typeface="Arial" pitchFamily="34" charset="0"/>
              </a:rPr>
              <a:t>( </a:t>
            </a:r>
            <a:r>
              <a:rPr lang="en-US" altLang="x-none" sz="3000" dirty="0" err="1" smtClean="0">
                <a:solidFill>
                  <a:srgbClr val="FF0000"/>
                </a:solidFill>
                <a:latin typeface="Arial" pitchFamily="34" charset="0"/>
                <a:cs typeface="Arial" pitchFamily="34" charset="0"/>
              </a:rPr>
              <a:t>trang</a:t>
            </a:r>
            <a:r>
              <a:rPr lang="en-US" altLang="x-none" sz="3000" smtClean="0">
                <a:solidFill>
                  <a:srgbClr val="FF0000"/>
                </a:solidFill>
                <a:latin typeface="Arial" pitchFamily="34" charset="0"/>
                <a:cs typeface="Arial" pitchFamily="34" charset="0"/>
              </a:rPr>
              <a:t> 13). </a:t>
            </a:r>
            <a:endParaRPr lang="en-US" altLang="x-none" sz="3000"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8">
            <a:extLst>
              <a:ext uri="{FF2B5EF4-FFF2-40B4-BE49-F238E27FC236}">
                <a16:creationId xmlns="" xmlns:a16="http://schemas.microsoft.com/office/drawing/2014/main" id="{FA4270A8-42D6-4671-A28D-16D4A1B87FFD}"/>
              </a:ext>
            </a:extLst>
          </p:cNvPr>
          <p:cNvSpPr txBox="1">
            <a:spLocks noChangeArrowheads="1"/>
          </p:cNvSpPr>
          <p:nvPr/>
        </p:nvSpPr>
        <p:spPr bwMode="auto">
          <a:xfrm>
            <a:off x="1642939" y="0"/>
            <a:ext cx="5143500" cy="7814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57607" tIns="28804" rIns="57607" bIns="28804">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vi-VN" sz="2000" b="1" dirty="0">
                <a:solidFill>
                  <a:srgbClr val="0000FF"/>
                </a:solidFill>
                <a:latin typeface="Times New Roman" panose="02020603050405020304" pitchFamily="18" charset="0"/>
                <a:cs typeface="Times New Roman" panose="02020603050405020304" pitchFamily="18" charset="0"/>
              </a:rPr>
              <a:t>         </a:t>
            </a:r>
            <a:r>
              <a:rPr lang="en-US" altLang="vi-VN" sz="1800" b="1" dirty="0" err="1" smtClean="0">
                <a:latin typeface="Times New Roman" panose="02020603050405020304" pitchFamily="18" charset="0"/>
                <a:cs typeface="Times New Roman" panose="02020603050405020304" pitchFamily="18" charset="0"/>
              </a:rPr>
              <a:t>Thứ</a:t>
            </a:r>
            <a:r>
              <a:rPr lang="en-US" altLang="vi-VN" sz="1800" b="1" dirty="0" smtClean="0">
                <a:latin typeface="Times New Roman" panose="02020603050405020304" pitchFamily="18" charset="0"/>
                <a:cs typeface="Times New Roman" panose="02020603050405020304" pitchFamily="18" charset="0"/>
              </a:rPr>
              <a:t> </a:t>
            </a:r>
            <a:r>
              <a:rPr lang="en-US" altLang="vi-VN" sz="1800" b="1" dirty="0" err="1">
                <a:latin typeface="Times New Roman" panose="02020603050405020304" pitchFamily="18" charset="0"/>
                <a:cs typeface="Times New Roman" panose="02020603050405020304" pitchFamily="18" charset="0"/>
              </a:rPr>
              <a:t>ba</a:t>
            </a:r>
            <a:r>
              <a:rPr lang="en-US" altLang="vi-VN" sz="1800" b="1" dirty="0">
                <a:latin typeface="Times New Roman" panose="02020603050405020304" pitchFamily="18" charset="0"/>
                <a:cs typeface="Times New Roman" panose="02020603050405020304" pitchFamily="18" charset="0"/>
              </a:rPr>
              <a:t> </a:t>
            </a:r>
            <a:r>
              <a:rPr lang="en-US" altLang="vi-VN" sz="1800" b="1" dirty="0" err="1">
                <a:latin typeface="Times New Roman" panose="02020603050405020304" pitchFamily="18" charset="0"/>
                <a:cs typeface="Times New Roman" panose="02020603050405020304" pitchFamily="18" charset="0"/>
              </a:rPr>
              <a:t>ngày</a:t>
            </a:r>
            <a:r>
              <a:rPr lang="en-US" altLang="vi-VN" sz="1800" b="1" dirty="0">
                <a:latin typeface="Times New Roman" panose="02020603050405020304" pitchFamily="18" charset="0"/>
                <a:cs typeface="Times New Roman" panose="02020603050405020304" pitchFamily="18" charset="0"/>
              </a:rPr>
              <a:t> 7 </a:t>
            </a:r>
            <a:r>
              <a:rPr lang="en-US" altLang="vi-VN" sz="1800" b="1" dirty="0" err="1">
                <a:latin typeface="Times New Roman" panose="02020603050405020304" pitchFamily="18" charset="0"/>
                <a:cs typeface="Times New Roman" panose="02020603050405020304" pitchFamily="18" charset="0"/>
              </a:rPr>
              <a:t>tháng</a:t>
            </a:r>
            <a:r>
              <a:rPr lang="en-US" altLang="vi-VN" sz="1800" b="1" dirty="0">
                <a:latin typeface="Times New Roman" panose="02020603050405020304" pitchFamily="18" charset="0"/>
                <a:cs typeface="Times New Roman" panose="02020603050405020304" pitchFamily="18" charset="0"/>
              </a:rPr>
              <a:t> 9 </a:t>
            </a:r>
            <a:r>
              <a:rPr lang="en-US" altLang="vi-VN" sz="1800" b="1" dirty="0" err="1">
                <a:latin typeface="Times New Roman" panose="02020603050405020304" pitchFamily="18" charset="0"/>
                <a:cs typeface="Times New Roman" panose="02020603050405020304" pitchFamily="18" charset="0"/>
              </a:rPr>
              <a:t>năm</a:t>
            </a:r>
            <a:r>
              <a:rPr lang="en-US" altLang="vi-VN" sz="1800" b="1" dirty="0">
                <a:latin typeface="Times New Roman" panose="02020603050405020304" pitchFamily="18" charset="0"/>
                <a:cs typeface="Times New Roman" panose="02020603050405020304" pitchFamily="18" charset="0"/>
              </a:rPr>
              <a:t> 2021</a:t>
            </a:r>
          </a:p>
          <a:p>
            <a:pPr eaLnBrk="1" hangingPunct="1">
              <a:spcBef>
                <a:spcPct val="50000"/>
              </a:spcBef>
            </a:pPr>
            <a:r>
              <a:rPr lang="en-US" altLang="vi-VN" sz="1800" b="1" dirty="0">
                <a:latin typeface="Times New Roman" panose="02020603050405020304" pitchFamily="18" charset="0"/>
                <a:cs typeface="Times New Roman" panose="02020603050405020304" pitchFamily="18" charset="0"/>
              </a:rPr>
              <a:t>                      </a:t>
            </a:r>
            <a:r>
              <a:rPr lang="en-US" altLang="vi-VN" sz="1800" b="1" dirty="0" smtClean="0">
                <a:latin typeface="Times New Roman" panose="02020603050405020304" pitchFamily="18" charset="0"/>
                <a:cs typeface="Times New Roman" panose="02020603050405020304" pitchFamily="18" charset="0"/>
              </a:rPr>
              <a:t>  </a:t>
            </a:r>
            <a:r>
              <a:rPr lang="en-US" altLang="vi-VN" sz="1800" b="1" dirty="0" err="1" smtClean="0">
                <a:latin typeface="Times New Roman" panose="02020603050405020304" pitchFamily="18" charset="0"/>
                <a:cs typeface="Times New Roman" panose="02020603050405020304" pitchFamily="18" charset="0"/>
              </a:rPr>
              <a:t>Tiếng</a:t>
            </a:r>
            <a:r>
              <a:rPr lang="en-US" altLang="vi-VN" sz="1800" b="1" dirty="0" smtClean="0">
                <a:latin typeface="Times New Roman" panose="02020603050405020304" pitchFamily="18" charset="0"/>
                <a:cs typeface="Times New Roman" panose="02020603050405020304" pitchFamily="18" charset="0"/>
              </a:rPr>
              <a:t> </a:t>
            </a:r>
            <a:r>
              <a:rPr lang="en-US" altLang="vi-VN" sz="1800" b="1" dirty="0" err="1" smtClean="0">
                <a:latin typeface="Times New Roman" panose="02020603050405020304" pitchFamily="18" charset="0"/>
                <a:cs typeface="Times New Roman" panose="02020603050405020304" pitchFamily="18" charset="0"/>
              </a:rPr>
              <a:t>Việt</a:t>
            </a:r>
            <a:endParaRPr lang="en-US" altLang="vi-VN" sz="1800" b="1"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27025BEE-A73B-4005-A7F2-967BD9F624BB}"/>
              </a:ext>
            </a:extLst>
          </p:cNvPr>
          <p:cNvSpPr/>
          <p:nvPr/>
        </p:nvSpPr>
        <p:spPr>
          <a:xfrm>
            <a:off x="2486339" y="998347"/>
            <a:ext cx="2257951" cy="412114"/>
          </a:xfrm>
          <a:prstGeom prst="rect">
            <a:avLst/>
          </a:prstGeom>
        </p:spPr>
        <p:txBody>
          <a:bodyPr wrap="none" lIns="57607" tIns="28804" rIns="57607" bIns="28804">
            <a:spAutoFit/>
          </a:bodyPr>
          <a:lstStyle/>
          <a:p>
            <a:pPr algn="ctr"/>
            <a:r>
              <a:rPr lang="en-US" altLang="zh-CN" sz="2300" b="1" dirty="0" err="1" smtClean="0">
                <a:solidFill>
                  <a:srgbClr val="FF0000"/>
                </a:solidFill>
                <a:latin typeface="Times New Roman" pitchFamily="18" charset="0"/>
                <a:cs typeface="Times New Roman" pitchFamily="18" charset="0"/>
              </a:rPr>
              <a:t>Viết</a:t>
            </a:r>
            <a:r>
              <a:rPr lang="en-US" altLang="zh-CN" sz="2300" b="1" dirty="0" smtClean="0">
                <a:solidFill>
                  <a:srgbClr val="FF0000"/>
                </a:solidFill>
                <a:latin typeface="Times New Roman" pitchFamily="18" charset="0"/>
                <a:cs typeface="Times New Roman" pitchFamily="18" charset="0"/>
              </a:rPr>
              <a:t> : </a:t>
            </a:r>
            <a:r>
              <a:rPr lang="en-US" altLang="zh-CN" sz="2300" b="1" dirty="0" err="1" smtClean="0">
                <a:solidFill>
                  <a:srgbClr val="FF0000"/>
                </a:solidFill>
                <a:latin typeface="Times New Roman" pitchFamily="18" charset="0"/>
                <a:cs typeface="Times New Roman" pitchFamily="18" charset="0"/>
              </a:rPr>
              <a:t>Chữ</a:t>
            </a:r>
            <a:r>
              <a:rPr lang="en-US" altLang="zh-CN" sz="2300" b="1" dirty="0" smtClean="0">
                <a:solidFill>
                  <a:srgbClr val="FF0000"/>
                </a:solidFill>
                <a:latin typeface="Times New Roman" pitchFamily="18" charset="0"/>
                <a:cs typeface="Times New Roman" pitchFamily="18" charset="0"/>
              </a:rPr>
              <a:t> </a:t>
            </a:r>
            <a:r>
              <a:rPr lang="en-US" altLang="zh-CN" sz="2300" b="1" dirty="0" err="1" smtClean="0">
                <a:solidFill>
                  <a:srgbClr val="FF0000"/>
                </a:solidFill>
                <a:latin typeface="Times New Roman" pitchFamily="18" charset="0"/>
                <a:cs typeface="Times New Roman" pitchFamily="18" charset="0"/>
              </a:rPr>
              <a:t>hoa</a:t>
            </a:r>
            <a:r>
              <a:rPr lang="en-US" altLang="zh-CN" sz="2300" b="1" dirty="0" smtClean="0">
                <a:solidFill>
                  <a:srgbClr val="FF0000"/>
                </a:solidFill>
                <a:latin typeface="Times New Roman" pitchFamily="18" charset="0"/>
                <a:cs typeface="Times New Roman" pitchFamily="18" charset="0"/>
              </a:rPr>
              <a:t> A</a:t>
            </a:r>
            <a:endParaRPr lang="zh-CN" altLang="en-US" sz="2300" b="1" dirty="0">
              <a:solidFill>
                <a:srgbClr val="FF0000"/>
              </a:solidFill>
              <a:latin typeface="Times New Roman" pitchFamily="18" charset="0"/>
              <a:cs typeface="Times New Roman" pitchFamily="18" charset="0"/>
            </a:endParaRPr>
          </a:p>
        </p:txBody>
      </p:sp>
      <p:pic>
        <p:nvPicPr>
          <p:cNvPr id="5" name="Picture 4" descr="C:\Users\Administrator\Downloads\20906_10577_131125232734_95.jpg"/>
          <p:cNvPicPr>
            <a:picLocks noChangeAspect="1" noChangeArrowheads="1"/>
          </p:cNvPicPr>
          <p:nvPr/>
        </p:nvPicPr>
        <p:blipFill>
          <a:blip r:embed="rId2"/>
          <a:srcRect/>
          <a:stretch>
            <a:fillRect/>
          </a:stretch>
        </p:blipFill>
        <p:spPr bwMode="auto">
          <a:xfrm>
            <a:off x="7793" y="1483095"/>
            <a:ext cx="6850207" cy="3940964"/>
          </a:xfrm>
          <a:prstGeom prst="rect">
            <a:avLst/>
          </a:prstGeom>
          <a:noFill/>
        </p:spPr>
      </p:pic>
    </p:spTree>
    <p:extLst>
      <p:ext uri="{BB962C8B-B14F-4D97-AF65-F5344CB8AC3E}">
        <p14:creationId xmlns="" xmlns:p14="http://schemas.microsoft.com/office/powerpoint/2010/main" val="1904302621"/>
      </p:ext>
    </p:extLst>
  </p:cSld>
  <p:clrMapOvr>
    <a:masterClrMapping/>
  </p:clrMapOvr>
  <p:transition advClick="0">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317816FD-9AC0-4D9F-95CF-E65FBC4086FF}"/>
              </a:ext>
            </a:extLst>
          </p:cNvPr>
          <p:cNvGrpSpPr/>
          <p:nvPr/>
        </p:nvGrpSpPr>
        <p:grpSpPr>
          <a:xfrm>
            <a:off x="337444" y="617893"/>
            <a:ext cx="1645546" cy="646331"/>
            <a:chOff x="337444" y="617893"/>
            <a:chExt cx="1645546" cy="646331"/>
          </a:xfrm>
        </p:grpSpPr>
        <p:sp>
          <p:nvSpPr>
            <p:cNvPr id="3" name="TextBox 2">
              <a:extLst>
                <a:ext uri="{FF2B5EF4-FFF2-40B4-BE49-F238E27FC236}">
                  <a16:creationId xmlns="" xmlns:a16="http://schemas.microsoft.com/office/drawing/2014/main" id="{6A553182-F3C1-4121-8FDA-73CEE8D72B23}"/>
                </a:ext>
              </a:extLst>
            </p:cNvPr>
            <p:cNvSpPr txBox="1"/>
            <p:nvPr/>
          </p:nvSpPr>
          <p:spPr>
            <a:xfrm>
              <a:off x="369343" y="617893"/>
              <a:ext cx="1613647" cy="646331"/>
            </a:xfrm>
            <a:prstGeom prst="rect">
              <a:avLst/>
            </a:prstGeom>
            <a:noFill/>
          </p:spPr>
          <p:txBody>
            <a:bodyPr wrap="square" rtlCol="0">
              <a:spAutoFit/>
            </a:bodyPr>
            <a:lstStyle/>
            <a:p>
              <a:r>
                <a:rPr lang="en-US" sz="3600" dirty="0">
                  <a:solidFill>
                    <a:schemeClr val="accent1">
                      <a:lumMod val="50000"/>
                    </a:schemeClr>
                  </a:solidFill>
                  <a:latin typeface="UTM Cookies" panose="02040603050506020204" pitchFamily="18" charset="0"/>
                </a:rPr>
                <a:t>BÀI 1</a:t>
              </a:r>
            </a:p>
          </p:txBody>
        </p:sp>
        <p:sp>
          <p:nvSpPr>
            <p:cNvPr id="4" name="TextBox 3">
              <a:extLst>
                <a:ext uri="{FF2B5EF4-FFF2-40B4-BE49-F238E27FC236}">
                  <a16:creationId xmlns="" xmlns:a16="http://schemas.microsoft.com/office/drawing/2014/main" id="{31A601FE-6892-4EC6-ACDD-75D395FCC956}"/>
                </a:ext>
              </a:extLst>
            </p:cNvPr>
            <p:cNvSpPr txBox="1"/>
            <p:nvPr/>
          </p:nvSpPr>
          <p:spPr>
            <a:xfrm>
              <a:off x="337444" y="617893"/>
              <a:ext cx="1613647" cy="646331"/>
            </a:xfrm>
            <a:prstGeom prst="rect">
              <a:avLst/>
            </a:prstGeom>
            <a:noFill/>
          </p:spPr>
          <p:txBody>
            <a:bodyPr wrap="square" rtlCol="0">
              <a:spAutoFit/>
            </a:bodyPr>
            <a:lstStyle/>
            <a:p>
              <a:r>
                <a:rPr lang="en-US" sz="3600" dirty="0">
                  <a:solidFill>
                    <a:schemeClr val="accent1"/>
                  </a:solidFill>
                  <a:latin typeface="UTM Cookies" panose="02040603050506020204" pitchFamily="18" charset="0"/>
                </a:rPr>
                <a:t>BÀI 1</a:t>
              </a:r>
            </a:p>
          </p:txBody>
        </p:sp>
      </p:grpSp>
      <p:sp>
        <p:nvSpPr>
          <p:cNvPr id="13" name="TextBox 12">
            <a:extLst>
              <a:ext uri="{FF2B5EF4-FFF2-40B4-BE49-F238E27FC236}">
                <a16:creationId xmlns="" xmlns:a16="http://schemas.microsoft.com/office/drawing/2014/main" id="{7B5B728C-6E08-431C-95CB-497657ACF5B5}"/>
              </a:ext>
            </a:extLst>
          </p:cNvPr>
          <p:cNvSpPr txBox="1"/>
          <p:nvPr/>
        </p:nvSpPr>
        <p:spPr>
          <a:xfrm>
            <a:off x="1688168" y="491298"/>
            <a:ext cx="5693745" cy="523220"/>
          </a:xfrm>
          <a:prstGeom prst="rect">
            <a:avLst/>
          </a:prstGeom>
          <a:noFill/>
        </p:spPr>
        <p:txBody>
          <a:bodyPr wrap="square" rtlCol="0">
            <a:spAutoFit/>
          </a:bodyPr>
          <a:lstStyle/>
          <a:p>
            <a:r>
              <a:rPr lang="vi-VN" sz="2800" dirty="0">
                <a:solidFill>
                  <a:schemeClr val="accent2"/>
                </a:solidFill>
                <a:latin typeface="UTM Cookies" panose="02040603050506020204" pitchFamily="18" charset="0"/>
              </a:rPr>
              <a:t>EM LÀ HỌC SINH LỚP 2</a:t>
            </a:r>
            <a:endParaRPr lang="en-US" sz="2800" dirty="0">
              <a:solidFill>
                <a:schemeClr val="accent2"/>
              </a:solidFill>
              <a:latin typeface="UTM Cookies" panose="02040603050506020204" pitchFamily="18" charset="0"/>
            </a:endParaRPr>
          </a:p>
        </p:txBody>
      </p:sp>
      <p:grpSp>
        <p:nvGrpSpPr>
          <p:cNvPr id="22" name="Group 21">
            <a:extLst>
              <a:ext uri="{FF2B5EF4-FFF2-40B4-BE49-F238E27FC236}">
                <a16:creationId xmlns="" xmlns:a16="http://schemas.microsoft.com/office/drawing/2014/main" id="{CD95E369-22E3-47BF-A4B6-6F6C7AEDEE5A}"/>
              </a:ext>
            </a:extLst>
          </p:cNvPr>
          <p:cNvGrpSpPr/>
          <p:nvPr/>
        </p:nvGrpSpPr>
        <p:grpSpPr>
          <a:xfrm>
            <a:off x="1144267" y="1390819"/>
            <a:ext cx="4405927" cy="3318271"/>
            <a:chOff x="1417547" y="1264224"/>
            <a:chExt cx="4405927" cy="3318271"/>
          </a:xfrm>
        </p:grpSpPr>
        <p:pic>
          <p:nvPicPr>
            <p:cNvPr id="21" name="Picture 20">
              <a:extLst>
                <a:ext uri="{FF2B5EF4-FFF2-40B4-BE49-F238E27FC236}">
                  <a16:creationId xmlns="" xmlns:a16="http://schemas.microsoft.com/office/drawing/2014/main" id="{BDC5CE40-1276-45C8-A43B-95F4B8826CB8}"/>
                </a:ext>
              </a:extLst>
            </p:cNvPr>
            <p:cNvPicPr>
              <a:picLocks noChangeAspect="1"/>
            </p:cNvPicPr>
            <p:nvPr/>
          </p:nvPicPr>
          <p:blipFill>
            <a:blip r:embed="rId3">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11" name="TextBox 10">
              <a:extLst>
                <a:ext uri="{FF2B5EF4-FFF2-40B4-BE49-F238E27FC236}">
                  <a16:creationId xmlns="" xmlns:a16="http://schemas.microsoft.com/office/drawing/2014/main" id="{790A94BE-1705-46B6-A274-580473BF97B9}"/>
                </a:ext>
              </a:extLst>
            </p:cNvPr>
            <p:cNvSpPr txBox="1"/>
            <p:nvPr/>
          </p:nvSpPr>
          <p:spPr>
            <a:xfrm>
              <a:off x="3064386" y="2987782"/>
              <a:ext cx="2009748" cy="976165"/>
            </a:xfrm>
            <a:prstGeom prst="rect">
              <a:avLst/>
            </a:prstGeom>
            <a:noFill/>
          </p:spPr>
          <p:txBody>
            <a:bodyPr wrap="square" rtlCol="0">
              <a:spAutoFit/>
            </a:bodyPr>
            <a:lstStyle/>
            <a:p>
              <a:pPr algn="ctr">
                <a:lnSpc>
                  <a:spcPct val="150000"/>
                </a:lnSpc>
              </a:pPr>
              <a:r>
                <a:rPr lang="vi-VN" sz="4400" b="1" dirty="0">
                  <a:solidFill>
                    <a:srgbClr val="17479D"/>
                  </a:solidFill>
                  <a:latin typeface="UTM Avo" panose="02040603050506020204" pitchFamily="18" charset="0"/>
                </a:rPr>
                <a:t>VIẾT</a:t>
              </a:r>
              <a:endParaRPr lang="en-US" sz="4400" b="1" dirty="0">
                <a:solidFill>
                  <a:srgbClr val="17479D"/>
                </a:solidFill>
                <a:latin typeface="UTM Avo" panose="02040603050506020204" pitchFamily="18" charset="0"/>
              </a:endParaRPr>
            </a:p>
          </p:txBody>
        </p:sp>
        <p:sp>
          <p:nvSpPr>
            <p:cNvPr id="14" name="TextBox 13">
              <a:extLst>
                <a:ext uri="{FF2B5EF4-FFF2-40B4-BE49-F238E27FC236}">
                  <a16:creationId xmlns="" xmlns:a16="http://schemas.microsoft.com/office/drawing/2014/main" id="{D0BBE2AD-294A-48DF-B8A0-D8D32093CB5F}"/>
                </a:ext>
              </a:extLst>
            </p:cNvPr>
            <p:cNvSpPr txBox="1"/>
            <p:nvPr/>
          </p:nvSpPr>
          <p:spPr>
            <a:xfrm>
              <a:off x="1961448" y="2608611"/>
              <a:ext cx="3041009" cy="659989"/>
            </a:xfrm>
            <a:prstGeom prst="rect">
              <a:avLst/>
            </a:prstGeom>
            <a:noFill/>
          </p:spPr>
          <p:txBody>
            <a:bodyPr wrap="square" rtlCol="0">
              <a:spAutoFit/>
            </a:bodyPr>
            <a:lstStyle/>
            <a:p>
              <a:pPr algn="ctr">
                <a:lnSpc>
                  <a:spcPct val="150000"/>
                </a:lnSpc>
              </a:pPr>
              <a:r>
                <a:rPr lang="vi-VN" sz="2800" b="1">
                  <a:solidFill>
                    <a:schemeClr val="accent1">
                      <a:lumMod val="50000"/>
                    </a:schemeClr>
                  </a:solidFill>
                  <a:latin typeface="UTM Avo" panose="02040603050506020204" pitchFamily="18" charset="0"/>
                </a:rPr>
                <a:t>TIẾT 3</a:t>
              </a:r>
              <a:endParaRPr lang="en-US" sz="2800" b="1" dirty="0">
                <a:solidFill>
                  <a:schemeClr val="accent1">
                    <a:lumMod val="50000"/>
                  </a:schemeClr>
                </a:solidFill>
                <a:latin typeface="UTM Avo" panose="02040603050506020204" pitchFamily="18" charset="0"/>
              </a:endParaRPr>
            </a:p>
          </p:txBody>
        </p:sp>
      </p:grpSp>
      <p:pic>
        <p:nvPicPr>
          <p:cNvPr id="1026" name="Picture 2">
            <a:extLst>
              <a:ext uri="{FF2B5EF4-FFF2-40B4-BE49-F238E27FC236}">
                <a16:creationId xmlns="" xmlns:a16="http://schemas.microsoft.com/office/drawing/2014/main" id="{C142A06D-6A13-4C98-BDFE-1220BF5C3858}"/>
              </a:ext>
            </a:extLst>
          </p:cNvPr>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 xmlns:a14="http://schemas.microsoft.com/office/drawing/2010/main" val="0"/>
              </a:ext>
            </a:extLst>
          </a:blip>
          <a:srcRect/>
          <a:stretch>
            <a:fillRect/>
          </a:stretch>
        </p:blipFill>
        <p:spPr bwMode="auto">
          <a:xfrm>
            <a:off x="4729177" y="3197640"/>
            <a:ext cx="1557223" cy="1557223"/>
          </a:xfrm>
          <a:prstGeom prst="rect">
            <a:avLst/>
          </a:prstGeom>
          <a:noFill/>
          <a:extLst>
            <a:ext uri="{909E8E84-426E-40DD-AFC4-6F175D3DCCD1}">
              <a14:hiddenFill xmlns="" xmlns:a14="http://schemas.microsoft.com/office/drawing/2010/main">
                <a:solidFill>
                  <a:srgbClr val="FFFFFF"/>
                </a:solidFill>
              </a14:hiddenFill>
            </a:ext>
          </a:extLst>
        </p:spPr>
      </p:pic>
    </p:spTree>
    <p:custDataLst>
      <p:tags r:id="rId1"/>
    </p:custDataLst>
    <p:extLst>
      <p:ext uri="{BB962C8B-B14F-4D97-AF65-F5344CB8AC3E}">
        <p14:creationId xmlns="" xmlns:p14="http://schemas.microsoft.com/office/powerpoint/2010/main" val="16211776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0A94A9E2-44DB-43E5-908E-045F32845BE4}"/>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371285" y="355716"/>
            <a:ext cx="1247865" cy="1249801"/>
          </a:xfrm>
          <a:prstGeom prst="ellipse">
            <a:avLst/>
          </a:prstGeom>
        </p:spPr>
      </p:pic>
      <p:sp>
        <p:nvSpPr>
          <p:cNvPr id="12" name="TextBox 11">
            <a:extLst>
              <a:ext uri="{FF2B5EF4-FFF2-40B4-BE49-F238E27FC236}">
                <a16:creationId xmlns="" xmlns:a16="http://schemas.microsoft.com/office/drawing/2014/main" id="{090CBE52-488B-43ED-B921-C6338D91C5E2}"/>
              </a:ext>
            </a:extLst>
          </p:cNvPr>
          <p:cNvSpPr txBox="1"/>
          <p:nvPr/>
        </p:nvSpPr>
        <p:spPr>
          <a:xfrm>
            <a:off x="1688168" y="491298"/>
            <a:ext cx="5693745" cy="769441"/>
          </a:xfrm>
          <a:prstGeom prst="rect">
            <a:avLst/>
          </a:prstGeom>
          <a:noFill/>
        </p:spPr>
        <p:txBody>
          <a:bodyPr wrap="square" rtlCol="0">
            <a:spAutoFit/>
          </a:bodyPr>
          <a:lstStyle/>
          <a:p>
            <a:r>
              <a:rPr lang="vi-VN" sz="3600" dirty="0">
                <a:solidFill>
                  <a:schemeClr val="accent2"/>
                </a:solidFill>
                <a:latin typeface="UTM Cookies" panose="02040603050506020204" pitchFamily="18" charset="0"/>
              </a:rPr>
              <a:t>CHỮ HOA </a:t>
            </a:r>
            <a:r>
              <a:rPr lang="vi-VN" sz="4400" dirty="0">
                <a:solidFill>
                  <a:schemeClr val="accent2"/>
                </a:solidFill>
                <a:latin typeface="HP001" panose="020B0603050302020204" pitchFamily="34" charset="0"/>
                <a:ea typeface="HP001" panose="020B0603050302020204" pitchFamily="34" charset="0"/>
              </a:rPr>
              <a:t>A</a:t>
            </a:r>
            <a:endParaRPr lang="en-US" sz="3600" dirty="0">
              <a:solidFill>
                <a:schemeClr val="accent2"/>
              </a:solidFill>
              <a:latin typeface="HP001" panose="020B0603050302020204" pitchFamily="34" charset="0"/>
              <a:ea typeface="HP001" panose="020B0603050302020204" pitchFamily="34" charset="0"/>
            </a:endParaRPr>
          </a:p>
        </p:txBody>
      </p:sp>
      <p:pic>
        <p:nvPicPr>
          <p:cNvPr id="15" name="Picture 2" descr="Lý thuyết chữ hoa: a, ă, â tiếng việt 2">
            <a:extLst>
              <a:ext uri="{FF2B5EF4-FFF2-40B4-BE49-F238E27FC236}">
                <a16:creationId xmlns="" xmlns:a16="http://schemas.microsoft.com/office/drawing/2014/main" id="{2F0AC522-00C8-4E28-AB69-799524C07650}"/>
              </a:ext>
            </a:extLst>
          </p:cNvPr>
          <p:cNvPicPr>
            <a:picLocks noChangeAspect="1" noChangeArrowheads="1"/>
          </p:cNvPicPr>
          <p:nvPr/>
        </p:nvPicPr>
        <p:blipFill rotWithShape="1">
          <a:blip r:embed="rId5">
            <a:extLst>
              <a:ext uri="{28A0092B-C50C-407E-A947-70E740481C1C}">
                <a14:useLocalDpi xmlns="" xmlns:a14="http://schemas.microsoft.com/office/drawing/2010/main" val="0"/>
              </a:ext>
            </a:extLst>
          </a:blip>
          <a:srcRect t="10476" r="68588" b="-880"/>
          <a:stretch/>
        </p:blipFill>
        <p:spPr bwMode="auto">
          <a:xfrm>
            <a:off x="862473" y="2009636"/>
            <a:ext cx="2667535" cy="2736688"/>
          </a:xfrm>
          <a:prstGeom prst="rect">
            <a:avLst/>
          </a:prstGeom>
          <a:noFill/>
          <a:extLst>
            <a:ext uri="{909E8E84-426E-40DD-AFC4-6F175D3DCCD1}">
              <a14:hiddenFill xmlns="" xmlns:a14="http://schemas.microsoft.com/office/drawing/2010/main">
                <a:solidFill>
                  <a:srgbClr val="FFFFFF"/>
                </a:solidFill>
              </a14:hiddenFill>
            </a:ext>
          </a:extLst>
        </p:spPr>
      </p:pic>
      <p:pic>
        <p:nvPicPr>
          <p:cNvPr id="16" name="Picture 4" descr="Chữ mẫu cỡ nhỏ viết hoa">
            <a:extLst>
              <a:ext uri="{FF2B5EF4-FFF2-40B4-BE49-F238E27FC236}">
                <a16:creationId xmlns="" xmlns:a16="http://schemas.microsoft.com/office/drawing/2014/main" id="{4E2DAFCC-8483-41F0-A18F-D437217CBE4A}"/>
              </a:ext>
            </a:extLst>
          </p:cNvPr>
          <p:cNvPicPr>
            <a:picLocks noChangeAspect="1" noChangeArrowheads="1"/>
          </p:cNvPicPr>
          <p:nvPr/>
        </p:nvPicPr>
        <p:blipFill rotWithShape="1">
          <a:blip r:embed="rId6">
            <a:extLst>
              <a:ext uri="{28A0092B-C50C-407E-A947-70E740481C1C}">
                <a14:useLocalDpi xmlns="" xmlns:a14="http://schemas.microsoft.com/office/drawing/2010/main" val="0"/>
              </a:ext>
            </a:extLst>
          </a:blip>
          <a:srcRect l="13032" t="24581" r="13576" b="23336"/>
          <a:stretch/>
        </p:blipFill>
        <p:spPr bwMode="auto">
          <a:xfrm>
            <a:off x="4125214" y="3115340"/>
            <a:ext cx="1688986" cy="1630984"/>
          </a:xfrm>
          <a:prstGeom prst="rect">
            <a:avLst/>
          </a:prstGeom>
          <a:noFill/>
          <a:extLst>
            <a:ext uri="{909E8E84-426E-40DD-AFC4-6F175D3DCCD1}">
              <a14:hiddenFill xmlns="" xmlns:a14="http://schemas.microsoft.com/office/drawing/2010/main">
                <a:solidFill>
                  <a:srgbClr val="FFFFFF"/>
                </a:solidFill>
              </a14:hiddenFill>
            </a:ext>
          </a:extLst>
        </p:spPr>
      </p:pic>
      <p:sp>
        <p:nvSpPr>
          <p:cNvPr id="17" name="TextBox 16">
            <a:extLst>
              <a:ext uri="{FF2B5EF4-FFF2-40B4-BE49-F238E27FC236}">
                <a16:creationId xmlns="" xmlns:a16="http://schemas.microsoft.com/office/drawing/2014/main" id="{90495074-CD09-4CB2-8F23-DB3380F67003}"/>
              </a:ext>
            </a:extLst>
          </p:cNvPr>
          <p:cNvSpPr txBox="1"/>
          <p:nvPr/>
        </p:nvSpPr>
        <p:spPr>
          <a:xfrm>
            <a:off x="862473" y="1280137"/>
            <a:ext cx="5365827" cy="769441"/>
          </a:xfrm>
          <a:prstGeom prst="rect">
            <a:avLst/>
          </a:prstGeom>
          <a:noFill/>
        </p:spPr>
        <p:txBody>
          <a:bodyPr wrap="square" rtlCol="0">
            <a:spAutoFit/>
          </a:bodyPr>
          <a:lstStyle/>
          <a:p>
            <a:pPr algn="ctr">
              <a:lnSpc>
                <a:spcPct val="150000"/>
              </a:lnSpc>
            </a:pPr>
            <a:r>
              <a:rPr lang="en-US" sz="2000" b="1" dirty="0" err="1">
                <a:solidFill>
                  <a:schemeClr val="accent1">
                    <a:lumMod val="50000"/>
                  </a:schemeClr>
                </a:solidFill>
                <a:latin typeface="UTM Avo" panose="02040603050506020204" pitchFamily="18" charset="0"/>
              </a:rPr>
              <a:t>Viết</a:t>
            </a:r>
            <a:r>
              <a:rPr lang="en-US" sz="2000" b="1" dirty="0">
                <a:solidFill>
                  <a:schemeClr val="accent1">
                    <a:lumMod val="50000"/>
                  </a:schemeClr>
                </a:solidFill>
                <a:latin typeface="UTM Avo" panose="02040603050506020204" pitchFamily="18" charset="0"/>
              </a:rPr>
              <a:t> </a:t>
            </a:r>
            <a:r>
              <a:rPr lang="en-US" sz="2000" b="1" dirty="0" err="1">
                <a:solidFill>
                  <a:schemeClr val="accent1">
                    <a:lumMod val="50000"/>
                  </a:schemeClr>
                </a:solidFill>
                <a:latin typeface="UTM Avo" panose="02040603050506020204" pitchFamily="18" charset="0"/>
              </a:rPr>
              <a:t>chữ</a:t>
            </a:r>
            <a:r>
              <a:rPr lang="en-US" sz="2000" b="1" dirty="0">
                <a:solidFill>
                  <a:schemeClr val="accent1">
                    <a:lumMod val="50000"/>
                  </a:schemeClr>
                </a:solidFill>
                <a:latin typeface="UTM Avo" panose="02040603050506020204" pitchFamily="18" charset="0"/>
              </a:rPr>
              <a:t> </a:t>
            </a:r>
            <a:r>
              <a:rPr lang="en-US" sz="2000" b="1" dirty="0" err="1">
                <a:solidFill>
                  <a:schemeClr val="accent1">
                    <a:lumMod val="50000"/>
                  </a:schemeClr>
                </a:solidFill>
                <a:latin typeface="UTM Avo" panose="02040603050506020204" pitchFamily="18" charset="0"/>
              </a:rPr>
              <a:t>hoa</a:t>
            </a:r>
            <a:r>
              <a:rPr lang="en-US" sz="2000" b="1" dirty="0">
                <a:solidFill>
                  <a:schemeClr val="accent1">
                    <a:lumMod val="50000"/>
                  </a:schemeClr>
                </a:solidFill>
                <a:latin typeface="UTM Avo" panose="02040603050506020204" pitchFamily="18" charset="0"/>
              </a:rPr>
              <a:t> </a:t>
            </a:r>
            <a:r>
              <a:rPr lang="en-US" sz="3200" b="1" dirty="0">
                <a:solidFill>
                  <a:schemeClr val="accent1">
                    <a:lumMod val="50000"/>
                  </a:schemeClr>
                </a:solidFill>
                <a:latin typeface="HP001 4 hàng" panose="020B0603050302020204" pitchFamily="34" charset="0"/>
              </a:rPr>
              <a:t>A</a:t>
            </a:r>
            <a:endParaRPr lang="en-US" sz="2000" b="1" dirty="0">
              <a:solidFill>
                <a:schemeClr val="accent1">
                  <a:lumMod val="50000"/>
                </a:schemeClr>
              </a:solidFill>
              <a:latin typeface="UTM Avo" panose="02040603050506020204" pitchFamily="18" charset="0"/>
            </a:endParaRPr>
          </a:p>
        </p:txBody>
      </p:sp>
    </p:spTree>
    <p:custDataLst>
      <p:tags r:id="rId1"/>
    </p:custDataLst>
    <p:extLst>
      <p:ext uri="{BB962C8B-B14F-4D97-AF65-F5344CB8AC3E}">
        <p14:creationId xmlns="" xmlns:p14="http://schemas.microsoft.com/office/powerpoint/2010/main" val="2333707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8"/>
          <p:cNvSpPr>
            <a:spLocks noChangeArrowheads="1"/>
          </p:cNvSpPr>
          <p:nvPr/>
        </p:nvSpPr>
        <p:spPr bwMode="auto">
          <a:xfrm>
            <a:off x="1178719" y="2839641"/>
            <a:ext cx="342900" cy="342900"/>
          </a:xfrm>
          <a:prstGeom prst="ellipse">
            <a:avLst/>
          </a:prstGeom>
          <a:solidFill>
            <a:srgbClr val="FFFF00"/>
          </a:solidFill>
          <a:ln w="9525">
            <a:solidFill>
              <a:srgbClr val="FF0000"/>
            </a:solidFill>
            <a:round/>
            <a:headEnd/>
            <a:tailEnd/>
          </a:ln>
          <a:effectLst/>
        </p:spPr>
        <p:txBody>
          <a:bodyPr wrap="none" lIns="57607" tIns="28804" rIns="57607" bIns="28804" anchor="ctr"/>
          <a:lstStyle/>
          <a:p>
            <a:pPr algn="ctr" eaLnBrk="1" hangingPunct="1">
              <a:spcBef>
                <a:spcPct val="20000"/>
              </a:spcBef>
              <a:defRPr/>
            </a:pPr>
            <a:endParaRPr lang="en-US" sz="1500" b="1" dirty="0">
              <a:solidFill>
                <a:schemeClr val="accent2"/>
              </a:solidFill>
              <a:effectLst>
                <a:outerShdw blurRad="38100" dist="38100" dir="2700000" algn="tl">
                  <a:srgbClr val="000000">
                    <a:alpha val="43137"/>
                  </a:srgbClr>
                </a:outerShdw>
              </a:effectLst>
              <a:latin typeface="Times New Roman" pitchFamily="18" charset="0"/>
            </a:endParaRPr>
          </a:p>
        </p:txBody>
      </p:sp>
      <p:sp>
        <p:nvSpPr>
          <p:cNvPr id="13" name="Text Box 16"/>
          <p:cNvSpPr txBox="1">
            <a:spLocks noChangeArrowheads="1"/>
          </p:cNvSpPr>
          <p:nvPr/>
        </p:nvSpPr>
        <p:spPr bwMode="auto">
          <a:xfrm>
            <a:off x="1189435" y="2337197"/>
            <a:ext cx="1200150" cy="335169"/>
          </a:xfrm>
          <a:prstGeom prst="rect">
            <a:avLst/>
          </a:prstGeom>
          <a:noFill/>
          <a:ln w="9525">
            <a:noFill/>
            <a:miter lim="800000"/>
            <a:headEnd/>
            <a:tailEnd/>
          </a:ln>
          <a:effectLst/>
        </p:spPr>
        <p:txBody>
          <a:bodyPr lIns="57607" tIns="28804" rIns="57607" bIns="28804">
            <a:spAutoFit/>
          </a:bodyPr>
          <a:lstStyle/>
          <a:p>
            <a:pPr algn="just" eaLnBrk="1" hangingPunct="1">
              <a:spcBef>
                <a:spcPct val="50000"/>
              </a:spcBef>
              <a:defRPr/>
            </a:pPr>
            <a:r>
              <a:rPr lang="en-US" sz="1800" b="1" dirty="0">
                <a:solidFill>
                  <a:srgbClr val="0000FF"/>
                </a:solidFill>
                <a:effectLst>
                  <a:outerShdw blurRad="38100" dist="38100" dir="2700000" algn="tl">
                    <a:srgbClr val="000000">
                      <a:alpha val="43137"/>
                    </a:srgbClr>
                  </a:outerShdw>
                </a:effectLst>
                <a:latin typeface="Times New Roman" pitchFamily="18" charset="0"/>
              </a:rPr>
              <a:t>a) 4 ô </a:t>
            </a:r>
            <a:r>
              <a:rPr lang="en-US" sz="1800" b="1" dirty="0" err="1">
                <a:solidFill>
                  <a:srgbClr val="0000FF"/>
                </a:solidFill>
                <a:effectLst>
                  <a:outerShdw blurRad="38100" dist="38100" dir="2700000" algn="tl">
                    <a:srgbClr val="000000">
                      <a:alpha val="43137"/>
                    </a:srgbClr>
                  </a:outerShdw>
                </a:effectLst>
                <a:latin typeface="Times New Roman" pitchFamily="18" charset="0"/>
              </a:rPr>
              <a:t>li</a:t>
            </a:r>
            <a:endParaRPr lang="en-US" sz="1800" b="1" dirty="0">
              <a:solidFill>
                <a:srgbClr val="0000FF"/>
              </a:solidFill>
              <a:effectLst>
                <a:outerShdw blurRad="38100" dist="38100" dir="2700000" algn="tl">
                  <a:srgbClr val="000000">
                    <a:alpha val="43137"/>
                  </a:srgbClr>
                </a:outerShdw>
              </a:effectLst>
              <a:latin typeface="Times New Roman" pitchFamily="18" charset="0"/>
            </a:endParaRPr>
          </a:p>
        </p:txBody>
      </p:sp>
      <p:sp>
        <p:nvSpPr>
          <p:cNvPr id="5" name="Text Box 9"/>
          <p:cNvSpPr txBox="1">
            <a:spLocks noChangeArrowheads="1"/>
          </p:cNvSpPr>
          <p:nvPr/>
        </p:nvSpPr>
        <p:spPr bwMode="auto">
          <a:xfrm>
            <a:off x="732235" y="857251"/>
            <a:ext cx="2343150" cy="335169"/>
          </a:xfrm>
          <a:prstGeom prst="rect">
            <a:avLst/>
          </a:prstGeom>
          <a:noFill/>
          <a:ln w="9525">
            <a:noFill/>
            <a:miter lim="800000"/>
            <a:headEnd/>
            <a:tailEnd/>
          </a:ln>
          <a:effectLst/>
        </p:spPr>
        <p:txBody>
          <a:bodyPr lIns="57607" tIns="28804" rIns="57607" bIns="28804">
            <a:spAutoFit/>
          </a:bodyPr>
          <a:lstStyle/>
          <a:p>
            <a:pPr algn="just" eaLnBrk="1" hangingPunct="1">
              <a:spcBef>
                <a:spcPct val="50000"/>
              </a:spcBef>
              <a:defRPr/>
            </a:pPr>
            <a:r>
              <a:rPr lang="en-US" sz="1800" b="1" i="1" u="sng" dirty="0" err="1">
                <a:solidFill>
                  <a:srgbClr val="0000FF"/>
                </a:solidFill>
                <a:effectLst>
                  <a:outerShdw blurRad="38100" dist="38100" dir="2700000" algn="tl">
                    <a:srgbClr val="000000">
                      <a:alpha val="43137"/>
                    </a:srgbClr>
                  </a:outerShdw>
                </a:effectLst>
                <a:latin typeface="Times New Roman" pitchFamily="18" charset="0"/>
              </a:rPr>
              <a:t>Chọn</a:t>
            </a:r>
            <a:r>
              <a:rPr lang="en-US" sz="1800" b="1" i="1" u="sng" dirty="0">
                <a:solidFill>
                  <a:srgbClr val="0000FF"/>
                </a:solidFill>
                <a:effectLst>
                  <a:outerShdw blurRad="38100" dist="38100" dir="2700000" algn="tl">
                    <a:srgbClr val="000000">
                      <a:alpha val="43137"/>
                    </a:srgbClr>
                  </a:outerShdw>
                </a:effectLst>
                <a:latin typeface="Times New Roman" pitchFamily="18" charset="0"/>
              </a:rPr>
              <a:t> ý </a:t>
            </a:r>
            <a:r>
              <a:rPr lang="en-US" sz="1800" b="1" i="1" u="sng" dirty="0" err="1">
                <a:solidFill>
                  <a:srgbClr val="0000FF"/>
                </a:solidFill>
                <a:effectLst>
                  <a:outerShdw blurRad="38100" dist="38100" dir="2700000" algn="tl">
                    <a:srgbClr val="000000">
                      <a:alpha val="43137"/>
                    </a:srgbClr>
                  </a:outerShdw>
                </a:effectLst>
                <a:latin typeface="Times New Roman" pitchFamily="18" charset="0"/>
              </a:rPr>
              <a:t>đúng</a:t>
            </a:r>
            <a:r>
              <a:rPr lang="en-US" sz="1800" b="1" i="1" u="sng" dirty="0">
                <a:solidFill>
                  <a:srgbClr val="0000FF"/>
                </a:solidFill>
                <a:effectLst>
                  <a:outerShdw blurRad="38100" dist="38100" dir="2700000" algn="tl">
                    <a:srgbClr val="000000">
                      <a:alpha val="43137"/>
                    </a:srgbClr>
                  </a:outerShdw>
                </a:effectLst>
                <a:latin typeface="Times New Roman" pitchFamily="18" charset="0"/>
              </a:rPr>
              <a:t> </a:t>
            </a:r>
            <a:r>
              <a:rPr lang="en-US" sz="1800" b="1" i="1" u="sng" dirty="0" err="1">
                <a:solidFill>
                  <a:srgbClr val="0000FF"/>
                </a:solidFill>
                <a:effectLst>
                  <a:outerShdw blurRad="38100" dist="38100" dir="2700000" algn="tl">
                    <a:srgbClr val="000000">
                      <a:alpha val="43137"/>
                    </a:srgbClr>
                  </a:outerShdw>
                </a:effectLst>
                <a:latin typeface="Times New Roman" pitchFamily="18" charset="0"/>
              </a:rPr>
              <a:t>nhất</a:t>
            </a:r>
            <a:r>
              <a:rPr lang="en-US" sz="1800" b="1" i="1" u="sng" dirty="0">
                <a:solidFill>
                  <a:srgbClr val="0000FF"/>
                </a:solidFill>
                <a:effectLst>
                  <a:outerShdw blurRad="38100" dist="38100" dir="2700000" algn="tl">
                    <a:srgbClr val="000000">
                      <a:alpha val="43137"/>
                    </a:srgbClr>
                  </a:outerShdw>
                </a:effectLst>
                <a:latin typeface="Times New Roman" pitchFamily="18" charset="0"/>
              </a:rPr>
              <a:t>:</a:t>
            </a:r>
          </a:p>
        </p:txBody>
      </p:sp>
      <p:pic>
        <p:nvPicPr>
          <p:cNvPr id="6" name="Picture 10" descr="hoa0001"/>
          <p:cNvPicPr>
            <a:picLocks noChangeAspect="1" noChangeArrowheads="1"/>
          </p:cNvPicPr>
          <p:nvPr/>
        </p:nvPicPr>
        <p:blipFill>
          <a:blip r:embed="rId2"/>
          <a:srcRect l="24504" r="25812" b="55757"/>
          <a:stretch>
            <a:fillRect/>
          </a:stretch>
        </p:blipFill>
        <p:spPr bwMode="auto">
          <a:xfrm rot="9199349">
            <a:off x="585787" y="3914775"/>
            <a:ext cx="614363" cy="596504"/>
          </a:xfrm>
          <a:prstGeom prst="rect">
            <a:avLst/>
          </a:prstGeom>
          <a:noFill/>
          <a:ln w="9525">
            <a:noFill/>
            <a:miter lim="800000"/>
            <a:headEnd/>
            <a:tailEnd/>
          </a:ln>
        </p:spPr>
      </p:pic>
      <p:pic>
        <p:nvPicPr>
          <p:cNvPr id="7" name="Picture 11" descr="hoa0001"/>
          <p:cNvPicPr>
            <a:picLocks noChangeAspect="1" noChangeArrowheads="1"/>
          </p:cNvPicPr>
          <p:nvPr/>
        </p:nvPicPr>
        <p:blipFill>
          <a:blip r:embed="rId3"/>
          <a:srcRect l="55197" t="42612" b="10580"/>
          <a:stretch>
            <a:fillRect/>
          </a:stretch>
        </p:blipFill>
        <p:spPr bwMode="auto">
          <a:xfrm rot="8527350">
            <a:off x="1407319" y="3915966"/>
            <a:ext cx="584597" cy="632222"/>
          </a:xfrm>
          <a:prstGeom prst="rect">
            <a:avLst/>
          </a:prstGeom>
          <a:noFill/>
          <a:ln w="9525">
            <a:noFill/>
            <a:miter lim="800000"/>
            <a:headEnd/>
            <a:tailEnd/>
          </a:ln>
        </p:spPr>
      </p:pic>
      <p:pic>
        <p:nvPicPr>
          <p:cNvPr id="8" name="Picture 12" descr="hoa0001"/>
          <p:cNvPicPr>
            <a:picLocks noChangeAspect="1" noChangeArrowheads="1"/>
          </p:cNvPicPr>
          <p:nvPr/>
        </p:nvPicPr>
        <p:blipFill>
          <a:blip r:embed="rId4"/>
          <a:srcRect l="-3510" t="58333" r="52632"/>
          <a:stretch>
            <a:fillRect/>
          </a:stretch>
        </p:blipFill>
        <p:spPr bwMode="auto">
          <a:xfrm rot="-6827561">
            <a:off x="2132410" y="3907631"/>
            <a:ext cx="641747" cy="634604"/>
          </a:xfrm>
          <a:prstGeom prst="rect">
            <a:avLst/>
          </a:prstGeom>
          <a:noFill/>
          <a:ln w="9525">
            <a:noFill/>
            <a:miter lim="800000"/>
            <a:headEnd/>
            <a:tailEnd/>
          </a:ln>
        </p:spPr>
      </p:pic>
      <p:sp>
        <p:nvSpPr>
          <p:cNvPr id="9" name="Text Box 14"/>
          <p:cNvSpPr txBox="1">
            <a:spLocks noChangeArrowheads="1"/>
          </p:cNvSpPr>
          <p:nvPr/>
        </p:nvSpPr>
        <p:spPr bwMode="auto">
          <a:xfrm>
            <a:off x="560785" y="1537098"/>
            <a:ext cx="3886200" cy="586007"/>
          </a:xfrm>
          <a:prstGeom prst="rect">
            <a:avLst/>
          </a:prstGeom>
          <a:noFill/>
          <a:ln w="9525">
            <a:noFill/>
            <a:miter lim="800000"/>
            <a:headEnd/>
            <a:tailEnd/>
          </a:ln>
          <a:effectLst/>
        </p:spPr>
        <p:txBody>
          <a:bodyPr lIns="57607" tIns="28804" rIns="57607" bIns="28804">
            <a:spAutoFit/>
          </a:bodyPr>
          <a:lstStyle/>
          <a:p>
            <a:pPr algn="just" eaLnBrk="1" hangingPunct="1">
              <a:lnSpc>
                <a:spcPct val="55000"/>
              </a:lnSpc>
              <a:spcBef>
                <a:spcPct val="50000"/>
              </a:spcBef>
              <a:defRPr/>
            </a:pPr>
            <a:r>
              <a:rPr lang="en-US" sz="1800" b="1" dirty="0">
                <a:solidFill>
                  <a:srgbClr val="0000FF"/>
                </a:solidFill>
                <a:effectLst>
                  <a:outerShdw blurRad="38100" dist="38100" dir="2700000" algn="tl">
                    <a:srgbClr val="000000">
                      <a:alpha val="43137"/>
                    </a:srgbClr>
                  </a:outerShdw>
                </a:effectLst>
                <a:latin typeface="Times New Roman" pitchFamily="18" charset="0"/>
              </a:rPr>
              <a:t>  *Con </a:t>
            </a:r>
            <a:r>
              <a:rPr lang="en-US" sz="1800" b="1" dirty="0" err="1">
                <a:solidFill>
                  <a:srgbClr val="0000FF"/>
                </a:solidFill>
                <a:effectLst>
                  <a:outerShdw blurRad="38100" dist="38100" dir="2700000" algn="tl">
                    <a:srgbClr val="000000">
                      <a:alpha val="43137"/>
                    </a:srgbClr>
                  </a:outerShdw>
                </a:effectLst>
                <a:latin typeface="Times New Roman" pitchFamily="18" charset="0"/>
              </a:rPr>
              <a:t>chữ</a:t>
            </a:r>
            <a:r>
              <a:rPr lang="en-US" sz="1800" b="1" dirty="0">
                <a:solidFill>
                  <a:srgbClr val="0000FF"/>
                </a:solidFill>
                <a:effectLst>
                  <a:outerShdw blurRad="38100" dist="38100" dir="2700000" algn="tl">
                    <a:srgbClr val="000000">
                      <a:alpha val="43137"/>
                    </a:srgbClr>
                  </a:outerShdw>
                </a:effectLst>
                <a:latin typeface="Times New Roman" pitchFamily="18" charset="0"/>
              </a:rPr>
              <a:t> </a:t>
            </a:r>
            <a:r>
              <a:rPr lang="en-US" sz="2800" b="1" dirty="0">
                <a:solidFill>
                  <a:srgbClr val="0000FF"/>
                </a:solidFill>
                <a:effectLst>
                  <a:outerShdw blurRad="38100" dist="38100" dir="2700000" algn="tl">
                    <a:srgbClr val="000000">
                      <a:alpha val="43137"/>
                    </a:srgbClr>
                  </a:outerShdw>
                </a:effectLst>
                <a:latin typeface=".VnCommercial Script" pitchFamily="34" charset="0"/>
              </a:rPr>
              <a:t>A</a:t>
            </a:r>
            <a:r>
              <a:rPr lang="en-US" sz="1800" b="1" dirty="0">
                <a:solidFill>
                  <a:srgbClr val="0000FF"/>
                </a:solidFill>
                <a:effectLst>
                  <a:outerShdw blurRad="38100" dist="38100" dir="2700000" algn="tl">
                    <a:srgbClr val="000000">
                      <a:alpha val="43137"/>
                    </a:srgbClr>
                  </a:outerShdw>
                </a:effectLst>
                <a:latin typeface="Times New Roman" pitchFamily="18" charset="0"/>
              </a:rPr>
              <a:t>  </a:t>
            </a:r>
            <a:r>
              <a:rPr lang="en-US" sz="1800" b="1" dirty="0" err="1">
                <a:solidFill>
                  <a:srgbClr val="0000FF"/>
                </a:solidFill>
                <a:effectLst>
                  <a:outerShdw blurRad="38100" dist="38100" dir="2700000" algn="tl">
                    <a:srgbClr val="000000">
                      <a:alpha val="43137"/>
                    </a:srgbClr>
                  </a:outerShdw>
                </a:effectLst>
                <a:latin typeface="Times New Roman" pitchFamily="18" charset="0"/>
              </a:rPr>
              <a:t>cỡ</a:t>
            </a:r>
            <a:r>
              <a:rPr lang="en-US" sz="1800" b="1" dirty="0">
                <a:solidFill>
                  <a:srgbClr val="0000FF"/>
                </a:solidFill>
                <a:effectLst>
                  <a:outerShdw blurRad="38100" dist="38100" dir="2700000" algn="tl">
                    <a:srgbClr val="000000">
                      <a:alpha val="43137"/>
                    </a:srgbClr>
                  </a:outerShdw>
                </a:effectLst>
                <a:latin typeface="Times New Roman" pitchFamily="18" charset="0"/>
              </a:rPr>
              <a:t> </a:t>
            </a:r>
            <a:r>
              <a:rPr lang="en-US" sz="1800" b="1" dirty="0" err="1">
                <a:solidFill>
                  <a:srgbClr val="0000FF"/>
                </a:solidFill>
                <a:effectLst>
                  <a:outerShdw blurRad="38100" dist="38100" dir="2700000" algn="tl">
                    <a:srgbClr val="000000">
                      <a:alpha val="43137"/>
                    </a:srgbClr>
                  </a:outerShdw>
                </a:effectLst>
                <a:latin typeface="Times New Roman" pitchFamily="18" charset="0"/>
              </a:rPr>
              <a:t>vừa</a:t>
            </a:r>
            <a:r>
              <a:rPr lang="en-US" b="1" dirty="0">
                <a:effectLst>
                  <a:outerShdw blurRad="38100" dist="38100" dir="2700000" algn="tl">
                    <a:srgbClr val="000000">
                      <a:alpha val="43137"/>
                    </a:srgbClr>
                  </a:outerShdw>
                </a:effectLst>
                <a:latin typeface="Times New Roman" pitchFamily="18" charset="0"/>
              </a:rPr>
              <a:t> </a:t>
            </a:r>
          </a:p>
          <a:p>
            <a:pPr algn="just" eaLnBrk="1" hangingPunct="1">
              <a:lnSpc>
                <a:spcPct val="55000"/>
              </a:lnSpc>
              <a:spcBef>
                <a:spcPct val="50000"/>
              </a:spcBef>
              <a:defRPr/>
            </a:pPr>
            <a:r>
              <a:rPr lang="en-US" sz="1800" b="1" dirty="0" err="1">
                <a:solidFill>
                  <a:srgbClr val="0000FF"/>
                </a:solidFill>
                <a:effectLst>
                  <a:outerShdw blurRad="38100" dist="38100" dir="2700000" algn="tl">
                    <a:srgbClr val="000000">
                      <a:alpha val="43137"/>
                    </a:srgbClr>
                  </a:outerShdw>
                </a:effectLst>
                <a:latin typeface="Times New Roman" pitchFamily="18" charset="0"/>
              </a:rPr>
              <a:t>cao</a:t>
            </a:r>
            <a:r>
              <a:rPr lang="en-US" sz="1800" b="1" dirty="0">
                <a:solidFill>
                  <a:srgbClr val="0000FF"/>
                </a:solidFill>
                <a:effectLst>
                  <a:outerShdw blurRad="38100" dist="38100" dir="2700000" algn="tl">
                    <a:srgbClr val="000000">
                      <a:alpha val="43137"/>
                    </a:srgbClr>
                  </a:outerShdw>
                </a:effectLst>
                <a:latin typeface="Times New Roman" pitchFamily="18" charset="0"/>
              </a:rPr>
              <a:t> </a:t>
            </a:r>
            <a:r>
              <a:rPr lang="en-US" sz="1800" b="1" dirty="0" err="1">
                <a:solidFill>
                  <a:srgbClr val="0000FF"/>
                </a:solidFill>
                <a:effectLst>
                  <a:outerShdw blurRad="38100" dist="38100" dir="2700000" algn="tl">
                    <a:srgbClr val="000000">
                      <a:alpha val="43137"/>
                    </a:srgbClr>
                  </a:outerShdw>
                </a:effectLst>
                <a:latin typeface="Times New Roman" pitchFamily="18" charset="0"/>
              </a:rPr>
              <a:t>mấy</a:t>
            </a:r>
            <a:r>
              <a:rPr lang="en-US" sz="1800" b="1" dirty="0">
                <a:solidFill>
                  <a:srgbClr val="0000FF"/>
                </a:solidFill>
                <a:effectLst>
                  <a:outerShdw blurRad="38100" dist="38100" dir="2700000" algn="tl">
                    <a:srgbClr val="000000">
                      <a:alpha val="43137"/>
                    </a:srgbClr>
                  </a:outerShdw>
                </a:effectLst>
                <a:latin typeface="Times New Roman" pitchFamily="18" charset="0"/>
              </a:rPr>
              <a:t> ô </a:t>
            </a:r>
            <a:r>
              <a:rPr lang="en-US" sz="1800" b="1" dirty="0" err="1">
                <a:solidFill>
                  <a:srgbClr val="0000FF"/>
                </a:solidFill>
                <a:effectLst>
                  <a:outerShdw blurRad="38100" dist="38100" dir="2700000" algn="tl">
                    <a:srgbClr val="000000">
                      <a:alpha val="43137"/>
                    </a:srgbClr>
                  </a:outerShdw>
                </a:effectLst>
                <a:latin typeface="Times New Roman" pitchFamily="18" charset="0"/>
              </a:rPr>
              <a:t>li</a:t>
            </a:r>
            <a:r>
              <a:rPr lang="en-US" sz="1800" b="1" dirty="0">
                <a:solidFill>
                  <a:srgbClr val="0000FF"/>
                </a:solidFill>
                <a:effectLst>
                  <a:outerShdw blurRad="38100" dist="38100" dir="2700000" algn="tl">
                    <a:srgbClr val="000000">
                      <a:alpha val="43137"/>
                    </a:srgbClr>
                  </a:outerShdw>
                </a:effectLst>
                <a:latin typeface="Times New Roman" pitchFamily="18" charset="0"/>
              </a:rPr>
              <a:t> ?</a:t>
            </a:r>
          </a:p>
        </p:txBody>
      </p:sp>
      <p:sp>
        <p:nvSpPr>
          <p:cNvPr id="10" name="Text Box 17"/>
          <p:cNvSpPr txBox="1">
            <a:spLocks noChangeArrowheads="1"/>
          </p:cNvSpPr>
          <p:nvPr/>
        </p:nvSpPr>
        <p:spPr bwMode="auto">
          <a:xfrm>
            <a:off x="1189435" y="2794397"/>
            <a:ext cx="1200150" cy="335169"/>
          </a:xfrm>
          <a:prstGeom prst="rect">
            <a:avLst/>
          </a:prstGeom>
          <a:noFill/>
          <a:ln w="9525">
            <a:noFill/>
            <a:miter lim="800000"/>
            <a:headEnd/>
            <a:tailEnd/>
          </a:ln>
          <a:effectLst/>
        </p:spPr>
        <p:txBody>
          <a:bodyPr lIns="57607" tIns="28804" rIns="57607" bIns="28804">
            <a:spAutoFit/>
          </a:bodyPr>
          <a:lstStyle/>
          <a:p>
            <a:pPr algn="just" eaLnBrk="1" hangingPunct="1">
              <a:spcBef>
                <a:spcPct val="50000"/>
              </a:spcBef>
              <a:defRPr/>
            </a:pPr>
            <a:r>
              <a:rPr lang="en-US" sz="1800" b="1" dirty="0">
                <a:solidFill>
                  <a:srgbClr val="0000FF"/>
                </a:solidFill>
                <a:effectLst>
                  <a:outerShdw blurRad="38100" dist="38100" dir="2700000" algn="tl">
                    <a:srgbClr val="000000">
                      <a:alpha val="43137"/>
                    </a:srgbClr>
                  </a:outerShdw>
                </a:effectLst>
                <a:latin typeface="Times New Roman" pitchFamily="18" charset="0"/>
              </a:rPr>
              <a:t>b) 5ô </a:t>
            </a:r>
            <a:r>
              <a:rPr lang="en-US" sz="1800" b="1" dirty="0" err="1">
                <a:solidFill>
                  <a:srgbClr val="0000FF"/>
                </a:solidFill>
                <a:effectLst>
                  <a:outerShdw blurRad="38100" dist="38100" dir="2700000" algn="tl">
                    <a:srgbClr val="000000">
                      <a:alpha val="43137"/>
                    </a:srgbClr>
                  </a:outerShdw>
                </a:effectLst>
                <a:latin typeface="Times New Roman" pitchFamily="18" charset="0"/>
              </a:rPr>
              <a:t>li</a:t>
            </a:r>
            <a:endParaRPr lang="en-US" sz="1800" b="1" dirty="0">
              <a:solidFill>
                <a:srgbClr val="0000FF"/>
              </a:solidFill>
              <a:effectLst>
                <a:outerShdw blurRad="38100" dist="38100" dir="2700000" algn="tl">
                  <a:srgbClr val="000000">
                    <a:alpha val="43137"/>
                  </a:srgbClr>
                </a:outerShdw>
              </a:effectLst>
              <a:latin typeface="Times New Roman" pitchFamily="18" charset="0"/>
            </a:endParaRPr>
          </a:p>
        </p:txBody>
      </p:sp>
      <p:sp>
        <p:nvSpPr>
          <p:cNvPr id="12" name="Text Box 19"/>
          <p:cNvSpPr txBox="1">
            <a:spLocks noChangeArrowheads="1"/>
          </p:cNvSpPr>
          <p:nvPr/>
        </p:nvSpPr>
        <p:spPr bwMode="auto">
          <a:xfrm>
            <a:off x="1189435" y="3194449"/>
            <a:ext cx="1028700" cy="335169"/>
          </a:xfrm>
          <a:prstGeom prst="rect">
            <a:avLst/>
          </a:prstGeom>
          <a:noFill/>
          <a:ln w="9525">
            <a:noFill/>
            <a:miter lim="800000"/>
            <a:headEnd/>
            <a:tailEnd/>
          </a:ln>
          <a:effectLst/>
        </p:spPr>
        <p:txBody>
          <a:bodyPr lIns="57607" tIns="28804" rIns="57607" bIns="28804">
            <a:spAutoFit/>
          </a:bodyPr>
          <a:lstStyle/>
          <a:p>
            <a:pPr algn="just" eaLnBrk="1" hangingPunct="1">
              <a:spcBef>
                <a:spcPct val="50000"/>
              </a:spcBef>
              <a:defRPr/>
            </a:pPr>
            <a:r>
              <a:rPr lang="en-US" sz="1800" b="1" dirty="0">
                <a:solidFill>
                  <a:srgbClr val="0000FF"/>
                </a:solidFill>
                <a:effectLst>
                  <a:outerShdw blurRad="38100" dist="38100" dir="2700000" algn="tl">
                    <a:srgbClr val="000000">
                      <a:alpha val="43137"/>
                    </a:srgbClr>
                  </a:outerShdw>
                </a:effectLst>
                <a:latin typeface="Times New Roman" pitchFamily="18" charset="0"/>
              </a:rPr>
              <a:t>c) 6 ô </a:t>
            </a:r>
            <a:r>
              <a:rPr lang="en-US" sz="1800" b="1" dirty="0" err="1">
                <a:solidFill>
                  <a:srgbClr val="0000FF"/>
                </a:solidFill>
                <a:effectLst>
                  <a:outerShdw blurRad="38100" dist="38100" dir="2700000" algn="tl">
                    <a:srgbClr val="000000">
                      <a:alpha val="43137"/>
                    </a:srgbClr>
                  </a:outerShdw>
                </a:effectLst>
                <a:latin typeface="Times New Roman" pitchFamily="18" charset="0"/>
              </a:rPr>
              <a:t>li</a:t>
            </a:r>
            <a:endParaRPr lang="en-US" sz="1800" b="1" dirty="0">
              <a:solidFill>
                <a:srgbClr val="0000FF"/>
              </a:solidFill>
              <a:effectLst>
                <a:outerShdw blurRad="38100" dist="38100" dir="2700000" algn="tl">
                  <a:srgbClr val="000000">
                    <a:alpha val="43137"/>
                  </a:srgbClr>
                </a:outerShdw>
              </a:effectLst>
              <a:latin typeface="Times New Roman" pitchFamily="18" charset="0"/>
            </a:endParaRPr>
          </a:p>
        </p:txBody>
      </p:sp>
      <p:grpSp>
        <p:nvGrpSpPr>
          <p:cNvPr id="2" name="Group 119"/>
          <p:cNvGrpSpPr>
            <a:grpSpLocks/>
          </p:cNvGrpSpPr>
          <p:nvPr/>
        </p:nvGrpSpPr>
        <p:grpSpPr bwMode="auto">
          <a:xfrm>
            <a:off x="3675460" y="1125141"/>
            <a:ext cx="2564606" cy="3161109"/>
            <a:chOff x="4901092" y="1500174"/>
            <a:chExt cx="3419637" cy="4214842"/>
          </a:xfrm>
        </p:grpSpPr>
        <p:pic>
          <p:nvPicPr>
            <p:cNvPr id="16396" name="Picture 330"/>
            <p:cNvPicPr>
              <a:picLocks noChangeAspect="1" noChangeArrowheads="1"/>
            </p:cNvPicPr>
            <p:nvPr/>
          </p:nvPicPr>
          <p:blipFill>
            <a:blip r:embed="rId5"/>
            <a:srcRect l="20361" t="39278" r="54736" b="30208"/>
            <a:stretch>
              <a:fillRect/>
            </a:stretch>
          </p:blipFill>
          <p:spPr bwMode="auto">
            <a:xfrm>
              <a:off x="4947035" y="1500174"/>
              <a:ext cx="3373694" cy="4144108"/>
            </a:xfrm>
            <a:prstGeom prst="rect">
              <a:avLst/>
            </a:prstGeom>
            <a:noFill/>
            <a:ln w="28575">
              <a:solidFill>
                <a:srgbClr val="0000CC"/>
              </a:solidFill>
              <a:miter lim="800000"/>
              <a:headEnd/>
              <a:tailEnd/>
            </a:ln>
          </p:spPr>
        </p:pic>
        <p:pic>
          <p:nvPicPr>
            <p:cNvPr id="16397" name="Picture 331" descr="aa hoa"/>
            <p:cNvPicPr>
              <a:picLocks noChangeAspect="1" noChangeArrowheads="1"/>
            </p:cNvPicPr>
            <p:nvPr/>
          </p:nvPicPr>
          <p:blipFill>
            <a:blip r:embed="rId6"/>
            <a:srcRect t="20689"/>
            <a:stretch>
              <a:fillRect/>
            </a:stretch>
          </p:blipFill>
          <p:spPr bwMode="auto">
            <a:xfrm>
              <a:off x="4901092" y="2036839"/>
              <a:ext cx="3343274" cy="3678177"/>
            </a:xfrm>
            <a:prstGeom prst="rect">
              <a:avLst/>
            </a:prstGeom>
            <a:noFill/>
            <a:ln w="9525">
              <a:noFill/>
              <a:miter lim="800000"/>
              <a:headEnd/>
              <a:tailEnd/>
            </a:ln>
          </p:spPr>
        </p:pic>
        <p:sp>
          <p:nvSpPr>
            <p:cNvPr id="16" name="Arc 332"/>
            <p:cNvSpPr>
              <a:spLocks/>
            </p:cNvSpPr>
            <p:nvPr/>
          </p:nvSpPr>
          <p:spPr bwMode="auto">
            <a:xfrm rot="3012920" flipH="1">
              <a:off x="5086850" y="4673596"/>
              <a:ext cx="625479" cy="606454"/>
            </a:xfrm>
            <a:custGeom>
              <a:avLst/>
              <a:gdLst>
                <a:gd name="T0" fmla="*/ 0 w 21600"/>
                <a:gd name="T1" fmla="*/ 0 h 24238"/>
                <a:gd name="T2" fmla="*/ 0 w 21600"/>
                <a:gd name="T3" fmla="*/ 0 h 24238"/>
                <a:gd name="T4" fmla="*/ 0 w 21600"/>
                <a:gd name="T5" fmla="*/ 0 h 24238"/>
                <a:gd name="T6" fmla="*/ 0 60000 65536"/>
                <a:gd name="T7" fmla="*/ 0 60000 65536"/>
                <a:gd name="T8" fmla="*/ 0 60000 65536"/>
                <a:gd name="T9" fmla="*/ 0 w 21600"/>
                <a:gd name="T10" fmla="*/ 0 h 24238"/>
                <a:gd name="T11" fmla="*/ 21600 w 21600"/>
                <a:gd name="T12" fmla="*/ 24238 h 24238"/>
              </a:gdLst>
              <a:ahLst/>
              <a:cxnLst>
                <a:cxn ang="T6">
                  <a:pos x="T0" y="T1"/>
                </a:cxn>
                <a:cxn ang="T7">
                  <a:pos x="T2" y="T3"/>
                </a:cxn>
                <a:cxn ang="T8">
                  <a:pos x="T4" y="T5"/>
                </a:cxn>
              </a:cxnLst>
              <a:rect l="T9" t="T10" r="T11" b="T12"/>
              <a:pathLst>
                <a:path w="21600" h="24238" fill="none" extrusionOk="0">
                  <a:moveTo>
                    <a:pt x="21370" y="0"/>
                  </a:moveTo>
                  <a:cubicBezTo>
                    <a:pt x="21523" y="1038"/>
                    <a:pt x="21600" y="2087"/>
                    <a:pt x="21600" y="3137"/>
                  </a:cubicBezTo>
                  <a:cubicBezTo>
                    <a:pt x="21600" y="13287"/>
                    <a:pt x="14532" y="22068"/>
                    <a:pt x="4616" y="24238"/>
                  </a:cubicBezTo>
                </a:path>
                <a:path w="21600" h="24238" stroke="0" extrusionOk="0">
                  <a:moveTo>
                    <a:pt x="21370" y="0"/>
                  </a:moveTo>
                  <a:cubicBezTo>
                    <a:pt x="21523" y="1038"/>
                    <a:pt x="21600" y="2087"/>
                    <a:pt x="21600" y="3137"/>
                  </a:cubicBezTo>
                  <a:cubicBezTo>
                    <a:pt x="21600" y="13287"/>
                    <a:pt x="14532" y="22068"/>
                    <a:pt x="4616" y="24238"/>
                  </a:cubicBezTo>
                  <a:lnTo>
                    <a:pt x="0" y="3137"/>
                  </a:lnTo>
                  <a:close/>
                </a:path>
              </a:pathLst>
            </a:custGeom>
            <a:noFill/>
            <a:ln w="38100">
              <a:solidFill>
                <a:srgbClr val="0000CC"/>
              </a:solidFill>
              <a:round/>
              <a:headEnd/>
              <a:tailEnd type="triangle" w="med" len="med"/>
            </a:ln>
          </p:spPr>
          <p:txBody>
            <a:bodyPr wrap="none"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7" name="Arc 333"/>
            <p:cNvSpPr>
              <a:spLocks/>
            </p:cNvSpPr>
            <p:nvPr/>
          </p:nvSpPr>
          <p:spPr bwMode="auto">
            <a:xfrm rot="2886845" flipH="1">
              <a:off x="6342623" y="2452666"/>
              <a:ext cx="620716" cy="754098"/>
            </a:xfrm>
            <a:custGeom>
              <a:avLst/>
              <a:gdLst>
                <a:gd name="T0" fmla="*/ 0 w 21507"/>
                <a:gd name="T1" fmla="*/ 0 h 17587"/>
                <a:gd name="T2" fmla="*/ 0 w 21507"/>
                <a:gd name="T3" fmla="*/ 0 h 17587"/>
                <a:gd name="T4" fmla="*/ 0 w 21507"/>
                <a:gd name="T5" fmla="*/ 0 h 17587"/>
                <a:gd name="T6" fmla="*/ 0 60000 65536"/>
                <a:gd name="T7" fmla="*/ 0 60000 65536"/>
                <a:gd name="T8" fmla="*/ 0 60000 65536"/>
                <a:gd name="T9" fmla="*/ 0 w 21507"/>
                <a:gd name="T10" fmla="*/ 0 h 17587"/>
                <a:gd name="T11" fmla="*/ 21507 w 21507"/>
                <a:gd name="T12" fmla="*/ 17587 h 17587"/>
              </a:gdLst>
              <a:ahLst/>
              <a:cxnLst>
                <a:cxn ang="T6">
                  <a:pos x="T0" y="T1"/>
                </a:cxn>
                <a:cxn ang="T7">
                  <a:pos x="T2" y="T3"/>
                </a:cxn>
                <a:cxn ang="T8">
                  <a:pos x="T4" y="T5"/>
                </a:cxn>
              </a:cxnLst>
              <a:rect l="T9" t="T10" r="T11" b="T12"/>
              <a:pathLst>
                <a:path w="21507" h="17587" fill="none" extrusionOk="0">
                  <a:moveTo>
                    <a:pt x="21506" y="2004"/>
                  </a:moveTo>
                  <a:cubicBezTo>
                    <a:pt x="20924" y="8254"/>
                    <a:pt x="17651" y="13942"/>
                    <a:pt x="12540" y="17586"/>
                  </a:cubicBezTo>
                </a:path>
                <a:path w="21507" h="17587" stroke="0" extrusionOk="0">
                  <a:moveTo>
                    <a:pt x="21506" y="2004"/>
                  </a:moveTo>
                  <a:cubicBezTo>
                    <a:pt x="20924" y="8254"/>
                    <a:pt x="17651" y="13942"/>
                    <a:pt x="12540" y="17586"/>
                  </a:cubicBezTo>
                  <a:lnTo>
                    <a:pt x="0" y="0"/>
                  </a:lnTo>
                  <a:close/>
                </a:path>
              </a:pathLst>
            </a:custGeom>
            <a:noFill/>
            <a:ln w="38100">
              <a:solidFill>
                <a:srgbClr val="0000CC"/>
              </a:solidFill>
              <a:round/>
              <a:headEnd type="triangle" w="med" len="med"/>
              <a:tailEnd/>
            </a:ln>
          </p:spPr>
          <p:txBody>
            <a:bodyPr wrap="none"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8" name="Arc 334"/>
            <p:cNvSpPr>
              <a:spLocks/>
            </p:cNvSpPr>
            <p:nvPr/>
          </p:nvSpPr>
          <p:spPr bwMode="auto">
            <a:xfrm rot="6471623" flipH="1">
              <a:off x="6198943" y="3545665"/>
              <a:ext cx="493717" cy="863641"/>
            </a:xfrm>
            <a:custGeom>
              <a:avLst/>
              <a:gdLst>
                <a:gd name="T0" fmla="*/ 0 w 17031"/>
                <a:gd name="T1" fmla="*/ 0 h 20119"/>
                <a:gd name="T2" fmla="*/ 0 w 17031"/>
                <a:gd name="T3" fmla="*/ 0 h 20119"/>
                <a:gd name="T4" fmla="*/ 0 w 17031"/>
                <a:gd name="T5" fmla="*/ 0 h 20119"/>
                <a:gd name="T6" fmla="*/ 0 60000 65536"/>
                <a:gd name="T7" fmla="*/ 0 60000 65536"/>
                <a:gd name="T8" fmla="*/ 0 60000 65536"/>
                <a:gd name="T9" fmla="*/ 0 w 17031"/>
                <a:gd name="T10" fmla="*/ 0 h 20119"/>
                <a:gd name="T11" fmla="*/ 17031 w 17031"/>
                <a:gd name="T12" fmla="*/ 20119 h 20119"/>
              </a:gdLst>
              <a:ahLst/>
              <a:cxnLst>
                <a:cxn ang="T6">
                  <a:pos x="T0" y="T1"/>
                </a:cxn>
                <a:cxn ang="T7">
                  <a:pos x="T2" y="T3"/>
                </a:cxn>
                <a:cxn ang="T8">
                  <a:pos x="T4" y="T5"/>
                </a:cxn>
              </a:cxnLst>
              <a:rect l="T9" t="T10" r="T11" b="T12"/>
              <a:pathLst>
                <a:path w="17031" h="20119" fill="none" extrusionOk="0">
                  <a:moveTo>
                    <a:pt x="17030" y="13285"/>
                  </a:moveTo>
                  <a:cubicBezTo>
                    <a:pt x="14643" y="16345"/>
                    <a:pt x="11475" y="18706"/>
                    <a:pt x="7860" y="20118"/>
                  </a:cubicBezTo>
                </a:path>
                <a:path w="17031" h="20119" stroke="0" extrusionOk="0">
                  <a:moveTo>
                    <a:pt x="17030" y="13285"/>
                  </a:moveTo>
                  <a:cubicBezTo>
                    <a:pt x="14643" y="16345"/>
                    <a:pt x="11475" y="18706"/>
                    <a:pt x="7860" y="20118"/>
                  </a:cubicBezTo>
                  <a:lnTo>
                    <a:pt x="0" y="0"/>
                  </a:lnTo>
                  <a:close/>
                </a:path>
              </a:pathLst>
            </a:custGeom>
            <a:noFill/>
            <a:ln w="38100">
              <a:solidFill>
                <a:srgbClr val="0000CC"/>
              </a:solidFill>
              <a:round/>
              <a:headEnd type="triangle" w="med" len="med"/>
              <a:tailEnd/>
            </a:ln>
          </p:spPr>
          <p:txBody>
            <a:bodyPr wrap="none"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9" name="Text Box 335"/>
            <p:cNvSpPr txBox="1">
              <a:spLocks noChangeArrowheads="1"/>
            </p:cNvSpPr>
            <p:nvPr/>
          </p:nvSpPr>
          <p:spPr bwMode="auto">
            <a:xfrm>
              <a:off x="5490083" y="3840167"/>
              <a:ext cx="466747" cy="533484"/>
            </a:xfrm>
            <a:prstGeom prst="rect">
              <a:avLst/>
            </a:prstGeom>
            <a:noFill/>
            <a:ln w="9525">
              <a:noFill/>
              <a:miter lim="800000"/>
              <a:headEnd/>
              <a:tailEnd/>
            </a:ln>
          </p:spPr>
          <p:txBody>
            <a:bodyPr>
              <a:spAutoFit/>
            </a:bodyPr>
            <a:lstStyle/>
            <a:p>
              <a:pPr algn="just" eaLnBrk="1" hangingPunct="1">
                <a:spcBef>
                  <a:spcPct val="50000"/>
                </a:spcBef>
                <a:defRPr/>
              </a:pPr>
              <a:r>
                <a:rPr lang="en-US" sz="2000" b="1" dirty="0">
                  <a:solidFill>
                    <a:srgbClr val="3333FF"/>
                  </a:solidFill>
                  <a:effectLst>
                    <a:outerShdw blurRad="38100" dist="38100" dir="2700000" algn="tl">
                      <a:srgbClr val="000000">
                        <a:alpha val="43137"/>
                      </a:srgbClr>
                    </a:outerShdw>
                  </a:effectLst>
                </a:rPr>
                <a:t>1</a:t>
              </a:r>
            </a:p>
          </p:txBody>
        </p:sp>
        <p:sp>
          <p:nvSpPr>
            <p:cNvPr id="20" name="Line 336"/>
            <p:cNvSpPr>
              <a:spLocks noChangeShapeType="1"/>
            </p:cNvSpPr>
            <p:nvPr/>
          </p:nvSpPr>
          <p:spPr bwMode="auto">
            <a:xfrm flipH="1">
              <a:off x="7426924" y="2359017"/>
              <a:ext cx="28576" cy="547692"/>
            </a:xfrm>
            <a:prstGeom prst="line">
              <a:avLst/>
            </a:prstGeom>
            <a:noFill/>
            <a:ln w="28575">
              <a:solidFill>
                <a:srgbClr val="0000CC"/>
              </a:solidFill>
              <a:round/>
              <a:headEnd/>
              <a:tailEnd type="triangle" w="med" len="med"/>
            </a:ln>
          </p:spPr>
          <p:txBody>
            <a:bodyP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1" name="Text Box 337"/>
            <p:cNvSpPr txBox="1">
              <a:spLocks noChangeArrowheads="1"/>
            </p:cNvSpPr>
            <p:nvPr/>
          </p:nvSpPr>
          <p:spPr bwMode="auto">
            <a:xfrm>
              <a:off x="7193551" y="1590663"/>
              <a:ext cx="466747" cy="533484"/>
            </a:xfrm>
            <a:prstGeom prst="rect">
              <a:avLst/>
            </a:prstGeom>
            <a:noFill/>
            <a:ln w="9525">
              <a:noFill/>
              <a:miter lim="800000"/>
              <a:headEnd/>
              <a:tailEnd/>
            </a:ln>
          </p:spPr>
          <p:txBody>
            <a:bodyPr>
              <a:spAutoFit/>
            </a:bodyPr>
            <a:lstStyle/>
            <a:p>
              <a:pPr algn="just" eaLnBrk="1" hangingPunct="1">
                <a:spcBef>
                  <a:spcPct val="50000"/>
                </a:spcBef>
                <a:defRPr/>
              </a:pPr>
              <a:r>
                <a:rPr lang="en-US" sz="2000" b="1" dirty="0">
                  <a:solidFill>
                    <a:srgbClr val="3333FF"/>
                  </a:solidFill>
                  <a:effectLst>
                    <a:outerShdw blurRad="38100" dist="38100" dir="2700000" algn="tl">
                      <a:srgbClr val="000000">
                        <a:alpha val="43137"/>
                      </a:srgbClr>
                    </a:outerShdw>
                  </a:effectLst>
                </a:rPr>
                <a:t>2</a:t>
              </a:r>
            </a:p>
          </p:txBody>
        </p:sp>
        <p:sp>
          <p:nvSpPr>
            <p:cNvPr id="22" name="Text Box 338"/>
            <p:cNvSpPr txBox="1">
              <a:spLocks noChangeArrowheads="1"/>
            </p:cNvSpPr>
            <p:nvPr/>
          </p:nvSpPr>
          <p:spPr bwMode="auto">
            <a:xfrm>
              <a:off x="5650428" y="3309938"/>
              <a:ext cx="466747" cy="533484"/>
            </a:xfrm>
            <a:prstGeom prst="rect">
              <a:avLst/>
            </a:prstGeom>
            <a:noFill/>
            <a:ln w="9525">
              <a:noFill/>
              <a:miter lim="800000"/>
              <a:headEnd/>
              <a:tailEnd/>
            </a:ln>
          </p:spPr>
          <p:txBody>
            <a:bodyPr>
              <a:spAutoFit/>
            </a:bodyPr>
            <a:lstStyle/>
            <a:p>
              <a:pPr algn="just" eaLnBrk="1" hangingPunct="1">
                <a:spcBef>
                  <a:spcPct val="50000"/>
                </a:spcBef>
                <a:defRPr/>
              </a:pPr>
              <a:r>
                <a:rPr lang="en-US" sz="2000" b="1" dirty="0">
                  <a:solidFill>
                    <a:srgbClr val="3333FF"/>
                  </a:solidFill>
                  <a:effectLst>
                    <a:outerShdw blurRad="38100" dist="38100" dir="2700000" algn="tl">
                      <a:srgbClr val="000000">
                        <a:alpha val="43137"/>
                      </a:srgbClr>
                    </a:outerShdw>
                  </a:effectLst>
                </a:rPr>
                <a:t>3</a:t>
              </a:r>
            </a:p>
          </p:txBody>
        </p:sp>
      </p:grpSp>
    </p:spTree>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grpId="0" nodeType="with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anim calcmode="discrete" valueType="clr">
                                      <p:cBhvr override="childStyle">
                                        <p:cTn id="7"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
                                        </p:tgtEl>
                                        <p:attrNameLst>
                                          <p:attrName>fillcolor</p:attrName>
                                        </p:attrNameLst>
                                      </p:cBhvr>
                                      <p:tavLst>
                                        <p:tav tm="0">
                                          <p:val>
                                            <p:clrVal>
                                              <a:schemeClr val="accent2"/>
                                            </p:clrVal>
                                          </p:val>
                                        </p:tav>
                                        <p:tav tm="50000">
                                          <p:val>
                                            <p:clrVal>
                                              <a:schemeClr val="hlink"/>
                                            </p:clrVal>
                                          </p:val>
                                        </p:tav>
                                      </p:tavLst>
                                    </p:anim>
                                    <p:set>
                                      <p:cBhvr>
                                        <p:cTn id="9" dur="80"/>
                                        <p:tgtEl>
                                          <p:spTgt spid="5"/>
                                        </p:tgtEl>
                                        <p:attrNameLst>
                                          <p:attrName>fill.type</p:attrName>
                                        </p:attrNameLst>
                                      </p:cBhvr>
                                      <p:to>
                                        <p:strVal val="solid"/>
                                      </p:to>
                                    </p:set>
                                  </p:childTnLst>
                                </p:cTn>
                              </p:par>
                              <p:par>
                                <p:cTn id="10" presetID="53"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par>
                                <p:cTn id="15" presetID="53"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par>
                                <p:cTn id="20" presetID="53"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par>
                                <p:cTn id="25" presetID="53"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childTnLst>
                          </p:cTn>
                        </p:par>
                        <p:par>
                          <p:cTn id="30" fill="hold" nodeType="afterGroup">
                            <p:stCondLst>
                              <p:cond delay="600"/>
                            </p:stCondLst>
                            <p:childTnLst>
                              <p:par>
                                <p:cTn id="31" presetID="27" presetClass="entr" presetSubtype="0" fill="hold" grpId="0" nodeType="afterEffect">
                                  <p:stCondLst>
                                    <p:cond delay="0"/>
                                  </p:stCondLst>
                                  <p:iterate type="lt">
                                    <p:tmPct val="50000"/>
                                  </p:iterate>
                                  <p:childTnLst>
                                    <p:set>
                                      <p:cBhvr>
                                        <p:cTn id="32" dur="1" fill="hold">
                                          <p:stCondLst>
                                            <p:cond delay="0"/>
                                          </p:stCondLst>
                                        </p:cTn>
                                        <p:tgtEl>
                                          <p:spTgt spid="13">
                                            <p:txEl>
                                              <p:pRg st="0" end="0"/>
                                            </p:txEl>
                                          </p:spTgt>
                                        </p:tgtEl>
                                        <p:attrNameLst>
                                          <p:attrName>style.visibility</p:attrName>
                                        </p:attrNameLst>
                                      </p:cBhvr>
                                      <p:to>
                                        <p:strVal val="visible"/>
                                      </p:to>
                                    </p:set>
                                    <p:anim calcmode="discrete" valueType="clr">
                                      <p:cBhvr override="childStyle">
                                        <p:cTn id="33" dur="80"/>
                                        <p:tgtEl>
                                          <p:spTgt spid="1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13">
                                            <p:txEl>
                                              <p:pRg st="0" end="0"/>
                                            </p:txEl>
                                          </p:spTgt>
                                        </p:tgtEl>
                                        <p:attrNameLst>
                                          <p:attrName>fillcolor</p:attrName>
                                        </p:attrNameLst>
                                      </p:cBhvr>
                                      <p:tavLst>
                                        <p:tav tm="0">
                                          <p:val>
                                            <p:clrVal>
                                              <a:schemeClr val="accent2"/>
                                            </p:clrVal>
                                          </p:val>
                                        </p:tav>
                                        <p:tav tm="50000">
                                          <p:val>
                                            <p:clrVal>
                                              <a:schemeClr val="hlink"/>
                                            </p:clrVal>
                                          </p:val>
                                        </p:tav>
                                      </p:tavLst>
                                    </p:anim>
                                    <p:set>
                                      <p:cBhvr>
                                        <p:cTn id="35" dur="80"/>
                                        <p:tgtEl>
                                          <p:spTgt spid="13">
                                            <p:txEl>
                                              <p:pRg st="0" end="0"/>
                                            </p:txEl>
                                          </p:spTgt>
                                        </p:tgtEl>
                                        <p:attrNameLst>
                                          <p:attrName>fill.type</p:attrName>
                                        </p:attrNameLst>
                                      </p:cBhvr>
                                      <p:to>
                                        <p:strVal val="solid"/>
                                      </p:to>
                                    </p:set>
                                  </p:childTnLst>
                                </p:cTn>
                              </p:par>
                            </p:childTnLst>
                          </p:cTn>
                        </p:par>
                        <p:par>
                          <p:cTn id="36" fill="hold" nodeType="afterGroup">
                            <p:stCondLst>
                              <p:cond delay="880"/>
                            </p:stCondLst>
                            <p:childTnLst>
                              <p:par>
                                <p:cTn id="37" presetID="27" presetClass="entr" presetSubtype="0" fill="hold" grpId="0" nodeType="afterEffect">
                                  <p:stCondLst>
                                    <p:cond delay="0"/>
                                  </p:stCondLst>
                                  <p:iterate type="lt">
                                    <p:tmPct val="50000"/>
                                  </p:iterate>
                                  <p:childTnLst>
                                    <p:set>
                                      <p:cBhvr>
                                        <p:cTn id="38" dur="1" fill="hold">
                                          <p:stCondLst>
                                            <p:cond delay="0"/>
                                          </p:stCondLst>
                                        </p:cTn>
                                        <p:tgtEl>
                                          <p:spTgt spid="10"/>
                                        </p:tgtEl>
                                        <p:attrNameLst>
                                          <p:attrName>style.visibility</p:attrName>
                                        </p:attrNameLst>
                                      </p:cBhvr>
                                      <p:to>
                                        <p:strVal val="visible"/>
                                      </p:to>
                                    </p:set>
                                    <p:anim calcmode="discrete" valueType="clr">
                                      <p:cBhvr override="childStyle">
                                        <p:cTn id="39"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40" dur="80"/>
                                        <p:tgtEl>
                                          <p:spTgt spid="10"/>
                                        </p:tgtEl>
                                        <p:attrNameLst>
                                          <p:attrName>fillcolor</p:attrName>
                                        </p:attrNameLst>
                                      </p:cBhvr>
                                      <p:tavLst>
                                        <p:tav tm="0">
                                          <p:val>
                                            <p:clrVal>
                                              <a:schemeClr val="accent2"/>
                                            </p:clrVal>
                                          </p:val>
                                        </p:tav>
                                        <p:tav tm="50000">
                                          <p:val>
                                            <p:clrVal>
                                              <a:schemeClr val="hlink"/>
                                            </p:clrVal>
                                          </p:val>
                                        </p:tav>
                                      </p:tavLst>
                                    </p:anim>
                                    <p:set>
                                      <p:cBhvr>
                                        <p:cTn id="41" dur="80"/>
                                        <p:tgtEl>
                                          <p:spTgt spid="10"/>
                                        </p:tgtEl>
                                        <p:attrNameLst>
                                          <p:attrName>fill.type</p:attrName>
                                        </p:attrNameLst>
                                      </p:cBhvr>
                                      <p:to>
                                        <p:strVal val="solid"/>
                                      </p:to>
                                    </p:set>
                                  </p:childTnLst>
                                </p:cTn>
                              </p:par>
                            </p:childTnLst>
                          </p:cTn>
                        </p:par>
                        <p:par>
                          <p:cTn id="42" fill="hold" nodeType="afterGroup">
                            <p:stCondLst>
                              <p:cond delay="1160"/>
                            </p:stCondLst>
                            <p:childTnLst>
                              <p:par>
                                <p:cTn id="43" presetID="27" presetClass="entr" presetSubtype="0" fill="hold" grpId="0" nodeType="afterEffect">
                                  <p:stCondLst>
                                    <p:cond delay="0"/>
                                  </p:stCondLst>
                                  <p:iterate type="lt">
                                    <p:tmPct val="50000"/>
                                  </p:iterate>
                                  <p:childTnLst>
                                    <p:set>
                                      <p:cBhvr>
                                        <p:cTn id="44" dur="1" fill="hold">
                                          <p:stCondLst>
                                            <p:cond delay="0"/>
                                          </p:stCondLst>
                                        </p:cTn>
                                        <p:tgtEl>
                                          <p:spTgt spid="12"/>
                                        </p:tgtEl>
                                        <p:attrNameLst>
                                          <p:attrName>style.visibility</p:attrName>
                                        </p:attrNameLst>
                                      </p:cBhvr>
                                      <p:to>
                                        <p:strVal val="visible"/>
                                      </p:to>
                                    </p:set>
                                    <p:anim calcmode="discrete" valueType="clr">
                                      <p:cBhvr override="childStyle">
                                        <p:cTn id="45" dur="80"/>
                                        <p:tgtEl>
                                          <p:spTgt spid="12"/>
                                        </p:tgtEl>
                                        <p:attrNameLst>
                                          <p:attrName>style.color</p:attrName>
                                        </p:attrNameLst>
                                      </p:cBhvr>
                                      <p:tavLst>
                                        <p:tav tm="0">
                                          <p:val>
                                            <p:clrVal>
                                              <a:schemeClr val="accent2"/>
                                            </p:clrVal>
                                          </p:val>
                                        </p:tav>
                                        <p:tav tm="50000">
                                          <p:val>
                                            <p:clrVal>
                                              <a:schemeClr val="hlink"/>
                                            </p:clrVal>
                                          </p:val>
                                        </p:tav>
                                      </p:tavLst>
                                    </p:anim>
                                    <p:anim calcmode="discrete" valueType="clr">
                                      <p:cBhvr>
                                        <p:cTn id="46" dur="80"/>
                                        <p:tgtEl>
                                          <p:spTgt spid="12"/>
                                        </p:tgtEl>
                                        <p:attrNameLst>
                                          <p:attrName>fillcolor</p:attrName>
                                        </p:attrNameLst>
                                      </p:cBhvr>
                                      <p:tavLst>
                                        <p:tav tm="0">
                                          <p:val>
                                            <p:clrVal>
                                              <a:schemeClr val="accent2"/>
                                            </p:clrVal>
                                          </p:val>
                                        </p:tav>
                                        <p:tav tm="50000">
                                          <p:val>
                                            <p:clrVal>
                                              <a:schemeClr val="hlink"/>
                                            </p:clrVal>
                                          </p:val>
                                        </p:tav>
                                      </p:tavLst>
                                    </p:anim>
                                    <p:set>
                                      <p:cBhvr>
                                        <p:cTn id="47" dur="80"/>
                                        <p:tgtEl>
                                          <p:spTgt spid="12"/>
                                        </p:tgtEl>
                                        <p:attrNameLst>
                                          <p:attrName>fill.type</p:attrName>
                                        </p:attrNameLst>
                                      </p:cBhvr>
                                      <p:to>
                                        <p:strVal val="solid"/>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20"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edge">
                                      <p:cBhvr>
                                        <p:cTn id="5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build="allAtOnce"/>
      <p:bldP spid="5" grpId="0"/>
      <p:bldP spid="9" grpId="0"/>
      <p:bldP spid="10"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19"/>
          <p:cNvSpPr txBox="1">
            <a:spLocks noChangeArrowheads="1"/>
          </p:cNvSpPr>
          <p:nvPr/>
        </p:nvSpPr>
        <p:spPr bwMode="auto">
          <a:xfrm>
            <a:off x="1125141" y="3189685"/>
            <a:ext cx="1028700" cy="335169"/>
          </a:xfrm>
          <a:prstGeom prst="rect">
            <a:avLst/>
          </a:prstGeom>
          <a:noFill/>
          <a:ln w="9525">
            <a:noFill/>
            <a:miter lim="800000"/>
            <a:headEnd/>
            <a:tailEnd/>
          </a:ln>
          <a:effectLst/>
        </p:spPr>
        <p:txBody>
          <a:bodyPr lIns="57607" tIns="28804" rIns="57607" bIns="28804">
            <a:spAutoFit/>
          </a:bodyPr>
          <a:lstStyle/>
          <a:p>
            <a:pPr algn="just" eaLnBrk="1" hangingPunct="1">
              <a:spcBef>
                <a:spcPct val="50000"/>
              </a:spcBef>
              <a:defRPr/>
            </a:pPr>
            <a:r>
              <a:rPr lang="en-US" sz="1800" b="1" dirty="0">
                <a:solidFill>
                  <a:srgbClr val="0000FF"/>
                </a:solidFill>
                <a:effectLst>
                  <a:outerShdw blurRad="38100" dist="38100" dir="2700000" algn="tl">
                    <a:srgbClr val="000000">
                      <a:alpha val="43137"/>
                    </a:srgbClr>
                  </a:outerShdw>
                </a:effectLst>
                <a:latin typeface="Times New Roman" pitchFamily="18" charset="0"/>
              </a:rPr>
              <a:t>c) 6 ô </a:t>
            </a:r>
            <a:r>
              <a:rPr lang="en-US" sz="1800" b="1" dirty="0" err="1">
                <a:solidFill>
                  <a:srgbClr val="0000FF"/>
                </a:solidFill>
                <a:effectLst>
                  <a:outerShdw blurRad="38100" dist="38100" dir="2700000" algn="tl">
                    <a:srgbClr val="000000">
                      <a:alpha val="43137"/>
                    </a:srgbClr>
                  </a:outerShdw>
                </a:effectLst>
                <a:latin typeface="Times New Roman" pitchFamily="18" charset="0"/>
              </a:rPr>
              <a:t>li</a:t>
            </a:r>
            <a:endParaRPr lang="en-US" sz="1800" b="1" dirty="0">
              <a:solidFill>
                <a:srgbClr val="0000FF"/>
              </a:solidFill>
              <a:effectLst>
                <a:outerShdw blurRad="38100" dist="38100" dir="2700000" algn="tl">
                  <a:srgbClr val="000000">
                    <a:alpha val="43137"/>
                  </a:srgbClr>
                </a:outerShdw>
              </a:effectLst>
              <a:latin typeface="Times New Roman" pitchFamily="18" charset="0"/>
            </a:endParaRPr>
          </a:p>
        </p:txBody>
      </p:sp>
      <p:sp>
        <p:nvSpPr>
          <p:cNvPr id="5" name="Text Box 9"/>
          <p:cNvSpPr txBox="1">
            <a:spLocks noChangeArrowheads="1"/>
          </p:cNvSpPr>
          <p:nvPr/>
        </p:nvSpPr>
        <p:spPr bwMode="auto">
          <a:xfrm>
            <a:off x="732235" y="857251"/>
            <a:ext cx="2343150" cy="335169"/>
          </a:xfrm>
          <a:prstGeom prst="rect">
            <a:avLst/>
          </a:prstGeom>
          <a:noFill/>
          <a:ln w="9525">
            <a:noFill/>
            <a:miter lim="800000"/>
            <a:headEnd/>
            <a:tailEnd/>
          </a:ln>
          <a:effectLst/>
        </p:spPr>
        <p:txBody>
          <a:bodyPr lIns="57607" tIns="28804" rIns="57607" bIns="28804">
            <a:spAutoFit/>
          </a:bodyPr>
          <a:lstStyle/>
          <a:p>
            <a:pPr algn="just" eaLnBrk="1" hangingPunct="1">
              <a:spcBef>
                <a:spcPct val="50000"/>
              </a:spcBef>
              <a:defRPr/>
            </a:pPr>
            <a:r>
              <a:rPr lang="en-US" sz="1800" b="1" i="1" u="sng" dirty="0" err="1">
                <a:solidFill>
                  <a:srgbClr val="0000FF"/>
                </a:solidFill>
                <a:effectLst>
                  <a:outerShdw blurRad="38100" dist="38100" dir="2700000" algn="tl">
                    <a:srgbClr val="000000">
                      <a:alpha val="43137"/>
                    </a:srgbClr>
                  </a:outerShdw>
                </a:effectLst>
                <a:latin typeface="Times New Roman" pitchFamily="18" charset="0"/>
              </a:rPr>
              <a:t>Chọn</a:t>
            </a:r>
            <a:r>
              <a:rPr lang="en-US" sz="1800" b="1" i="1" u="sng" dirty="0">
                <a:solidFill>
                  <a:srgbClr val="0000FF"/>
                </a:solidFill>
                <a:effectLst>
                  <a:outerShdw blurRad="38100" dist="38100" dir="2700000" algn="tl">
                    <a:srgbClr val="000000">
                      <a:alpha val="43137"/>
                    </a:srgbClr>
                  </a:outerShdw>
                </a:effectLst>
                <a:latin typeface="Times New Roman" pitchFamily="18" charset="0"/>
              </a:rPr>
              <a:t> ý </a:t>
            </a:r>
            <a:r>
              <a:rPr lang="en-US" sz="1800" b="1" i="1" u="sng" dirty="0" err="1">
                <a:solidFill>
                  <a:srgbClr val="0000FF"/>
                </a:solidFill>
                <a:effectLst>
                  <a:outerShdw blurRad="38100" dist="38100" dir="2700000" algn="tl">
                    <a:srgbClr val="000000">
                      <a:alpha val="43137"/>
                    </a:srgbClr>
                  </a:outerShdw>
                </a:effectLst>
                <a:latin typeface="Times New Roman" pitchFamily="18" charset="0"/>
              </a:rPr>
              <a:t>đúng</a:t>
            </a:r>
            <a:r>
              <a:rPr lang="en-US" sz="1800" b="1" i="1" u="sng" dirty="0">
                <a:solidFill>
                  <a:srgbClr val="0000FF"/>
                </a:solidFill>
                <a:effectLst>
                  <a:outerShdw blurRad="38100" dist="38100" dir="2700000" algn="tl">
                    <a:srgbClr val="000000">
                      <a:alpha val="43137"/>
                    </a:srgbClr>
                  </a:outerShdw>
                </a:effectLst>
                <a:latin typeface="Times New Roman" pitchFamily="18" charset="0"/>
              </a:rPr>
              <a:t> </a:t>
            </a:r>
            <a:r>
              <a:rPr lang="en-US" sz="1800" b="1" i="1" u="sng" dirty="0" err="1">
                <a:solidFill>
                  <a:srgbClr val="0000FF"/>
                </a:solidFill>
                <a:effectLst>
                  <a:outerShdw blurRad="38100" dist="38100" dir="2700000" algn="tl">
                    <a:srgbClr val="000000">
                      <a:alpha val="43137"/>
                    </a:srgbClr>
                  </a:outerShdw>
                </a:effectLst>
                <a:latin typeface="Times New Roman" pitchFamily="18" charset="0"/>
              </a:rPr>
              <a:t>nhất</a:t>
            </a:r>
            <a:r>
              <a:rPr lang="en-US" sz="1800" b="1" i="1" u="sng" dirty="0">
                <a:solidFill>
                  <a:srgbClr val="0000FF"/>
                </a:solidFill>
                <a:effectLst>
                  <a:outerShdw blurRad="38100" dist="38100" dir="2700000" algn="tl">
                    <a:srgbClr val="000000">
                      <a:alpha val="43137"/>
                    </a:srgbClr>
                  </a:outerShdw>
                </a:effectLst>
                <a:latin typeface="Times New Roman" pitchFamily="18" charset="0"/>
              </a:rPr>
              <a:t>:</a:t>
            </a:r>
          </a:p>
        </p:txBody>
      </p:sp>
      <p:pic>
        <p:nvPicPr>
          <p:cNvPr id="17412" name="Picture 10" descr="hoa0001"/>
          <p:cNvPicPr>
            <a:picLocks noChangeAspect="1" noChangeArrowheads="1"/>
          </p:cNvPicPr>
          <p:nvPr/>
        </p:nvPicPr>
        <p:blipFill>
          <a:blip r:embed="rId3"/>
          <a:srcRect l="24504" r="25812" b="55757"/>
          <a:stretch>
            <a:fillRect/>
          </a:stretch>
        </p:blipFill>
        <p:spPr bwMode="auto">
          <a:xfrm rot="9199349">
            <a:off x="585787" y="3914775"/>
            <a:ext cx="614363" cy="596504"/>
          </a:xfrm>
          <a:prstGeom prst="rect">
            <a:avLst/>
          </a:prstGeom>
          <a:noFill/>
          <a:ln w="9525">
            <a:noFill/>
            <a:miter lim="800000"/>
            <a:headEnd/>
            <a:tailEnd/>
          </a:ln>
        </p:spPr>
      </p:pic>
      <p:pic>
        <p:nvPicPr>
          <p:cNvPr id="17413" name="Picture 11" descr="hoa0001"/>
          <p:cNvPicPr>
            <a:picLocks noChangeAspect="1" noChangeArrowheads="1"/>
          </p:cNvPicPr>
          <p:nvPr/>
        </p:nvPicPr>
        <p:blipFill>
          <a:blip r:embed="rId4"/>
          <a:srcRect l="55197" t="42612" b="10580"/>
          <a:stretch>
            <a:fillRect/>
          </a:stretch>
        </p:blipFill>
        <p:spPr bwMode="auto">
          <a:xfrm rot="8527350">
            <a:off x="1407319" y="3915966"/>
            <a:ext cx="584597" cy="632222"/>
          </a:xfrm>
          <a:prstGeom prst="rect">
            <a:avLst/>
          </a:prstGeom>
          <a:noFill/>
          <a:ln w="9525">
            <a:noFill/>
            <a:miter lim="800000"/>
            <a:headEnd/>
            <a:tailEnd/>
          </a:ln>
        </p:spPr>
      </p:pic>
      <p:pic>
        <p:nvPicPr>
          <p:cNvPr id="17414" name="Picture 12" descr="hoa0001"/>
          <p:cNvPicPr>
            <a:picLocks noChangeAspect="1" noChangeArrowheads="1"/>
          </p:cNvPicPr>
          <p:nvPr/>
        </p:nvPicPr>
        <p:blipFill>
          <a:blip r:embed="rId5"/>
          <a:srcRect l="-3510" t="58333" r="52632"/>
          <a:stretch>
            <a:fillRect/>
          </a:stretch>
        </p:blipFill>
        <p:spPr bwMode="auto">
          <a:xfrm rot="-6827561">
            <a:off x="2132410" y="3907631"/>
            <a:ext cx="641747" cy="634604"/>
          </a:xfrm>
          <a:prstGeom prst="rect">
            <a:avLst/>
          </a:prstGeom>
          <a:noFill/>
          <a:ln w="9525">
            <a:noFill/>
            <a:miter lim="800000"/>
            <a:headEnd/>
            <a:tailEnd/>
          </a:ln>
        </p:spPr>
      </p:pic>
      <p:sp>
        <p:nvSpPr>
          <p:cNvPr id="14" name="Text Box 10"/>
          <p:cNvSpPr txBox="1">
            <a:spLocks noChangeArrowheads="1"/>
          </p:cNvSpPr>
          <p:nvPr/>
        </p:nvSpPr>
        <p:spPr bwMode="auto">
          <a:xfrm>
            <a:off x="667941" y="1532335"/>
            <a:ext cx="3886200" cy="586007"/>
          </a:xfrm>
          <a:prstGeom prst="rect">
            <a:avLst/>
          </a:prstGeom>
          <a:noFill/>
          <a:ln w="9525">
            <a:noFill/>
            <a:miter lim="800000"/>
            <a:headEnd/>
            <a:tailEnd/>
          </a:ln>
          <a:effectLst/>
        </p:spPr>
        <p:txBody>
          <a:bodyPr lIns="57607" tIns="28804" rIns="57607" bIns="28804">
            <a:spAutoFit/>
          </a:bodyPr>
          <a:lstStyle/>
          <a:p>
            <a:pPr algn="just" eaLnBrk="1" hangingPunct="1">
              <a:lnSpc>
                <a:spcPct val="55000"/>
              </a:lnSpc>
              <a:spcBef>
                <a:spcPct val="50000"/>
              </a:spcBef>
              <a:defRPr/>
            </a:pPr>
            <a:r>
              <a:rPr lang="en-US" sz="1800" b="1" dirty="0">
                <a:solidFill>
                  <a:srgbClr val="0000FF"/>
                </a:solidFill>
                <a:effectLst>
                  <a:outerShdw blurRad="38100" dist="38100" dir="2700000" algn="tl">
                    <a:srgbClr val="000000">
                      <a:alpha val="43137"/>
                    </a:srgbClr>
                  </a:outerShdw>
                </a:effectLst>
                <a:latin typeface="Times New Roman" pitchFamily="18" charset="0"/>
              </a:rPr>
              <a:t>  *Con </a:t>
            </a:r>
            <a:r>
              <a:rPr lang="en-US" sz="1800" b="1" dirty="0" err="1">
                <a:solidFill>
                  <a:srgbClr val="0000FF"/>
                </a:solidFill>
                <a:effectLst>
                  <a:outerShdw blurRad="38100" dist="38100" dir="2700000" algn="tl">
                    <a:srgbClr val="000000">
                      <a:alpha val="43137"/>
                    </a:srgbClr>
                  </a:outerShdw>
                </a:effectLst>
                <a:latin typeface="Times New Roman" pitchFamily="18" charset="0"/>
              </a:rPr>
              <a:t>chữ</a:t>
            </a:r>
            <a:r>
              <a:rPr lang="en-US" sz="1800" b="1" dirty="0">
                <a:solidFill>
                  <a:srgbClr val="0000FF"/>
                </a:solidFill>
                <a:effectLst>
                  <a:outerShdw blurRad="38100" dist="38100" dir="2700000" algn="tl">
                    <a:srgbClr val="000000">
                      <a:alpha val="43137"/>
                    </a:srgbClr>
                  </a:outerShdw>
                </a:effectLst>
                <a:latin typeface="Times New Roman" pitchFamily="18" charset="0"/>
              </a:rPr>
              <a:t> </a:t>
            </a:r>
            <a:r>
              <a:rPr lang="en-US" sz="2800" b="1" dirty="0">
                <a:solidFill>
                  <a:srgbClr val="0000FF"/>
                </a:solidFill>
                <a:effectLst>
                  <a:outerShdw blurRad="38100" dist="38100" dir="2700000" algn="tl">
                    <a:srgbClr val="000000">
                      <a:alpha val="43137"/>
                    </a:srgbClr>
                  </a:outerShdw>
                </a:effectLst>
                <a:latin typeface=".VnCommercial Script" pitchFamily="34" charset="0"/>
              </a:rPr>
              <a:t>A</a:t>
            </a:r>
            <a:r>
              <a:rPr lang="en-US" sz="1800" b="1" dirty="0">
                <a:solidFill>
                  <a:srgbClr val="0000FF"/>
                </a:solidFill>
                <a:effectLst>
                  <a:outerShdw blurRad="38100" dist="38100" dir="2700000" algn="tl">
                    <a:srgbClr val="000000">
                      <a:alpha val="43137"/>
                    </a:srgbClr>
                  </a:outerShdw>
                </a:effectLst>
                <a:latin typeface="Times New Roman" pitchFamily="18" charset="0"/>
              </a:rPr>
              <a:t>  </a:t>
            </a:r>
            <a:r>
              <a:rPr lang="en-US" sz="1800" b="1" dirty="0" err="1">
                <a:solidFill>
                  <a:srgbClr val="0000FF"/>
                </a:solidFill>
                <a:effectLst>
                  <a:outerShdw blurRad="38100" dist="38100" dir="2700000" algn="tl">
                    <a:srgbClr val="000000">
                      <a:alpha val="43137"/>
                    </a:srgbClr>
                  </a:outerShdw>
                </a:effectLst>
                <a:latin typeface="Times New Roman" pitchFamily="18" charset="0"/>
              </a:rPr>
              <a:t>cỡ</a:t>
            </a:r>
            <a:r>
              <a:rPr lang="en-US" sz="1800" b="1" dirty="0">
                <a:solidFill>
                  <a:srgbClr val="0000FF"/>
                </a:solidFill>
                <a:effectLst>
                  <a:outerShdw blurRad="38100" dist="38100" dir="2700000" algn="tl">
                    <a:srgbClr val="000000">
                      <a:alpha val="43137"/>
                    </a:srgbClr>
                  </a:outerShdw>
                </a:effectLst>
                <a:latin typeface="Times New Roman" pitchFamily="18" charset="0"/>
              </a:rPr>
              <a:t> </a:t>
            </a:r>
            <a:r>
              <a:rPr lang="en-US" sz="1800" b="1" dirty="0" err="1">
                <a:solidFill>
                  <a:srgbClr val="0000FF"/>
                </a:solidFill>
                <a:effectLst>
                  <a:outerShdw blurRad="38100" dist="38100" dir="2700000" algn="tl">
                    <a:srgbClr val="000000">
                      <a:alpha val="43137"/>
                    </a:srgbClr>
                  </a:outerShdw>
                </a:effectLst>
                <a:latin typeface="Times New Roman" pitchFamily="18" charset="0"/>
              </a:rPr>
              <a:t>vừa</a:t>
            </a:r>
            <a:r>
              <a:rPr lang="en-US" b="1" dirty="0">
                <a:effectLst>
                  <a:outerShdw blurRad="38100" dist="38100" dir="2700000" algn="tl">
                    <a:srgbClr val="000000">
                      <a:alpha val="43137"/>
                    </a:srgbClr>
                  </a:outerShdw>
                </a:effectLst>
                <a:latin typeface="Times New Roman" pitchFamily="18" charset="0"/>
              </a:rPr>
              <a:t> </a:t>
            </a:r>
          </a:p>
          <a:p>
            <a:pPr algn="just" eaLnBrk="1" hangingPunct="1">
              <a:lnSpc>
                <a:spcPct val="55000"/>
              </a:lnSpc>
              <a:spcBef>
                <a:spcPct val="50000"/>
              </a:spcBef>
              <a:defRPr/>
            </a:pPr>
            <a:r>
              <a:rPr lang="en-US" sz="1800" b="1"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rộng</a:t>
            </a:r>
            <a:r>
              <a:rPr lang="en-US" sz="18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a:t>
            </a:r>
            <a:r>
              <a:rPr lang="en-US" sz="1800" b="1" dirty="0" err="1">
                <a:solidFill>
                  <a:srgbClr val="0000FF"/>
                </a:solidFill>
                <a:effectLst>
                  <a:outerShdw blurRad="38100" dist="38100" dir="2700000" algn="tl">
                    <a:srgbClr val="000000">
                      <a:alpha val="43137"/>
                    </a:srgbClr>
                  </a:outerShdw>
                </a:effectLst>
                <a:latin typeface="Times New Roman" pitchFamily="18" charset="0"/>
              </a:rPr>
              <a:t>mấy</a:t>
            </a:r>
            <a:r>
              <a:rPr lang="en-US" sz="1800" b="1" dirty="0">
                <a:solidFill>
                  <a:srgbClr val="0000FF"/>
                </a:solidFill>
                <a:effectLst>
                  <a:outerShdw blurRad="38100" dist="38100" dir="2700000" algn="tl">
                    <a:srgbClr val="000000">
                      <a:alpha val="43137"/>
                    </a:srgbClr>
                  </a:outerShdw>
                </a:effectLst>
                <a:latin typeface="Times New Roman" pitchFamily="18" charset="0"/>
              </a:rPr>
              <a:t> ô </a:t>
            </a:r>
            <a:r>
              <a:rPr lang="en-US" sz="1800" b="1" dirty="0" err="1">
                <a:solidFill>
                  <a:srgbClr val="0000FF"/>
                </a:solidFill>
                <a:effectLst>
                  <a:outerShdw blurRad="38100" dist="38100" dir="2700000" algn="tl">
                    <a:srgbClr val="000000">
                      <a:alpha val="43137"/>
                    </a:srgbClr>
                  </a:outerShdw>
                </a:effectLst>
                <a:latin typeface="Times New Roman" pitchFamily="18" charset="0"/>
              </a:rPr>
              <a:t>li</a:t>
            </a:r>
            <a:r>
              <a:rPr lang="en-US" sz="1800" b="1" dirty="0">
                <a:solidFill>
                  <a:srgbClr val="0000FF"/>
                </a:solidFill>
                <a:effectLst>
                  <a:outerShdw blurRad="38100" dist="38100" dir="2700000" algn="tl">
                    <a:srgbClr val="000000">
                      <a:alpha val="43137"/>
                    </a:srgbClr>
                  </a:outerShdw>
                </a:effectLst>
                <a:latin typeface="Times New Roman" pitchFamily="18" charset="0"/>
              </a:rPr>
              <a:t> ?</a:t>
            </a:r>
          </a:p>
        </p:txBody>
      </p:sp>
      <p:sp>
        <p:nvSpPr>
          <p:cNvPr id="15" name="Oval 16"/>
          <p:cNvSpPr>
            <a:spLocks noChangeArrowheads="1"/>
          </p:cNvSpPr>
          <p:nvPr/>
        </p:nvSpPr>
        <p:spPr bwMode="auto">
          <a:xfrm>
            <a:off x="1015413" y="2357438"/>
            <a:ext cx="342900" cy="342900"/>
          </a:xfrm>
          <a:prstGeom prst="ellipse">
            <a:avLst/>
          </a:prstGeom>
          <a:solidFill>
            <a:srgbClr val="FF0000"/>
          </a:solidFill>
          <a:ln w="9525">
            <a:solidFill>
              <a:srgbClr val="FF99FF"/>
            </a:solidFill>
            <a:round/>
            <a:headEnd/>
            <a:tailEnd/>
          </a:ln>
          <a:effectLst/>
        </p:spPr>
        <p:txBody>
          <a:bodyPr wrap="none" lIns="57607" tIns="28804" rIns="57607" bIns="28804" anchor="ctr"/>
          <a:lstStyle/>
          <a:p>
            <a:pPr algn="ctr" eaLnBrk="1" hangingPunct="1">
              <a:spcBef>
                <a:spcPct val="20000"/>
              </a:spcBef>
              <a:defRPr/>
            </a:pPr>
            <a:endParaRPr lang="en-US" sz="1500" b="1" dirty="0">
              <a:solidFill>
                <a:schemeClr val="accent2"/>
              </a:solidFill>
              <a:effectLst>
                <a:outerShdw blurRad="38100" dist="38100" dir="2700000" algn="tl">
                  <a:srgbClr val="000000">
                    <a:alpha val="43137"/>
                  </a:srgbClr>
                </a:outerShdw>
              </a:effectLst>
              <a:latin typeface="Times New Roman" pitchFamily="18" charset="0"/>
            </a:endParaRPr>
          </a:p>
        </p:txBody>
      </p:sp>
      <p:sp>
        <p:nvSpPr>
          <p:cNvPr id="16" name="Text Box 17"/>
          <p:cNvSpPr txBox="1">
            <a:spLocks noChangeArrowheads="1"/>
          </p:cNvSpPr>
          <p:nvPr/>
        </p:nvSpPr>
        <p:spPr bwMode="auto">
          <a:xfrm>
            <a:off x="1097709" y="2305004"/>
            <a:ext cx="1714500" cy="335169"/>
          </a:xfrm>
          <a:prstGeom prst="rect">
            <a:avLst/>
          </a:prstGeom>
          <a:noFill/>
          <a:ln w="9525">
            <a:noFill/>
            <a:miter lim="800000"/>
            <a:headEnd/>
            <a:tailEnd/>
          </a:ln>
          <a:effectLst/>
        </p:spPr>
        <p:txBody>
          <a:bodyPr lIns="57607" tIns="28804" rIns="57607" bIns="28804">
            <a:spAutoFit/>
          </a:bodyPr>
          <a:lstStyle/>
          <a:p>
            <a:pPr algn="just" eaLnBrk="1" hangingPunct="1">
              <a:spcBef>
                <a:spcPct val="50000"/>
              </a:spcBef>
              <a:defRPr/>
            </a:pPr>
            <a:r>
              <a:rPr lang="en-US" sz="1800" b="1" dirty="0">
                <a:solidFill>
                  <a:srgbClr val="0000FF"/>
                </a:solidFill>
                <a:effectLst>
                  <a:outerShdw blurRad="38100" dist="38100" dir="2700000" algn="tl">
                    <a:srgbClr val="000000">
                      <a:alpha val="43137"/>
                    </a:srgbClr>
                  </a:outerShdw>
                </a:effectLst>
                <a:latin typeface="Times New Roman" pitchFamily="18" charset="0"/>
              </a:rPr>
              <a:t>a) 5 ô </a:t>
            </a:r>
            <a:r>
              <a:rPr lang="en-US" sz="1800" b="1" dirty="0" err="1">
                <a:solidFill>
                  <a:srgbClr val="0000FF"/>
                </a:solidFill>
                <a:effectLst>
                  <a:outerShdw blurRad="38100" dist="38100" dir="2700000" algn="tl">
                    <a:srgbClr val="000000">
                      <a:alpha val="43137"/>
                    </a:srgbClr>
                  </a:outerShdw>
                </a:effectLst>
                <a:latin typeface="Times New Roman" pitchFamily="18" charset="0"/>
              </a:rPr>
              <a:t>li</a:t>
            </a:r>
            <a:r>
              <a:rPr lang="en-US" sz="1800" b="1" dirty="0">
                <a:solidFill>
                  <a:srgbClr val="0000FF"/>
                </a:solidFill>
                <a:effectLst>
                  <a:outerShdw blurRad="38100" dist="38100" dir="2700000" algn="tl">
                    <a:srgbClr val="000000">
                      <a:alpha val="43137"/>
                    </a:srgbClr>
                  </a:outerShdw>
                </a:effectLst>
                <a:latin typeface="Times New Roman" pitchFamily="18" charset="0"/>
              </a:rPr>
              <a:t> </a:t>
            </a:r>
            <a:r>
              <a:rPr lang="en-US" sz="1800" b="1" dirty="0" err="1">
                <a:solidFill>
                  <a:srgbClr val="0000FF"/>
                </a:solidFill>
                <a:effectLst>
                  <a:outerShdw blurRad="38100" dist="38100" dir="2700000" algn="tl">
                    <a:srgbClr val="000000">
                      <a:alpha val="43137"/>
                    </a:srgbClr>
                  </a:outerShdw>
                </a:effectLst>
                <a:latin typeface="Times New Roman" pitchFamily="18" charset="0"/>
              </a:rPr>
              <a:t>rưỡi</a:t>
            </a:r>
            <a:endParaRPr lang="en-US" sz="1800" b="1" dirty="0">
              <a:solidFill>
                <a:srgbClr val="0000FF"/>
              </a:solidFill>
              <a:effectLst>
                <a:outerShdw blurRad="38100" dist="38100" dir="2700000" algn="tl">
                  <a:srgbClr val="000000">
                    <a:alpha val="43137"/>
                  </a:srgbClr>
                </a:outerShdw>
              </a:effectLst>
              <a:latin typeface="Times New Roman" pitchFamily="18" charset="0"/>
            </a:endParaRPr>
          </a:p>
        </p:txBody>
      </p:sp>
      <p:sp>
        <p:nvSpPr>
          <p:cNvPr id="17" name="Text Box 18"/>
          <p:cNvSpPr txBox="1">
            <a:spLocks noChangeArrowheads="1"/>
          </p:cNvSpPr>
          <p:nvPr/>
        </p:nvSpPr>
        <p:spPr bwMode="auto">
          <a:xfrm>
            <a:off x="1125141" y="2725627"/>
            <a:ext cx="1200150" cy="335169"/>
          </a:xfrm>
          <a:prstGeom prst="rect">
            <a:avLst/>
          </a:prstGeom>
          <a:noFill/>
          <a:ln w="9525">
            <a:noFill/>
            <a:miter lim="800000"/>
            <a:headEnd/>
            <a:tailEnd/>
          </a:ln>
          <a:effectLst/>
        </p:spPr>
        <p:txBody>
          <a:bodyPr lIns="57607" tIns="28804" rIns="57607" bIns="28804">
            <a:spAutoFit/>
          </a:bodyPr>
          <a:lstStyle/>
          <a:p>
            <a:pPr algn="just" eaLnBrk="1" hangingPunct="1">
              <a:spcBef>
                <a:spcPct val="50000"/>
              </a:spcBef>
              <a:defRPr/>
            </a:pPr>
            <a:r>
              <a:rPr lang="en-US" sz="1800" b="1" dirty="0">
                <a:solidFill>
                  <a:srgbClr val="0000FF"/>
                </a:solidFill>
                <a:effectLst>
                  <a:outerShdw blurRad="38100" dist="38100" dir="2700000" algn="tl">
                    <a:srgbClr val="000000">
                      <a:alpha val="43137"/>
                    </a:srgbClr>
                  </a:outerShdw>
                </a:effectLst>
                <a:latin typeface="Times New Roman" pitchFamily="18" charset="0"/>
              </a:rPr>
              <a:t>b) 4 ô </a:t>
            </a:r>
            <a:r>
              <a:rPr lang="en-US" sz="1800" b="1" dirty="0" err="1">
                <a:solidFill>
                  <a:srgbClr val="0000FF"/>
                </a:solidFill>
                <a:effectLst>
                  <a:outerShdw blurRad="38100" dist="38100" dir="2700000" algn="tl">
                    <a:srgbClr val="000000">
                      <a:alpha val="43137"/>
                    </a:srgbClr>
                  </a:outerShdw>
                </a:effectLst>
                <a:latin typeface="Times New Roman" pitchFamily="18" charset="0"/>
              </a:rPr>
              <a:t>li</a:t>
            </a:r>
            <a:endParaRPr lang="en-US" sz="1800" b="1" dirty="0">
              <a:solidFill>
                <a:srgbClr val="0000FF"/>
              </a:solidFill>
              <a:effectLst>
                <a:outerShdw blurRad="38100" dist="38100" dir="2700000" algn="tl">
                  <a:srgbClr val="000000">
                    <a:alpha val="43137"/>
                  </a:srgbClr>
                </a:outerShdw>
              </a:effectLst>
              <a:latin typeface="Times New Roman" pitchFamily="18" charset="0"/>
            </a:endParaRPr>
          </a:p>
        </p:txBody>
      </p:sp>
      <p:grpSp>
        <p:nvGrpSpPr>
          <p:cNvPr id="2" name="Group 37"/>
          <p:cNvGrpSpPr>
            <a:grpSpLocks/>
          </p:cNvGrpSpPr>
          <p:nvPr/>
        </p:nvGrpSpPr>
        <p:grpSpPr bwMode="auto">
          <a:xfrm>
            <a:off x="3675460" y="768096"/>
            <a:ext cx="2564606" cy="3518154"/>
            <a:chOff x="4901092" y="1500174"/>
            <a:chExt cx="3419637" cy="4214842"/>
          </a:xfrm>
        </p:grpSpPr>
        <p:pic>
          <p:nvPicPr>
            <p:cNvPr id="17421" name="Picture 330"/>
            <p:cNvPicPr>
              <a:picLocks noChangeAspect="1" noChangeArrowheads="1"/>
            </p:cNvPicPr>
            <p:nvPr/>
          </p:nvPicPr>
          <p:blipFill>
            <a:blip r:embed="rId6"/>
            <a:srcRect l="20361" t="39278" r="54736" b="30208"/>
            <a:stretch>
              <a:fillRect/>
            </a:stretch>
          </p:blipFill>
          <p:spPr bwMode="auto">
            <a:xfrm>
              <a:off x="4947035" y="1500174"/>
              <a:ext cx="3373694" cy="4144108"/>
            </a:xfrm>
            <a:prstGeom prst="rect">
              <a:avLst/>
            </a:prstGeom>
            <a:noFill/>
            <a:ln w="28575">
              <a:solidFill>
                <a:srgbClr val="0000CC"/>
              </a:solidFill>
              <a:miter lim="800000"/>
              <a:headEnd/>
              <a:tailEnd/>
            </a:ln>
          </p:spPr>
        </p:pic>
        <p:pic>
          <p:nvPicPr>
            <p:cNvPr id="17422" name="Picture 331" descr="aa hoa"/>
            <p:cNvPicPr>
              <a:picLocks noChangeAspect="1" noChangeArrowheads="1"/>
            </p:cNvPicPr>
            <p:nvPr/>
          </p:nvPicPr>
          <p:blipFill>
            <a:blip r:embed="rId7"/>
            <a:srcRect t="20689"/>
            <a:stretch>
              <a:fillRect/>
            </a:stretch>
          </p:blipFill>
          <p:spPr bwMode="auto">
            <a:xfrm>
              <a:off x="4901092" y="2036839"/>
              <a:ext cx="3343274" cy="3678177"/>
            </a:xfrm>
            <a:prstGeom prst="rect">
              <a:avLst/>
            </a:prstGeom>
            <a:noFill/>
            <a:ln w="9525">
              <a:noFill/>
              <a:miter lim="800000"/>
              <a:headEnd/>
              <a:tailEnd/>
            </a:ln>
          </p:spPr>
        </p:pic>
        <p:sp>
          <p:nvSpPr>
            <p:cNvPr id="41" name="Arc 332"/>
            <p:cNvSpPr>
              <a:spLocks/>
            </p:cNvSpPr>
            <p:nvPr/>
          </p:nvSpPr>
          <p:spPr bwMode="auto">
            <a:xfrm rot="3012920" flipH="1">
              <a:off x="5086850" y="4673596"/>
              <a:ext cx="625479" cy="606454"/>
            </a:xfrm>
            <a:custGeom>
              <a:avLst/>
              <a:gdLst>
                <a:gd name="T0" fmla="*/ 0 w 21600"/>
                <a:gd name="T1" fmla="*/ 0 h 24238"/>
                <a:gd name="T2" fmla="*/ 0 w 21600"/>
                <a:gd name="T3" fmla="*/ 0 h 24238"/>
                <a:gd name="T4" fmla="*/ 0 w 21600"/>
                <a:gd name="T5" fmla="*/ 0 h 24238"/>
                <a:gd name="T6" fmla="*/ 0 60000 65536"/>
                <a:gd name="T7" fmla="*/ 0 60000 65536"/>
                <a:gd name="T8" fmla="*/ 0 60000 65536"/>
                <a:gd name="T9" fmla="*/ 0 w 21600"/>
                <a:gd name="T10" fmla="*/ 0 h 24238"/>
                <a:gd name="T11" fmla="*/ 21600 w 21600"/>
                <a:gd name="T12" fmla="*/ 24238 h 24238"/>
              </a:gdLst>
              <a:ahLst/>
              <a:cxnLst>
                <a:cxn ang="T6">
                  <a:pos x="T0" y="T1"/>
                </a:cxn>
                <a:cxn ang="T7">
                  <a:pos x="T2" y="T3"/>
                </a:cxn>
                <a:cxn ang="T8">
                  <a:pos x="T4" y="T5"/>
                </a:cxn>
              </a:cxnLst>
              <a:rect l="T9" t="T10" r="T11" b="T12"/>
              <a:pathLst>
                <a:path w="21600" h="24238" fill="none" extrusionOk="0">
                  <a:moveTo>
                    <a:pt x="21370" y="0"/>
                  </a:moveTo>
                  <a:cubicBezTo>
                    <a:pt x="21523" y="1038"/>
                    <a:pt x="21600" y="2087"/>
                    <a:pt x="21600" y="3137"/>
                  </a:cubicBezTo>
                  <a:cubicBezTo>
                    <a:pt x="21600" y="13287"/>
                    <a:pt x="14532" y="22068"/>
                    <a:pt x="4616" y="24238"/>
                  </a:cubicBezTo>
                </a:path>
                <a:path w="21600" h="24238" stroke="0" extrusionOk="0">
                  <a:moveTo>
                    <a:pt x="21370" y="0"/>
                  </a:moveTo>
                  <a:cubicBezTo>
                    <a:pt x="21523" y="1038"/>
                    <a:pt x="21600" y="2087"/>
                    <a:pt x="21600" y="3137"/>
                  </a:cubicBezTo>
                  <a:cubicBezTo>
                    <a:pt x="21600" y="13287"/>
                    <a:pt x="14532" y="22068"/>
                    <a:pt x="4616" y="24238"/>
                  </a:cubicBezTo>
                  <a:lnTo>
                    <a:pt x="0" y="3137"/>
                  </a:lnTo>
                  <a:close/>
                </a:path>
              </a:pathLst>
            </a:custGeom>
            <a:noFill/>
            <a:ln w="38100">
              <a:solidFill>
                <a:srgbClr val="0000CC"/>
              </a:solidFill>
              <a:round/>
              <a:headEnd/>
              <a:tailEnd type="triangle" w="med" len="med"/>
            </a:ln>
          </p:spPr>
          <p:txBody>
            <a:bodyPr wrap="none"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42" name="Arc 333"/>
            <p:cNvSpPr>
              <a:spLocks/>
            </p:cNvSpPr>
            <p:nvPr/>
          </p:nvSpPr>
          <p:spPr bwMode="auto">
            <a:xfrm rot="2886845" flipH="1">
              <a:off x="6342623" y="2452666"/>
              <a:ext cx="620716" cy="754098"/>
            </a:xfrm>
            <a:custGeom>
              <a:avLst/>
              <a:gdLst>
                <a:gd name="T0" fmla="*/ 0 w 21507"/>
                <a:gd name="T1" fmla="*/ 0 h 17587"/>
                <a:gd name="T2" fmla="*/ 0 w 21507"/>
                <a:gd name="T3" fmla="*/ 0 h 17587"/>
                <a:gd name="T4" fmla="*/ 0 w 21507"/>
                <a:gd name="T5" fmla="*/ 0 h 17587"/>
                <a:gd name="T6" fmla="*/ 0 60000 65536"/>
                <a:gd name="T7" fmla="*/ 0 60000 65536"/>
                <a:gd name="T8" fmla="*/ 0 60000 65536"/>
                <a:gd name="T9" fmla="*/ 0 w 21507"/>
                <a:gd name="T10" fmla="*/ 0 h 17587"/>
                <a:gd name="T11" fmla="*/ 21507 w 21507"/>
                <a:gd name="T12" fmla="*/ 17587 h 17587"/>
              </a:gdLst>
              <a:ahLst/>
              <a:cxnLst>
                <a:cxn ang="T6">
                  <a:pos x="T0" y="T1"/>
                </a:cxn>
                <a:cxn ang="T7">
                  <a:pos x="T2" y="T3"/>
                </a:cxn>
                <a:cxn ang="T8">
                  <a:pos x="T4" y="T5"/>
                </a:cxn>
              </a:cxnLst>
              <a:rect l="T9" t="T10" r="T11" b="T12"/>
              <a:pathLst>
                <a:path w="21507" h="17587" fill="none" extrusionOk="0">
                  <a:moveTo>
                    <a:pt x="21506" y="2004"/>
                  </a:moveTo>
                  <a:cubicBezTo>
                    <a:pt x="20924" y="8254"/>
                    <a:pt x="17651" y="13942"/>
                    <a:pt x="12540" y="17586"/>
                  </a:cubicBezTo>
                </a:path>
                <a:path w="21507" h="17587" stroke="0" extrusionOk="0">
                  <a:moveTo>
                    <a:pt x="21506" y="2004"/>
                  </a:moveTo>
                  <a:cubicBezTo>
                    <a:pt x="20924" y="8254"/>
                    <a:pt x="17651" y="13942"/>
                    <a:pt x="12540" y="17586"/>
                  </a:cubicBezTo>
                  <a:lnTo>
                    <a:pt x="0" y="0"/>
                  </a:lnTo>
                  <a:close/>
                </a:path>
              </a:pathLst>
            </a:custGeom>
            <a:noFill/>
            <a:ln w="38100">
              <a:solidFill>
                <a:srgbClr val="0000CC"/>
              </a:solidFill>
              <a:round/>
              <a:headEnd type="triangle" w="med" len="med"/>
              <a:tailEnd/>
            </a:ln>
          </p:spPr>
          <p:txBody>
            <a:bodyPr wrap="none"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43" name="Arc 334"/>
            <p:cNvSpPr>
              <a:spLocks/>
            </p:cNvSpPr>
            <p:nvPr/>
          </p:nvSpPr>
          <p:spPr bwMode="auto">
            <a:xfrm rot="6471623" flipH="1">
              <a:off x="6198943" y="3545665"/>
              <a:ext cx="493717" cy="863641"/>
            </a:xfrm>
            <a:custGeom>
              <a:avLst/>
              <a:gdLst>
                <a:gd name="T0" fmla="*/ 0 w 17031"/>
                <a:gd name="T1" fmla="*/ 0 h 20119"/>
                <a:gd name="T2" fmla="*/ 0 w 17031"/>
                <a:gd name="T3" fmla="*/ 0 h 20119"/>
                <a:gd name="T4" fmla="*/ 0 w 17031"/>
                <a:gd name="T5" fmla="*/ 0 h 20119"/>
                <a:gd name="T6" fmla="*/ 0 60000 65536"/>
                <a:gd name="T7" fmla="*/ 0 60000 65536"/>
                <a:gd name="T8" fmla="*/ 0 60000 65536"/>
                <a:gd name="T9" fmla="*/ 0 w 17031"/>
                <a:gd name="T10" fmla="*/ 0 h 20119"/>
                <a:gd name="T11" fmla="*/ 17031 w 17031"/>
                <a:gd name="T12" fmla="*/ 20119 h 20119"/>
              </a:gdLst>
              <a:ahLst/>
              <a:cxnLst>
                <a:cxn ang="T6">
                  <a:pos x="T0" y="T1"/>
                </a:cxn>
                <a:cxn ang="T7">
                  <a:pos x="T2" y="T3"/>
                </a:cxn>
                <a:cxn ang="T8">
                  <a:pos x="T4" y="T5"/>
                </a:cxn>
              </a:cxnLst>
              <a:rect l="T9" t="T10" r="T11" b="T12"/>
              <a:pathLst>
                <a:path w="17031" h="20119" fill="none" extrusionOk="0">
                  <a:moveTo>
                    <a:pt x="17030" y="13285"/>
                  </a:moveTo>
                  <a:cubicBezTo>
                    <a:pt x="14643" y="16345"/>
                    <a:pt x="11475" y="18706"/>
                    <a:pt x="7860" y="20118"/>
                  </a:cubicBezTo>
                </a:path>
                <a:path w="17031" h="20119" stroke="0" extrusionOk="0">
                  <a:moveTo>
                    <a:pt x="17030" y="13285"/>
                  </a:moveTo>
                  <a:cubicBezTo>
                    <a:pt x="14643" y="16345"/>
                    <a:pt x="11475" y="18706"/>
                    <a:pt x="7860" y="20118"/>
                  </a:cubicBezTo>
                  <a:lnTo>
                    <a:pt x="0" y="0"/>
                  </a:lnTo>
                  <a:close/>
                </a:path>
              </a:pathLst>
            </a:custGeom>
            <a:noFill/>
            <a:ln w="38100">
              <a:solidFill>
                <a:srgbClr val="0000CC"/>
              </a:solidFill>
              <a:round/>
              <a:headEnd type="triangle" w="med" len="med"/>
              <a:tailEnd/>
            </a:ln>
          </p:spPr>
          <p:txBody>
            <a:bodyPr wrap="none"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44" name="Text Box 335"/>
            <p:cNvSpPr txBox="1">
              <a:spLocks noChangeArrowheads="1"/>
            </p:cNvSpPr>
            <p:nvPr/>
          </p:nvSpPr>
          <p:spPr bwMode="auto">
            <a:xfrm>
              <a:off x="5490083" y="3840166"/>
              <a:ext cx="466747" cy="479342"/>
            </a:xfrm>
            <a:prstGeom prst="rect">
              <a:avLst/>
            </a:prstGeom>
            <a:noFill/>
            <a:ln w="9525">
              <a:noFill/>
              <a:miter lim="800000"/>
              <a:headEnd/>
              <a:tailEnd/>
            </a:ln>
          </p:spPr>
          <p:txBody>
            <a:bodyPr>
              <a:spAutoFit/>
            </a:bodyPr>
            <a:lstStyle/>
            <a:p>
              <a:pPr algn="just" eaLnBrk="1" hangingPunct="1">
                <a:spcBef>
                  <a:spcPct val="50000"/>
                </a:spcBef>
                <a:defRPr/>
              </a:pPr>
              <a:r>
                <a:rPr lang="en-US" sz="2000" b="1" dirty="0">
                  <a:solidFill>
                    <a:srgbClr val="3333FF"/>
                  </a:solidFill>
                  <a:effectLst>
                    <a:outerShdw blurRad="38100" dist="38100" dir="2700000" algn="tl">
                      <a:srgbClr val="000000">
                        <a:alpha val="43137"/>
                      </a:srgbClr>
                    </a:outerShdw>
                  </a:effectLst>
                </a:rPr>
                <a:t>1</a:t>
              </a:r>
            </a:p>
          </p:txBody>
        </p:sp>
        <p:sp>
          <p:nvSpPr>
            <p:cNvPr id="45" name="Line 336"/>
            <p:cNvSpPr>
              <a:spLocks noChangeShapeType="1"/>
            </p:cNvSpPr>
            <p:nvPr/>
          </p:nvSpPr>
          <p:spPr bwMode="auto">
            <a:xfrm flipH="1">
              <a:off x="7426924" y="2359017"/>
              <a:ext cx="28576" cy="547692"/>
            </a:xfrm>
            <a:prstGeom prst="line">
              <a:avLst/>
            </a:prstGeom>
            <a:noFill/>
            <a:ln w="28575">
              <a:solidFill>
                <a:srgbClr val="0000CC"/>
              </a:solidFill>
              <a:round/>
              <a:headEnd/>
              <a:tailEnd type="triangle" w="med" len="med"/>
            </a:ln>
          </p:spPr>
          <p:txBody>
            <a:bodyP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46" name="Text Box 337"/>
            <p:cNvSpPr txBox="1">
              <a:spLocks noChangeArrowheads="1"/>
            </p:cNvSpPr>
            <p:nvPr/>
          </p:nvSpPr>
          <p:spPr bwMode="auto">
            <a:xfrm>
              <a:off x="7193551" y="1590662"/>
              <a:ext cx="466747" cy="479342"/>
            </a:xfrm>
            <a:prstGeom prst="rect">
              <a:avLst/>
            </a:prstGeom>
            <a:noFill/>
            <a:ln w="9525">
              <a:noFill/>
              <a:miter lim="800000"/>
              <a:headEnd/>
              <a:tailEnd/>
            </a:ln>
          </p:spPr>
          <p:txBody>
            <a:bodyPr>
              <a:spAutoFit/>
            </a:bodyPr>
            <a:lstStyle/>
            <a:p>
              <a:pPr algn="just" eaLnBrk="1" hangingPunct="1">
                <a:spcBef>
                  <a:spcPct val="50000"/>
                </a:spcBef>
                <a:defRPr/>
              </a:pPr>
              <a:r>
                <a:rPr lang="en-US" sz="2000" b="1" dirty="0">
                  <a:solidFill>
                    <a:srgbClr val="3333FF"/>
                  </a:solidFill>
                  <a:effectLst>
                    <a:outerShdw blurRad="38100" dist="38100" dir="2700000" algn="tl">
                      <a:srgbClr val="000000">
                        <a:alpha val="43137"/>
                      </a:srgbClr>
                    </a:outerShdw>
                  </a:effectLst>
                </a:rPr>
                <a:t>2</a:t>
              </a:r>
            </a:p>
          </p:txBody>
        </p:sp>
        <p:sp>
          <p:nvSpPr>
            <p:cNvPr id="47" name="Text Box 338"/>
            <p:cNvSpPr txBox="1">
              <a:spLocks noChangeArrowheads="1"/>
            </p:cNvSpPr>
            <p:nvPr/>
          </p:nvSpPr>
          <p:spPr bwMode="auto">
            <a:xfrm>
              <a:off x="5650428" y="3309937"/>
              <a:ext cx="466747" cy="479342"/>
            </a:xfrm>
            <a:prstGeom prst="rect">
              <a:avLst/>
            </a:prstGeom>
            <a:noFill/>
            <a:ln w="9525">
              <a:noFill/>
              <a:miter lim="800000"/>
              <a:headEnd/>
              <a:tailEnd/>
            </a:ln>
          </p:spPr>
          <p:txBody>
            <a:bodyPr>
              <a:spAutoFit/>
            </a:bodyPr>
            <a:lstStyle/>
            <a:p>
              <a:pPr algn="just" eaLnBrk="1" hangingPunct="1">
                <a:spcBef>
                  <a:spcPct val="50000"/>
                </a:spcBef>
                <a:defRPr/>
              </a:pPr>
              <a:r>
                <a:rPr lang="en-US" sz="2000" b="1" dirty="0">
                  <a:solidFill>
                    <a:srgbClr val="3333FF"/>
                  </a:solidFill>
                  <a:effectLst>
                    <a:outerShdw blurRad="38100" dist="38100" dir="2700000" algn="tl">
                      <a:srgbClr val="000000">
                        <a:alpha val="43137"/>
                      </a:srgbClr>
                    </a:outerShdw>
                  </a:effectLst>
                </a:rPr>
                <a:t>3</a:t>
              </a:r>
            </a:p>
          </p:txBody>
        </p:sp>
      </p:grpSp>
      <p:pic>
        <p:nvPicPr>
          <p:cNvPr id="21" name="170137.mp3">
            <a:hlinkClick r:id="" action="ppaction://media"/>
          </p:cNvPr>
          <p:cNvPicPr>
            <a:picLocks noRot="1" noChangeAspect="1"/>
          </p:cNvPicPr>
          <p:nvPr>
            <a:audioFile r:link="rId1"/>
          </p:nvPr>
        </p:nvPicPr>
        <p:blipFill>
          <a:blip r:embed="rId8"/>
          <a:srcRect/>
          <a:stretch>
            <a:fillRect/>
          </a:stretch>
        </p:blipFill>
        <p:spPr bwMode="auto">
          <a:xfrm>
            <a:off x="3314700" y="2457450"/>
            <a:ext cx="228600" cy="228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nodeType="afterGroup">
                            <p:stCondLst>
                              <p:cond delay="500"/>
                            </p:stCondLst>
                            <p:childTnLst>
                              <p:par>
                                <p:cTn id="11" presetID="27" presetClass="entr" presetSubtype="0" fill="hold" grpId="0" nodeType="afterEffect">
                                  <p:stCondLst>
                                    <p:cond delay="0"/>
                                  </p:stCondLst>
                                  <p:iterate type="lt">
                                    <p:tmPct val="50000"/>
                                  </p:iterate>
                                  <p:childTnLst>
                                    <p:set>
                                      <p:cBhvr>
                                        <p:cTn id="12" dur="1" fill="hold">
                                          <p:stCondLst>
                                            <p:cond delay="0"/>
                                          </p:stCondLst>
                                        </p:cTn>
                                        <p:tgtEl>
                                          <p:spTgt spid="16">
                                            <p:txEl>
                                              <p:pRg st="0" end="0"/>
                                            </p:txEl>
                                          </p:spTgt>
                                        </p:tgtEl>
                                        <p:attrNameLst>
                                          <p:attrName>style.visibility</p:attrName>
                                        </p:attrNameLst>
                                      </p:cBhvr>
                                      <p:to>
                                        <p:strVal val="visible"/>
                                      </p:to>
                                    </p:set>
                                    <p:anim calcmode="discrete" valueType="clr">
                                      <p:cBhvr override="childStyle">
                                        <p:cTn id="13" dur="80"/>
                                        <p:tgtEl>
                                          <p:spTgt spid="1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16">
                                            <p:txEl>
                                              <p:pRg st="0" end="0"/>
                                            </p:txEl>
                                          </p:spTgt>
                                        </p:tgtEl>
                                        <p:attrNameLst>
                                          <p:attrName>fillcolor</p:attrName>
                                        </p:attrNameLst>
                                      </p:cBhvr>
                                      <p:tavLst>
                                        <p:tav tm="0">
                                          <p:val>
                                            <p:clrVal>
                                              <a:schemeClr val="accent2"/>
                                            </p:clrVal>
                                          </p:val>
                                        </p:tav>
                                        <p:tav tm="50000">
                                          <p:val>
                                            <p:clrVal>
                                              <a:schemeClr val="hlink"/>
                                            </p:clrVal>
                                          </p:val>
                                        </p:tav>
                                      </p:tavLst>
                                    </p:anim>
                                    <p:set>
                                      <p:cBhvr>
                                        <p:cTn id="15" dur="80"/>
                                        <p:tgtEl>
                                          <p:spTgt spid="16">
                                            <p:txEl>
                                              <p:pRg st="0" end="0"/>
                                            </p:txEl>
                                          </p:spTgt>
                                        </p:tgtEl>
                                        <p:attrNameLst>
                                          <p:attrName>fill.type</p:attrName>
                                        </p:attrNameLst>
                                      </p:cBhvr>
                                      <p:to>
                                        <p:strVal val="solid"/>
                                      </p:to>
                                    </p:set>
                                  </p:childTnLst>
                                </p:cTn>
                              </p:par>
                            </p:childTnLst>
                          </p:cTn>
                        </p:par>
                        <p:par>
                          <p:cTn id="16" fill="hold" nodeType="afterGroup">
                            <p:stCondLst>
                              <p:cond delay="940"/>
                            </p:stCondLst>
                            <p:childTnLst>
                              <p:par>
                                <p:cTn id="17" presetID="27" presetClass="entr" presetSubtype="0" fill="hold" grpId="0" nodeType="afterEffect">
                                  <p:stCondLst>
                                    <p:cond delay="0"/>
                                  </p:stCondLst>
                                  <p:iterate type="lt">
                                    <p:tmPct val="50000"/>
                                  </p:iterate>
                                  <p:childTnLst>
                                    <p:set>
                                      <p:cBhvr>
                                        <p:cTn id="18" dur="1" fill="hold">
                                          <p:stCondLst>
                                            <p:cond delay="0"/>
                                          </p:stCondLst>
                                        </p:cTn>
                                        <p:tgtEl>
                                          <p:spTgt spid="17"/>
                                        </p:tgtEl>
                                        <p:attrNameLst>
                                          <p:attrName>style.visibility</p:attrName>
                                        </p:attrNameLst>
                                      </p:cBhvr>
                                      <p:to>
                                        <p:strVal val="visible"/>
                                      </p:to>
                                    </p:set>
                                    <p:anim calcmode="discrete" valueType="clr">
                                      <p:cBhvr override="childStyle">
                                        <p:cTn id="19"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7"/>
                                        </p:tgtEl>
                                        <p:attrNameLst>
                                          <p:attrName>fillcolor</p:attrName>
                                        </p:attrNameLst>
                                      </p:cBhvr>
                                      <p:tavLst>
                                        <p:tav tm="0">
                                          <p:val>
                                            <p:clrVal>
                                              <a:schemeClr val="accent2"/>
                                            </p:clrVal>
                                          </p:val>
                                        </p:tav>
                                        <p:tav tm="50000">
                                          <p:val>
                                            <p:clrVal>
                                              <a:schemeClr val="hlink"/>
                                            </p:clrVal>
                                          </p:val>
                                        </p:tav>
                                      </p:tavLst>
                                    </p:anim>
                                    <p:set>
                                      <p:cBhvr>
                                        <p:cTn id="21" dur="80"/>
                                        <p:tgtEl>
                                          <p:spTgt spid="17"/>
                                        </p:tgtEl>
                                        <p:attrNameLst>
                                          <p:attrName>fill.type</p:attrName>
                                        </p:attrNameLst>
                                      </p:cBhvr>
                                      <p:to>
                                        <p:strVal val="solid"/>
                                      </p:to>
                                    </p:set>
                                  </p:childTnLst>
                                </p:cTn>
                              </p:par>
                            </p:childTnLst>
                          </p:cTn>
                        </p:par>
                        <p:par>
                          <p:cTn id="22" fill="hold" nodeType="afterGroup">
                            <p:stCondLst>
                              <p:cond delay="1220"/>
                            </p:stCondLst>
                            <p:childTnLst>
                              <p:par>
                                <p:cTn id="23" presetID="27" presetClass="entr" presetSubtype="0" fill="hold" grpId="0" nodeType="afterEffect">
                                  <p:stCondLst>
                                    <p:cond delay="0"/>
                                  </p:stCondLst>
                                  <p:iterate type="lt">
                                    <p:tmPct val="50000"/>
                                  </p:iterate>
                                  <p:childTnLst>
                                    <p:set>
                                      <p:cBhvr>
                                        <p:cTn id="24" dur="1" fill="hold">
                                          <p:stCondLst>
                                            <p:cond delay="0"/>
                                          </p:stCondLst>
                                        </p:cTn>
                                        <p:tgtEl>
                                          <p:spTgt spid="18"/>
                                        </p:tgtEl>
                                        <p:attrNameLst>
                                          <p:attrName>style.visibility</p:attrName>
                                        </p:attrNameLst>
                                      </p:cBhvr>
                                      <p:to>
                                        <p:strVal val="visible"/>
                                      </p:to>
                                    </p:set>
                                    <p:anim calcmode="discrete" valueType="clr">
                                      <p:cBhvr override="childStyle">
                                        <p:cTn id="25" dur="80"/>
                                        <p:tgtEl>
                                          <p:spTgt spid="18"/>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18"/>
                                        </p:tgtEl>
                                        <p:attrNameLst>
                                          <p:attrName>fillcolor</p:attrName>
                                        </p:attrNameLst>
                                      </p:cBhvr>
                                      <p:tavLst>
                                        <p:tav tm="0">
                                          <p:val>
                                            <p:clrVal>
                                              <a:schemeClr val="accent2"/>
                                            </p:clrVal>
                                          </p:val>
                                        </p:tav>
                                        <p:tav tm="50000">
                                          <p:val>
                                            <p:clrVal>
                                              <a:schemeClr val="hlink"/>
                                            </p:clrVal>
                                          </p:val>
                                        </p:tav>
                                      </p:tavLst>
                                    </p:anim>
                                    <p:set>
                                      <p:cBhvr>
                                        <p:cTn id="27" dur="80"/>
                                        <p:tgtEl>
                                          <p:spTgt spid="18"/>
                                        </p:tgtEl>
                                        <p:attrNameLst>
                                          <p:attrName>fill.type</p:attrName>
                                        </p:attrNameLst>
                                      </p:cBhvr>
                                      <p:to>
                                        <p:strVal val="solid"/>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20"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edge">
                                      <p:cBhvr>
                                        <p:cTn id="32"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21"/>
                    </p:tgtEl>
                  </p:cond>
                </p:stCondLst>
                <p:endSync evt="end" delay="0">
                  <p:rtn val="all"/>
                </p:endSync>
                <p:childTnLst>
                  <p:par>
                    <p:cTn id="34" fill="hold" nodeType="clickPar">
                      <p:stCondLst>
                        <p:cond delay="0"/>
                      </p:stCondLst>
                      <p:childTnLst>
                        <p:par>
                          <p:cTn id="35" fill="hold" nodeType="withGroup">
                            <p:stCondLst>
                              <p:cond delay="0"/>
                            </p:stCondLst>
                            <p:childTnLst>
                              <p:par>
                                <p:cTn id="36" presetID="1" presetClass="mediacall" presetSubtype="0" fill="hold" nodeType="clickEffect">
                                  <p:stCondLst>
                                    <p:cond delay="0"/>
                                  </p:stCondLst>
                                  <p:childTnLst>
                                    <p:cmd type="call" cmd="playFrom(0.0)">
                                      <p:cBhvr>
                                        <p:cTn id="37" dur="69544" fill="hold"/>
                                        <p:tgtEl>
                                          <p:spTgt spid="21"/>
                                        </p:tgtEl>
                                      </p:cBhvr>
                                    </p:cmd>
                                  </p:childTnLst>
                                </p:cTn>
                              </p:par>
                            </p:childTnLst>
                          </p:cTn>
                        </p:par>
                      </p:childTnLst>
                    </p:cTn>
                  </p:par>
                </p:childTnLst>
              </p:cTn>
              <p:nextCondLst>
                <p:cond evt="onClick" delay="0">
                  <p:tgtEl>
                    <p:spTgt spid="21"/>
                  </p:tgtEl>
                </p:cond>
              </p:nextCondLst>
            </p:seq>
            <p:audio>
              <p:cMediaNode>
                <p:cTn id="38" fill="hold" display="0">
                  <p:stCondLst>
                    <p:cond delay="indefinite"/>
                  </p:stCondLst>
                  <p:endCondLst>
                    <p:cond evt="onNext" delay="0">
                      <p:tgtEl>
                        <p:sldTgt/>
                      </p:tgtEl>
                    </p:cond>
                    <p:cond evt="onPrev" delay="0">
                      <p:tgtEl>
                        <p:sldTgt/>
                      </p:tgtEl>
                    </p:cond>
                    <p:cond evt="onStopAudio" delay="0">
                      <p:tgtEl>
                        <p:sldTgt/>
                      </p:tgtEl>
                    </p:cond>
                  </p:endCondLst>
                </p:cTn>
                <p:tgtEl>
                  <p:spTgt spid="21"/>
                </p:tgtEl>
              </p:cMediaNode>
            </p:audio>
          </p:childTnLst>
        </p:cTn>
      </p:par>
    </p:tnLst>
    <p:bldLst>
      <p:bldP spid="18" grpId="0"/>
      <p:bldP spid="14" grpId="0"/>
      <p:bldP spid="15" grpId="0" animBg="1"/>
      <p:bldP spid="16" grpId="0" build="allAtOnce"/>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7"/>
          <p:cNvGrpSpPr>
            <a:grpSpLocks/>
          </p:cNvGrpSpPr>
          <p:nvPr/>
        </p:nvGrpSpPr>
        <p:grpSpPr bwMode="auto">
          <a:xfrm>
            <a:off x="3675460" y="1125141"/>
            <a:ext cx="2564606" cy="3161109"/>
            <a:chOff x="4901092" y="1500174"/>
            <a:chExt cx="3419637" cy="4214842"/>
          </a:xfrm>
        </p:grpSpPr>
        <p:pic>
          <p:nvPicPr>
            <p:cNvPr id="18535" name="Picture 330"/>
            <p:cNvPicPr>
              <a:picLocks noChangeAspect="1" noChangeArrowheads="1"/>
            </p:cNvPicPr>
            <p:nvPr/>
          </p:nvPicPr>
          <p:blipFill>
            <a:blip r:embed="rId3"/>
            <a:srcRect l="20361" t="39278" r="54736" b="30208"/>
            <a:stretch>
              <a:fillRect/>
            </a:stretch>
          </p:blipFill>
          <p:spPr bwMode="auto">
            <a:xfrm>
              <a:off x="4947035" y="1500174"/>
              <a:ext cx="3373694" cy="4144108"/>
            </a:xfrm>
            <a:prstGeom prst="rect">
              <a:avLst/>
            </a:prstGeom>
            <a:noFill/>
            <a:ln w="28575">
              <a:solidFill>
                <a:srgbClr val="0000CC"/>
              </a:solidFill>
              <a:miter lim="800000"/>
              <a:headEnd/>
              <a:tailEnd/>
            </a:ln>
          </p:spPr>
        </p:pic>
        <p:pic>
          <p:nvPicPr>
            <p:cNvPr id="18536" name="Picture 331" descr="aa hoa"/>
            <p:cNvPicPr>
              <a:picLocks noChangeAspect="1" noChangeArrowheads="1"/>
            </p:cNvPicPr>
            <p:nvPr/>
          </p:nvPicPr>
          <p:blipFill>
            <a:blip r:embed="rId4"/>
            <a:srcRect t="20689"/>
            <a:stretch>
              <a:fillRect/>
            </a:stretch>
          </p:blipFill>
          <p:spPr bwMode="auto">
            <a:xfrm>
              <a:off x="4901092" y="2036839"/>
              <a:ext cx="3343274" cy="3678177"/>
            </a:xfrm>
            <a:prstGeom prst="rect">
              <a:avLst/>
            </a:prstGeom>
            <a:noFill/>
            <a:ln w="9525">
              <a:noFill/>
              <a:miter lim="800000"/>
              <a:headEnd/>
              <a:tailEnd/>
            </a:ln>
          </p:spPr>
        </p:pic>
        <p:sp>
          <p:nvSpPr>
            <p:cNvPr id="147" name="Arc 332"/>
            <p:cNvSpPr>
              <a:spLocks/>
            </p:cNvSpPr>
            <p:nvPr/>
          </p:nvSpPr>
          <p:spPr bwMode="auto">
            <a:xfrm rot="3012920" flipH="1">
              <a:off x="5086850" y="4673596"/>
              <a:ext cx="625479" cy="606454"/>
            </a:xfrm>
            <a:custGeom>
              <a:avLst/>
              <a:gdLst>
                <a:gd name="T0" fmla="*/ 0 w 21600"/>
                <a:gd name="T1" fmla="*/ 0 h 24238"/>
                <a:gd name="T2" fmla="*/ 0 w 21600"/>
                <a:gd name="T3" fmla="*/ 0 h 24238"/>
                <a:gd name="T4" fmla="*/ 0 w 21600"/>
                <a:gd name="T5" fmla="*/ 0 h 24238"/>
                <a:gd name="T6" fmla="*/ 0 60000 65536"/>
                <a:gd name="T7" fmla="*/ 0 60000 65536"/>
                <a:gd name="T8" fmla="*/ 0 60000 65536"/>
                <a:gd name="T9" fmla="*/ 0 w 21600"/>
                <a:gd name="T10" fmla="*/ 0 h 24238"/>
                <a:gd name="T11" fmla="*/ 21600 w 21600"/>
                <a:gd name="T12" fmla="*/ 24238 h 24238"/>
              </a:gdLst>
              <a:ahLst/>
              <a:cxnLst>
                <a:cxn ang="T6">
                  <a:pos x="T0" y="T1"/>
                </a:cxn>
                <a:cxn ang="T7">
                  <a:pos x="T2" y="T3"/>
                </a:cxn>
                <a:cxn ang="T8">
                  <a:pos x="T4" y="T5"/>
                </a:cxn>
              </a:cxnLst>
              <a:rect l="T9" t="T10" r="T11" b="T12"/>
              <a:pathLst>
                <a:path w="21600" h="24238" fill="none" extrusionOk="0">
                  <a:moveTo>
                    <a:pt x="21370" y="0"/>
                  </a:moveTo>
                  <a:cubicBezTo>
                    <a:pt x="21523" y="1038"/>
                    <a:pt x="21600" y="2087"/>
                    <a:pt x="21600" y="3137"/>
                  </a:cubicBezTo>
                  <a:cubicBezTo>
                    <a:pt x="21600" y="13287"/>
                    <a:pt x="14532" y="22068"/>
                    <a:pt x="4616" y="24238"/>
                  </a:cubicBezTo>
                </a:path>
                <a:path w="21600" h="24238" stroke="0" extrusionOk="0">
                  <a:moveTo>
                    <a:pt x="21370" y="0"/>
                  </a:moveTo>
                  <a:cubicBezTo>
                    <a:pt x="21523" y="1038"/>
                    <a:pt x="21600" y="2087"/>
                    <a:pt x="21600" y="3137"/>
                  </a:cubicBezTo>
                  <a:cubicBezTo>
                    <a:pt x="21600" y="13287"/>
                    <a:pt x="14532" y="22068"/>
                    <a:pt x="4616" y="24238"/>
                  </a:cubicBezTo>
                  <a:lnTo>
                    <a:pt x="0" y="3137"/>
                  </a:lnTo>
                  <a:close/>
                </a:path>
              </a:pathLst>
            </a:custGeom>
            <a:noFill/>
            <a:ln w="38100">
              <a:solidFill>
                <a:srgbClr val="0000CC"/>
              </a:solidFill>
              <a:round/>
              <a:headEnd/>
              <a:tailEnd type="triangle" w="med" len="med"/>
            </a:ln>
          </p:spPr>
          <p:txBody>
            <a:bodyPr wrap="none"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48" name="Arc 333"/>
            <p:cNvSpPr>
              <a:spLocks/>
            </p:cNvSpPr>
            <p:nvPr/>
          </p:nvSpPr>
          <p:spPr bwMode="auto">
            <a:xfrm rot="2886845" flipH="1">
              <a:off x="6342623" y="2452666"/>
              <a:ext cx="620716" cy="754098"/>
            </a:xfrm>
            <a:custGeom>
              <a:avLst/>
              <a:gdLst>
                <a:gd name="T0" fmla="*/ 0 w 21507"/>
                <a:gd name="T1" fmla="*/ 0 h 17587"/>
                <a:gd name="T2" fmla="*/ 0 w 21507"/>
                <a:gd name="T3" fmla="*/ 0 h 17587"/>
                <a:gd name="T4" fmla="*/ 0 w 21507"/>
                <a:gd name="T5" fmla="*/ 0 h 17587"/>
                <a:gd name="T6" fmla="*/ 0 60000 65536"/>
                <a:gd name="T7" fmla="*/ 0 60000 65536"/>
                <a:gd name="T8" fmla="*/ 0 60000 65536"/>
                <a:gd name="T9" fmla="*/ 0 w 21507"/>
                <a:gd name="T10" fmla="*/ 0 h 17587"/>
                <a:gd name="T11" fmla="*/ 21507 w 21507"/>
                <a:gd name="T12" fmla="*/ 17587 h 17587"/>
              </a:gdLst>
              <a:ahLst/>
              <a:cxnLst>
                <a:cxn ang="T6">
                  <a:pos x="T0" y="T1"/>
                </a:cxn>
                <a:cxn ang="T7">
                  <a:pos x="T2" y="T3"/>
                </a:cxn>
                <a:cxn ang="T8">
                  <a:pos x="T4" y="T5"/>
                </a:cxn>
              </a:cxnLst>
              <a:rect l="T9" t="T10" r="T11" b="T12"/>
              <a:pathLst>
                <a:path w="21507" h="17587" fill="none" extrusionOk="0">
                  <a:moveTo>
                    <a:pt x="21506" y="2004"/>
                  </a:moveTo>
                  <a:cubicBezTo>
                    <a:pt x="20924" y="8254"/>
                    <a:pt x="17651" y="13942"/>
                    <a:pt x="12540" y="17586"/>
                  </a:cubicBezTo>
                </a:path>
                <a:path w="21507" h="17587" stroke="0" extrusionOk="0">
                  <a:moveTo>
                    <a:pt x="21506" y="2004"/>
                  </a:moveTo>
                  <a:cubicBezTo>
                    <a:pt x="20924" y="8254"/>
                    <a:pt x="17651" y="13942"/>
                    <a:pt x="12540" y="17586"/>
                  </a:cubicBezTo>
                  <a:lnTo>
                    <a:pt x="0" y="0"/>
                  </a:lnTo>
                  <a:close/>
                </a:path>
              </a:pathLst>
            </a:custGeom>
            <a:noFill/>
            <a:ln w="38100">
              <a:solidFill>
                <a:srgbClr val="0000CC"/>
              </a:solidFill>
              <a:round/>
              <a:headEnd type="triangle" w="med" len="med"/>
              <a:tailEnd/>
            </a:ln>
          </p:spPr>
          <p:txBody>
            <a:bodyPr wrap="none"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49" name="Arc 334"/>
            <p:cNvSpPr>
              <a:spLocks/>
            </p:cNvSpPr>
            <p:nvPr/>
          </p:nvSpPr>
          <p:spPr bwMode="auto">
            <a:xfrm rot="6471623" flipH="1">
              <a:off x="6198943" y="3545665"/>
              <a:ext cx="493717" cy="863641"/>
            </a:xfrm>
            <a:custGeom>
              <a:avLst/>
              <a:gdLst>
                <a:gd name="T0" fmla="*/ 0 w 17031"/>
                <a:gd name="T1" fmla="*/ 0 h 20119"/>
                <a:gd name="T2" fmla="*/ 0 w 17031"/>
                <a:gd name="T3" fmla="*/ 0 h 20119"/>
                <a:gd name="T4" fmla="*/ 0 w 17031"/>
                <a:gd name="T5" fmla="*/ 0 h 20119"/>
                <a:gd name="T6" fmla="*/ 0 60000 65536"/>
                <a:gd name="T7" fmla="*/ 0 60000 65536"/>
                <a:gd name="T8" fmla="*/ 0 60000 65536"/>
                <a:gd name="T9" fmla="*/ 0 w 17031"/>
                <a:gd name="T10" fmla="*/ 0 h 20119"/>
                <a:gd name="T11" fmla="*/ 17031 w 17031"/>
                <a:gd name="T12" fmla="*/ 20119 h 20119"/>
              </a:gdLst>
              <a:ahLst/>
              <a:cxnLst>
                <a:cxn ang="T6">
                  <a:pos x="T0" y="T1"/>
                </a:cxn>
                <a:cxn ang="T7">
                  <a:pos x="T2" y="T3"/>
                </a:cxn>
                <a:cxn ang="T8">
                  <a:pos x="T4" y="T5"/>
                </a:cxn>
              </a:cxnLst>
              <a:rect l="T9" t="T10" r="T11" b="T12"/>
              <a:pathLst>
                <a:path w="17031" h="20119" fill="none" extrusionOk="0">
                  <a:moveTo>
                    <a:pt x="17030" y="13285"/>
                  </a:moveTo>
                  <a:cubicBezTo>
                    <a:pt x="14643" y="16345"/>
                    <a:pt x="11475" y="18706"/>
                    <a:pt x="7860" y="20118"/>
                  </a:cubicBezTo>
                </a:path>
                <a:path w="17031" h="20119" stroke="0" extrusionOk="0">
                  <a:moveTo>
                    <a:pt x="17030" y="13285"/>
                  </a:moveTo>
                  <a:cubicBezTo>
                    <a:pt x="14643" y="16345"/>
                    <a:pt x="11475" y="18706"/>
                    <a:pt x="7860" y="20118"/>
                  </a:cubicBezTo>
                  <a:lnTo>
                    <a:pt x="0" y="0"/>
                  </a:lnTo>
                  <a:close/>
                </a:path>
              </a:pathLst>
            </a:custGeom>
            <a:noFill/>
            <a:ln w="38100">
              <a:solidFill>
                <a:srgbClr val="0000CC"/>
              </a:solidFill>
              <a:round/>
              <a:headEnd type="triangle" w="med" len="med"/>
              <a:tailEnd/>
            </a:ln>
          </p:spPr>
          <p:txBody>
            <a:bodyPr wrap="none"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50" name="Text Box 335"/>
            <p:cNvSpPr txBox="1">
              <a:spLocks noChangeArrowheads="1"/>
            </p:cNvSpPr>
            <p:nvPr/>
          </p:nvSpPr>
          <p:spPr bwMode="auto">
            <a:xfrm>
              <a:off x="5490083" y="3840167"/>
              <a:ext cx="466747" cy="533484"/>
            </a:xfrm>
            <a:prstGeom prst="rect">
              <a:avLst/>
            </a:prstGeom>
            <a:noFill/>
            <a:ln w="9525">
              <a:noFill/>
              <a:miter lim="800000"/>
              <a:headEnd/>
              <a:tailEnd/>
            </a:ln>
          </p:spPr>
          <p:txBody>
            <a:bodyPr>
              <a:spAutoFit/>
            </a:bodyPr>
            <a:lstStyle/>
            <a:p>
              <a:pPr algn="just" eaLnBrk="1" hangingPunct="1">
                <a:spcBef>
                  <a:spcPct val="50000"/>
                </a:spcBef>
                <a:defRPr/>
              </a:pPr>
              <a:r>
                <a:rPr lang="en-US" sz="2000" b="1" dirty="0">
                  <a:solidFill>
                    <a:srgbClr val="3333FF"/>
                  </a:solidFill>
                  <a:effectLst>
                    <a:outerShdw blurRad="38100" dist="38100" dir="2700000" algn="tl">
                      <a:srgbClr val="000000">
                        <a:alpha val="43137"/>
                      </a:srgbClr>
                    </a:outerShdw>
                  </a:effectLst>
                </a:rPr>
                <a:t>1</a:t>
              </a:r>
            </a:p>
          </p:txBody>
        </p:sp>
        <p:sp>
          <p:nvSpPr>
            <p:cNvPr id="151" name="Line 336"/>
            <p:cNvSpPr>
              <a:spLocks noChangeShapeType="1"/>
            </p:cNvSpPr>
            <p:nvPr/>
          </p:nvSpPr>
          <p:spPr bwMode="auto">
            <a:xfrm flipH="1">
              <a:off x="7426924" y="2359017"/>
              <a:ext cx="28576" cy="547692"/>
            </a:xfrm>
            <a:prstGeom prst="line">
              <a:avLst/>
            </a:prstGeom>
            <a:noFill/>
            <a:ln w="28575">
              <a:solidFill>
                <a:srgbClr val="0000CC"/>
              </a:solidFill>
              <a:round/>
              <a:headEnd/>
              <a:tailEnd type="triangle" w="med" len="med"/>
            </a:ln>
          </p:spPr>
          <p:txBody>
            <a:bodyP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52" name="Text Box 337"/>
            <p:cNvSpPr txBox="1">
              <a:spLocks noChangeArrowheads="1"/>
            </p:cNvSpPr>
            <p:nvPr/>
          </p:nvSpPr>
          <p:spPr bwMode="auto">
            <a:xfrm>
              <a:off x="7193551" y="1590663"/>
              <a:ext cx="466747" cy="533484"/>
            </a:xfrm>
            <a:prstGeom prst="rect">
              <a:avLst/>
            </a:prstGeom>
            <a:noFill/>
            <a:ln w="9525">
              <a:noFill/>
              <a:miter lim="800000"/>
              <a:headEnd/>
              <a:tailEnd/>
            </a:ln>
          </p:spPr>
          <p:txBody>
            <a:bodyPr>
              <a:spAutoFit/>
            </a:bodyPr>
            <a:lstStyle/>
            <a:p>
              <a:pPr algn="just" eaLnBrk="1" hangingPunct="1">
                <a:spcBef>
                  <a:spcPct val="50000"/>
                </a:spcBef>
                <a:defRPr/>
              </a:pPr>
              <a:r>
                <a:rPr lang="en-US" sz="2000" b="1" dirty="0">
                  <a:solidFill>
                    <a:srgbClr val="3333FF"/>
                  </a:solidFill>
                  <a:effectLst>
                    <a:outerShdw blurRad="38100" dist="38100" dir="2700000" algn="tl">
                      <a:srgbClr val="000000">
                        <a:alpha val="43137"/>
                      </a:srgbClr>
                    </a:outerShdw>
                  </a:effectLst>
                </a:rPr>
                <a:t>2</a:t>
              </a:r>
            </a:p>
          </p:txBody>
        </p:sp>
        <p:sp>
          <p:nvSpPr>
            <p:cNvPr id="153" name="Text Box 338"/>
            <p:cNvSpPr txBox="1">
              <a:spLocks noChangeArrowheads="1"/>
            </p:cNvSpPr>
            <p:nvPr/>
          </p:nvSpPr>
          <p:spPr bwMode="auto">
            <a:xfrm>
              <a:off x="5650428" y="3309938"/>
              <a:ext cx="466747" cy="533484"/>
            </a:xfrm>
            <a:prstGeom prst="rect">
              <a:avLst/>
            </a:prstGeom>
            <a:noFill/>
            <a:ln w="9525">
              <a:noFill/>
              <a:miter lim="800000"/>
              <a:headEnd/>
              <a:tailEnd/>
            </a:ln>
          </p:spPr>
          <p:txBody>
            <a:bodyPr>
              <a:spAutoFit/>
            </a:bodyPr>
            <a:lstStyle/>
            <a:p>
              <a:pPr algn="just" eaLnBrk="1" hangingPunct="1">
                <a:spcBef>
                  <a:spcPct val="50000"/>
                </a:spcBef>
                <a:defRPr/>
              </a:pPr>
              <a:r>
                <a:rPr lang="en-US" sz="2000" b="1" dirty="0">
                  <a:solidFill>
                    <a:srgbClr val="3333FF"/>
                  </a:solidFill>
                  <a:effectLst>
                    <a:outerShdw blurRad="38100" dist="38100" dir="2700000" algn="tl">
                      <a:srgbClr val="000000">
                        <a:alpha val="43137"/>
                      </a:srgbClr>
                    </a:outerShdw>
                  </a:effectLst>
                </a:rPr>
                <a:t>3</a:t>
              </a:r>
            </a:p>
          </p:txBody>
        </p:sp>
      </p:grpSp>
      <p:sp>
        <p:nvSpPr>
          <p:cNvPr id="232" name="Rectangle 419"/>
          <p:cNvSpPr>
            <a:spLocks noChangeArrowheads="1"/>
          </p:cNvSpPr>
          <p:nvPr/>
        </p:nvSpPr>
        <p:spPr bwMode="auto">
          <a:xfrm rot="9608893">
            <a:off x="4554142" y="2972991"/>
            <a:ext cx="105965" cy="79772"/>
          </a:xfrm>
          <a:prstGeom prst="rect">
            <a:avLst/>
          </a:prstGeom>
          <a:solidFill>
            <a:srgbClr val="D60093"/>
          </a:solidFill>
          <a:ln w="28575">
            <a:solidFill>
              <a:srgbClr val="D60093"/>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0" name="Text Box 11"/>
          <p:cNvSpPr txBox="1">
            <a:spLocks noChangeArrowheads="1"/>
          </p:cNvSpPr>
          <p:nvPr/>
        </p:nvSpPr>
        <p:spPr bwMode="auto">
          <a:xfrm>
            <a:off x="1017985" y="2957514"/>
            <a:ext cx="1200150" cy="335169"/>
          </a:xfrm>
          <a:prstGeom prst="rect">
            <a:avLst/>
          </a:prstGeom>
          <a:noFill/>
          <a:ln w="9525">
            <a:noFill/>
            <a:miter lim="800000"/>
            <a:headEnd/>
            <a:tailEnd/>
          </a:ln>
          <a:effectLst/>
        </p:spPr>
        <p:txBody>
          <a:bodyPr lIns="57607" tIns="28804" rIns="57607" bIns="28804">
            <a:spAutoFit/>
          </a:bodyPr>
          <a:lstStyle/>
          <a:p>
            <a:pPr algn="just" eaLnBrk="1" hangingPunct="1">
              <a:spcBef>
                <a:spcPct val="50000"/>
              </a:spcBef>
              <a:defRPr/>
            </a:pPr>
            <a:r>
              <a:rPr lang="en-US" sz="1800" b="1" dirty="0">
                <a:solidFill>
                  <a:srgbClr val="0000FF"/>
                </a:solidFill>
                <a:effectLst>
                  <a:outerShdw blurRad="38100" dist="38100" dir="2700000" algn="tl">
                    <a:srgbClr val="000000">
                      <a:alpha val="43137"/>
                    </a:srgbClr>
                  </a:outerShdw>
                </a:effectLst>
                <a:latin typeface="Times New Roman" pitchFamily="18" charset="0"/>
              </a:rPr>
              <a:t>b) 4 </a:t>
            </a:r>
            <a:r>
              <a:rPr lang="en-US" sz="1800" b="1" dirty="0" err="1">
                <a:solidFill>
                  <a:srgbClr val="0000FF"/>
                </a:solidFill>
                <a:effectLst>
                  <a:outerShdw blurRad="38100" dist="38100" dir="2700000" algn="tl">
                    <a:srgbClr val="000000">
                      <a:alpha val="43137"/>
                    </a:srgbClr>
                  </a:outerShdw>
                </a:effectLst>
                <a:latin typeface=".VnArial" pitchFamily="34" charset="0"/>
              </a:rPr>
              <a:t>nÐt</a:t>
            </a:r>
            <a:endParaRPr lang="en-US" sz="1800" b="1" dirty="0">
              <a:solidFill>
                <a:srgbClr val="0000FF"/>
              </a:solidFill>
              <a:effectLst>
                <a:outerShdw blurRad="38100" dist="38100" dir="2700000" algn="tl">
                  <a:srgbClr val="000000">
                    <a:alpha val="43137"/>
                  </a:srgbClr>
                </a:outerShdw>
              </a:effectLst>
              <a:latin typeface=".VnArial" pitchFamily="34" charset="0"/>
            </a:endParaRPr>
          </a:p>
        </p:txBody>
      </p:sp>
      <p:sp>
        <p:nvSpPr>
          <p:cNvPr id="5" name="Text Box 9"/>
          <p:cNvSpPr txBox="1">
            <a:spLocks noChangeArrowheads="1"/>
          </p:cNvSpPr>
          <p:nvPr/>
        </p:nvSpPr>
        <p:spPr bwMode="auto">
          <a:xfrm>
            <a:off x="732235" y="857251"/>
            <a:ext cx="2343150" cy="335169"/>
          </a:xfrm>
          <a:prstGeom prst="rect">
            <a:avLst/>
          </a:prstGeom>
          <a:noFill/>
          <a:ln w="9525">
            <a:noFill/>
            <a:miter lim="800000"/>
            <a:headEnd/>
            <a:tailEnd/>
          </a:ln>
          <a:effectLst/>
        </p:spPr>
        <p:txBody>
          <a:bodyPr lIns="57607" tIns="28804" rIns="57607" bIns="28804">
            <a:spAutoFit/>
          </a:bodyPr>
          <a:lstStyle/>
          <a:p>
            <a:pPr algn="just" eaLnBrk="1" hangingPunct="1">
              <a:spcBef>
                <a:spcPct val="50000"/>
              </a:spcBef>
              <a:defRPr/>
            </a:pPr>
            <a:r>
              <a:rPr lang="en-US" sz="1800" b="1" i="1" u="sng" dirty="0" err="1">
                <a:solidFill>
                  <a:srgbClr val="0000FF"/>
                </a:solidFill>
                <a:effectLst>
                  <a:outerShdw blurRad="38100" dist="38100" dir="2700000" algn="tl">
                    <a:srgbClr val="000000">
                      <a:alpha val="43137"/>
                    </a:srgbClr>
                  </a:outerShdw>
                </a:effectLst>
                <a:latin typeface="Times New Roman" pitchFamily="18" charset="0"/>
              </a:rPr>
              <a:t>Chọn</a:t>
            </a:r>
            <a:r>
              <a:rPr lang="en-US" sz="1800" b="1" i="1" u="sng" dirty="0">
                <a:solidFill>
                  <a:srgbClr val="0000FF"/>
                </a:solidFill>
                <a:effectLst>
                  <a:outerShdw blurRad="38100" dist="38100" dir="2700000" algn="tl">
                    <a:srgbClr val="000000">
                      <a:alpha val="43137"/>
                    </a:srgbClr>
                  </a:outerShdw>
                </a:effectLst>
                <a:latin typeface="Times New Roman" pitchFamily="18" charset="0"/>
              </a:rPr>
              <a:t> ý </a:t>
            </a:r>
            <a:r>
              <a:rPr lang="en-US" sz="1800" b="1" i="1" u="sng" dirty="0" err="1">
                <a:solidFill>
                  <a:srgbClr val="0000FF"/>
                </a:solidFill>
                <a:effectLst>
                  <a:outerShdw blurRad="38100" dist="38100" dir="2700000" algn="tl">
                    <a:srgbClr val="000000">
                      <a:alpha val="43137"/>
                    </a:srgbClr>
                  </a:outerShdw>
                </a:effectLst>
                <a:latin typeface="Times New Roman" pitchFamily="18" charset="0"/>
              </a:rPr>
              <a:t>đúng</a:t>
            </a:r>
            <a:r>
              <a:rPr lang="en-US" sz="1800" b="1" i="1" u="sng" dirty="0">
                <a:solidFill>
                  <a:srgbClr val="0000FF"/>
                </a:solidFill>
                <a:effectLst>
                  <a:outerShdw blurRad="38100" dist="38100" dir="2700000" algn="tl">
                    <a:srgbClr val="000000">
                      <a:alpha val="43137"/>
                    </a:srgbClr>
                  </a:outerShdw>
                </a:effectLst>
                <a:latin typeface="Times New Roman" pitchFamily="18" charset="0"/>
              </a:rPr>
              <a:t> </a:t>
            </a:r>
            <a:r>
              <a:rPr lang="en-US" sz="1800" b="1" i="1" u="sng" dirty="0" err="1">
                <a:solidFill>
                  <a:srgbClr val="0000FF"/>
                </a:solidFill>
                <a:effectLst>
                  <a:outerShdw blurRad="38100" dist="38100" dir="2700000" algn="tl">
                    <a:srgbClr val="000000">
                      <a:alpha val="43137"/>
                    </a:srgbClr>
                  </a:outerShdw>
                </a:effectLst>
                <a:latin typeface="Times New Roman" pitchFamily="18" charset="0"/>
              </a:rPr>
              <a:t>nhất</a:t>
            </a:r>
            <a:r>
              <a:rPr lang="en-US" sz="1800" b="1" i="1" u="sng" dirty="0">
                <a:solidFill>
                  <a:srgbClr val="0000FF"/>
                </a:solidFill>
                <a:effectLst>
                  <a:outerShdw blurRad="38100" dist="38100" dir="2700000" algn="tl">
                    <a:srgbClr val="000000">
                      <a:alpha val="43137"/>
                    </a:srgbClr>
                  </a:outerShdw>
                </a:effectLst>
                <a:latin typeface="Times New Roman" pitchFamily="18" charset="0"/>
              </a:rPr>
              <a:t>:</a:t>
            </a:r>
          </a:p>
        </p:txBody>
      </p:sp>
      <p:pic>
        <p:nvPicPr>
          <p:cNvPr id="18438" name="Picture 10" descr="hoa0001"/>
          <p:cNvPicPr>
            <a:picLocks noChangeAspect="1" noChangeArrowheads="1"/>
          </p:cNvPicPr>
          <p:nvPr/>
        </p:nvPicPr>
        <p:blipFill>
          <a:blip r:embed="rId5"/>
          <a:srcRect l="24504" r="25812" b="55757"/>
          <a:stretch>
            <a:fillRect/>
          </a:stretch>
        </p:blipFill>
        <p:spPr bwMode="auto">
          <a:xfrm rot="9199349">
            <a:off x="585787" y="3914775"/>
            <a:ext cx="614363" cy="596504"/>
          </a:xfrm>
          <a:prstGeom prst="rect">
            <a:avLst/>
          </a:prstGeom>
          <a:noFill/>
          <a:ln w="9525">
            <a:noFill/>
            <a:miter lim="800000"/>
            <a:headEnd/>
            <a:tailEnd/>
          </a:ln>
        </p:spPr>
      </p:pic>
      <p:pic>
        <p:nvPicPr>
          <p:cNvPr id="18439" name="Picture 11" descr="hoa0001"/>
          <p:cNvPicPr>
            <a:picLocks noChangeAspect="1" noChangeArrowheads="1"/>
          </p:cNvPicPr>
          <p:nvPr/>
        </p:nvPicPr>
        <p:blipFill>
          <a:blip r:embed="rId6"/>
          <a:srcRect l="55197" t="42612" b="10580"/>
          <a:stretch>
            <a:fillRect/>
          </a:stretch>
        </p:blipFill>
        <p:spPr bwMode="auto">
          <a:xfrm rot="8527350">
            <a:off x="1407319" y="3915966"/>
            <a:ext cx="584597" cy="632222"/>
          </a:xfrm>
          <a:prstGeom prst="rect">
            <a:avLst/>
          </a:prstGeom>
          <a:noFill/>
          <a:ln w="9525">
            <a:noFill/>
            <a:miter lim="800000"/>
            <a:headEnd/>
            <a:tailEnd/>
          </a:ln>
        </p:spPr>
      </p:pic>
      <p:pic>
        <p:nvPicPr>
          <p:cNvPr id="18440" name="Picture 12" descr="hoa0001"/>
          <p:cNvPicPr>
            <a:picLocks noChangeAspect="1" noChangeArrowheads="1"/>
          </p:cNvPicPr>
          <p:nvPr/>
        </p:nvPicPr>
        <p:blipFill>
          <a:blip r:embed="rId7"/>
          <a:srcRect l="-3510" t="58333" r="52632"/>
          <a:stretch>
            <a:fillRect/>
          </a:stretch>
        </p:blipFill>
        <p:spPr bwMode="auto">
          <a:xfrm rot="-6827561">
            <a:off x="2132410" y="3907631"/>
            <a:ext cx="641747" cy="634604"/>
          </a:xfrm>
          <a:prstGeom prst="rect">
            <a:avLst/>
          </a:prstGeom>
          <a:noFill/>
          <a:ln w="9525">
            <a:noFill/>
            <a:miter lim="800000"/>
            <a:headEnd/>
            <a:tailEnd/>
          </a:ln>
        </p:spPr>
      </p:pic>
      <p:sp>
        <p:nvSpPr>
          <p:cNvPr id="12" name="Text Box 8"/>
          <p:cNvSpPr txBox="1">
            <a:spLocks noChangeArrowheads="1"/>
          </p:cNvSpPr>
          <p:nvPr/>
        </p:nvSpPr>
        <p:spPr bwMode="auto">
          <a:xfrm>
            <a:off x="274468" y="1881476"/>
            <a:ext cx="3886200" cy="226230"/>
          </a:xfrm>
          <a:prstGeom prst="rect">
            <a:avLst/>
          </a:prstGeom>
          <a:noFill/>
          <a:ln w="9525">
            <a:noFill/>
            <a:miter lim="800000"/>
            <a:headEnd/>
            <a:tailEnd/>
          </a:ln>
          <a:effectLst/>
        </p:spPr>
        <p:txBody>
          <a:bodyPr lIns="57607" tIns="28804" rIns="57607" bIns="28804">
            <a:spAutoFit/>
          </a:bodyPr>
          <a:lstStyle/>
          <a:p>
            <a:pPr algn="just" eaLnBrk="1" hangingPunct="1">
              <a:lnSpc>
                <a:spcPct val="55000"/>
              </a:lnSpc>
              <a:spcBef>
                <a:spcPct val="50000"/>
              </a:spcBef>
              <a:defRPr/>
            </a:pPr>
            <a:r>
              <a:rPr lang="en-US" sz="1800" b="1" dirty="0">
                <a:solidFill>
                  <a:srgbClr val="0000FF"/>
                </a:solidFill>
                <a:effectLst>
                  <a:outerShdw blurRad="38100" dist="38100" dir="2700000" algn="tl">
                    <a:srgbClr val="000000">
                      <a:alpha val="43137"/>
                    </a:srgbClr>
                  </a:outerShdw>
                </a:effectLst>
                <a:latin typeface="Times New Roman" pitchFamily="18" charset="0"/>
              </a:rPr>
              <a:t>  </a:t>
            </a:r>
            <a:r>
              <a:rPr lang="en-US" sz="1800" b="1" dirty="0" smtClean="0">
                <a:solidFill>
                  <a:srgbClr val="0000FF"/>
                </a:solidFill>
                <a:effectLst>
                  <a:outerShdw blurRad="38100" dist="38100" dir="2700000" algn="tl">
                    <a:srgbClr val="000000">
                      <a:alpha val="43137"/>
                    </a:srgbClr>
                  </a:outerShdw>
                </a:effectLst>
                <a:latin typeface="Times New Roman" pitchFamily="18" charset="0"/>
              </a:rPr>
              <a:t>*Con </a:t>
            </a:r>
            <a:r>
              <a:rPr lang="en-US" sz="1800" b="1" dirty="0" err="1" smtClean="0">
                <a:solidFill>
                  <a:srgbClr val="0000FF"/>
                </a:solidFill>
                <a:effectLst>
                  <a:outerShdw blurRad="38100" dist="38100" dir="2700000" algn="tl">
                    <a:srgbClr val="000000">
                      <a:alpha val="43137"/>
                    </a:srgbClr>
                  </a:outerShdw>
                </a:effectLst>
                <a:latin typeface="Times New Roman" pitchFamily="18" charset="0"/>
              </a:rPr>
              <a:t>chữ</a:t>
            </a:r>
            <a:r>
              <a:rPr lang="en-US" sz="1800" b="1" dirty="0" smtClean="0">
                <a:solidFill>
                  <a:srgbClr val="0000FF"/>
                </a:solidFill>
                <a:effectLst>
                  <a:outerShdw blurRad="38100" dist="38100" dir="2700000" algn="tl">
                    <a:srgbClr val="000000">
                      <a:alpha val="43137"/>
                    </a:srgbClr>
                  </a:outerShdw>
                </a:effectLst>
                <a:latin typeface="Times New Roman" pitchFamily="18" charset="0"/>
              </a:rPr>
              <a:t> </a:t>
            </a:r>
            <a:r>
              <a:rPr lang="en-US" sz="1800" b="1" dirty="0" err="1" smtClean="0">
                <a:solidFill>
                  <a:srgbClr val="0000FF"/>
                </a:solidFill>
                <a:effectLst>
                  <a:outerShdw blurRad="38100" dist="38100" dir="2700000" algn="tl">
                    <a:srgbClr val="000000">
                      <a:alpha val="43137"/>
                    </a:srgbClr>
                  </a:outerShdw>
                </a:effectLst>
                <a:latin typeface="Times New Roman" pitchFamily="18" charset="0"/>
              </a:rPr>
              <a:t>hoa</a:t>
            </a:r>
            <a:r>
              <a:rPr lang="en-US" sz="1800" b="1" dirty="0" smtClean="0">
                <a:solidFill>
                  <a:srgbClr val="0000FF"/>
                </a:solidFill>
                <a:effectLst>
                  <a:outerShdw blurRad="38100" dist="38100" dir="2700000" algn="tl">
                    <a:srgbClr val="000000">
                      <a:alpha val="43137"/>
                    </a:srgbClr>
                  </a:outerShdw>
                </a:effectLst>
                <a:latin typeface="Times New Roman" pitchFamily="18" charset="0"/>
              </a:rPr>
              <a:t> A </a:t>
            </a:r>
            <a:r>
              <a:rPr lang="en-US" sz="1800" b="1" dirty="0" err="1" smtClean="0">
                <a:solidFill>
                  <a:srgbClr val="0000FF"/>
                </a:solidFill>
                <a:effectLst>
                  <a:outerShdw blurRad="38100" dist="38100" dir="2700000" algn="tl">
                    <a:srgbClr val="000000">
                      <a:alpha val="43137"/>
                    </a:srgbClr>
                  </a:outerShdw>
                </a:effectLst>
                <a:latin typeface="Times New Roman" pitchFamily="18" charset="0"/>
              </a:rPr>
              <a:t>gồm</a:t>
            </a:r>
            <a:r>
              <a:rPr lang="en-US" sz="1800" b="1" dirty="0" smtClean="0">
                <a:solidFill>
                  <a:srgbClr val="0000FF"/>
                </a:solidFill>
                <a:effectLst>
                  <a:outerShdw blurRad="38100" dist="38100" dir="2700000" algn="tl">
                    <a:srgbClr val="000000">
                      <a:alpha val="43137"/>
                    </a:srgbClr>
                  </a:outerShdw>
                </a:effectLst>
                <a:latin typeface="Times New Roman" pitchFamily="18" charset="0"/>
              </a:rPr>
              <a:t> </a:t>
            </a:r>
            <a:r>
              <a:rPr lang="en-US" sz="1800" b="1" dirty="0" err="1" smtClean="0">
                <a:solidFill>
                  <a:srgbClr val="0000FF"/>
                </a:solidFill>
                <a:effectLst>
                  <a:outerShdw blurRad="38100" dist="38100" dir="2700000" algn="tl">
                    <a:srgbClr val="000000">
                      <a:alpha val="43137"/>
                    </a:srgbClr>
                  </a:outerShdw>
                </a:effectLst>
                <a:latin typeface="Times New Roman" pitchFamily="18" charset="0"/>
              </a:rPr>
              <a:t>mấy</a:t>
            </a:r>
            <a:r>
              <a:rPr lang="en-US" sz="1800" b="1" dirty="0" smtClean="0">
                <a:solidFill>
                  <a:srgbClr val="0000FF"/>
                </a:solidFill>
                <a:effectLst>
                  <a:outerShdw blurRad="38100" dist="38100" dir="2700000" algn="tl">
                    <a:srgbClr val="000000">
                      <a:alpha val="43137"/>
                    </a:srgbClr>
                  </a:outerShdw>
                </a:effectLst>
                <a:latin typeface="Times New Roman" pitchFamily="18" charset="0"/>
              </a:rPr>
              <a:t> </a:t>
            </a:r>
            <a:r>
              <a:rPr lang="en-US" sz="1800" b="1" dirty="0" err="1" smtClean="0">
                <a:solidFill>
                  <a:srgbClr val="0000FF"/>
                </a:solidFill>
                <a:effectLst>
                  <a:outerShdw blurRad="38100" dist="38100" dir="2700000" algn="tl">
                    <a:srgbClr val="000000">
                      <a:alpha val="43137"/>
                    </a:srgbClr>
                  </a:outerShdw>
                </a:effectLst>
                <a:latin typeface="Times New Roman" pitchFamily="18" charset="0"/>
              </a:rPr>
              <a:t>nét</a:t>
            </a:r>
            <a:r>
              <a:rPr lang="en-US" sz="1800" b="1" dirty="0" smtClean="0">
                <a:solidFill>
                  <a:srgbClr val="0000FF"/>
                </a:solidFill>
                <a:effectLst>
                  <a:outerShdw blurRad="38100" dist="38100" dir="2700000" algn="tl">
                    <a:srgbClr val="000000">
                      <a:alpha val="43137"/>
                    </a:srgbClr>
                  </a:outerShdw>
                </a:effectLst>
                <a:latin typeface="Times New Roman" pitchFamily="18" charset="0"/>
              </a:rPr>
              <a:t>?</a:t>
            </a:r>
            <a:endParaRPr lang="en-US" sz="1800" b="1" dirty="0">
              <a:solidFill>
                <a:srgbClr val="0000FF"/>
              </a:solidFill>
              <a:effectLst>
                <a:outerShdw blurRad="38100" dist="38100" dir="2700000" algn="tl">
                  <a:srgbClr val="000000">
                    <a:alpha val="43137"/>
                  </a:srgbClr>
                </a:outerShdw>
              </a:effectLst>
              <a:latin typeface="+mn-lt"/>
              <a:cs typeface="Times New Roman" pitchFamily="18" charset="0"/>
            </a:endParaRPr>
          </a:p>
        </p:txBody>
      </p:sp>
      <p:sp>
        <p:nvSpPr>
          <p:cNvPr id="13" name="Oval 9"/>
          <p:cNvSpPr>
            <a:spLocks noChangeArrowheads="1"/>
          </p:cNvSpPr>
          <p:nvPr/>
        </p:nvSpPr>
        <p:spPr bwMode="auto">
          <a:xfrm>
            <a:off x="928831" y="2571750"/>
            <a:ext cx="342900" cy="342900"/>
          </a:xfrm>
          <a:prstGeom prst="ellipse">
            <a:avLst/>
          </a:prstGeom>
          <a:solidFill>
            <a:srgbClr val="FF0000"/>
          </a:solidFill>
          <a:ln w="9525">
            <a:solidFill>
              <a:srgbClr val="FF99FF"/>
            </a:solidFill>
            <a:round/>
            <a:headEnd/>
            <a:tailEnd/>
          </a:ln>
          <a:effectLst/>
        </p:spPr>
        <p:txBody>
          <a:bodyPr wrap="none" lIns="57607" tIns="28804" rIns="57607" bIns="28804" anchor="ctr"/>
          <a:lstStyle/>
          <a:p>
            <a:pPr algn="ctr" eaLnBrk="1" hangingPunct="1">
              <a:spcBef>
                <a:spcPct val="20000"/>
              </a:spcBef>
              <a:defRPr/>
            </a:pPr>
            <a:endParaRPr lang="en-US" sz="1500" b="1" dirty="0">
              <a:solidFill>
                <a:schemeClr val="accent2"/>
              </a:solidFill>
              <a:effectLst>
                <a:outerShdw blurRad="38100" dist="38100" dir="2700000" algn="tl">
                  <a:srgbClr val="000000">
                    <a:alpha val="43137"/>
                  </a:srgbClr>
                </a:outerShdw>
              </a:effectLst>
              <a:latin typeface="Times New Roman" pitchFamily="18" charset="0"/>
            </a:endParaRPr>
          </a:p>
        </p:txBody>
      </p:sp>
      <p:sp>
        <p:nvSpPr>
          <p:cNvPr id="19" name="Text Box 10"/>
          <p:cNvSpPr txBox="1">
            <a:spLocks noChangeArrowheads="1"/>
          </p:cNvSpPr>
          <p:nvPr/>
        </p:nvSpPr>
        <p:spPr bwMode="auto">
          <a:xfrm>
            <a:off x="1017985" y="2500314"/>
            <a:ext cx="1200150" cy="335169"/>
          </a:xfrm>
          <a:prstGeom prst="rect">
            <a:avLst/>
          </a:prstGeom>
          <a:noFill/>
          <a:ln w="9525">
            <a:noFill/>
            <a:miter lim="800000"/>
            <a:headEnd/>
            <a:tailEnd/>
          </a:ln>
          <a:effectLst/>
        </p:spPr>
        <p:txBody>
          <a:bodyPr lIns="57607" tIns="28804" rIns="57607" bIns="28804">
            <a:spAutoFit/>
          </a:bodyPr>
          <a:lstStyle/>
          <a:p>
            <a:pPr algn="just" eaLnBrk="1" hangingPunct="1">
              <a:spcBef>
                <a:spcPct val="50000"/>
              </a:spcBef>
              <a:defRPr/>
            </a:pPr>
            <a:r>
              <a:rPr lang="en-US" sz="1800" b="1" dirty="0">
                <a:solidFill>
                  <a:srgbClr val="0000FF"/>
                </a:solidFill>
                <a:effectLst>
                  <a:outerShdw blurRad="38100" dist="38100" dir="2700000" algn="tl">
                    <a:srgbClr val="000000">
                      <a:alpha val="43137"/>
                    </a:srgbClr>
                  </a:outerShdw>
                </a:effectLst>
                <a:latin typeface="Times New Roman" pitchFamily="18" charset="0"/>
              </a:rPr>
              <a:t>a) 3 </a:t>
            </a:r>
            <a:r>
              <a:rPr lang="en-US" sz="1800" b="1" dirty="0" err="1">
                <a:solidFill>
                  <a:srgbClr val="0000FF"/>
                </a:solidFill>
                <a:effectLst>
                  <a:outerShdw blurRad="38100" dist="38100" dir="2700000" algn="tl">
                    <a:srgbClr val="000000">
                      <a:alpha val="43137"/>
                    </a:srgbClr>
                  </a:outerShdw>
                </a:effectLst>
                <a:latin typeface=".VnArial" pitchFamily="34" charset="0"/>
              </a:rPr>
              <a:t>nÐt</a:t>
            </a:r>
            <a:endParaRPr lang="en-US" sz="1800" b="1" dirty="0">
              <a:solidFill>
                <a:srgbClr val="0000FF"/>
              </a:solidFill>
              <a:effectLst>
                <a:outerShdw blurRad="38100" dist="38100" dir="2700000" algn="tl">
                  <a:srgbClr val="000000">
                    <a:alpha val="43137"/>
                  </a:srgbClr>
                </a:outerShdw>
              </a:effectLst>
              <a:latin typeface=".VnArial" pitchFamily="34" charset="0"/>
            </a:endParaRPr>
          </a:p>
        </p:txBody>
      </p:sp>
      <p:sp>
        <p:nvSpPr>
          <p:cNvPr id="21" name="Text Box 12"/>
          <p:cNvSpPr txBox="1">
            <a:spLocks noChangeArrowheads="1"/>
          </p:cNvSpPr>
          <p:nvPr/>
        </p:nvSpPr>
        <p:spPr bwMode="auto">
          <a:xfrm>
            <a:off x="1046560" y="3414714"/>
            <a:ext cx="1028700" cy="335169"/>
          </a:xfrm>
          <a:prstGeom prst="rect">
            <a:avLst/>
          </a:prstGeom>
          <a:noFill/>
          <a:ln w="9525">
            <a:noFill/>
            <a:miter lim="800000"/>
            <a:headEnd/>
            <a:tailEnd/>
          </a:ln>
          <a:effectLst/>
        </p:spPr>
        <p:txBody>
          <a:bodyPr lIns="57607" tIns="28804" rIns="57607" bIns="28804">
            <a:spAutoFit/>
          </a:bodyPr>
          <a:lstStyle/>
          <a:p>
            <a:pPr algn="just" eaLnBrk="1" hangingPunct="1">
              <a:spcBef>
                <a:spcPct val="50000"/>
              </a:spcBef>
              <a:defRPr/>
            </a:pPr>
            <a:r>
              <a:rPr lang="en-US" sz="1800" b="1" dirty="0">
                <a:solidFill>
                  <a:srgbClr val="0000FF"/>
                </a:solidFill>
                <a:effectLst>
                  <a:outerShdw blurRad="38100" dist="38100" dir="2700000" algn="tl">
                    <a:srgbClr val="000000">
                      <a:alpha val="43137"/>
                    </a:srgbClr>
                  </a:outerShdw>
                </a:effectLst>
                <a:latin typeface="Times New Roman" pitchFamily="18" charset="0"/>
              </a:rPr>
              <a:t>c) 5 </a:t>
            </a:r>
            <a:r>
              <a:rPr lang="en-US" sz="1800" b="1" dirty="0" err="1">
                <a:solidFill>
                  <a:srgbClr val="0000FF"/>
                </a:solidFill>
                <a:effectLst>
                  <a:outerShdw blurRad="38100" dist="38100" dir="2700000" algn="tl">
                    <a:srgbClr val="000000">
                      <a:alpha val="43137"/>
                    </a:srgbClr>
                  </a:outerShdw>
                </a:effectLst>
                <a:latin typeface=".VnArial" pitchFamily="34" charset="0"/>
              </a:rPr>
              <a:t>nÐt</a:t>
            </a:r>
            <a:endParaRPr lang="en-US" sz="1800" b="1" dirty="0">
              <a:solidFill>
                <a:srgbClr val="0000FF"/>
              </a:solidFill>
              <a:effectLst>
                <a:outerShdw blurRad="38100" dist="38100" dir="2700000" algn="tl">
                  <a:srgbClr val="000000">
                    <a:alpha val="43137"/>
                  </a:srgbClr>
                </a:outerShdw>
              </a:effectLst>
              <a:latin typeface=".VnArial" pitchFamily="34" charset="0"/>
            </a:endParaRPr>
          </a:p>
        </p:txBody>
      </p:sp>
      <p:sp>
        <p:nvSpPr>
          <p:cNvPr id="154" name="Rectangle 363"/>
          <p:cNvSpPr>
            <a:spLocks noChangeArrowheads="1"/>
          </p:cNvSpPr>
          <p:nvPr/>
        </p:nvSpPr>
        <p:spPr bwMode="auto">
          <a:xfrm>
            <a:off x="4085035" y="3203973"/>
            <a:ext cx="61913" cy="8215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55" name="Rectangle 364"/>
          <p:cNvSpPr>
            <a:spLocks noChangeArrowheads="1"/>
          </p:cNvSpPr>
          <p:nvPr/>
        </p:nvSpPr>
        <p:spPr bwMode="auto">
          <a:xfrm rot="21104433">
            <a:off x="4044554" y="3212306"/>
            <a:ext cx="59531"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56" name="Rectangle 365"/>
          <p:cNvSpPr>
            <a:spLocks noChangeArrowheads="1"/>
          </p:cNvSpPr>
          <p:nvPr/>
        </p:nvSpPr>
        <p:spPr bwMode="auto">
          <a:xfrm rot="20239631">
            <a:off x="3986213" y="3234930"/>
            <a:ext cx="61913" cy="8215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57" name="Rectangle 366"/>
          <p:cNvSpPr>
            <a:spLocks noChangeArrowheads="1"/>
          </p:cNvSpPr>
          <p:nvPr/>
        </p:nvSpPr>
        <p:spPr bwMode="auto">
          <a:xfrm rot="20239631">
            <a:off x="3943351" y="3258742"/>
            <a:ext cx="59531" cy="8215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58" name="Rectangle 367"/>
          <p:cNvSpPr>
            <a:spLocks noChangeArrowheads="1"/>
          </p:cNvSpPr>
          <p:nvPr/>
        </p:nvSpPr>
        <p:spPr bwMode="auto">
          <a:xfrm rot="19350042">
            <a:off x="3896916" y="3301603"/>
            <a:ext cx="61913" cy="8096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59" name="Rectangle 368"/>
          <p:cNvSpPr>
            <a:spLocks noChangeArrowheads="1"/>
          </p:cNvSpPr>
          <p:nvPr/>
        </p:nvSpPr>
        <p:spPr bwMode="auto">
          <a:xfrm rot="18862236">
            <a:off x="3847505" y="3359350"/>
            <a:ext cx="82153"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60" name="Rectangle 369"/>
          <p:cNvSpPr>
            <a:spLocks noChangeArrowheads="1"/>
          </p:cNvSpPr>
          <p:nvPr/>
        </p:nvSpPr>
        <p:spPr bwMode="auto">
          <a:xfrm rot="18278581">
            <a:off x="3813573" y="3412333"/>
            <a:ext cx="82153" cy="60722"/>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61" name="Rectangle 370"/>
          <p:cNvSpPr>
            <a:spLocks noChangeArrowheads="1"/>
          </p:cNvSpPr>
          <p:nvPr/>
        </p:nvSpPr>
        <p:spPr bwMode="auto">
          <a:xfrm rot="18067020">
            <a:off x="3782021" y="3476031"/>
            <a:ext cx="82153"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62" name="Rectangle 371"/>
          <p:cNvSpPr>
            <a:spLocks noChangeArrowheads="1"/>
          </p:cNvSpPr>
          <p:nvPr/>
        </p:nvSpPr>
        <p:spPr bwMode="auto">
          <a:xfrm rot="17608645">
            <a:off x="3757017" y="3543896"/>
            <a:ext cx="82154"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63" name="Rectangle 372"/>
          <p:cNvSpPr>
            <a:spLocks noChangeArrowheads="1"/>
          </p:cNvSpPr>
          <p:nvPr/>
        </p:nvSpPr>
        <p:spPr bwMode="auto">
          <a:xfrm rot="16930049">
            <a:off x="3741540" y="3611762"/>
            <a:ext cx="82153"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64" name="Rectangle 373"/>
          <p:cNvSpPr>
            <a:spLocks noChangeArrowheads="1"/>
          </p:cNvSpPr>
          <p:nvPr/>
        </p:nvSpPr>
        <p:spPr bwMode="auto">
          <a:xfrm rot="16200000">
            <a:off x="3734395" y="3691534"/>
            <a:ext cx="82154"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65" name="Rectangle 374"/>
          <p:cNvSpPr>
            <a:spLocks noChangeArrowheads="1"/>
          </p:cNvSpPr>
          <p:nvPr/>
        </p:nvSpPr>
        <p:spPr bwMode="auto">
          <a:xfrm rot="15906053">
            <a:off x="3735586" y="3757018"/>
            <a:ext cx="82153"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66" name="Rectangle 375"/>
          <p:cNvSpPr>
            <a:spLocks noChangeArrowheads="1"/>
          </p:cNvSpPr>
          <p:nvPr/>
        </p:nvSpPr>
        <p:spPr bwMode="auto">
          <a:xfrm rot="15416183">
            <a:off x="3745111" y="3829646"/>
            <a:ext cx="82154"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67" name="Rectangle 376"/>
          <p:cNvSpPr>
            <a:spLocks noChangeArrowheads="1"/>
          </p:cNvSpPr>
          <p:nvPr/>
        </p:nvSpPr>
        <p:spPr bwMode="auto">
          <a:xfrm rot="15416183">
            <a:off x="3757017" y="3899893"/>
            <a:ext cx="82153"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68" name="Rectangle 377"/>
          <p:cNvSpPr>
            <a:spLocks noChangeArrowheads="1"/>
          </p:cNvSpPr>
          <p:nvPr/>
        </p:nvSpPr>
        <p:spPr bwMode="auto">
          <a:xfrm rot="14643683">
            <a:off x="3776067" y="3967759"/>
            <a:ext cx="82154"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69" name="Rectangle 378"/>
          <p:cNvSpPr>
            <a:spLocks noChangeArrowheads="1"/>
          </p:cNvSpPr>
          <p:nvPr/>
        </p:nvSpPr>
        <p:spPr bwMode="auto">
          <a:xfrm rot="14268904">
            <a:off x="3802856" y="4035030"/>
            <a:ext cx="82154" cy="60721"/>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70" name="Rectangle 379"/>
          <p:cNvSpPr>
            <a:spLocks noChangeArrowheads="1"/>
          </p:cNvSpPr>
          <p:nvPr/>
        </p:nvSpPr>
        <p:spPr bwMode="auto">
          <a:xfrm rot="13379315">
            <a:off x="3848100" y="4086225"/>
            <a:ext cx="61913" cy="8096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71" name="Rectangle 380"/>
          <p:cNvSpPr>
            <a:spLocks noChangeArrowheads="1"/>
          </p:cNvSpPr>
          <p:nvPr/>
        </p:nvSpPr>
        <p:spPr bwMode="auto">
          <a:xfrm rot="12561695">
            <a:off x="3894535" y="4132661"/>
            <a:ext cx="61913" cy="8215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72" name="Rectangle 381"/>
          <p:cNvSpPr>
            <a:spLocks noChangeArrowheads="1"/>
          </p:cNvSpPr>
          <p:nvPr/>
        </p:nvSpPr>
        <p:spPr bwMode="auto">
          <a:xfrm rot="11863677">
            <a:off x="3951685" y="4167187"/>
            <a:ext cx="59531"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73" name="Rectangle 382"/>
          <p:cNvSpPr>
            <a:spLocks noChangeArrowheads="1"/>
          </p:cNvSpPr>
          <p:nvPr/>
        </p:nvSpPr>
        <p:spPr bwMode="auto">
          <a:xfrm rot="11361724">
            <a:off x="4007644" y="4188619"/>
            <a:ext cx="61913"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74" name="Rectangle 383"/>
          <p:cNvSpPr>
            <a:spLocks noChangeArrowheads="1"/>
          </p:cNvSpPr>
          <p:nvPr/>
        </p:nvSpPr>
        <p:spPr bwMode="auto">
          <a:xfrm rot="10663705">
            <a:off x="4069557" y="4191000"/>
            <a:ext cx="61913"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75" name="Rectangle 384"/>
          <p:cNvSpPr>
            <a:spLocks noChangeArrowheads="1"/>
          </p:cNvSpPr>
          <p:nvPr/>
        </p:nvSpPr>
        <p:spPr bwMode="auto">
          <a:xfrm rot="10663705">
            <a:off x="4127898" y="4188619"/>
            <a:ext cx="60721"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76" name="Rectangle 385"/>
          <p:cNvSpPr>
            <a:spLocks noChangeArrowheads="1"/>
          </p:cNvSpPr>
          <p:nvPr/>
        </p:nvSpPr>
        <p:spPr bwMode="auto">
          <a:xfrm rot="10164133">
            <a:off x="4185047" y="4179094"/>
            <a:ext cx="61913"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77" name="Rectangle 386"/>
          <p:cNvSpPr>
            <a:spLocks noChangeArrowheads="1"/>
          </p:cNvSpPr>
          <p:nvPr/>
        </p:nvSpPr>
        <p:spPr bwMode="auto">
          <a:xfrm rot="10063227">
            <a:off x="4250532" y="4161235"/>
            <a:ext cx="59531" cy="8096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78" name="Rectangle 387"/>
          <p:cNvSpPr>
            <a:spLocks noChangeArrowheads="1"/>
          </p:cNvSpPr>
          <p:nvPr/>
        </p:nvSpPr>
        <p:spPr bwMode="auto">
          <a:xfrm rot="9660636">
            <a:off x="4308872" y="4135042"/>
            <a:ext cx="61913" cy="8215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79" name="Rectangle 388"/>
          <p:cNvSpPr>
            <a:spLocks noChangeArrowheads="1"/>
          </p:cNvSpPr>
          <p:nvPr/>
        </p:nvSpPr>
        <p:spPr bwMode="auto">
          <a:xfrm rot="8856136">
            <a:off x="4360070" y="4101705"/>
            <a:ext cx="60722" cy="8215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80" name="Rectangle 389"/>
          <p:cNvSpPr>
            <a:spLocks noChangeArrowheads="1"/>
          </p:cNvSpPr>
          <p:nvPr/>
        </p:nvSpPr>
        <p:spPr bwMode="auto">
          <a:xfrm rot="8856136">
            <a:off x="4399360" y="4071937"/>
            <a:ext cx="61913"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81" name="Rectangle 390"/>
          <p:cNvSpPr>
            <a:spLocks noChangeArrowheads="1"/>
          </p:cNvSpPr>
          <p:nvPr/>
        </p:nvSpPr>
        <p:spPr bwMode="auto">
          <a:xfrm rot="8255657">
            <a:off x="4445795" y="4023122"/>
            <a:ext cx="60722" cy="8096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82" name="Rectangle 391"/>
          <p:cNvSpPr>
            <a:spLocks noChangeArrowheads="1"/>
          </p:cNvSpPr>
          <p:nvPr/>
        </p:nvSpPr>
        <p:spPr bwMode="auto">
          <a:xfrm rot="7953110">
            <a:off x="4474965" y="3979666"/>
            <a:ext cx="82153" cy="59531"/>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83" name="Rectangle 392"/>
          <p:cNvSpPr>
            <a:spLocks noChangeArrowheads="1"/>
          </p:cNvSpPr>
          <p:nvPr/>
        </p:nvSpPr>
        <p:spPr bwMode="auto">
          <a:xfrm rot="7551716">
            <a:off x="4497586" y="3914181"/>
            <a:ext cx="113110"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84" name="Rectangle 393"/>
          <p:cNvSpPr>
            <a:spLocks noChangeArrowheads="1"/>
          </p:cNvSpPr>
          <p:nvPr/>
        </p:nvSpPr>
        <p:spPr bwMode="auto">
          <a:xfrm rot="7048045">
            <a:off x="4544021" y="3820122"/>
            <a:ext cx="107156" cy="60722"/>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85" name="Rectangle 394"/>
          <p:cNvSpPr>
            <a:spLocks noChangeArrowheads="1"/>
          </p:cNvSpPr>
          <p:nvPr/>
        </p:nvSpPr>
        <p:spPr bwMode="auto">
          <a:xfrm rot="7048045">
            <a:off x="4580335" y="3724276"/>
            <a:ext cx="107156"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86" name="Rectangle 395"/>
          <p:cNvSpPr>
            <a:spLocks noChangeArrowheads="1"/>
          </p:cNvSpPr>
          <p:nvPr/>
        </p:nvSpPr>
        <p:spPr bwMode="auto">
          <a:xfrm rot="6548647">
            <a:off x="4607124" y="3637956"/>
            <a:ext cx="108347"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87" name="Rectangle 396"/>
          <p:cNvSpPr>
            <a:spLocks noChangeArrowheads="1"/>
          </p:cNvSpPr>
          <p:nvPr/>
        </p:nvSpPr>
        <p:spPr bwMode="auto">
          <a:xfrm rot="6548647">
            <a:off x="4636890" y="3531991"/>
            <a:ext cx="107156" cy="60722"/>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88" name="Rectangle 397"/>
          <p:cNvSpPr>
            <a:spLocks noChangeArrowheads="1"/>
          </p:cNvSpPr>
          <p:nvPr/>
        </p:nvSpPr>
        <p:spPr bwMode="auto">
          <a:xfrm rot="6548647">
            <a:off x="4660107" y="3429001"/>
            <a:ext cx="108347" cy="60722"/>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89" name="Rectangle 398"/>
          <p:cNvSpPr>
            <a:spLocks noChangeArrowheads="1"/>
          </p:cNvSpPr>
          <p:nvPr/>
        </p:nvSpPr>
        <p:spPr bwMode="auto">
          <a:xfrm rot="6248681">
            <a:off x="4679753" y="3330775"/>
            <a:ext cx="107156" cy="60722"/>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90" name="Rectangle 399"/>
          <p:cNvSpPr>
            <a:spLocks noChangeArrowheads="1"/>
          </p:cNvSpPr>
          <p:nvPr/>
        </p:nvSpPr>
        <p:spPr bwMode="auto">
          <a:xfrm rot="6248681">
            <a:off x="4697611" y="3247431"/>
            <a:ext cx="107156" cy="60721"/>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91" name="Rectangle 400"/>
          <p:cNvSpPr>
            <a:spLocks noChangeArrowheads="1"/>
          </p:cNvSpPr>
          <p:nvPr/>
        </p:nvSpPr>
        <p:spPr bwMode="auto">
          <a:xfrm rot="6046694">
            <a:off x="4703564" y="3131940"/>
            <a:ext cx="136922"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92" name="Rectangle 418"/>
          <p:cNvSpPr>
            <a:spLocks noChangeArrowheads="1"/>
          </p:cNvSpPr>
          <p:nvPr/>
        </p:nvSpPr>
        <p:spPr bwMode="auto">
          <a:xfrm rot="6046694">
            <a:off x="4730353" y="2983708"/>
            <a:ext cx="135731"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93" name="Rectangle 401"/>
          <p:cNvSpPr>
            <a:spLocks noChangeArrowheads="1"/>
          </p:cNvSpPr>
          <p:nvPr/>
        </p:nvSpPr>
        <p:spPr bwMode="auto">
          <a:xfrm rot="6046694">
            <a:off x="4752976" y="2847976"/>
            <a:ext cx="135731" cy="59531"/>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94" name="Rectangle 402"/>
          <p:cNvSpPr>
            <a:spLocks noChangeArrowheads="1"/>
          </p:cNvSpPr>
          <p:nvPr/>
        </p:nvSpPr>
        <p:spPr bwMode="auto">
          <a:xfrm rot="6046694">
            <a:off x="4766668" y="2735463"/>
            <a:ext cx="135731" cy="60721"/>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95" name="Rectangle 403"/>
          <p:cNvSpPr>
            <a:spLocks noChangeArrowheads="1"/>
          </p:cNvSpPr>
          <p:nvPr/>
        </p:nvSpPr>
        <p:spPr bwMode="auto">
          <a:xfrm rot="6046694">
            <a:off x="4783932" y="2609850"/>
            <a:ext cx="135731" cy="59531"/>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96" name="Rectangle 404"/>
          <p:cNvSpPr>
            <a:spLocks noChangeArrowheads="1"/>
          </p:cNvSpPr>
          <p:nvPr/>
        </p:nvSpPr>
        <p:spPr bwMode="auto">
          <a:xfrm rot="6147773">
            <a:off x="4822032" y="2495551"/>
            <a:ext cx="94060" cy="60722"/>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97" name="Rectangle 405"/>
          <p:cNvSpPr>
            <a:spLocks noChangeArrowheads="1"/>
          </p:cNvSpPr>
          <p:nvPr/>
        </p:nvSpPr>
        <p:spPr bwMode="auto">
          <a:xfrm rot="6550365">
            <a:off x="4837510" y="2411017"/>
            <a:ext cx="94059" cy="60721"/>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98" name="Rectangle 406"/>
          <p:cNvSpPr>
            <a:spLocks noChangeArrowheads="1"/>
          </p:cNvSpPr>
          <p:nvPr/>
        </p:nvSpPr>
        <p:spPr bwMode="auto">
          <a:xfrm rot="6550365">
            <a:off x="4855964" y="2335412"/>
            <a:ext cx="94060"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99" name="Rectangle 407"/>
          <p:cNvSpPr>
            <a:spLocks noChangeArrowheads="1"/>
          </p:cNvSpPr>
          <p:nvPr/>
        </p:nvSpPr>
        <p:spPr bwMode="auto">
          <a:xfrm rot="6550365">
            <a:off x="4882159" y="2246116"/>
            <a:ext cx="94060" cy="59531"/>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00" name="Rectangle 408"/>
          <p:cNvSpPr>
            <a:spLocks noChangeArrowheads="1"/>
          </p:cNvSpPr>
          <p:nvPr/>
        </p:nvSpPr>
        <p:spPr bwMode="auto">
          <a:xfrm rot="6852912">
            <a:off x="4908352" y="2154437"/>
            <a:ext cx="92869" cy="60722"/>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01" name="Rectangle 409"/>
          <p:cNvSpPr>
            <a:spLocks noChangeArrowheads="1"/>
          </p:cNvSpPr>
          <p:nvPr/>
        </p:nvSpPr>
        <p:spPr bwMode="auto">
          <a:xfrm rot="6752526">
            <a:off x="4936926" y="2063949"/>
            <a:ext cx="94060"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02" name="Rectangle 410"/>
          <p:cNvSpPr>
            <a:spLocks noChangeArrowheads="1"/>
          </p:cNvSpPr>
          <p:nvPr/>
        </p:nvSpPr>
        <p:spPr bwMode="auto">
          <a:xfrm rot="7275703">
            <a:off x="4966693" y="1988940"/>
            <a:ext cx="94059"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03" name="Rectangle 411"/>
          <p:cNvSpPr>
            <a:spLocks noChangeArrowheads="1"/>
          </p:cNvSpPr>
          <p:nvPr/>
        </p:nvSpPr>
        <p:spPr bwMode="auto">
          <a:xfrm rot="7275703">
            <a:off x="4994078" y="1928218"/>
            <a:ext cx="94059" cy="59531"/>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04" name="Rectangle 412"/>
          <p:cNvSpPr>
            <a:spLocks noChangeArrowheads="1"/>
          </p:cNvSpPr>
          <p:nvPr/>
        </p:nvSpPr>
        <p:spPr bwMode="auto">
          <a:xfrm rot="7275703">
            <a:off x="5025629" y="1862139"/>
            <a:ext cx="92869" cy="59531"/>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05" name="Rectangle 413"/>
          <p:cNvSpPr>
            <a:spLocks noChangeArrowheads="1"/>
          </p:cNvSpPr>
          <p:nvPr/>
        </p:nvSpPr>
        <p:spPr bwMode="auto">
          <a:xfrm rot="7678293">
            <a:off x="5045274" y="1817490"/>
            <a:ext cx="94059"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06" name="Rectangle 414"/>
          <p:cNvSpPr>
            <a:spLocks noChangeArrowheads="1"/>
          </p:cNvSpPr>
          <p:nvPr/>
        </p:nvSpPr>
        <p:spPr bwMode="auto">
          <a:xfrm rot="8180247">
            <a:off x="5095876" y="1752600"/>
            <a:ext cx="70247"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07" name="Rectangle 415"/>
          <p:cNvSpPr>
            <a:spLocks noChangeArrowheads="1"/>
          </p:cNvSpPr>
          <p:nvPr/>
        </p:nvSpPr>
        <p:spPr bwMode="auto">
          <a:xfrm rot="8780726">
            <a:off x="5150644" y="1691880"/>
            <a:ext cx="70247" cy="8215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08" name="Rectangle 416"/>
          <p:cNvSpPr>
            <a:spLocks noChangeArrowheads="1"/>
          </p:cNvSpPr>
          <p:nvPr/>
        </p:nvSpPr>
        <p:spPr bwMode="auto">
          <a:xfrm rot="9092391">
            <a:off x="5201841" y="1650206"/>
            <a:ext cx="71438" cy="8096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09" name="Rectangle 339"/>
          <p:cNvSpPr>
            <a:spLocks noChangeArrowheads="1"/>
          </p:cNvSpPr>
          <p:nvPr/>
        </p:nvSpPr>
        <p:spPr bwMode="auto">
          <a:xfrm rot="9886823">
            <a:off x="5233988" y="1628775"/>
            <a:ext cx="69056"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10" name="Rectangle 417"/>
          <p:cNvSpPr>
            <a:spLocks noChangeArrowheads="1"/>
          </p:cNvSpPr>
          <p:nvPr/>
        </p:nvSpPr>
        <p:spPr bwMode="auto">
          <a:xfrm rot="10800000">
            <a:off x="5300663" y="1616869"/>
            <a:ext cx="85725"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11" name="Oval 430"/>
          <p:cNvSpPr>
            <a:spLocks noChangeArrowheads="1"/>
          </p:cNvSpPr>
          <p:nvPr/>
        </p:nvSpPr>
        <p:spPr bwMode="auto">
          <a:xfrm>
            <a:off x="4093369" y="3177778"/>
            <a:ext cx="89297" cy="89297"/>
          </a:xfrm>
          <a:prstGeom prst="ellipse">
            <a:avLst/>
          </a:prstGeom>
          <a:solidFill>
            <a:srgbClr val="66FF33"/>
          </a:solidFill>
          <a:ln w="9525">
            <a:solidFill>
              <a:srgbClr val="66FF33"/>
            </a:solidFill>
            <a:round/>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12" name="Rectangle 340"/>
          <p:cNvSpPr>
            <a:spLocks noChangeArrowheads="1"/>
          </p:cNvSpPr>
          <p:nvPr/>
        </p:nvSpPr>
        <p:spPr bwMode="auto">
          <a:xfrm rot="10800000">
            <a:off x="5348287" y="1625204"/>
            <a:ext cx="63104" cy="2057400"/>
          </a:xfrm>
          <a:prstGeom prst="rect">
            <a:avLst/>
          </a:prstGeom>
          <a:solidFill>
            <a:srgbClr val="00B050"/>
          </a:solidFill>
          <a:ln w="28575">
            <a:solidFill>
              <a:srgbClr val="00B05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13" name="Rectangle 345"/>
          <p:cNvSpPr>
            <a:spLocks noChangeArrowheads="1"/>
          </p:cNvSpPr>
          <p:nvPr/>
        </p:nvSpPr>
        <p:spPr bwMode="auto">
          <a:xfrm rot="15616344">
            <a:off x="5339359" y="3672483"/>
            <a:ext cx="82153" cy="64294"/>
          </a:xfrm>
          <a:prstGeom prst="rect">
            <a:avLst/>
          </a:prstGeom>
          <a:solidFill>
            <a:srgbClr val="00B050"/>
          </a:solidFill>
          <a:ln w="28575">
            <a:solidFill>
              <a:srgbClr val="00B05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14" name="Rectangle 346"/>
          <p:cNvSpPr>
            <a:spLocks noChangeArrowheads="1"/>
          </p:cNvSpPr>
          <p:nvPr/>
        </p:nvSpPr>
        <p:spPr bwMode="auto">
          <a:xfrm rot="15514378">
            <a:off x="5351860" y="3754041"/>
            <a:ext cx="80963" cy="64294"/>
          </a:xfrm>
          <a:prstGeom prst="rect">
            <a:avLst/>
          </a:prstGeom>
          <a:solidFill>
            <a:srgbClr val="00B050"/>
          </a:solidFill>
          <a:ln w="28575">
            <a:solidFill>
              <a:srgbClr val="00B05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15" name="Rectangle 347"/>
          <p:cNvSpPr>
            <a:spLocks noChangeArrowheads="1"/>
          </p:cNvSpPr>
          <p:nvPr/>
        </p:nvSpPr>
        <p:spPr bwMode="auto">
          <a:xfrm rot="15416183">
            <a:off x="5364361" y="3835598"/>
            <a:ext cx="82154" cy="64294"/>
          </a:xfrm>
          <a:prstGeom prst="rect">
            <a:avLst/>
          </a:prstGeom>
          <a:solidFill>
            <a:srgbClr val="00B050"/>
          </a:solidFill>
          <a:ln w="28575">
            <a:solidFill>
              <a:srgbClr val="00B05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16" name="Rectangle 348"/>
          <p:cNvSpPr>
            <a:spLocks noChangeArrowheads="1"/>
          </p:cNvSpPr>
          <p:nvPr/>
        </p:nvSpPr>
        <p:spPr bwMode="auto">
          <a:xfrm rot="14928377">
            <a:off x="5378650" y="3910608"/>
            <a:ext cx="82153" cy="64294"/>
          </a:xfrm>
          <a:prstGeom prst="rect">
            <a:avLst/>
          </a:prstGeom>
          <a:solidFill>
            <a:srgbClr val="00B050"/>
          </a:solidFill>
          <a:ln w="28575">
            <a:solidFill>
              <a:srgbClr val="00B05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17" name="Rectangle 349"/>
          <p:cNvSpPr>
            <a:spLocks noChangeArrowheads="1"/>
          </p:cNvSpPr>
          <p:nvPr/>
        </p:nvSpPr>
        <p:spPr bwMode="auto">
          <a:xfrm rot="14525134">
            <a:off x="5400676" y="3974307"/>
            <a:ext cx="82153" cy="65484"/>
          </a:xfrm>
          <a:prstGeom prst="rect">
            <a:avLst/>
          </a:prstGeom>
          <a:solidFill>
            <a:srgbClr val="00B050"/>
          </a:solidFill>
          <a:ln w="28575">
            <a:solidFill>
              <a:srgbClr val="00B05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18" name="Rectangle 350"/>
          <p:cNvSpPr>
            <a:spLocks noChangeArrowheads="1"/>
          </p:cNvSpPr>
          <p:nvPr/>
        </p:nvSpPr>
        <p:spPr bwMode="auto">
          <a:xfrm rot="14133946">
            <a:off x="5424488" y="4031457"/>
            <a:ext cx="82153" cy="65484"/>
          </a:xfrm>
          <a:prstGeom prst="rect">
            <a:avLst/>
          </a:prstGeom>
          <a:solidFill>
            <a:srgbClr val="00B050"/>
          </a:solidFill>
          <a:ln w="28575">
            <a:solidFill>
              <a:srgbClr val="00B05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19" name="Rectangle 351"/>
          <p:cNvSpPr>
            <a:spLocks noChangeArrowheads="1"/>
          </p:cNvSpPr>
          <p:nvPr/>
        </p:nvSpPr>
        <p:spPr bwMode="auto">
          <a:xfrm rot="13058271">
            <a:off x="5476875" y="4082655"/>
            <a:ext cx="64294" cy="82153"/>
          </a:xfrm>
          <a:prstGeom prst="rect">
            <a:avLst/>
          </a:prstGeom>
          <a:solidFill>
            <a:srgbClr val="00B050"/>
          </a:solidFill>
          <a:ln w="28575">
            <a:solidFill>
              <a:srgbClr val="00B05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20" name="Rectangle 352"/>
          <p:cNvSpPr>
            <a:spLocks noChangeArrowheads="1"/>
          </p:cNvSpPr>
          <p:nvPr/>
        </p:nvSpPr>
        <p:spPr bwMode="auto">
          <a:xfrm rot="12556318">
            <a:off x="5524500" y="4124325"/>
            <a:ext cx="65485" cy="82154"/>
          </a:xfrm>
          <a:prstGeom prst="rect">
            <a:avLst/>
          </a:prstGeom>
          <a:solidFill>
            <a:srgbClr val="00B050"/>
          </a:solidFill>
          <a:ln w="28575">
            <a:solidFill>
              <a:srgbClr val="00B05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21" name="Rectangle 353"/>
          <p:cNvSpPr>
            <a:spLocks noChangeArrowheads="1"/>
          </p:cNvSpPr>
          <p:nvPr/>
        </p:nvSpPr>
        <p:spPr bwMode="auto">
          <a:xfrm rot="11450222">
            <a:off x="5575698" y="4148137"/>
            <a:ext cx="63103" cy="82154"/>
          </a:xfrm>
          <a:prstGeom prst="rect">
            <a:avLst/>
          </a:prstGeom>
          <a:solidFill>
            <a:srgbClr val="00B050"/>
          </a:solidFill>
          <a:ln w="28575">
            <a:solidFill>
              <a:srgbClr val="00B05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22" name="Rectangle 354"/>
          <p:cNvSpPr>
            <a:spLocks noChangeArrowheads="1"/>
          </p:cNvSpPr>
          <p:nvPr/>
        </p:nvSpPr>
        <p:spPr bwMode="auto">
          <a:xfrm rot="10800000">
            <a:off x="5637610" y="4155281"/>
            <a:ext cx="65484" cy="82154"/>
          </a:xfrm>
          <a:prstGeom prst="rect">
            <a:avLst/>
          </a:prstGeom>
          <a:solidFill>
            <a:srgbClr val="00B050"/>
          </a:solidFill>
          <a:ln w="28575">
            <a:solidFill>
              <a:srgbClr val="00B05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23" name="Rectangle 355"/>
          <p:cNvSpPr>
            <a:spLocks noChangeArrowheads="1"/>
          </p:cNvSpPr>
          <p:nvPr/>
        </p:nvSpPr>
        <p:spPr bwMode="auto">
          <a:xfrm rot="10176264">
            <a:off x="5699523" y="4150519"/>
            <a:ext cx="63103" cy="82154"/>
          </a:xfrm>
          <a:prstGeom prst="rect">
            <a:avLst/>
          </a:prstGeom>
          <a:solidFill>
            <a:srgbClr val="00B050"/>
          </a:solidFill>
          <a:ln w="28575">
            <a:solidFill>
              <a:srgbClr val="00B05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24" name="Rectangle 356"/>
          <p:cNvSpPr>
            <a:spLocks noChangeArrowheads="1"/>
          </p:cNvSpPr>
          <p:nvPr/>
        </p:nvSpPr>
        <p:spPr bwMode="auto">
          <a:xfrm rot="9863763">
            <a:off x="5741195" y="4136231"/>
            <a:ext cx="65485" cy="82154"/>
          </a:xfrm>
          <a:prstGeom prst="rect">
            <a:avLst/>
          </a:prstGeom>
          <a:solidFill>
            <a:srgbClr val="00B050"/>
          </a:solidFill>
          <a:ln w="28575">
            <a:solidFill>
              <a:srgbClr val="00B05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25" name="Rectangle 357"/>
          <p:cNvSpPr>
            <a:spLocks noChangeArrowheads="1"/>
          </p:cNvSpPr>
          <p:nvPr/>
        </p:nvSpPr>
        <p:spPr bwMode="auto">
          <a:xfrm rot="9461172">
            <a:off x="5782866" y="4110037"/>
            <a:ext cx="92869" cy="82154"/>
          </a:xfrm>
          <a:prstGeom prst="rect">
            <a:avLst/>
          </a:prstGeom>
          <a:solidFill>
            <a:srgbClr val="00B050"/>
          </a:solidFill>
          <a:ln w="28575">
            <a:solidFill>
              <a:srgbClr val="00B05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26" name="Rectangle 358"/>
          <p:cNvSpPr>
            <a:spLocks noChangeArrowheads="1"/>
          </p:cNvSpPr>
          <p:nvPr/>
        </p:nvSpPr>
        <p:spPr bwMode="auto">
          <a:xfrm rot="8639171">
            <a:off x="5855494" y="4056461"/>
            <a:ext cx="92869" cy="82153"/>
          </a:xfrm>
          <a:prstGeom prst="rect">
            <a:avLst/>
          </a:prstGeom>
          <a:solidFill>
            <a:srgbClr val="00B050"/>
          </a:solidFill>
          <a:ln w="28575">
            <a:solidFill>
              <a:srgbClr val="00B05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27" name="Rectangle 359"/>
          <p:cNvSpPr>
            <a:spLocks noChangeArrowheads="1"/>
          </p:cNvSpPr>
          <p:nvPr/>
        </p:nvSpPr>
        <p:spPr bwMode="auto">
          <a:xfrm rot="7533073">
            <a:off x="5900142" y="3992761"/>
            <a:ext cx="117872" cy="64294"/>
          </a:xfrm>
          <a:prstGeom prst="rect">
            <a:avLst/>
          </a:prstGeom>
          <a:solidFill>
            <a:srgbClr val="00B050"/>
          </a:solidFill>
          <a:ln w="28575">
            <a:solidFill>
              <a:srgbClr val="00B05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28" name="Rectangle 360"/>
          <p:cNvSpPr>
            <a:spLocks noChangeArrowheads="1"/>
          </p:cNvSpPr>
          <p:nvPr/>
        </p:nvSpPr>
        <p:spPr bwMode="auto">
          <a:xfrm rot="6835055">
            <a:off x="5937053" y="3914181"/>
            <a:ext cx="116681" cy="65485"/>
          </a:xfrm>
          <a:prstGeom prst="rect">
            <a:avLst/>
          </a:prstGeom>
          <a:solidFill>
            <a:srgbClr val="00B050"/>
          </a:solidFill>
          <a:ln w="28575">
            <a:solidFill>
              <a:srgbClr val="00B05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29" name="Rectangle 361"/>
          <p:cNvSpPr>
            <a:spLocks noChangeArrowheads="1"/>
          </p:cNvSpPr>
          <p:nvPr/>
        </p:nvSpPr>
        <p:spPr bwMode="auto">
          <a:xfrm rot="6432465">
            <a:off x="5968009" y="3812978"/>
            <a:ext cx="116681" cy="65485"/>
          </a:xfrm>
          <a:prstGeom prst="rect">
            <a:avLst/>
          </a:prstGeom>
          <a:solidFill>
            <a:srgbClr val="00B050"/>
          </a:solidFill>
          <a:ln w="28575">
            <a:solidFill>
              <a:srgbClr val="00B05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30" name="Rectangle 362"/>
          <p:cNvSpPr>
            <a:spLocks noChangeArrowheads="1"/>
          </p:cNvSpPr>
          <p:nvPr/>
        </p:nvSpPr>
        <p:spPr bwMode="auto">
          <a:xfrm rot="6105137">
            <a:off x="5987654" y="3733801"/>
            <a:ext cx="117872" cy="65484"/>
          </a:xfrm>
          <a:prstGeom prst="rect">
            <a:avLst/>
          </a:prstGeom>
          <a:solidFill>
            <a:srgbClr val="00B050"/>
          </a:solidFill>
          <a:ln w="28575">
            <a:solidFill>
              <a:srgbClr val="00B050"/>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33" name="Rectangle 420"/>
          <p:cNvSpPr>
            <a:spLocks noChangeArrowheads="1"/>
          </p:cNvSpPr>
          <p:nvPr/>
        </p:nvSpPr>
        <p:spPr bwMode="auto">
          <a:xfrm rot="10100778">
            <a:off x="4630342" y="2940845"/>
            <a:ext cx="107156" cy="79772"/>
          </a:xfrm>
          <a:prstGeom prst="rect">
            <a:avLst/>
          </a:prstGeom>
          <a:solidFill>
            <a:srgbClr val="D60093"/>
          </a:solidFill>
          <a:ln w="28575">
            <a:solidFill>
              <a:srgbClr val="D60093"/>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34" name="Rectangle 421"/>
          <p:cNvSpPr>
            <a:spLocks noChangeArrowheads="1"/>
          </p:cNvSpPr>
          <p:nvPr/>
        </p:nvSpPr>
        <p:spPr bwMode="auto">
          <a:xfrm rot="10403325">
            <a:off x="4726782" y="2921794"/>
            <a:ext cx="107156" cy="80963"/>
          </a:xfrm>
          <a:prstGeom prst="rect">
            <a:avLst/>
          </a:prstGeom>
          <a:solidFill>
            <a:srgbClr val="D60093"/>
          </a:solidFill>
          <a:ln w="28575">
            <a:solidFill>
              <a:srgbClr val="D60093"/>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35" name="Rectangle 422"/>
          <p:cNvSpPr>
            <a:spLocks noChangeArrowheads="1"/>
          </p:cNvSpPr>
          <p:nvPr/>
        </p:nvSpPr>
        <p:spPr bwMode="auto">
          <a:xfrm rot="10499738">
            <a:off x="4812507" y="2913460"/>
            <a:ext cx="107156" cy="79772"/>
          </a:xfrm>
          <a:prstGeom prst="rect">
            <a:avLst/>
          </a:prstGeom>
          <a:solidFill>
            <a:srgbClr val="D60093"/>
          </a:solidFill>
          <a:ln w="28575">
            <a:solidFill>
              <a:srgbClr val="D60093"/>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36" name="Rectangle 423"/>
          <p:cNvSpPr>
            <a:spLocks noChangeArrowheads="1"/>
          </p:cNvSpPr>
          <p:nvPr/>
        </p:nvSpPr>
        <p:spPr bwMode="auto">
          <a:xfrm rot="11100217">
            <a:off x="4894660" y="2917031"/>
            <a:ext cx="104775" cy="80963"/>
          </a:xfrm>
          <a:prstGeom prst="rect">
            <a:avLst/>
          </a:prstGeom>
          <a:solidFill>
            <a:srgbClr val="D60093"/>
          </a:solidFill>
          <a:ln w="28575">
            <a:solidFill>
              <a:srgbClr val="D60093"/>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37" name="Rectangle 424"/>
          <p:cNvSpPr>
            <a:spLocks noChangeArrowheads="1"/>
          </p:cNvSpPr>
          <p:nvPr/>
        </p:nvSpPr>
        <p:spPr bwMode="auto">
          <a:xfrm rot="11100217">
            <a:off x="4992292" y="2926558"/>
            <a:ext cx="107156" cy="79772"/>
          </a:xfrm>
          <a:prstGeom prst="rect">
            <a:avLst/>
          </a:prstGeom>
          <a:solidFill>
            <a:srgbClr val="D60093"/>
          </a:solidFill>
          <a:ln w="28575">
            <a:solidFill>
              <a:srgbClr val="D60093"/>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38" name="Rectangle 425"/>
          <p:cNvSpPr>
            <a:spLocks noChangeArrowheads="1"/>
          </p:cNvSpPr>
          <p:nvPr/>
        </p:nvSpPr>
        <p:spPr bwMode="auto">
          <a:xfrm rot="11100217">
            <a:off x="5081588" y="2936083"/>
            <a:ext cx="107156" cy="79772"/>
          </a:xfrm>
          <a:prstGeom prst="rect">
            <a:avLst/>
          </a:prstGeom>
          <a:solidFill>
            <a:srgbClr val="D60093"/>
          </a:solidFill>
          <a:ln w="28575">
            <a:solidFill>
              <a:srgbClr val="D60093"/>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39" name="Rectangle 426"/>
          <p:cNvSpPr>
            <a:spLocks noChangeArrowheads="1"/>
          </p:cNvSpPr>
          <p:nvPr/>
        </p:nvSpPr>
        <p:spPr bwMode="auto">
          <a:xfrm rot="11100217">
            <a:off x="5170885" y="2945608"/>
            <a:ext cx="107156" cy="79772"/>
          </a:xfrm>
          <a:prstGeom prst="rect">
            <a:avLst/>
          </a:prstGeom>
          <a:solidFill>
            <a:srgbClr val="D60093"/>
          </a:solidFill>
          <a:ln w="28575">
            <a:solidFill>
              <a:srgbClr val="D60093"/>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40" name="Rectangle 427"/>
          <p:cNvSpPr>
            <a:spLocks noChangeArrowheads="1"/>
          </p:cNvSpPr>
          <p:nvPr/>
        </p:nvSpPr>
        <p:spPr bwMode="auto">
          <a:xfrm rot="10800000">
            <a:off x="5253038" y="2951560"/>
            <a:ext cx="107156" cy="80963"/>
          </a:xfrm>
          <a:prstGeom prst="rect">
            <a:avLst/>
          </a:prstGeom>
          <a:solidFill>
            <a:srgbClr val="D60093"/>
          </a:solidFill>
          <a:ln w="28575">
            <a:solidFill>
              <a:srgbClr val="D60093"/>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41" name="Rectangle 428"/>
          <p:cNvSpPr>
            <a:spLocks noChangeArrowheads="1"/>
          </p:cNvSpPr>
          <p:nvPr/>
        </p:nvSpPr>
        <p:spPr bwMode="auto">
          <a:xfrm rot="10298047">
            <a:off x="5349479" y="2943226"/>
            <a:ext cx="104775" cy="79772"/>
          </a:xfrm>
          <a:prstGeom prst="rect">
            <a:avLst/>
          </a:prstGeom>
          <a:solidFill>
            <a:srgbClr val="D60093"/>
          </a:solidFill>
          <a:ln w="28575">
            <a:solidFill>
              <a:srgbClr val="D60093"/>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42" name="Rectangle 429"/>
          <p:cNvSpPr>
            <a:spLocks noChangeArrowheads="1"/>
          </p:cNvSpPr>
          <p:nvPr/>
        </p:nvSpPr>
        <p:spPr bwMode="auto">
          <a:xfrm rot="9697568">
            <a:off x="5442348" y="2915841"/>
            <a:ext cx="107156" cy="79772"/>
          </a:xfrm>
          <a:prstGeom prst="rect">
            <a:avLst/>
          </a:prstGeom>
          <a:solidFill>
            <a:srgbClr val="D60093"/>
          </a:solidFill>
          <a:ln w="28575">
            <a:solidFill>
              <a:srgbClr val="D60093"/>
            </a:solidFill>
            <a:miter lim="800000"/>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43" name="Oval 431"/>
          <p:cNvSpPr>
            <a:spLocks noChangeArrowheads="1"/>
          </p:cNvSpPr>
          <p:nvPr/>
        </p:nvSpPr>
        <p:spPr bwMode="auto">
          <a:xfrm>
            <a:off x="5505450" y="2874169"/>
            <a:ext cx="95250" cy="119063"/>
          </a:xfrm>
          <a:prstGeom prst="ellipse">
            <a:avLst/>
          </a:prstGeom>
          <a:solidFill>
            <a:srgbClr val="FFFF00"/>
          </a:solidFill>
          <a:ln w="9525">
            <a:solidFill>
              <a:srgbClr val="D60093"/>
            </a:solidFill>
            <a:round/>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31" name="Oval 430"/>
          <p:cNvSpPr>
            <a:spLocks noChangeArrowheads="1"/>
          </p:cNvSpPr>
          <p:nvPr/>
        </p:nvSpPr>
        <p:spPr bwMode="auto">
          <a:xfrm>
            <a:off x="4548188" y="2974183"/>
            <a:ext cx="89297" cy="89297"/>
          </a:xfrm>
          <a:prstGeom prst="ellipse">
            <a:avLst/>
          </a:prstGeom>
          <a:solidFill>
            <a:srgbClr val="66FF33"/>
          </a:solidFill>
          <a:ln w="9525">
            <a:solidFill>
              <a:srgbClr val="66FF33"/>
            </a:solidFill>
            <a:round/>
            <a:headEnd/>
            <a:tailEnd/>
          </a:ln>
        </p:spPr>
        <p:txBody>
          <a:bodyPr wrap="none"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pic>
        <p:nvPicPr>
          <p:cNvPr id="111" name="168317.mp3">
            <a:hlinkClick r:id="" action="ppaction://media"/>
          </p:cNvPr>
          <p:cNvPicPr>
            <a:picLocks noRot="1" noChangeAspect="1"/>
          </p:cNvPicPr>
          <p:nvPr>
            <a:audioFile r:link="rId1"/>
          </p:nvPr>
        </p:nvPicPr>
        <p:blipFill>
          <a:blip r:embed="rId8"/>
          <a:srcRect/>
          <a:stretch>
            <a:fillRect/>
          </a:stretch>
        </p:blipFill>
        <p:spPr bwMode="auto">
          <a:xfrm>
            <a:off x="3314700" y="2457450"/>
            <a:ext cx="228600" cy="228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nodeType="afterGroup">
                            <p:stCondLst>
                              <p:cond delay="500"/>
                            </p:stCondLst>
                            <p:childTnLst>
                              <p:par>
                                <p:cTn id="11" presetID="27" presetClass="entr" presetSubtype="0" fill="hold" grpId="0" nodeType="afterEffect">
                                  <p:stCondLst>
                                    <p:cond delay="0"/>
                                  </p:stCondLst>
                                  <p:iterate type="lt">
                                    <p:tmPct val="50000"/>
                                  </p:iterate>
                                  <p:childTnLst>
                                    <p:set>
                                      <p:cBhvr>
                                        <p:cTn id="12"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13"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15" dur="80"/>
                                        <p:tgtEl>
                                          <p:spTgt spid="19">
                                            <p:txEl>
                                              <p:pRg st="0" end="0"/>
                                            </p:txEl>
                                          </p:spTgt>
                                        </p:tgtEl>
                                        <p:attrNameLst>
                                          <p:attrName>fill.type</p:attrName>
                                        </p:attrNameLst>
                                      </p:cBhvr>
                                      <p:to>
                                        <p:strVal val="solid"/>
                                      </p:to>
                                    </p:set>
                                  </p:childTnLst>
                                </p:cTn>
                              </p:par>
                            </p:childTnLst>
                          </p:cTn>
                        </p:par>
                        <p:par>
                          <p:cTn id="16" fill="hold" nodeType="afterGroup">
                            <p:stCondLst>
                              <p:cond delay="780"/>
                            </p:stCondLst>
                            <p:childTnLst>
                              <p:par>
                                <p:cTn id="17" presetID="27" presetClass="entr" presetSubtype="0" fill="hold" grpId="0" nodeType="afterEffect">
                                  <p:stCondLst>
                                    <p:cond delay="0"/>
                                  </p:stCondLst>
                                  <p:iterate type="lt">
                                    <p:tmPct val="50000"/>
                                  </p:iterate>
                                  <p:childTnLst>
                                    <p:set>
                                      <p:cBhvr>
                                        <p:cTn id="18" dur="1" fill="hold">
                                          <p:stCondLst>
                                            <p:cond delay="0"/>
                                          </p:stCondLst>
                                        </p:cTn>
                                        <p:tgtEl>
                                          <p:spTgt spid="20"/>
                                        </p:tgtEl>
                                        <p:attrNameLst>
                                          <p:attrName>style.visibility</p:attrName>
                                        </p:attrNameLst>
                                      </p:cBhvr>
                                      <p:to>
                                        <p:strVal val="visible"/>
                                      </p:to>
                                    </p:set>
                                    <p:anim calcmode="discrete" valueType="clr">
                                      <p:cBhvr override="childStyle">
                                        <p:cTn id="19" dur="80"/>
                                        <p:tgtEl>
                                          <p:spTgt spid="20"/>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20"/>
                                        </p:tgtEl>
                                        <p:attrNameLst>
                                          <p:attrName>fillcolor</p:attrName>
                                        </p:attrNameLst>
                                      </p:cBhvr>
                                      <p:tavLst>
                                        <p:tav tm="0">
                                          <p:val>
                                            <p:clrVal>
                                              <a:schemeClr val="accent2"/>
                                            </p:clrVal>
                                          </p:val>
                                        </p:tav>
                                        <p:tav tm="50000">
                                          <p:val>
                                            <p:clrVal>
                                              <a:schemeClr val="hlink"/>
                                            </p:clrVal>
                                          </p:val>
                                        </p:tav>
                                      </p:tavLst>
                                    </p:anim>
                                    <p:set>
                                      <p:cBhvr>
                                        <p:cTn id="21" dur="80"/>
                                        <p:tgtEl>
                                          <p:spTgt spid="20"/>
                                        </p:tgtEl>
                                        <p:attrNameLst>
                                          <p:attrName>fill.type</p:attrName>
                                        </p:attrNameLst>
                                      </p:cBhvr>
                                      <p:to>
                                        <p:strVal val="solid"/>
                                      </p:to>
                                    </p:set>
                                  </p:childTnLst>
                                </p:cTn>
                              </p:par>
                            </p:childTnLst>
                          </p:cTn>
                        </p:par>
                        <p:par>
                          <p:cTn id="22" fill="hold" nodeType="afterGroup">
                            <p:stCondLst>
                              <p:cond delay="2060"/>
                            </p:stCondLst>
                            <p:childTnLst>
                              <p:par>
                                <p:cTn id="23" presetID="27" presetClass="entr" presetSubtype="0" fill="hold" grpId="0" nodeType="afterEffect">
                                  <p:stCondLst>
                                    <p:cond delay="0"/>
                                  </p:stCondLst>
                                  <p:iterate type="lt">
                                    <p:tmPct val="50000"/>
                                  </p:iterate>
                                  <p:childTnLst>
                                    <p:set>
                                      <p:cBhvr>
                                        <p:cTn id="24" dur="1" fill="hold">
                                          <p:stCondLst>
                                            <p:cond delay="0"/>
                                          </p:stCondLst>
                                        </p:cTn>
                                        <p:tgtEl>
                                          <p:spTgt spid="21"/>
                                        </p:tgtEl>
                                        <p:attrNameLst>
                                          <p:attrName>style.visibility</p:attrName>
                                        </p:attrNameLst>
                                      </p:cBhvr>
                                      <p:to>
                                        <p:strVal val="visible"/>
                                      </p:to>
                                    </p:set>
                                    <p:anim calcmode="discrete" valueType="clr">
                                      <p:cBhvr override="childStyle">
                                        <p:cTn id="25" dur="80"/>
                                        <p:tgtEl>
                                          <p:spTgt spid="21"/>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21"/>
                                        </p:tgtEl>
                                        <p:attrNameLst>
                                          <p:attrName>fillcolor</p:attrName>
                                        </p:attrNameLst>
                                      </p:cBhvr>
                                      <p:tavLst>
                                        <p:tav tm="0">
                                          <p:val>
                                            <p:clrVal>
                                              <a:schemeClr val="accent2"/>
                                            </p:clrVal>
                                          </p:val>
                                        </p:tav>
                                        <p:tav tm="50000">
                                          <p:val>
                                            <p:clrVal>
                                              <a:schemeClr val="hlink"/>
                                            </p:clrVal>
                                          </p:val>
                                        </p:tav>
                                      </p:tavLst>
                                    </p:anim>
                                    <p:set>
                                      <p:cBhvr>
                                        <p:cTn id="27" dur="80"/>
                                        <p:tgtEl>
                                          <p:spTgt spid="21"/>
                                        </p:tgtEl>
                                        <p:attrNameLst>
                                          <p:attrName>fill.type</p:attrName>
                                        </p:attrNameLst>
                                      </p:cBhvr>
                                      <p:to>
                                        <p:strVal val="solid"/>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2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edge">
                                      <p:cBhvr>
                                        <p:cTn id="32" dur="2000"/>
                                        <p:tgtEl>
                                          <p:spTgt spid="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repeatCount="4000" fill="hold" grpId="0" nodeType="clickEffect">
                                  <p:stCondLst>
                                    <p:cond delay="0"/>
                                  </p:stCondLst>
                                  <p:childTnLst>
                                    <p:set>
                                      <p:cBhvr>
                                        <p:cTn id="36" dur="1" fill="hold">
                                          <p:stCondLst>
                                            <p:cond delay="0"/>
                                          </p:stCondLst>
                                        </p:cTn>
                                        <p:tgtEl>
                                          <p:spTgt spid="211"/>
                                        </p:tgtEl>
                                        <p:attrNameLst>
                                          <p:attrName>style.visibility</p:attrName>
                                        </p:attrNameLst>
                                      </p:cBhvr>
                                      <p:to>
                                        <p:strVal val="visible"/>
                                      </p:to>
                                    </p:set>
                                    <p:animEffect transition="in" filter="dissolve">
                                      <p:cBhvr>
                                        <p:cTn id="37" dur="500"/>
                                        <p:tgtEl>
                                          <p:spTgt spid="211"/>
                                        </p:tgtEl>
                                      </p:cBhvr>
                                    </p:animEffect>
                                  </p:childTnLst>
                                </p:cTn>
                              </p:par>
                            </p:childTnLst>
                          </p:cTn>
                        </p:par>
                        <p:par>
                          <p:cTn id="38" fill="hold" nodeType="afterGroup">
                            <p:stCondLst>
                              <p:cond delay="2000"/>
                            </p:stCondLst>
                            <p:childTnLst>
                              <p:par>
                                <p:cTn id="39" presetID="9" presetClass="entr" presetSubtype="0" fill="hold" grpId="0" nodeType="afterEffect">
                                  <p:stCondLst>
                                    <p:cond delay="0"/>
                                  </p:stCondLst>
                                  <p:childTnLst>
                                    <p:set>
                                      <p:cBhvr>
                                        <p:cTn id="40" dur="1" fill="hold">
                                          <p:stCondLst>
                                            <p:cond delay="0"/>
                                          </p:stCondLst>
                                        </p:cTn>
                                        <p:tgtEl>
                                          <p:spTgt spid="154"/>
                                        </p:tgtEl>
                                        <p:attrNameLst>
                                          <p:attrName>style.visibility</p:attrName>
                                        </p:attrNameLst>
                                      </p:cBhvr>
                                      <p:to>
                                        <p:strVal val="visible"/>
                                      </p:to>
                                    </p:set>
                                    <p:animEffect transition="in" filter="dissolve">
                                      <p:cBhvr>
                                        <p:cTn id="41" dur="100"/>
                                        <p:tgtEl>
                                          <p:spTgt spid="154"/>
                                        </p:tgtEl>
                                      </p:cBhvr>
                                    </p:animEffect>
                                  </p:childTnLst>
                                </p:cTn>
                              </p:par>
                            </p:childTnLst>
                          </p:cTn>
                        </p:par>
                        <p:par>
                          <p:cTn id="42" fill="hold" nodeType="afterGroup">
                            <p:stCondLst>
                              <p:cond delay="2100"/>
                            </p:stCondLst>
                            <p:childTnLst>
                              <p:par>
                                <p:cTn id="43" presetID="9" presetClass="entr" presetSubtype="0" fill="hold" grpId="0" nodeType="afterEffect">
                                  <p:stCondLst>
                                    <p:cond delay="0"/>
                                  </p:stCondLst>
                                  <p:childTnLst>
                                    <p:set>
                                      <p:cBhvr>
                                        <p:cTn id="44" dur="1" fill="hold">
                                          <p:stCondLst>
                                            <p:cond delay="0"/>
                                          </p:stCondLst>
                                        </p:cTn>
                                        <p:tgtEl>
                                          <p:spTgt spid="155"/>
                                        </p:tgtEl>
                                        <p:attrNameLst>
                                          <p:attrName>style.visibility</p:attrName>
                                        </p:attrNameLst>
                                      </p:cBhvr>
                                      <p:to>
                                        <p:strVal val="visible"/>
                                      </p:to>
                                    </p:set>
                                    <p:animEffect transition="in" filter="dissolve">
                                      <p:cBhvr>
                                        <p:cTn id="45" dur="100"/>
                                        <p:tgtEl>
                                          <p:spTgt spid="155"/>
                                        </p:tgtEl>
                                      </p:cBhvr>
                                    </p:animEffect>
                                  </p:childTnLst>
                                </p:cTn>
                              </p:par>
                            </p:childTnLst>
                          </p:cTn>
                        </p:par>
                        <p:par>
                          <p:cTn id="46" fill="hold" nodeType="afterGroup">
                            <p:stCondLst>
                              <p:cond delay="2200"/>
                            </p:stCondLst>
                            <p:childTnLst>
                              <p:par>
                                <p:cTn id="47" presetID="9" presetClass="entr" presetSubtype="0" fill="hold" grpId="0" nodeType="afterEffect">
                                  <p:stCondLst>
                                    <p:cond delay="0"/>
                                  </p:stCondLst>
                                  <p:childTnLst>
                                    <p:set>
                                      <p:cBhvr>
                                        <p:cTn id="48" dur="1" fill="hold">
                                          <p:stCondLst>
                                            <p:cond delay="0"/>
                                          </p:stCondLst>
                                        </p:cTn>
                                        <p:tgtEl>
                                          <p:spTgt spid="156"/>
                                        </p:tgtEl>
                                        <p:attrNameLst>
                                          <p:attrName>style.visibility</p:attrName>
                                        </p:attrNameLst>
                                      </p:cBhvr>
                                      <p:to>
                                        <p:strVal val="visible"/>
                                      </p:to>
                                    </p:set>
                                    <p:animEffect transition="in" filter="dissolve">
                                      <p:cBhvr>
                                        <p:cTn id="49" dur="100"/>
                                        <p:tgtEl>
                                          <p:spTgt spid="156"/>
                                        </p:tgtEl>
                                      </p:cBhvr>
                                    </p:animEffect>
                                  </p:childTnLst>
                                </p:cTn>
                              </p:par>
                            </p:childTnLst>
                          </p:cTn>
                        </p:par>
                        <p:par>
                          <p:cTn id="50" fill="hold" nodeType="afterGroup">
                            <p:stCondLst>
                              <p:cond delay="2300"/>
                            </p:stCondLst>
                            <p:childTnLst>
                              <p:par>
                                <p:cTn id="51" presetID="9" presetClass="entr" presetSubtype="0" fill="hold" grpId="0" nodeType="afterEffect">
                                  <p:stCondLst>
                                    <p:cond delay="0"/>
                                  </p:stCondLst>
                                  <p:childTnLst>
                                    <p:set>
                                      <p:cBhvr>
                                        <p:cTn id="52" dur="1" fill="hold">
                                          <p:stCondLst>
                                            <p:cond delay="0"/>
                                          </p:stCondLst>
                                        </p:cTn>
                                        <p:tgtEl>
                                          <p:spTgt spid="157"/>
                                        </p:tgtEl>
                                        <p:attrNameLst>
                                          <p:attrName>style.visibility</p:attrName>
                                        </p:attrNameLst>
                                      </p:cBhvr>
                                      <p:to>
                                        <p:strVal val="visible"/>
                                      </p:to>
                                    </p:set>
                                    <p:animEffect transition="in" filter="dissolve">
                                      <p:cBhvr>
                                        <p:cTn id="53" dur="100"/>
                                        <p:tgtEl>
                                          <p:spTgt spid="157"/>
                                        </p:tgtEl>
                                      </p:cBhvr>
                                    </p:animEffect>
                                  </p:childTnLst>
                                </p:cTn>
                              </p:par>
                            </p:childTnLst>
                          </p:cTn>
                        </p:par>
                        <p:par>
                          <p:cTn id="54" fill="hold" nodeType="afterGroup">
                            <p:stCondLst>
                              <p:cond delay="2400"/>
                            </p:stCondLst>
                            <p:childTnLst>
                              <p:par>
                                <p:cTn id="55" presetID="9" presetClass="entr" presetSubtype="0" fill="hold" grpId="0" nodeType="afterEffect">
                                  <p:stCondLst>
                                    <p:cond delay="0"/>
                                  </p:stCondLst>
                                  <p:childTnLst>
                                    <p:set>
                                      <p:cBhvr>
                                        <p:cTn id="56" dur="1" fill="hold">
                                          <p:stCondLst>
                                            <p:cond delay="0"/>
                                          </p:stCondLst>
                                        </p:cTn>
                                        <p:tgtEl>
                                          <p:spTgt spid="158"/>
                                        </p:tgtEl>
                                        <p:attrNameLst>
                                          <p:attrName>style.visibility</p:attrName>
                                        </p:attrNameLst>
                                      </p:cBhvr>
                                      <p:to>
                                        <p:strVal val="visible"/>
                                      </p:to>
                                    </p:set>
                                    <p:animEffect transition="in" filter="dissolve">
                                      <p:cBhvr>
                                        <p:cTn id="57" dur="100"/>
                                        <p:tgtEl>
                                          <p:spTgt spid="158"/>
                                        </p:tgtEl>
                                      </p:cBhvr>
                                    </p:animEffect>
                                  </p:childTnLst>
                                </p:cTn>
                              </p:par>
                            </p:childTnLst>
                          </p:cTn>
                        </p:par>
                        <p:par>
                          <p:cTn id="58" fill="hold" nodeType="afterGroup">
                            <p:stCondLst>
                              <p:cond delay="2500"/>
                            </p:stCondLst>
                            <p:childTnLst>
                              <p:par>
                                <p:cTn id="59" presetID="9" presetClass="entr" presetSubtype="0" fill="hold" grpId="0" nodeType="afterEffect">
                                  <p:stCondLst>
                                    <p:cond delay="0"/>
                                  </p:stCondLst>
                                  <p:childTnLst>
                                    <p:set>
                                      <p:cBhvr>
                                        <p:cTn id="60" dur="1" fill="hold">
                                          <p:stCondLst>
                                            <p:cond delay="0"/>
                                          </p:stCondLst>
                                        </p:cTn>
                                        <p:tgtEl>
                                          <p:spTgt spid="159"/>
                                        </p:tgtEl>
                                        <p:attrNameLst>
                                          <p:attrName>style.visibility</p:attrName>
                                        </p:attrNameLst>
                                      </p:cBhvr>
                                      <p:to>
                                        <p:strVal val="visible"/>
                                      </p:to>
                                    </p:set>
                                    <p:animEffect transition="in" filter="dissolve">
                                      <p:cBhvr>
                                        <p:cTn id="61" dur="100"/>
                                        <p:tgtEl>
                                          <p:spTgt spid="159"/>
                                        </p:tgtEl>
                                      </p:cBhvr>
                                    </p:animEffect>
                                  </p:childTnLst>
                                </p:cTn>
                              </p:par>
                            </p:childTnLst>
                          </p:cTn>
                        </p:par>
                        <p:par>
                          <p:cTn id="62" fill="hold" nodeType="afterGroup">
                            <p:stCondLst>
                              <p:cond delay="2600"/>
                            </p:stCondLst>
                            <p:childTnLst>
                              <p:par>
                                <p:cTn id="63" presetID="9" presetClass="entr" presetSubtype="0" fill="hold" grpId="0" nodeType="afterEffect">
                                  <p:stCondLst>
                                    <p:cond delay="0"/>
                                  </p:stCondLst>
                                  <p:childTnLst>
                                    <p:set>
                                      <p:cBhvr>
                                        <p:cTn id="64" dur="1" fill="hold">
                                          <p:stCondLst>
                                            <p:cond delay="0"/>
                                          </p:stCondLst>
                                        </p:cTn>
                                        <p:tgtEl>
                                          <p:spTgt spid="160"/>
                                        </p:tgtEl>
                                        <p:attrNameLst>
                                          <p:attrName>style.visibility</p:attrName>
                                        </p:attrNameLst>
                                      </p:cBhvr>
                                      <p:to>
                                        <p:strVal val="visible"/>
                                      </p:to>
                                    </p:set>
                                    <p:animEffect transition="in" filter="dissolve">
                                      <p:cBhvr>
                                        <p:cTn id="65" dur="100"/>
                                        <p:tgtEl>
                                          <p:spTgt spid="160"/>
                                        </p:tgtEl>
                                      </p:cBhvr>
                                    </p:animEffect>
                                  </p:childTnLst>
                                </p:cTn>
                              </p:par>
                            </p:childTnLst>
                          </p:cTn>
                        </p:par>
                        <p:par>
                          <p:cTn id="66" fill="hold" nodeType="afterGroup">
                            <p:stCondLst>
                              <p:cond delay="2700"/>
                            </p:stCondLst>
                            <p:childTnLst>
                              <p:par>
                                <p:cTn id="67" presetID="9" presetClass="entr" presetSubtype="0" fill="hold" grpId="0" nodeType="afterEffect">
                                  <p:stCondLst>
                                    <p:cond delay="0"/>
                                  </p:stCondLst>
                                  <p:childTnLst>
                                    <p:set>
                                      <p:cBhvr>
                                        <p:cTn id="68" dur="1" fill="hold">
                                          <p:stCondLst>
                                            <p:cond delay="0"/>
                                          </p:stCondLst>
                                        </p:cTn>
                                        <p:tgtEl>
                                          <p:spTgt spid="161"/>
                                        </p:tgtEl>
                                        <p:attrNameLst>
                                          <p:attrName>style.visibility</p:attrName>
                                        </p:attrNameLst>
                                      </p:cBhvr>
                                      <p:to>
                                        <p:strVal val="visible"/>
                                      </p:to>
                                    </p:set>
                                    <p:animEffect transition="in" filter="dissolve">
                                      <p:cBhvr>
                                        <p:cTn id="69" dur="100"/>
                                        <p:tgtEl>
                                          <p:spTgt spid="161"/>
                                        </p:tgtEl>
                                      </p:cBhvr>
                                    </p:animEffect>
                                  </p:childTnLst>
                                </p:cTn>
                              </p:par>
                            </p:childTnLst>
                          </p:cTn>
                        </p:par>
                        <p:par>
                          <p:cTn id="70" fill="hold" nodeType="afterGroup">
                            <p:stCondLst>
                              <p:cond delay="2800"/>
                            </p:stCondLst>
                            <p:childTnLst>
                              <p:par>
                                <p:cTn id="71" presetID="9" presetClass="entr" presetSubtype="0" fill="hold" grpId="0" nodeType="afterEffect">
                                  <p:stCondLst>
                                    <p:cond delay="0"/>
                                  </p:stCondLst>
                                  <p:childTnLst>
                                    <p:set>
                                      <p:cBhvr>
                                        <p:cTn id="72" dur="1" fill="hold">
                                          <p:stCondLst>
                                            <p:cond delay="0"/>
                                          </p:stCondLst>
                                        </p:cTn>
                                        <p:tgtEl>
                                          <p:spTgt spid="162"/>
                                        </p:tgtEl>
                                        <p:attrNameLst>
                                          <p:attrName>style.visibility</p:attrName>
                                        </p:attrNameLst>
                                      </p:cBhvr>
                                      <p:to>
                                        <p:strVal val="visible"/>
                                      </p:to>
                                    </p:set>
                                    <p:animEffect transition="in" filter="dissolve">
                                      <p:cBhvr>
                                        <p:cTn id="73" dur="100"/>
                                        <p:tgtEl>
                                          <p:spTgt spid="162"/>
                                        </p:tgtEl>
                                      </p:cBhvr>
                                    </p:animEffect>
                                  </p:childTnLst>
                                </p:cTn>
                              </p:par>
                            </p:childTnLst>
                          </p:cTn>
                        </p:par>
                        <p:par>
                          <p:cTn id="74" fill="hold" nodeType="afterGroup">
                            <p:stCondLst>
                              <p:cond delay="2900"/>
                            </p:stCondLst>
                            <p:childTnLst>
                              <p:par>
                                <p:cTn id="75" presetID="9" presetClass="entr" presetSubtype="0" fill="hold" grpId="0" nodeType="afterEffect">
                                  <p:stCondLst>
                                    <p:cond delay="0"/>
                                  </p:stCondLst>
                                  <p:childTnLst>
                                    <p:set>
                                      <p:cBhvr>
                                        <p:cTn id="76" dur="1" fill="hold">
                                          <p:stCondLst>
                                            <p:cond delay="0"/>
                                          </p:stCondLst>
                                        </p:cTn>
                                        <p:tgtEl>
                                          <p:spTgt spid="163"/>
                                        </p:tgtEl>
                                        <p:attrNameLst>
                                          <p:attrName>style.visibility</p:attrName>
                                        </p:attrNameLst>
                                      </p:cBhvr>
                                      <p:to>
                                        <p:strVal val="visible"/>
                                      </p:to>
                                    </p:set>
                                    <p:animEffect transition="in" filter="dissolve">
                                      <p:cBhvr>
                                        <p:cTn id="77" dur="100"/>
                                        <p:tgtEl>
                                          <p:spTgt spid="163"/>
                                        </p:tgtEl>
                                      </p:cBhvr>
                                    </p:animEffect>
                                  </p:childTnLst>
                                </p:cTn>
                              </p:par>
                            </p:childTnLst>
                          </p:cTn>
                        </p:par>
                        <p:par>
                          <p:cTn id="78" fill="hold" nodeType="afterGroup">
                            <p:stCondLst>
                              <p:cond delay="3000"/>
                            </p:stCondLst>
                            <p:childTnLst>
                              <p:par>
                                <p:cTn id="79" presetID="9" presetClass="entr" presetSubtype="0" fill="hold" grpId="0" nodeType="afterEffect">
                                  <p:stCondLst>
                                    <p:cond delay="0"/>
                                  </p:stCondLst>
                                  <p:childTnLst>
                                    <p:set>
                                      <p:cBhvr>
                                        <p:cTn id="80" dur="1" fill="hold">
                                          <p:stCondLst>
                                            <p:cond delay="0"/>
                                          </p:stCondLst>
                                        </p:cTn>
                                        <p:tgtEl>
                                          <p:spTgt spid="164"/>
                                        </p:tgtEl>
                                        <p:attrNameLst>
                                          <p:attrName>style.visibility</p:attrName>
                                        </p:attrNameLst>
                                      </p:cBhvr>
                                      <p:to>
                                        <p:strVal val="visible"/>
                                      </p:to>
                                    </p:set>
                                    <p:animEffect transition="in" filter="dissolve">
                                      <p:cBhvr>
                                        <p:cTn id="81" dur="100"/>
                                        <p:tgtEl>
                                          <p:spTgt spid="164"/>
                                        </p:tgtEl>
                                      </p:cBhvr>
                                    </p:animEffect>
                                  </p:childTnLst>
                                </p:cTn>
                              </p:par>
                            </p:childTnLst>
                          </p:cTn>
                        </p:par>
                        <p:par>
                          <p:cTn id="82" fill="hold" nodeType="afterGroup">
                            <p:stCondLst>
                              <p:cond delay="3100"/>
                            </p:stCondLst>
                            <p:childTnLst>
                              <p:par>
                                <p:cTn id="83" presetID="9" presetClass="entr" presetSubtype="0" fill="hold" grpId="0" nodeType="afterEffect">
                                  <p:stCondLst>
                                    <p:cond delay="0"/>
                                  </p:stCondLst>
                                  <p:childTnLst>
                                    <p:set>
                                      <p:cBhvr>
                                        <p:cTn id="84" dur="1" fill="hold">
                                          <p:stCondLst>
                                            <p:cond delay="0"/>
                                          </p:stCondLst>
                                        </p:cTn>
                                        <p:tgtEl>
                                          <p:spTgt spid="165"/>
                                        </p:tgtEl>
                                        <p:attrNameLst>
                                          <p:attrName>style.visibility</p:attrName>
                                        </p:attrNameLst>
                                      </p:cBhvr>
                                      <p:to>
                                        <p:strVal val="visible"/>
                                      </p:to>
                                    </p:set>
                                    <p:animEffect transition="in" filter="dissolve">
                                      <p:cBhvr>
                                        <p:cTn id="85" dur="100"/>
                                        <p:tgtEl>
                                          <p:spTgt spid="165"/>
                                        </p:tgtEl>
                                      </p:cBhvr>
                                    </p:animEffect>
                                  </p:childTnLst>
                                </p:cTn>
                              </p:par>
                            </p:childTnLst>
                          </p:cTn>
                        </p:par>
                        <p:par>
                          <p:cTn id="86" fill="hold" nodeType="afterGroup">
                            <p:stCondLst>
                              <p:cond delay="3200"/>
                            </p:stCondLst>
                            <p:childTnLst>
                              <p:par>
                                <p:cTn id="87" presetID="9" presetClass="entr" presetSubtype="0" fill="hold" grpId="0" nodeType="afterEffect">
                                  <p:stCondLst>
                                    <p:cond delay="0"/>
                                  </p:stCondLst>
                                  <p:childTnLst>
                                    <p:set>
                                      <p:cBhvr>
                                        <p:cTn id="88" dur="1" fill="hold">
                                          <p:stCondLst>
                                            <p:cond delay="0"/>
                                          </p:stCondLst>
                                        </p:cTn>
                                        <p:tgtEl>
                                          <p:spTgt spid="166"/>
                                        </p:tgtEl>
                                        <p:attrNameLst>
                                          <p:attrName>style.visibility</p:attrName>
                                        </p:attrNameLst>
                                      </p:cBhvr>
                                      <p:to>
                                        <p:strVal val="visible"/>
                                      </p:to>
                                    </p:set>
                                    <p:animEffect transition="in" filter="dissolve">
                                      <p:cBhvr>
                                        <p:cTn id="89" dur="100"/>
                                        <p:tgtEl>
                                          <p:spTgt spid="166"/>
                                        </p:tgtEl>
                                      </p:cBhvr>
                                    </p:animEffect>
                                  </p:childTnLst>
                                </p:cTn>
                              </p:par>
                            </p:childTnLst>
                          </p:cTn>
                        </p:par>
                        <p:par>
                          <p:cTn id="90" fill="hold" nodeType="afterGroup">
                            <p:stCondLst>
                              <p:cond delay="3300"/>
                            </p:stCondLst>
                            <p:childTnLst>
                              <p:par>
                                <p:cTn id="91" presetID="9" presetClass="entr" presetSubtype="0" fill="hold" grpId="0" nodeType="afterEffect">
                                  <p:stCondLst>
                                    <p:cond delay="0"/>
                                  </p:stCondLst>
                                  <p:childTnLst>
                                    <p:set>
                                      <p:cBhvr>
                                        <p:cTn id="92" dur="1" fill="hold">
                                          <p:stCondLst>
                                            <p:cond delay="0"/>
                                          </p:stCondLst>
                                        </p:cTn>
                                        <p:tgtEl>
                                          <p:spTgt spid="167"/>
                                        </p:tgtEl>
                                        <p:attrNameLst>
                                          <p:attrName>style.visibility</p:attrName>
                                        </p:attrNameLst>
                                      </p:cBhvr>
                                      <p:to>
                                        <p:strVal val="visible"/>
                                      </p:to>
                                    </p:set>
                                    <p:animEffect transition="in" filter="dissolve">
                                      <p:cBhvr>
                                        <p:cTn id="93" dur="100"/>
                                        <p:tgtEl>
                                          <p:spTgt spid="167"/>
                                        </p:tgtEl>
                                      </p:cBhvr>
                                    </p:animEffect>
                                  </p:childTnLst>
                                </p:cTn>
                              </p:par>
                            </p:childTnLst>
                          </p:cTn>
                        </p:par>
                        <p:par>
                          <p:cTn id="94" fill="hold" nodeType="afterGroup">
                            <p:stCondLst>
                              <p:cond delay="3400"/>
                            </p:stCondLst>
                            <p:childTnLst>
                              <p:par>
                                <p:cTn id="95" presetID="9" presetClass="entr" presetSubtype="0" fill="hold" grpId="0" nodeType="afterEffect">
                                  <p:stCondLst>
                                    <p:cond delay="0"/>
                                  </p:stCondLst>
                                  <p:childTnLst>
                                    <p:set>
                                      <p:cBhvr>
                                        <p:cTn id="96" dur="1" fill="hold">
                                          <p:stCondLst>
                                            <p:cond delay="0"/>
                                          </p:stCondLst>
                                        </p:cTn>
                                        <p:tgtEl>
                                          <p:spTgt spid="168"/>
                                        </p:tgtEl>
                                        <p:attrNameLst>
                                          <p:attrName>style.visibility</p:attrName>
                                        </p:attrNameLst>
                                      </p:cBhvr>
                                      <p:to>
                                        <p:strVal val="visible"/>
                                      </p:to>
                                    </p:set>
                                    <p:animEffect transition="in" filter="dissolve">
                                      <p:cBhvr>
                                        <p:cTn id="97" dur="100"/>
                                        <p:tgtEl>
                                          <p:spTgt spid="168"/>
                                        </p:tgtEl>
                                      </p:cBhvr>
                                    </p:animEffect>
                                  </p:childTnLst>
                                </p:cTn>
                              </p:par>
                            </p:childTnLst>
                          </p:cTn>
                        </p:par>
                        <p:par>
                          <p:cTn id="98" fill="hold" nodeType="afterGroup">
                            <p:stCondLst>
                              <p:cond delay="3500"/>
                            </p:stCondLst>
                            <p:childTnLst>
                              <p:par>
                                <p:cTn id="99" presetID="9" presetClass="entr" presetSubtype="0" fill="hold" grpId="0" nodeType="afterEffect">
                                  <p:stCondLst>
                                    <p:cond delay="0"/>
                                  </p:stCondLst>
                                  <p:childTnLst>
                                    <p:set>
                                      <p:cBhvr>
                                        <p:cTn id="100" dur="1" fill="hold">
                                          <p:stCondLst>
                                            <p:cond delay="0"/>
                                          </p:stCondLst>
                                        </p:cTn>
                                        <p:tgtEl>
                                          <p:spTgt spid="169"/>
                                        </p:tgtEl>
                                        <p:attrNameLst>
                                          <p:attrName>style.visibility</p:attrName>
                                        </p:attrNameLst>
                                      </p:cBhvr>
                                      <p:to>
                                        <p:strVal val="visible"/>
                                      </p:to>
                                    </p:set>
                                    <p:animEffect transition="in" filter="dissolve">
                                      <p:cBhvr>
                                        <p:cTn id="101" dur="100"/>
                                        <p:tgtEl>
                                          <p:spTgt spid="169"/>
                                        </p:tgtEl>
                                      </p:cBhvr>
                                    </p:animEffect>
                                  </p:childTnLst>
                                </p:cTn>
                              </p:par>
                            </p:childTnLst>
                          </p:cTn>
                        </p:par>
                        <p:par>
                          <p:cTn id="102" fill="hold" nodeType="afterGroup">
                            <p:stCondLst>
                              <p:cond delay="3600"/>
                            </p:stCondLst>
                            <p:childTnLst>
                              <p:par>
                                <p:cTn id="103" presetID="9" presetClass="entr" presetSubtype="0" fill="hold" grpId="0" nodeType="afterEffect">
                                  <p:stCondLst>
                                    <p:cond delay="0"/>
                                  </p:stCondLst>
                                  <p:childTnLst>
                                    <p:set>
                                      <p:cBhvr>
                                        <p:cTn id="104" dur="1" fill="hold">
                                          <p:stCondLst>
                                            <p:cond delay="0"/>
                                          </p:stCondLst>
                                        </p:cTn>
                                        <p:tgtEl>
                                          <p:spTgt spid="170"/>
                                        </p:tgtEl>
                                        <p:attrNameLst>
                                          <p:attrName>style.visibility</p:attrName>
                                        </p:attrNameLst>
                                      </p:cBhvr>
                                      <p:to>
                                        <p:strVal val="visible"/>
                                      </p:to>
                                    </p:set>
                                    <p:animEffect transition="in" filter="dissolve">
                                      <p:cBhvr>
                                        <p:cTn id="105" dur="100"/>
                                        <p:tgtEl>
                                          <p:spTgt spid="170"/>
                                        </p:tgtEl>
                                      </p:cBhvr>
                                    </p:animEffect>
                                  </p:childTnLst>
                                </p:cTn>
                              </p:par>
                            </p:childTnLst>
                          </p:cTn>
                        </p:par>
                        <p:par>
                          <p:cTn id="106" fill="hold" nodeType="afterGroup">
                            <p:stCondLst>
                              <p:cond delay="3700"/>
                            </p:stCondLst>
                            <p:childTnLst>
                              <p:par>
                                <p:cTn id="107" presetID="9" presetClass="entr" presetSubtype="0" fill="hold" grpId="0" nodeType="afterEffect">
                                  <p:stCondLst>
                                    <p:cond delay="0"/>
                                  </p:stCondLst>
                                  <p:childTnLst>
                                    <p:set>
                                      <p:cBhvr>
                                        <p:cTn id="108" dur="1" fill="hold">
                                          <p:stCondLst>
                                            <p:cond delay="0"/>
                                          </p:stCondLst>
                                        </p:cTn>
                                        <p:tgtEl>
                                          <p:spTgt spid="171"/>
                                        </p:tgtEl>
                                        <p:attrNameLst>
                                          <p:attrName>style.visibility</p:attrName>
                                        </p:attrNameLst>
                                      </p:cBhvr>
                                      <p:to>
                                        <p:strVal val="visible"/>
                                      </p:to>
                                    </p:set>
                                    <p:animEffect transition="in" filter="dissolve">
                                      <p:cBhvr>
                                        <p:cTn id="109" dur="100"/>
                                        <p:tgtEl>
                                          <p:spTgt spid="171"/>
                                        </p:tgtEl>
                                      </p:cBhvr>
                                    </p:animEffect>
                                  </p:childTnLst>
                                </p:cTn>
                              </p:par>
                            </p:childTnLst>
                          </p:cTn>
                        </p:par>
                        <p:par>
                          <p:cTn id="110" fill="hold" nodeType="afterGroup">
                            <p:stCondLst>
                              <p:cond delay="3800"/>
                            </p:stCondLst>
                            <p:childTnLst>
                              <p:par>
                                <p:cTn id="111" presetID="9" presetClass="entr" presetSubtype="0" fill="hold" grpId="0" nodeType="afterEffect">
                                  <p:stCondLst>
                                    <p:cond delay="0"/>
                                  </p:stCondLst>
                                  <p:childTnLst>
                                    <p:set>
                                      <p:cBhvr>
                                        <p:cTn id="112" dur="1" fill="hold">
                                          <p:stCondLst>
                                            <p:cond delay="0"/>
                                          </p:stCondLst>
                                        </p:cTn>
                                        <p:tgtEl>
                                          <p:spTgt spid="172"/>
                                        </p:tgtEl>
                                        <p:attrNameLst>
                                          <p:attrName>style.visibility</p:attrName>
                                        </p:attrNameLst>
                                      </p:cBhvr>
                                      <p:to>
                                        <p:strVal val="visible"/>
                                      </p:to>
                                    </p:set>
                                    <p:animEffect transition="in" filter="dissolve">
                                      <p:cBhvr>
                                        <p:cTn id="113" dur="100"/>
                                        <p:tgtEl>
                                          <p:spTgt spid="172"/>
                                        </p:tgtEl>
                                      </p:cBhvr>
                                    </p:animEffect>
                                  </p:childTnLst>
                                </p:cTn>
                              </p:par>
                            </p:childTnLst>
                          </p:cTn>
                        </p:par>
                        <p:par>
                          <p:cTn id="114" fill="hold" nodeType="afterGroup">
                            <p:stCondLst>
                              <p:cond delay="3900"/>
                            </p:stCondLst>
                            <p:childTnLst>
                              <p:par>
                                <p:cTn id="115" presetID="9" presetClass="entr" presetSubtype="0" fill="hold" grpId="0" nodeType="afterEffect">
                                  <p:stCondLst>
                                    <p:cond delay="0"/>
                                  </p:stCondLst>
                                  <p:childTnLst>
                                    <p:set>
                                      <p:cBhvr>
                                        <p:cTn id="116" dur="1" fill="hold">
                                          <p:stCondLst>
                                            <p:cond delay="0"/>
                                          </p:stCondLst>
                                        </p:cTn>
                                        <p:tgtEl>
                                          <p:spTgt spid="173"/>
                                        </p:tgtEl>
                                        <p:attrNameLst>
                                          <p:attrName>style.visibility</p:attrName>
                                        </p:attrNameLst>
                                      </p:cBhvr>
                                      <p:to>
                                        <p:strVal val="visible"/>
                                      </p:to>
                                    </p:set>
                                    <p:animEffect transition="in" filter="dissolve">
                                      <p:cBhvr>
                                        <p:cTn id="117" dur="100"/>
                                        <p:tgtEl>
                                          <p:spTgt spid="173"/>
                                        </p:tgtEl>
                                      </p:cBhvr>
                                    </p:animEffect>
                                  </p:childTnLst>
                                </p:cTn>
                              </p:par>
                            </p:childTnLst>
                          </p:cTn>
                        </p:par>
                        <p:par>
                          <p:cTn id="118" fill="hold" nodeType="afterGroup">
                            <p:stCondLst>
                              <p:cond delay="4000"/>
                            </p:stCondLst>
                            <p:childTnLst>
                              <p:par>
                                <p:cTn id="119" presetID="9" presetClass="entr" presetSubtype="0" fill="hold" grpId="0" nodeType="afterEffect">
                                  <p:stCondLst>
                                    <p:cond delay="0"/>
                                  </p:stCondLst>
                                  <p:childTnLst>
                                    <p:set>
                                      <p:cBhvr>
                                        <p:cTn id="120" dur="1" fill="hold">
                                          <p:stCondLst>
                                            <p:cond delay="0"/>
                                          </p:stCondLst>
                                        </p:cTn>
                                        <p:tgtEl>
                                          <p:spTgt spid="174"/>
                                        </p:tgtEl>
                                        <p:attrNameLst>
                                          <p:attrName>style.visibility</p:attrName>
                                        </p:attrNameLst>
                                      </p:cBhvr>
                                      <p:to>
                                        <p:strVal val="visible"/>
                                      </p:to>
                                    </p:set>
                                    <p:animEffect transition="in" filter="dissolve">
                                      <p:cBhvr>
                                        <p:cTn id="121" dur="100"/>
                                        <p:tgtEl>
                                          <p:spTgt spid="174"/>
                                        </p:tgtEl>
                                      </p:cBhvr>
                                    </p:animEffect>
                                  </p:childTnLst>
                                </p:cTn>
                              </p:par>
                            </p:childTnLst>
                          </p:cTn>
                        </p:par>
                        <p:par>
                          <p:cTn id="122" fill="hold" nodeType="afterGroup">
                            <p:stCondLst>
                              <p:cond delay="4100"/>
                            </p:stCondLst>
                            <p:childTnLst>
                              <p:par>
                                <p:cTn id="123" presetID="9" presetClass="entr" presetSubtype="0" fill="hold" grpId="0" nodeType="afterEffect">
                                  <p:stCondLst>
                                    <p:cond delay="0"/>
                                  </p:stCondLst>
                                  <p:childTnLst>
                                    <p:set>
                                      <p:cBhvr>
                                        <p:cTn id="124" dur="1" fill="hold">
                                          <p:stCondLst>
                                            <p:cond delay="0"/>
                                          </p:stCondLst>
                                        </p:cTn>
                                        <p:tgtEl>
                                          <p:spTgt spid="175"/>
                                        </p:tgtEl>
                                        <p:attrNameLst>
                                          <p:attrName>style.visibility</p:attrName>
                                        </p:attrNameLst>
                                      </p:cBhvr>
                                      <p:to>
                                        <p:strVal val="visible"/>
                                      </p:to>
                                    </p:set>
                                    <p:animEffect transition="in" filter="dissolve">
                                      <p:cBhvr>
                                        <p:cTn id="125" dur="100"/>
                                        <p:tgtEl>
                                          <p:spTgt spid="175"/>
                                        </p:tgtEl>
                                      </p:cBhvr>
                                    </p:animEffect>
                                  </p:childTnLst>
                                </p:cTn>
                              </p:par>
                            </p:childTnLst>
                          </p:cTn>
                        </p:par>
                        <p:par>
                          <p:cTn id="126" fill="hold" nodeType="afterGroup">
                            <p:stCondLst>
                              <p:cond delay="4200"/>
                            </p:stCondLst>
                            <p:childTnLst>
                              <p:par>
                                <p:cTn id="127" presetID="9" presetClass="entr" presetSubtype="0" fill="hold" grpId="0" nodeType="afterEffect">
                                  <p:stCondLst>
                                    <p:cond delay="0"/>
                                  </p:stCondLst>
                                  <p:childTnLst>
                                    <p:set>
                                      <p:cBhvr>
                                        <p:cTn id="128" dur="1" fill="hold">
                                          <p:stCondLst>
                                            <p:cond delay="0"/>
                                          </p:stCondLst>
                                        </p:cTn>
                                        <p:tgtEl>
                                          <p:spTgt spid="176"/>
                                        </p:tgtEl>
                                        <p:attrNameLst>
                                          <p:attrName>style.visibility</p:attrName>
                                        </p:attrNameLst>
                                      </p:cBhvr>
                                      <p:to>
                                        <p:strVal val="visible"/>
                                      </p:to>
                                    </p:set>
                                    <p:animEffect transition="in" filter="dissolve">
                                      <p:cBhvr>
                                        <p:cTn id="129" dur="100"/>
                                        <p:tgtEl>
                                          <p:spTgt spid="176"/>
                                        </p:tgtEl>
                                      </p:cBhvr>
                                    </p:animEffect>
                                  </p:childTnLst>
                                </p:cTn>
                              </p:par>
                            </p:childTnLst>
                          </p:cTn>
                        </p:par>
                        <p:par>
                          <p:cTn id="130" fill="hold" nodeType="afterGroup">
                            <p:stCondLst>
                              <p:cond delay="4300"/>
                            </p:stCondLst>
                            <p:childTnLst>
                              <p:par>
                                <p:cTn id="131" presetID="9" presetClass="entr" presetSubtype="0" fill="hold" grpId="0" nodeType="afterEffect">
                                  <p:stCondLst>
                                    <p:cond delay="0"/>
                                  </p:stCondLst>
                                  <p:childTnLst>
                                    <p:set>
                                      <p:cBhvr>
                                        <p:cTn id="132" dur="1" fill="hold">
                                          <p:stCondLst>
                                            <p:cond delay="0"/>
                                          </p:stCondLst>
                                        </p:cTn>
                                        <p:tgtEl>
                                          <p:spTgt spid="177"/>
                                        </p:tgtEl>
                                        <p:attrNameLst>
                                          <p:attrName>style.visibility</p:attrName>
                                        </p:attrNameLst>
                                      </p:cBhvr>
                                      <p:to>
                                        <p:strVal val="visible"/>
                                      </p:to>
                                    </p:set>
                                    <p:animEffect transition="in" filter="dissolve">
                                      <p:cBhvr>
                                        <p:cTn id="133" dur="100"/>
                                        <p:tgtEl>
                                          <p:spTgt spid="177"/>
                                        </p:tgtEl>
                                      </p:cBhvr>
                                    </p:animEffect>
                                  </p:childTnLst>
                                </p:cTn>
                              </p:par>
                            </p:childTnLst>
                          </p:cTn>
                        </p:par>
                        <p:par>
                          <p:cTn id="134" fill="hold" nodeType="afterGroup">
                            <p:stCondLst>
                              <p:cond delay="4400"/>
                            </p:stCondLst>
                            <p:childTnLst>
                              <p:par>
                                <p:cTn id="135" presetID="9" presetClass="entr" presetSubtype="0" fill="hold" grpId="0" nodeType="afterEffect">
                                  <p:stCondLst>
                                    <p:cond delay="0"/>
                                  </p:stCondLst>
                                  <p:childTnLst>
                                    <p:set>
                                      <p:cBhvr>
                                        <p:cTn id="136" dur="1" fill="hold">
                                          <p:stCondLst>
                                            <p:cond delay="0"/>
                                          </p:stCondLst>
                                        </p:cTn>
                                        <p:tgtEl>
                                          <p:spTgt spid="178"/>
                                        </p:tgtEl>
                                        <p:attrNameLst>
                                          <p:attrName>style.visibility</p:attrName>
                                        </p:attrNameLst>
                                      </p:cBhvr>
                                      <p:to>
                                        <p:strVal val="visible"/>
                                      </p:to>
                                    </p:set>
                                    <p:animEffect transition="in" filter="dissolve">
                                      <p:cBhvr>
                                        <p:cTn id="137" dur="100"/>
                                        <p:tgtEl>
                                          <p:spTgt spid="178"/>
                                        </p:tgtEl>
                                      </p:cBhvr>
                                    </p:animEffect>
                                  </p:childTnLst>
                                </p:cTn>
                              </p:par>
                            </p:childTnLst>
                          </p:cTn>
                        </p:par>
                        <p:par>
                          <p:cTn id="138" fill="hold" nodeType="afterGroup">
                            <p:stCondLst>
                              <p:cond delay="4500"/>
                            </p:stCondLst>
                            <p:childTnLst>
                              <p:par>
                                <p:cTn id="139" presetID="9" presetClass="entr" presetSubtype="0" fill="hold" grpId="0" nodeType="afterEffect">
                                  <p:stCondLst>
                                    <p:cond delay="0"/>
                                  </p:stCondLst>
                                  <p:childTnLst>
                                    <p:set>
                                      <p:cBhvr>
                                        <p:cTn id="140" dur="1" fill="hold">
                                          <p:stCondLst>
                                            <p:cond delay="0"/>
                                          </p:stCondLst>
                                        </p:cTn>
                                        <p:tgtEl>
                                          <p:spTgt spid="179"/>
                                        </p:tgtEl>
                                        <p:attrNameLst>
                                          <p:attrName>style.visibility</p:attrName>
                                        </p:attrNameLst>
                                      </p:cBhvr>
                                      <p:to>
                                        <p:strVal val="visible"/>
                                      </p:to>
                                    </p:set>
                                    <p:animEffect transition="in" filter="dissolve">
                                      <p:cBhvr>
                                        <p:cTn id="141" dur="100"/>
                                        <p:tgtEl>
                                          <p:spTgt spid="179"/>
                                        </p:tgtEl>
                                      </p:cBhvr>
                                    </p:animEffect>
                                  </p:childTnLst>
                                </p:cTn>
                              </p:par>
                            </p:childTnLst>
                          </p:cTn>
                        </p:par>
                        <p:par>
                          <p:cTn id="142" fill="hold" nodeType="afterGroup">
                            <p:stCondLst>
                              <p:cond delay="4600"/>
                            </p:stCondLst>
                            <p:childTnLst>
                              <p:par>
                                <p:cTn id="143" presetID="9" presetClass="entr" presetSubtype="0" fill="hold" grpId="0" nodeType="afterEffect">
                                  <p:stCondLst>
                                    <p:cond delay="0"/>
                                  </p:stCondLst>
                                  <p:childTnLst>
                                    <p:set>
                                      <p:cBhvr>
                                        <p:cTn id="144" dur="1" fill="hold">
                                          <p:stCondLst>
                                            <p:cond delay="0"/>
                                          </p:stCondLst>
                                        </p:cTn>
                                        <p:tgtEl>
                                          <p:spTgt spid="180"/>
                                        </p:tgtEl>
                                        <p:attrNameLst>
                                          <p:attrName>style.visibility</p:attrName>
                                        </p:attrNameLst>
                                      </p:cBhvr>
                                      <p:to>
                                        <p:strVal val="visible"/>
                                      </p:to>
                                    </p:set>
                                    <p:animEffect transition="in" filter="dissolve">
                                      <p:cBhvr>
                                        <p:cTn id="145" dur="100"/>
                                        <p:tgtEl>
                                          <p:spTgt spid="180"/>
                                        </p:tgtEl>
                                      </p:cBhvr>
                                    </p:animEffect>
                                  </p:childTnLst>
                                </p:cTn>
                              </p:par>
                            </p:childTnLst>
                          </p:cTn>
                        </p:par>
                        <p:par>
                          <p:cTn id="146" fill="hold" nodeType="afterGroup">
                            <p:stCondLst>
                              <p:cond delay="4700"/>
                            </p:stCondLst>
                            <p:childTnLst>
                              <p:par>
                                <p:cTn id="147" presetID="9" presetClass="entr" presetSubtype="0" fill="hold" grpId="0" nodeType="afterEffect">
                                  <p:stCondLst>
                                    <p:cond delay="0"/>
                                  </p:stCondLst>
                                  <p:childTnLst>
                                    <p:set>
                                      <p:cBhvr>
                                        <p:cTn id="148" dur="1" fill="hold">
                                          <p:stCondLst>
                                            <p:cond delay="0"/>
                                          </p:stCondLst>
                                        </p:cTn>
                                        <p:tgtEl>
                                          <p:spTgt spid="181"/>
                                        </p:tgtEl>
                                        <p:attrNameLst>
                                          <p:attrName>style.visibility</p:attrName>
                                        </p:attrNameLst>
                                      </p:cBhvr>
                                      <p:to>
                                        <p:strVal val="visible"/>
                                      </p:to>
                                    </p:set>
                                    <p:animEffect transition="in" filter="dissolve">
                                      <p:cBhvr>
                                        <p:cTn id="149" dur="100"/>
                                        <p:tgtEl>
                                          <p:spTgt spid="181"/>
                                        </p:tgtEl>
                                      </p:cBhvr>
                                    </p:animEffect>
                                  </p:childTnLst>
                                </p:cTn>
                              </p:par>
                            </p:childTnLst>
                          </p:cTn>
                        </p:par>
                        <p:par>
                          <p:cTn id="150" fill="hold" nodeType="afterGroup">
                            <p:stCondLst>
                              <p:cond delay="4800"/>
                            </p:stCondLst>
                            <p:childTnLst>
                              <p:par>
                                <p:cTn id="151" presetID="9" presetClass="entr" presetSubtype="0" fill="hold" grpId="0" nodeType="afterEffect">
                                  <p:stCondLst>
                                    <p:cond delay="0"/>
                                  </p:stCondLst>
                                  <p:childTnLst>
                                    <p:set>
                                      <p:cBhvr>
                                        <p:cTn id="152" dur="1" fill="hold">
                                          <p:stCondLst>
                                            <p:cond delay="0"/>
                                          </p:stCondLst>
                                        </p:cTn>
                                        <p:tgtEl>
                                          <p:spTgt spid="182"/>
                                        </p:tgtEl>
                                        <p:attrNameLst>
                                          <p:attrName>style.visibility</p:attrName>
                                        </p:attrNameLst>
                                      </p:cBhvr>
                                      <p:to>
                                        <p:strVal val="visible"/>
                                      </p:to>
                                    </p:set>
                                    <p:animEffect transition="in" filter="dissolve">
                                      <p:cBhvr>
                                        <p:cTn id="153" dur="100"/>
                                        <p:tgtEl>
                                          <p:spTgt spid="182"/>
                                        </p:tgtEl>
                                      </p:cBhvr>
                                    </p:animEffect>
                                  </p:childTnLst>
                                </p:cTn>
                              </p:par>
                            </p:childTnLst>
                          </p:cTn>
                        </p:par>
                        <p:par>
                          <p:cTn id="154" fill="hold" nodeType="afterGroup">
                            <p:stCondLst>
                              <p:cond delay="4900"/>
                            </p:stCondLst>
                            <p:childTnLst>
                              <p:par>
                                <p:cTn id="155" presetID="9" presetClass="entr" presetSubtype="0" fill="hold" grpId="0" nodeType="afterEffect">
                                  <p:stCondLst>
                                    <p:cond delay="0"/>
                                  </p:stCondLst>
                                  <p:childTnLst>
                                    <p:set>
                                      <p:cBhvr>
                                        <p:cTn id="156" dur="1" fill="hold">
                                          <p:stCondLst>
                                            <p:cond delay="0"/>
                                          </p:stCondLst>
                                        </p:cTn>
                                        <p:tgtEl>
                                          <p:spTgt spid="183"/>
                                        </p:tgtEl>
                                        <p:attrNameLst>
                                          <p:attrName>style.visibility</p:attrName>
                                        </p:attrNameLst>
                                      </p:cBhvr>
                                      <p:to>
                                        <p:strVal val="visible"/>
                                      </p:to>
                                    </p:set>
                                    <p:animEffect transition="in" filter="dissolve">
                                      <p:cBhvr>
                                        <p:cTn id="157" dur="100"/>
                                        <p:tgtEl>
                                          <p:spTgt spid="183"/>
                                        </p:tgtEl>
                                      </p:cBhvr>
                                    </p:animEffect>
                                  </p:childTnLst>
                                </p:cTn>
                              </p:par>
                            </p:childTnLst>
                          </p:cTn>
                        </p:par>
                        <p:par>
                          <p:cTn id="158" fill="hold" nodeType="afterGroup">
                            <p:stCondLst>
                              <p:cond delay="5000"/>
                            </p:stCondLst>
                            <p:childTnLst>
                              <p:par>
                                <p:cTn id="159" presetID="9" presetClass="entr" presetSubtype="0" fill="hold" grpId="0" nodeType="afterEffect">
                                  <p:stCondLst>
                                    <p:cond delay="0"/>
                                  </p:stCondLst>
                                  <p:childTnLst>
                                    <p:set>
                                      <p:cBhvr>
                                        <p:cTn id="160" dur="1" fill="hold">
                                          <p:stCondLst>
                                            <p:cond delay="0"/>
                                          </p:stCondLst>
                                        </p:cTn>
                                        <p:tgtEl>
                                          <p:spTgt spid="184"/>
                                        </p:tgtEl>
                                        <p:attrNameLst>
                                          <p:attrName>style.visibility</p:attrName>
                                        </p:attrNameLst>
                                      </p:cBhvr>
                                      <p:to>
                                        <p:strVal val="visible"/>
                                      </p:to>
                                    </p:set>
                                    <p:animEffect transition="in" filter="dissolve">
                                      <p:cBhvr>
                                        <p:cTn id="161" dur="100"/>
                                        <p:tgtEl>
                                          <p:spTgt spid="184"/>
                                        </p:tgtEl>
                                      </p:cBhvr>
                                    </p:animEffect>
                                  </p:childTnLst>
                                </p:cTn>
                              </p:par>
                            </p:childTnLst>
                          </p:cTn>
                        </p:par>
                        <p:par>
                          <p:cTn id="162" fill="hold" nodeType="afterGroup">
                            <p:stCondLst>
                              <p:cond delay="5100"/>
                            </p:stCondLst>
                            <p:childTnLst>
                              <p:par>
                                <p:cTn id="163" presetID="9" presetClass="entr" presetSubtype="0" fill="hold" grpId="0" nodeType="afterEffect">
                                  <p:stCondLst>
                                    <p:cond delay="0"/>
                                  </p:stCondLst>
                                  <p:childTnLst>
                                    <p:set>
                                      <p:cBhvr>
                                        <p:cTn id="164" dur="1" fill="hold">
                                          <p:stCondLst>
                                            <p:cond delay="0"/>
                                          </p:stCondLst>
                                        </p:cTn>
                                        <p:tgtEl>
                                          <p:spTgt spid="185"/>
                                        </p:tgtEl>
                                        <p:attrNameLst>
                                          <p:attrName>style.visibility</p:attrName>
                                        </p:attrNameLst>
                                      </p:cBhvr>
                                      <p:to>
                                        <p:strVal val="visible"/>
                                      </p:to>
                                    </p:set>
                                    <p:animEffect transition="in" filter="dissolve">
                                      <p:cBhvr>
                                        <p:cTn id="165" dur="100"/>
                                        <p:tgtEl>
                                          <p:spTgt spid="185"/>
                                        </p:tgtEl>
                                      </p:cBhvr>
                                    </p:animEffect>
                                  </p:childTnLst>
                                </p:cTn>
                              </p:par>
                            </p:childTnLst>
                          </p:cTn>
                        </p:par>
                        <p:par>
                          <p:cTn id="166" fill="hold" nodeType="afterGroup">
                            <p:stCondLst>
                              <p:cond delay="5200"/>
                            </p:stCondLst>
                            <p:childTnLst>
                              <p:par>
                                <p:cTn id="167" presetID="9" presetClass="entr" presetSubtype="0" fill="hold" grpId="0" nodeType="afterEffect">
                                  <p:stCondLst>
                                    <p:cond delay="0"/>
                                  </p:stCondLst>
                                  <p:childTnLst>
                                    <p:set>
                                      <p:cBhvr>
                                        <p:cTn id="168" dur="1" fill="hold">
                                          <p:stCondLst>
                                            <p:cond delay="0"/>
                                          </p:stCondLst>
                                        </p:cTn>
                                        <p:tgtEl>
                                          <p:spTgt spid="186"/>
                                        </p:tgtEl>
                                        <p:attrNameLst>
                                          <p:attrName>style.visibility</p:attrName>
                                        </p:attrNameLst>
                                      </p:cBhvr>
                                      <p:to>
                                        <p:strVal val="visible"/>
                                      </p:to>
                                    </p:set>
                                    <p:animEffect transition="in" filter="dissolve">
                                      <p:cBhvr>
                                        <p:cTn id="169" dur="100"/>
                                        <p:tgtEl>
                                          <p:spTgt spid="186"/>
                                        </p:tgtEl>
                                      </p:cBhvr>
                                    </p:animEffect>
                                  </p:childTnLst>
                                </p:cTn>
                              </p:par>
                            </p:childTnLst>
                          </p:cTn>
                        </p:par>
                        <p:par>
                          <p:cTn id="170" fill="hold" nodeType="afterGroup">
                            <p:stCondLst>
                              <p:cond delay="5300"/>
                            </p:stCondLst>
                            <p:childTnLst>
                              <p:par>
                                <p:cTn id="171" presetID="9" presetClass="entr" presetSubtype="0" fill="hold" grpId="0" nodeType="afterEffect">
                                  <p:stCondLst>
                                    <p:cond delay="0"/>
                                  </p:stCondLst>
                                  <p:childTnLst>
                                    <p:set>
                                      <p:cBhvr>
                                        <p:cTn id="172" dur="1" fill="hold">
                                          <p:stCondLst>
                                            <p:cond delay="0"/>
                                          </p:stCondLst>
                                        </p:cTn>
                                        <p:tgtEl>
                                          <p:spTgt spid="187"/>
                                        </p:tgtEl>
                                        <p:attrNameLst>
                                          <p:attrName>style.visibility</p:attrName>
                                        </p:attrNameLst>
                                      </p:cBhvr>
                                      <p:to>
                                        <p:strVal val="visible"/>
                                      </p:to>
                                    </p:set>
                                    <p:animEffect transition="in" filter="dissolve">
                                      <p:cBhvr>
                                        <p:cTn id="173" dur="100"/>
                                        <p:tgtEl>
                                          <p:spTgt spid="187"/>
                                        </p:tgtEl>
                                      </p:cBhvr>
                                    </p:animEffect>
                                  </p:childTnLst>
                                </p:cTn>
                              </p:par>
                            </p:childTnLst>
                          </p:cTn>
                        </p:par>
                        <p:par>
                          <p:cTn id="174" fill="hold" nodeType="afterGroup">
                            <p:stCondLst>
                              <p:cond delay="5400"/>
                            </p:stCondLst>
                            <p:childTnLst>
                              <p:par>
                                <p:cTn id="175" presetID="9" presetClass="entr" presetSubtype="0" fill="hold" grpId="0" nodeType="afterEffect">
                                  <p:stCondLst>
                                    <p:cond delay="0"/>
                                  </p:stCondLst>
                                  <p:childTnLst>
                                    <p:set>
                                      <p:cBhvr>
                                        <p:cTn id="176" dur="1" fill="hold">
                                          <p:stCondLst>
                                            <p:cond delay="0"/>
                                          </p:stCondLst>
                                        </p:cTn>
                                        <p:tgtEl>
                                          <p:spTgt spid="188"/>
                                        </p:tgtEl>
                                        <p:attrNameLst>
                                          <p:attrName>style.visibility</p:attrName>
                                        </p:attrNameLst>
                                      </p:cBhvr>
                                      <p:to>
                                        <p:strVal val="visible"/>
                                      </p:to>
                                    </p:set>
                                    <p:animEffect transition="in" filter="dissolve">
                                      <p:cBhvr>
                                        <p:cTn id="177" dur="100"/>
                                        <p:tgtEl>
                                          <p:spTgt spid="188"/>
                                        </p:tgtEl>
                                      </p:cBhvr>
                                    </p:animEffect>
                                  </p:childTnLst>
                                </p:cTn>
                              </p:par>
                            </p:childTnLst>
                          </p:cTn>
                        </p:par>
                        <p:par>
                          <p:cTn id="178" fill="hold" nodeType="afterGroup">
                            <p:stCondLst>
                              <p:cond delay="5500"/>
                            </p:stCondLst>
                            <p:childTnLst>
                              <p:par>
                                <p:cTn id="179" presetID="9" presetClass="entr" presetSubtype="0" fill="hold" grpId="0" nodeType="afterEffect">
                                  <p:stCondLst>
                                    <p:cond delay="0"/>
                                  </p:stCondLst>
                                  <p:childTnLst>
                                    <p:set>
                                      <p:cBhvr>
                                        <p:cTn id="180" dur="1" fill="hold">
                                          <p:stCondLst>
                                            <p:cond delay="0"/>
                                          </p:stCondLst>
                                        </p:cTn>
                                        <p:tgtEl>
                                          <p:spTgt spid="189"/>
                                        </p:tgtEl>
                                        <p:attrNameLst>
                                          <p:attrName>style.visibility</p:attrName>
                                        </p:attrNameLst>
                                      </p:cBhvr>
                                      <p:to>
                                        <p:strVal val="visible"/>
                                      </p:to>
                                    </p:set>
                                    <p:animEffect transition="in" filter="dissolve">
                                      <p:cBhvr>
                                        <p:cTn id="181" dur="100"/>
                                        <p:tgtEl>
                                          <p:spTgt spid="189"/>
                                        </p:tgtEl>
                                      </p:cBhvr>
                                    </p:animEffect>
                                  </p:childTnLst>
                                </p:cTn>
                              </p:par>
                            </p:childTnLst>
                          </p:cTn>
                        </p:par>
                        <p:par>
                          <p:cTn id="182" fill="hold" nodeType="afterGroup">
                            <p:stCondLst>
                              <p:cond delay="5600"/>
                            </p:stCondLst>
                            <p:childTnLst>
                              <p:par>
                                <p:cTn id="183" presetID="9" presetClass="entr" presetSubtype="0" fill="hold" grpId="0" nodeType="afterEffect">
                                  <p:stCondLst>
                                    <p:cond delay="0"/>
                                  </p:stCondLst>
                                  <p:childTnLst>
                                    <p:set>
                                      <p:cBhvr>
                                        <p:cTn id="184" dur="1" fill="hold">
                                          <p:stCondLst>
                                            <p:cond delay="0"/>
                                          </p:stCondLst>
                                        </p:cTn>
                                        <p:tgtEl>
                                          <p:spTgt spid="190"/>
                                        </p:tgtEl>
                                        <p:attrNameLst>
                                          <p:attrName>style.visibility</p:attrName>
                                        </p:attrNameLst>
                                      </p:cBhvr>
                                      <p:to>
                                        <p:strVal val="visible"/>
                                      </p:to>
                                    </p:set>
                                    <p:animEffect transition="in" filter="dissolve">
                                      <p:cBhvr>
                                        <p:cTn id="185" dur="100"/>
                                        <p:tgtEl>
                                          <p:spTgt spid="190"/>
                                        </p:tgtEl>
                                      </p:cBhvr>
                                    </p:animEffect>
                                  </p:childTnLst>
                                </p:cTn>
                              </p:par>
                            </p:childTnLst>
                          </p:cTn>
                        </p:par>
                        <p:par>
                          <p:cTn id="186" fill="hold" nodeType="afterGroup">
                            <p:stCondLst>
                              <p:cond delay="5700"/>
                            </p:stCondLst>
                            <p:childTnLst>
                              <p:par>
                                <p:cTn id="187" presetID="9" presetClass="entr" presetSubtype="0" fill="hold" grpId="0" nodeType="afterEffect">
                                  <p:stCondLst>
                                    <p:cond delay="0"/>
                                  </p:stCondLst>
                                  <p:childTnLst>
                                    <p:set>
                                      <p:cBhvr>
                                        <p:cTn id="188" dur="1" fill="hold">
                                          <p:stCondLst>
                                            <p:cond delay="0"/>
                                          </p:stCondLst>
                                        </p:cTn>
                                        <p:tgtEl>
                                          <p:spTgt spid="191"/>
                                        </p:tgtEl>
                                        <p:attrNameLst>
                                          <p:attrName>style.visibility</p:attrName>
                                        </p:attrNameLst>
                                      </p:cBhvr>
                                      <p:to>
                                        <p:strVal val="visible"/>
                                      </p:to>
                                    </p:set>
                                    <p:animEffect transition="in" filter="dissolve">
                                      <p:cBhvr>
                                        <p:cTn id="189" dur="100"/>
                                        <p:tgtEl>
                                          <p:spTgt spid="191"/>
                                        </p:tgtEl>
                                      </p:cBhvr>
                                    </p:animEffect>
                                  </p:childTnLst>
                                </p:cTn>
                              </p:par>
                            </p:childTnLst>
                          </p:cTn>
                        </p:par>
                        <p:par>
                          <p:cTn id="190" fill="hold" nodeType="afterGroup">
                            <p:stCondLst>
                              <p:cond delay="5800"/>
                            </p:stCondLst>
                            <p:childTnLst>
                              <p:par>
                                <p:cTn id="191" presetID="9" presetClass="entr" presetSubtype="0" fill="hold" grpId="0" nodeType="afterEffect">
                                  <p:stCondLst>
                                    <p:cond delay="0"/>
                                  </p:stCondLst>
                                  <p:childTnLst>
                                    <p:set>
                                      <p:cBhvr>
                                        <p:cTn id="192" dur="1" fill="hold">
                                          <p:stCondLst>
                                            <p:cond delay="0"/>
                                          </p:stCondLst>
                                        </p:cTn>
                                        <p:tgtEl>
                                          <p:spTgt spid="192"/>
                                        </p:tgtEl>
                                        <p:attrNameLst>
                                          <p:attrName>style.visibility</p:attrName>
                                        </p:attrNameLst>
                                      </p:cBhvr>
                                      <p:to>
                                        <p:strVal val="visible"/>
                                      </p:to>
                                    </p:set>
                                    <p:animEffect transition="in" filter="dissolve">
                                      <p:cBhvr>
                                        <p:cTn id="193" dur="100"/>
                                        <p:tgtEl>
                                          <p:spTgt spid="192"/>
                                        </p:tgtEl>
                                      </p:cBhvr>
                                    </p:animEffect>
                                  </p:childTnLst>
                                </p:cTn>
                              </p:par>
                            </p:childTnLst>
                          </p:cTn>
                        </p:par>
                        <p:par>
                          <p:cTn id="194" fill="hold" nodeType="afterGroup">
                            <p:stCondLst>
                              <p:cond delay="5900"/>
                            </p:stCondLst>
                            <p:childTnLst>
                              <p:par>
                                <p:cTn id="195" presetID="9" presetClass="entr" presetSubtype="0" fill="hold" grpId="0" nodeType="afterEffect">
                                  <p:stCondLst>
                                    <p:cond delay="0"/>
                                  </p:stCondLst>
                                  <p:childTnLst>
                                    <p:set>
                                      <p:cBhvr>
                                        <p:cTn id="196" dur="1" fill="hold">
                                          <p:stCondLst>
                                            <p:cond delay="0"/>
                                          </p:stCondLst>
                                        </p:cTn>
                                        <p:tgtEl>
                                          <p:spTgt spid="193"/>
                                        </p:tgtEl>
                                        <p:attrNameLst>
                                          <p:attrName>style.visibility</p:attrName>
                                        </p:attrNameLst>
                                      </p:cBhvr>
                                      <p:to>
                                        <p:strVal val="visible"/>
                                      </p:to>
                                    </p:set>
                                    <p:animEffect transition="in" filter="dissolve">
                                      <p:cBhvr>
                                        <p:cTn id="197" dur="100"/>
                                        <p:tgtEl>
                                          <p:spTgt spid="193"/>
                                        </p:tgtEl>
                                      </p:cBhvr>
                                    </p:animEffect>
                                  </p:childTnLst>
                                </p:cTn>
                              </p:par>
                            </p:childTnLst>
                          </p:cTn>
                        </p:par>
                        <p:par>
                          <p:cTn id="198" fill="hold" nodeType="afterGroup">
                            <p:stCondLst>
                              <p:cond delay="6000"/>
                            </p:stCondLst>
                            <p:childTnLst>
                              <p:par>
                                <p:cTn id="199" presetID="9" presetClass="entr" presetSubtype="0" fill="hold" grpId="0" nodeType="afterEffect">
                                  <p:stCondLst>
                                    <p:cond delay="0"/>
                                  </p:stCondLst>
                                  <p:childTnLst>
                                    <p:set>
                                      <p:cBhvr>
                                        <p:cTn id="200" dur="1" fill="hold">
                                          <p:stCondLst>
                                            <p:cond delay="0"/>
                                          </p:stCondLst>
                                        </p:cTn>
                                        <p:tgtEl>
                                          <p:spTgt spid="194"/>
                                        </p:tgtEl>
                                        <p:attrNameLst>
                                          <p:attrName>style.visibility</p:attrName>
                                        </p:attrNameLst>
                                      </p:cBhvr>
                                      <p:to>
                                        <p:strVal val="visible"/>
                                      </p:to>
                                    </p:set>
                                    <p:animEffect transition="in" filter="dissolve">
                                      <p:cBhvr>
                                        <p:cTn id="201" dur="100"/>
                                        <p:tgtEl>
                                          <p:spTgt spid="194"/>
                                        </p:tgtEl>
                                      </p:cBhvr>
                                    </p:animEffect>
                                  </p:childTnLst>
                                </p:cTn>
                              </p:par>
                            </p:childTnLst>
                          </p:cTn>
                        </p:par>
                        <p:par>
                          <p:cTn id="202" fill="hold" nodeType="afterGroup">
                            <p:stCondLst>
                              <p:cond delay="6100"/>
                            </p:stCondLst>
                            <p:childTnLst>
                              <p:par>
                                <p:cTn id="203" presetID="9" presetClass="entr" presetSubtype="0" fill="hold" grpId="0" nodeType="afterEffect">
                                  <p:stCondLst>
                                    <p:cond delay="0"/>
                                  </p:stCondLst>
                                  <p:childTnLst>
                                    <p:set>
                                      <p:cBhvr>
                                        <p:cTn id="204" dur="1" fill="hold">
                                          <p:stCondLst>
                                            <p:cond delay="0"/>
                                          </p:stCondLst>
                                        </p:cTn>
                                        <p:tgtEl>
                                          <p:spTgt spid="195"/>
                                        </p:tgtEl>
                                        <p:attrNameLst>
                                          <p:attrName>style.visibility</p:attrName>
                                        </p:attrNameLst>
                                      </p:cBhvr>
                                      <p:to>
                                        <p:strVal val="visible"/>
                                      </p:to>
                                    </p:set>
                                    <p:animEffect transition="in" filter="dissolve">
                                      <p:cBhvr>
                                        <p:cTn id="205" dur="100"/>
                                        <p:tgtEl>
                                          <p:spTgt spid="195"/>
                                        </p:tgtEl>
                                      </p:cBhvr>
                                    </p:animEffect>
                                  </p:childTnLst>
                                </p:cTn>
                              </p:par>
                            </p:childTnLst>
                          </p:cTn>
                        </p:par>
                        <p:par>
                          <p:cTn id="206" fill="hold" nodeType="afterGroup">
                            <p:stCondLst>
                              <p:cond delay="6200"/>
                            </p:stCondLst>
                            <p:childTnLst>
                              <p:par>
                                <p:cTn id="207" presetID="9" presetClass="entr" presetSubtype="0" fill="hold" grpId="0" nodeType="afterEffect">
                                  <p:stCondLst>
                                    <p:cond delay="0"/>
                                  </p:stCondLst>
                                  <p:childTnLst>
                                    <p:set>
                                      <p:cBhvr>
                                        <p:cTn id="208" dur="1" fill="hold">
                                          <p:stCondLst>
                                            <p:cond delay="0"/>
                                          </p:stCondLst>
                                        </p:cTn>
                                        <p:tgtEl>
                                          <p:spTgt spid="196"/>
                                        </p:tgtEl>
                                        <p:attrNameLst>
                                          <p:attrName>style.visibility</p:attrName>
                                        </p:attrNameLst>
                                      </p:cBhvr>
                                      <p:to>
                                        <p:strVal val="visible"/>
                                      </p:to>
                                    </p:set>
                                    <p:animEffect transition="in" filter="dissolve">
                                      <p:cBhvr>
                                        <p:cTn id="209" dur="100"/>
                                        <p:tgtEl>
                                          <p:spTgt spid="196"/>
                                        </p:tgtEl>
                                      </p:cBhvr>
                                    </p:animEffect>
                                  </p:childTnLst>
                                </p:cTn>
                              </p:par>
                            </p:childTnLst>
                          </p:cTn>
                        </p:par>
                        <p:par>
                          <p:cTn id="210" fill="hold" nodeType="afterGroup">
                            <p:stCondLst>
                              <p:cond delay="6300"/>
                            </p:stCondLst>
                            <p:childTnLst>
                              <p:par>
                                <p:cTn id="211" presetID="9" presetClass="entr" presetSubtype="0" fill="hold" grpId="0" nodeType="afterEffect">
                                  <p:stCondLst>
                                    <p:cond delay="0"/>
                                  </p:stCondLst>
                                  <p:childTnLst>
                                    <p:set>
                                      <p:cBhvr>
                                        <p:cTn id="212" dur="1" fill="hold">
                                          <p:stCondLst>
                                            <p:cond delay="0"/>
                                          </p:stCondLst>
                                        </p:cTn>
                                        <p:tgtEl>
                                          <p:spTgt spid="197"/>
                                        </p:tgtEl>
                                        <p:attrNameLst>
                                          <p:attrName>style.visibility</p:attrName>
                                        </p:attrNameLst>
                                      </p:cBhvr>
                                      <p:to>
                                        <p:strVal val="visible"/>
                                      </p:to>
                                    </p:set>
                                    <p:animEffect transition="in" filter="dissolve">
                                      <p:cBhvr>
                                        <p:cTn id="213" dur="100"/>
                                        <p:tgtEl>
                                          <p:spTgt spid="197"/>
                                        </p:tgtEl>
                                      </p:cBhvr>
                                    </p:animEffect>
                                  </p:childTnLst>
                                </p:cTn>
                              </p:par>
                            </p:childTnLst>
                          </p:cTn>
                        </p:par>
                        <p:par>
                          <p:cTn id="214" fill="hold" nodeType="afterGroup">
                            <p:stCondLst>
                              <p:cond delay="6400"/>
                            </p:stCondLst>
                            <p:childTnLst>
                              <p:par>
                                <p:cTn id="215" presetID="9" presetClass="entr" presetSubtype="0" fill="hold" grpId="0" nodeType="afterEffect">
                                  <p:stCondLst>
                                    <p:cond delay="0"/>
                                  </p:stCondLst>
                                  <p:childTnLst>
                                    <p:set>
                                      <p:cBhvr>
                                        <p:cTn id="216" dur="1" fill="hold">
                                          <p:stCondLst>
                                            <p:cond delay="0"/>
                                          </p:stCondLst>
                                        </p:cTn>
                                        <p:tgtEl>
                                          <p:spTgt spid="198"/>
                                        </p:tgtEl>
                                        <p:attrNameLst>
                                          <p:attrName>style.visibility</p:attrName>
                                        </p:attrNameLst>
                                      </p:cBhvr>
                                      <p:to>
                                        <p:strVal val="visible"/>
                                      </p:to>
                                    </p:set>
                                    <p:animEffect transition="in" filter="dissolve">
                                      <p:cBhvr>
                                        <p:cTn id="217" dur="100"/>
                                        <p:tgtEl>
                                          <p:spTgt spid="198"/>
                                        </p:tgtEl>
                                      </p:cBhvr>
                                    </p:animEffect>
                                  </p:childTnLst>
                                </p:cTn>
                              </p:par>
                            </p:childTnLst>
                          </p:cTn>
                        </p:par>
                        <p:par>
                          <p:cTn id="218" fill="hold" nodeType="afterGroup">
                            <p:stCondLst>
                              <p:cond delay="6500"/>
                            </p:stCondLst>
                            <p:childTnLst>
                              <p:par>
                                <p:cTn id="219" presetID="9" presetClass="entr" presetSubtype="0" fill="hold" grpId="0" nodeType="afterEffect">
                                  <p:stCondLst>
                                    <p:cond delay="0"/>
                                  </p:stCondLst>
                                  <p:childTnLst>
                                    <p:set>
                                      <p:cBhvr>
                                        <p:cTn id="220" dur="1" fill="hold">
                                          <p:stCondLst>
                                            <p:cond delay="0"/>
                                          </p:stCondLst>
                                        </p:cTn>
                                        <p:tgtEl>
                                          <p:spTgt spid="199"/>
                                        </p:tgtEl>
                                        <p:attrNameLst>
                                          <p:attrName>style.visibility</p:attrName>
                                        </p:attrNameLst>
                                      </p:cBhvr>
                                      <p:to>
                                        <p:strVal val="visible"/>
                                      </p:to>
                                    </p:set>
                                    <p:animEffect transition="in" filter="dissolve">
                                      <p:cBhvr>
                                        <p:cTn id="221" dur="100"/>
                                        <p:tgtEl>
                                          <p:spTgt spid="199"/>
                                        </p:tgtEl>
                                      </p:cBhvr>
                                    </p:animEffect>
                                  </p:childTnLst>
                                </p:cTn>
                              </p:par>
                            </p:childTnLst>
                          </p:cTn>
                        </p:par>
                        <p:par>
                          <p:cTn id="222" fill="hold" nodeType="afterGroup">
                            <p:stCondLst>
                              <p:cond delay="6600"/>
                            </p:stCondLst>
                            <p:childTnLst>
                              <p:par>
                                <p:cTn id="223" presetID="9" presetClass="entr" presetSubtype="0" fill="hold" grpId="0" nodeType="afterEffect">
                                  <p:stCondLst>
                                    <p:cond delay="0"/>
                                  </p:stCondLst>
                                  <p:childTnLst>
                                    <p:set>
                                      <p:cBhvr>
                                        <p:cTn id="224" dur="1" fill="hold">
                                          <p:stCondLst>
                                            <p:cond delay="0"/>
                                          </p:stCondLst>
                                        </p:cTn>
                                        <p:tgtEl>
                                          <p:spTgt spid="200"/>
                                        </p:tgtEl>
                                        <p:attrNameLst>
                                          <p:attrName>style.visibility</p:attrName>
                                        </p:attrNameLst>
                                      </p:cBhvr>
                                      <p:to>
                                        <p:strVal val="visible"/>
                                      </p:to>
                                    </p:set>
                                    <p:animEffect transition="in" filter="dissolve">
                                      <p:cBhvr>
                                        <p:cTn id="225" dur="100"/>
                                        <p:tgtEl>
                                          <p:spTgt spid="200"/>
                                        </p:tgtEl>
                                      </p:cBhvr>
                                    </p:animEffect>
                                  </p:childTnLst>
                                </p:cTn>
                              </p:par>
                            </p:childTnLst>
                          </p:cTn>
                        </p:par>
                        <p:par>
                          <p:cTn id="226" fill="hold" nodeType="afterGroup">
                            <p:stCondLst>
                              <p:cond delay="6700"/>
                            </p:stCondLst>
                            <p:childTnLst>
                              <p:par>
                                <p:cTn id="227" presetID="9" presetClass="entr" presetSubtype="0" fill="hold" grpId="0" nodeType="afterEffect">
                                  <p:stCondLst>
                                    <p:cond delay="0"/>
                                  </p:stCondLst>
                                  <p:childTnLst>
                                    <p:set>
                                      <p:cBhvr>
                                        <p:cTn id="228" dur="1" fill="hold">
                                          <p:stCondLst>
                                            <p:cond delay="0"/>
                                          </p:stCondLst>
                                        </p:cTn>
                                        <p:tgtEl>
                                          <p:spTgt spid="201"/>
                                        </p:tgtEl>
                                        <p:attrNameLst>
                                          <p:attrName>style.visibility</p:attrName>
                                        </p:attrNameLst>
                                      </p:cBhvr>
                                      <p:to>
                                        <p:strVal val="visible"/>
                                      </p:to>
                                    </p:set>
                                    <p:animEffect transition="in" filter="dissolve">
                                      <p:cBhvr>
                                        <p:cTn id="229" dur="100"/>
                                        <p:tgtEl>
                                          <p:spTgt spid="201"/>
                                        </p:tgtEl>
                                      </p:cBhvr>
                                    </p:animEffect>
                                  </p:childTnLst>
                                </p:cTn>
                              </p:par>
                            </p:childTnLst>
                          </p:cTn>
                        </p:par>
                        <p:par>
                          <p:cTn id="230" fill="hold" nodeType="afterGroup">
                            <p:stCondLst>
                              <p:cond delay="6800"/>
                            </p:stCondLst>
                            <p:childTnLst>
                              <p:par>
                                <p:cTn id="231" presetID="9" presetClass="entr" presetSubtype="0" fill="hold" grpId="0" nodeType="afterEffect">
                                  <p:stCondLst>
                                    <p:cond delay="0"/>
                                  </p:stCondLst>
                                  <p:childTnLst>
                                    <p:set>
                                      <p:cBhvr>
                                        <p:cTn id="232" dur="1" fill="hold">
                                          <p:stCondLst>
                                            <p:cond delay="0"/>
                                          </p:stCondLst>
                                        </p:cTn>
                                        <p:tgtEl>
                                          <p:spTgt spid="202"/>
                                        </p:tgtEl>
                                        <p:attrNameLst>
                                          <p:attrName>style.visibility</p:attrName>
                                        </p:attrNameLst>
                                      </p:cBhvr>
                                      <p:to>
                                        <p:strVal val="visible"/>
                                      </p:to>
                                    </p:set>
                                    <p:animEffect transition="in" filter="dissolve">
                                      <p:cBhvr>
                                        <p:cTn id="233" dur="100"/>
                                        <p:tgtEl>
                                          <p:spTgt spid="202"/>
                                        </p:tgtEl>
                                      </p:cBhvr>
                                    </p:animEffect>
                                  </p:childTnLst>
                                </p:cTn>
                              </p:par>
                            </p:childTnLst>
                          </p:cTn>
                        </p:par>
                        <p:par>
                          <p:cTn id="234" fill="hold" nodeType="afterGroup">
                            <p:stCondLst>
                              <p:cond delay="6900"/>
                            </p:stCondLst>
                            <p:childTnLst>
                              <p:par>
                                <p:cTn id="235" presetID="9" presetClass="entr" presetSubtype="0" fill="hold" grpId="0" nodeType="afterEffect">
                                  <p:stCondLst>
                                    <p:cond delay="0"/>
                                  </p:stCondLst>
                                  <p:childTnLst>
                                    <p:set>
                                      <p:cBhvr>
                                        <p:cTn id="236" dur="1" fill="hold">
                                          <p:stCondLst>
                                            <p:cond delay="0"/>
                                          </p:stCondLst>
                                        </p:cTn>
                                        <p:tgtEl>
                                          <p:spTgt spid="203"/>
                                        </p:tgtEl>
                                        <p:attrNameLst>
                                          <p:attrName>style.visibility</p:attrName>
                                        </p:attrNameLst>
                                      </p:cBhvr>
                                      <p:to>
                                        <p:strVal val="visible"/>
                                      </p:to>
                                    </p:set>
                                    <p:animEffect transition="in" filter="dissolve">
                                      <p:cBhvr>
                                        <p:cTn id="237" dur="100"/>
                                        <p:tgtEl>
                                          <p:spTgt spid="203"/>
                                        </p:tgtEl>
                                      </p:cBhvr>
                                    </p:animEffect>
                                  </p:childTnLst>
                                </p:cTn>
                              </p:par>
                            </p:childTnLst>
                          </p:cTn>
                        </p:par>
                        <p:par>
                          <p:cTn id="238" fill="hold" nodeType="afterGroup">
                            <p:stCondLst>
                              <p:cond delay="7000"/>
                            </p:stCondLst>
                            <p:childTnLst>
                              <p:par>
                                <p:cTn id="239" presetID="9" presetClass="entr" presetSubtype="0" fill="hold" grpId="0" nodeType="afterEffect">
                                  <p:stCondLst>
                                    <p:cond delay="0"/>
                                  </p:stCondLst>
                                  <p:childTnLst>
                                    <p:set>
                                      <p:cBhvr>
                                        <p:cTn id="240" dur="1" fill="hold">
                                          <p:stCondLst>
                                            <p:cond delay="0"/>
                                          </p:stCondLst>
                                        </p:cTn>
                                        <p:tgtEl>
                                          <p:spTgt spid="204"/>
                                        </p:tgtEl>
                                        <p:attrNameLst>
                                          <p:attrName>style.visibility</p:attrName>
                                        </p:attrNameLst>
                                      </p:cBhvr>
                                      <p:to>
                                        <p:strVal val="visible"/>
                                      </p:to>
                                    </p:set>
                                    <p:animEffect transition="in" filter="dissolve">
                                      <p:cBhvr>
                                        <p:cTn id="241" dur="100"/>
                                        <p:tgtEl>
                                          <p:spTgt spid="204"/>
                                        </p:tgtEl>
                                      </p:cBhvr>
                                    </p:animEffect>
                                  </p:childTnLst>
                                </p:cTn>
                              </p:par>
                            </p:childTnLst>
                          </p:cTn>
                        </p:par>
                        <p:par>
                          <p:cTn id="242" fill="hold" nodeType="afterGroup">
                            <p:stCondLst>
                              <p:cond delay="7100"/>
                            </p:stCondLst>
                            <p:childTnLst>
                              <p:par>
                                <p:cTn id="243" presetID="9" presetClass="entr" presetSubtype="0" fill="hold" grpId="0" nodeType="afterEffect">
                                  <p:stCondLst>
                                    <p:cond delay="0"/>
                                  </p:stCondLst>
                                  <p:childTnLst>
                                    <p:set>
                                      <p:cBhvr>
                                        <p:cTn id="244" dur="1" fill="hold">
                                          <p:stCondLst>
                                            <p:cond delay="0"/>
                                          </p:stCondLst>
                                        </p:cTn>
                                        <p:tgtEl>
                                          <p:spTgt spid="205"/>
                                        </p:tgtEl>
                                        <p:attrNameLst>
                                          <p:attrName>style.visibility</p:attrName>
                                        </p:attrNameLst>
                                      </p:cBhvr>
                                      <p:to>
                                        <p:strVal val="visible"/>
                                      </p:to>
                                    </p:set>
                                    <p:animEffect transition="in" filter="dissolve">
                                      <p:cBhvr>
                                        <p:cTn id="245" dur="100"/>
                                        <p:tgtEl>
                                          <p:spTgt spid="205"/>
                                        </p:tgtEl>
                                      </p:cBhvr>
                                    </p:animEffect>
                                  </p:childTnLst>
                                </p:cTn>
                              </p:par>
                            </p:childTnLst>
                          </p:cTn>
                        </p:par>
                        <p:par>
                          <p:cTn id="246" fill="hold" nodeType="afterGroup">
                            <p:stCondLst>
                              <p:cond delay="7200"/>
                            </p:stCondLst>
                            <p:childTnLst>
                              <p:par>
                                <p:cTn id="247" presetID="9" presetClass="entr" presetSubtype="0" fill="hold" grpId="0" nodeType="afterEffect">
                                  <p:stCondLst>
                                    <p:cond delay="0"/>
                                  </p:stCondLst>
                                  <p:childTnLst>
                                    <p:set>
                                      <p:cBhvr>
                                        <p:cTn id="248" dur="1" fill="hold">
                                          <p:stCondLst>
                                            <p:cond delay="0"/>
                                          </p:stCondLst>
                                        </p:cTn>
                                        <p:tgtEl>
                                          <p:spTgt spid="206"/>
                                        </p:tgtEl>
                                        <p:attrNameLst>
                                          <p:attrName>style.visibility</p:attrName>
                                        </p:attrNameLst>
                                      </p:cBhvr>
                                      <p:to>
                                        <p:strVal val="visible"/>
                                      </p:to>
                                    </p:set>
                                    <p:animEffect transition="in" filter="dissolve">
                                      <p:cBhvr>
                                        <p:cTn id="249" dur="100"/>
                                        <p:tgtEl>
                                          <p:spTgt spid="206"/>
                                        </p:tgtEl>
                                      </p:cBhvr>
                                    </p:animEffect>
                                  </p:childTnLst>
                                </p:cTn>
                              </p:par>
                            </p:childTnLst>
                          </p:cTn>
                        </p:par>
                        <p:par>
                          <p:cTn id="250" fill="hold" nodeType="afterGroup">
                            <p:stCondLst>
                              <p:cond delay="7300"/>
                            </p:stCondLst>
                            <p:childTnLst>
                              <p:par>
                                <p:cTn id="251" presetID="9" presetClass="entr" presetSubtype="0" fill="hold" grpId="0" nodeType="afterEffect">
                                  <p:stCondLst>
                                    <p:cond delay="0"/>
                                  </p:stCondLst>
                                  <p:childTnLst>
                                    <p:set>
                                      <p:cBhvr>
                                        <p:cTn id="252" dur="1" fill="hold">
                                          <p:stCondLst>
                                            <p:cond delay="0"/>
                                          </p:stCondLst>
                                        </p:cTn>
                                        <p:tgtEl>
                                          <p:spTgt spid="207"/>
                                        </p:tgtEl>
                                        <p:attrNameLst>
                                          <p:attrName>style.visibility</p:attrName>
                                        </p:attrNameLst>
                                      </p:cBhvr>
                                      <p:to>
                                        <p:strVal val="visible"/>
                                      </p:to>
                                    </p:set>
                                    <p:animEffect transition="in" filter="dissolve">
                                      <p:cBhvr>
                                        <p:cTn id="253" dur="100"/>
                                        <p:tgtEl>
                                          <p:spTgt spid="207"/>
                                        </p:tgtEl>
                                      </p:cBhvr>
                                    </p:animEffect>
                                  </p:childTnLst>
                                </p:cTn>
                              </p:par>
                            </p:childTnLst>
                          </p:cTn>
                        </p:par>
                        <p:par>
                          <p:cTn id="254" fill="hold" nodeType="afterGroup">
                            <p:stCondLst>
                              <p:cond delay="7400"/>
                            </p:stCondLst>
                            <p:childTnLst>
                              <p:par>
                                <p:cTn id="255" presetID="9" presetClass="entr" presetSubtype="0" fill="hold" grpId="0" nodeType="afterEffect">
                                  <p:stCondLst>
                                    <p:cond delay="0"/>
                                  </p:stCondLst>
                                  <p:childTnLst>
                                    <p:set>
                                      <p:cBhvr>
                                        <p:cTn id="256" dur="1" fill="hold">
                                          <p:stCondLst>
                                            <p:cond delay="0"/>
                                          </p:stCondLst>
                                        </p:cTn>
                                        <p:tgtEl>
                                          <p:spTgt spid="208"/>
                                        </p:tgtEl>
                                        <p:attrNameLst>
                                          <p:attrName>style.visibility</p:attrName>
                                        </p:attrNameLst>
                                      </p:cBhvr>
                                      <p:to>
                                        <p:strVal val="visible"/>
                                      </p:to>
                                    </p:set>
                                    <p:animEffect transition="in" filter="dissolve">
                                      <p:cBhvr>
                                        <p:cTn id="257" dur="100"/>
                                        <p:tgtEl>
                                          <p:spTgt spid="208"/>
                                        </p:tgtEl>
                                      </p:cBhvr>
                                    </p:animEffect>
                                  </p:childTnLst>
                                </p:cTn>
                              </p:par>
                            </p:childTnLst>
                          </p:cTn>
                        </p:par>
                        <p:par>
                          <p:cTn id="258" fill="hold" nodeType="afterGroup">
                            <p:stCondLst>
                              <p:cond delay="7500"/>
                            </p:stCondLst>
                            <p:childTnLst>
                              <p:par>
                                <p:cTn id="259" presetID="9" presetClass="entr" presetSubtype="0" fill="hold" grpId="0" nodeType="afterEffect">
                                  <p:stCondLst>
                                    <p:cond delay="0"/>
                                  </p:stCondLst>
                                  <p:childTnLst>
                                    <p:set>
                                      <p:cBhvr>
                                        <p:cTn id="260" dur="1" fill="hold">
                                          <p:stCondLst>
                                            <p:cond delay="0"/>
                                          </p:stCondLst>
                                        </p:cTn>
                                        <p:tgtEl>
                                          <p:spTgt spid="209"/>
                                        </p:tgtEl>
                                        <p:attrNameLst>
                                          <p:attrName>style.visibility</p:attrName>
                                        </p:attrNameLst>
                                      </p:cBhvr>
                                      <p:to>
                                        <p:strVal val="visible"/>
                                      </p:to>
                                    </p:set>
                                    <p:animEffect transition="in" filter="dissolve">
                                      <p:cBhvr>
                                        <p:cTn id="261" dur="100"/>
                                        <p:tgtEl>
                                          <p:spTgt spid="209"/>
                                        </p:tgtEl>
                                      </p:cBhvr>
                                    </p:animEffect>
                                  </p:childTnLst>
                                </p:cTn>
                              </p:par>
                            </p:childTnLst>
                          </p:cTn>
                        </p:par>
                        <p:par>
                          <p:cTn id="262" fill="hold" nodeType="afterGroup">
                            <p:stCondLst>
                              <p:cond delay="7600"/>
                            </p:stCondLst>
                            <p:childTnLst>
                              <p:par>
                                <p:cTn id="263" presetID="9" presetClass="entr" presetSubtype="0" fill="hold" grpId="0" nodeType="afterEffect">
                                  <p:stCondLst>
                                    <p:cond delay="0"/>
                                  </p:stCondLst>
                                  <p:childTnLst>
                                    <p:set>
                                      <p:cBhvr>
                                        <p:cTn id="264" dur="1" fill="hold">
                                          <p:stCondLst>
                                            <p:cond delay="0"/>
                                          </p:stCondLst>
                                        </p:cTn>
                                        <p:tgtEl>
                                          <p:spTgt spid="210"/>
                                        </p:tgtEl>
                                        <p:attrNameLst>
                                          <p:attrName>style.visibility</p:attrName>
                                        </p:attrNameLst>
                                      </p:cBhvr>
                                      <p:to>
                                        <p:strVal val="visible"/>
                                      </p:to>
                                    </p:set>
                                    <p:animEffect transition="in" filter="dissolve">
                                      <p:cBhvr>
                                        <p:cTn id="265" dur="100"/>
                                        <p:tgtEl>
                                          <p:spTgt spid="210"/>
                                        </p:tgtEl>
                                      </p:cBhvr>
                                    </p:animEffect>
                                  </p:childTnLst>
                                </p:cTn>
                              </p:par>
                            </p:childTnLst>
                          </p:cTn>
                        </p:par>
                      </p:childTnLst>
                    </p:cTn>
                  </p:par>
                  <p:par>
                    <p:cTn id="266" fill="hold" nodeType="clickPar">
                      <p:stCondLst>
                        <p:cond delay="indefinite"/>
                      </p:stCondLst>
                      <p:childTnLst>
                        <p:par>
                          <p:cTn id="267" fill="hold" nodeType="withGroup">
                            <p:stCondLst>
                              <p:cond delay="0"/>
                            </p:stCondLst>
                            <p:childTnLst>
                              <p:par>
                                <p:cTn id="268" presetID="18" presetClass="entr" presetSubtype="12" fill="hold" grpId="0" nodeType="clickEffect">
                                  <p:stCondLst>
                                    <p:cond delay="500"/>
                                  </p:stCondLst>
                                  <p:childTnLst>
                                    <p:set>
                                      <p:cBhvr>
                                        <p:cTn id="269" dur="1" fill="hold">
                                          <p:stCondLst>
                                            <p:cond delay="0"/>
                                          </p:stCondLst>
                                        </p:cTn>
                                        <p:tgtEl>
                                          <p:spTgt spid="212"/>
                                        </p:tgtEl>
                                        <p:attrNameLst>
                                          <p:attrName>style.visibility</p:attrName>
                                        </p:attrNameLst>
                                      </p:cBhvr>
                                      <p:to>
                                        <p:strVal val="visible"/>
                                      </p:to>
                                    </p:set>
                                    <p:animEffect transition="in" filter="strips(downLeft)">
                                      <p:cBhvr>
                                        <p:cTn id="270" dur="2000"/>
                                        <p:tgtEl>
                                          <p:spTgt spid="212"/>
                                        </p:tgtEl>
                                      </p:cBhvr>
                                    </p:animEffect>
                                  </p:childTnLst>
                                </p:cTn>
                              </p:par>
                            </p:childTnLst>
                          </p:cTn>
                        </p:par>
                        <p:par>
                          <p:cTn id="271" fill="hold" nodeType="afterGroup">
                            <p:stCondLst>
                              <p:cond delay="2500"/>
                            </p:stCondLst>
                            <p:childTnLst>
                              <p:par>
                                <p:cTn id="272" presetID="9" presetClass="entr" presetSubtype="0" fill="hold" grpId="0" nodeType="afterEffect">
                                  <p:stCondLst>
                                    <p:cond delay="0"/>
                                  </p:stCondLst>
                                  <p:childTnLst>
                                    <p:set>
                                      <p:cBhvr>
                                        <p:cTn id="273" dur="1" fill="hold">
                                          <p:stCondLst>
                                            <p:cond delay="0"/>
                                          </p:stCondLst>
                                        </p:cTn>
                                        <p:tgtEl>
                                          <p:spTgt spid="213"/>
                                        </p:tgtEl>
                                        <p:attrNameLst>
                                          <p:attrName>style.visibility</p:attrName>
                                        </p:attrNameLst>
                                      </p:cBhvr>
                                      <p:to>
                                        <p:strVal val="visible"/>
                                      </p:to>
                                    </p:set>
                                    <p:animEffect transition="in" filter="dissolve">
                                      <p:cBhvr>
                                        <p:cTn id="274" dur="150"/>
                                        <p:tgtEl>
                                          <p:spTgt spid="213"/>
                                        </p:tgtEl>
                                      </p:cBhvr>
                                    </p:animEffect>
                                  </p:childTnLst>
                                </p:cTn>
                              </p:par>
                            </p:childTnLst>
                          </p:cTn>
                        </p:par>
                        <p:par>
                          <p:cTn id="275" fill="hold" nodeType="afterGroup">
                            <p:stCondLst>
                              <p:cond delay="2650"/>
                            </p:stCondLst>
                            <p:childTnLst>
                              <p:par>
                                <p:cTn id="276" presetID="9" presetClass="entr" presetSubtype="0" fill="hold" grpId="0" nodeType="afterEffect">
                                  <p:stCondLst>
                                    <p:cond delay="0"/>
                                  </p:stCondLst>
                                  <p:childTnLst>
                                    <p:set>
                                      <p:cBhvr>
                                        <p:cTn id="277" dur="1" fill="hold">
                                          <p:stCondLst>
                                            <p:cond delay="0"/>
                                          </p:stCondLst>
                                        </p:cTn>
                                        <p:tgtEl>
                                          <p:spTgt spid="214"/>
                                        </p:tgtEl>
                                        <p:attrNameLst>
                                          <p:attrName>style.visibility</p:attrName>
                                        </p:attrNameLst>
                                      </p:cBhvr>
                                      <p:to>
                                        <p:strVal val="visible"/>
                                      </p:to>
                                    </p:set>
                                    <p:animEffect transition="in" filter="dissolve">
                                      <p:cBhvr>
                                        <p:cTn id="278" dur="150"/>
                                        <p:tgtEl>
                                          <p:spTgt spid="214"/>
                                        </p:tgtEl>
                                      </p:cBhvr>
                                    </p:animEffect>
                                  </p:childTnLst>
                                </p:cTn>
                              </p:par>
                            </p:childTnLst>
                          </p:cTn>
                        </p:par>
                        <p:par>
                          <p:cTn id="279" fill="hold" nodeType="afterGroup">
                            <p:stCondLst>
                              <p:cond delay="2800"/>
                            </p:stCondLst>
                            <p:childTnLst>
                              <p:par>
                                <p:cTn id="280" presetID="9" presetClass="entr" presetSubtype="0" fill="hold" grpId="0" nodeType="afterEffect">
                                  <p:stCondLst>
                                    <p:cond delay="0"/>
                                  </p:stCondLst>
                                  <p:childTnLst>
                                    <p:set>
                                      <p:cBhvr>
                                        <p:cTn id="281" dur="1" fill="hold">
                                          <p:stCondLst>
                                            <p:cond delay="0"/>
                                          </p:stCondLst>
                                        </p:cTn>
                                        <p:tgtEl>
                                          <p:spTgt spid="215"/>
                                        </p:tgtEl>
                                        <p:attrNameLst>
                                          <p:attrName>style.visibility</p:attrName>
                                        </p:attrNameLst>
                                      </p:cBhvr>
                                      <p:to>
                                        <p:strVal val="visible"/>
                                      </p:to>
                                    </p:set>
                                    <p:animEffect transition="in" filter="dissolve">
                                      <p:cBhvr>
                                        <p:cTn id="282" dur="150"/>
                                        <p:tgtEl>
                                          <p:spTgt spid="215"/>
                                        </p:tgtEl>
                                      </p:cBhvr>
                                    </p:animEffect>
                                  </p:childTnLst>
                                </p:cTn>
                              </p:par>
                            </p:childTnLst>
                          </p:cTn>
                        </p:par>
                        <p:par>
                          <p:cTn id="283" fill="hold" nodeType="afterGroup">
                            <p:stCondLst>
                              <p:cond delay="2950"/>
                            </p:stCondLst>
                            <p:childTnLst>
                              <p:par>
                                <p:cTn id="284" presetID="9" presetClass="entr" presetSubtype="0" fill="hold" grpId="0" nodeType="afterEffect">
                                  <p:stCondLst>
                                    <p:cond delay="0"/>
                                  </p:stCondLst>
                                  <p:childTnLst>
                                    <p:set>
                                      <p:cBhvr>
                                        <p:cTn id="285" dur="1" fill="hold">
                                          <p:stCondLst>
                                            <p:cond delay="0"/>
                                          </p:stCondLst>
                                        </p:cTn>
                                        <p:tgtEl>
                                          <p:spTgt spid="216"/>
                                        </p:tgtEl>
                                        <p:attrNameLst>
                                          <p:attrName>style.visibility</p:attrName>
                                        </p:attrNameLst>
                                      </p:cBhvr>
                                      <p:to>
                                        <p:strVal val="visible"/>
                                      </p:to>
                                    </p:set>
                                    <p:animEffect transition="in" filter="dissolve">
                                      <p:cBhvr>
                                        <p:cTn id="286" dur="150"/>
                                        <p:tgtEl>
                                          <p:spTgt spid="216"/>
                                        </p:tgtEl>
                                      </p:cBhvr>
                                    </p:animEffect>
                                  </p:childTnLst>
                                </p:cTn>
                              </p:par>
                            </p:childTnLst>
                          </p:cTn>
                        </p:par>
                        <p:par>
                          <p:cTn id="287" fill="hold" nodeType="afterGroup">
                            <p:stCondLst>
                              <p:cond delay="3100"/>
                            </p:stCondLst>
                            <p:childTnLst>
                              <p:par>
                                <p:cTn id="288" presetID="9" presetClass="entr" presetSubtype="0" fill="hold" grpId="0" nodeType="afterEffect">
                                  <p:stCondLst>
                                    <p:cond delay="0"/>
                                  </p:stCondLst>
                                  <p:childTnLst>
                                    <p:set>
                                      <p:cBhvr>
                                        <p:cTn id="289" dur="1" fill="hold">
                                          <p:stCondLst>
                                            <p:cond delay="0"/>
                                          </p:stCondLst>
                                        </p:cTn>
                                        <p:tgtEl>
                                          <p:spTgt spid="217"/>
                                        </p:tgtEl>
                                        <p:attrNameLst>
                                          <p:attrName>style.visibility</p:attrName>
                                        </p:attrNameLst>
                                      </p:cBhvr>
                                      <p:to>
                                        <p:strVal val="visible"/>
                                      </p:to>
                                    </p:set>
                                    <p:animEffect transition="in" filter="dissolve">
                                      <p:cBhvr>
                                        <p:cTn id="290" dur="150"/>
                                        <p:tgtEl>
                                          <p:spTgt spid="217"/>
                                        </p:tgtEl>
                                      </p:cBhvr>
                                    </p:animEffect>
                                  </p:childTnLst>
                                </p:cTn>
                              </p:par>
                            </p:childTnLst>
                          </p:cTn>
                        </p:par>
                        <p:par>
                          <p:cTn id="291" fill="hold" nodeType="afterGroup">
                            <p:stCondLst>
                              <p:cond delay="3250"/>
                            </p:stCondLst>
                            <p:childTnLst>
                              <p:par>
                                <p:cTn id="292" presetID="9" presetClass="entr" presetSubtype="0" fill="hold" grpId="0" nodeType="afterEffect">
                                  <p:stCondLst>
                                    <p:cond delay="0"/>
                                  </p:stCondLst>
                                  <p:childTnLst>
                                    <p:set>
                                      <p:cBhvr>
                                        <p:cTn id="293" dur="1" fill="hold">
                                          <p:stCondLst>
                                            <p:cond delay="0"/>
                                          </p:stCondLst>
                                        </p:cTn>
                                        <p:tgtEl>
                                          <p:spTgt spid="218"/>
                                        </p:tgtEl>
                                        <p:attrNameLst>
                                          <p:attrName>style.visibility</p:attrName>
                                        </p:attrNameLst>
                                      </p:cBhvr>
                                      <p:to>
                                        <p:strVal val="visible"/>
                                      </p:to>
                                    </p:set>
                                    <p:animEffect transition="in" filter="dissolve">
                                      <p:cBhvr>
                                        <p:cTn id="294" dur="150"/>
                                        <p:tgtEl>
                                          <p:spTgt spid="218"/>
                                        </p:tgtEl>
                                      </p:cBhvr>
                                    </p:animEffect>
                                  </p:childTnLst>
                                </p:cTn>
                              </p:par>
                            </p:childTnLst>
                          </p:cTn>
                        </p:par>
                        <p:par>
                          <p:cTn id="295" fill="hold" nodeType="afterGroup">
                            <p:stCondLst>
                              <p:cond delay="3400"/>
                            </p:stCondLst>
                            <p:childTnLst>
                              <p:par>
                                <p:cTn id="296" presetID="9" presetClass="entr" presetSubtype="0" fill="hold" grpId="0" nodeType="afterEffect">
                                  <p:stCondLst>
                                    <p:cond delay="0"/>
                                  </p:stCondLst>
                                  <p:childTnLst>
                                    <p:set>
                                      <p:cBhvr>
                                        <p:cTn id="297" dur="1" fill="hold">
                                          <p:stCondLst>
                                            <p:cond delay="0"/>
                                          </p:stCondLst>
                                        </p:cTn>
                                        <p:tgtEl>
                                          <p:spTgt spid="219"/>
                                        </p:tgtEl>
                                        <p:attrNameLst>
                                          <p:attrName>style.visibility</p:attrName>
                                        </p:attrNameLst>
                                      </p:cBhvr>
                                      <p:to>
                                        <p:strVal val="visible"/>
                                      </p:to>
                                    </p:set>
                                    <p:animEffect transition="in" filter="dissolve">
                                      <p:cBhvr>
                                        <p:cTn id="298" dur="150"/>
                                        <p:tgtEl>
                                          <p:spTgt spid="219"/>
                                        </p:tgtEl>
                                      </p:cBhvr>
                                    </p:animEffect>
                                  </p:childTnLst>
                                </p:cTn>
                              </p:par>
                            </p:childTnLst>
                          </p:cTn>
                        </p:par>
                        <p:par>
                          <p:cTn id="299" fill="hold" nodeType="afterGroup">
                            <p:stCondLst>
                              <p:cond delay="3550"/>
                            </p:stCondLst>
                            <p:childTnLst>
                              <p:par>
                                <p:cTn id="300" presetID="9" presetClass="entr" presetSubtype="0" fill="hold" grpId="0" nodeType="afterEffect">
                                  <p:stCondLst>
                                    <p:cond delay="0"/>
                                  </p:stCondLst>
                                  <p:childTnLst>
                                    <p:set>
                                      <p:cBhvr>
                                        <p:cTn id="301" dur="1" fill="hold">
                                          <p:stCondLst>
                                            <p:cond delay="0"/>
                                          </p:stCondLst>
                                        </p:cTn>
                                        <p:tgtEl>
                                          <p:spTgt spid="220"/>
                                        </p:tgtEl>
                                        <p:attrNameLst>
                                          <p:attrName>style.visibility</p:attrName>
                                        </p:attrNameLst>
                                      </p:cBhvr>
                                      <p:to>
                                        <p:strVal val="visible"/>
                                      </p:to>
                                    </p:set>
                                    <p:animEffect transition="in" filter="dissolve">
                                      <p:cBhvr>
                                        <p:cTn id="302" dur="150"/>
                                        <p:tgtEl>
                                          <p:spTgt spid="220"/>
                                        </p:tgtEl>
                                      </p:cBhvr>
                                    </p:animEffect>
                                  </p:childTnLst>
                                </p:cTn>
                              </p:par>
                            </p:childTnLst>
                          </p:cTn>
                        </p:par>
                        <p:par>
                          <p:cTn id="303" fill="hold" nodeType="afterGroup">
                            <p:stCondLst>
                              <p:cond delay="3700"/>
                            </p:stCondLst>
                            <p:childTnLst>
                              <p:par>
                                <p:cTn id="304" presetID="9" presetClass="entr" presetSubtype="0" fill="hold" grpId="0" nodeType="afterEffect">
                                  <p:stCondLst>
                                    <p:cond delay="0"/>
                                  </p:stCondLst>
                                  <p:childTnLst>
                                    <p:set>
                                      <p:cBhvr>
                                        <p:cTn id="305" dur="1" fill="hold">
                                          <p:stCondLst>
                                            <p:cond delay="0"/>
                                          </p:stCondLst>
                                        </p:cTn>
                                        <p:tgtEl>
                                          <p:spTgt spid="221"/>
                                        </p:tgtEl>
                                        <p:attrNameLst>
                                          <p:attrName>style.visibility</p:attrName>
                                        </p:attrNameLst>
                                      </p:cBhvr>
                                      <p:to>
                                        <p:strVal val="visible"/>
                                      </p:to>
                                    </p:set>
                                    <p:animEffect transition="in" filter="dissolve">
                                      <p:cBhvr>
                                        <p:cTn id="306" dur="150"/>
                                        <p:tgtEl>
                                          <p:spTgt spid="221"/>
                                        </p:tgtEl>
                                      </p:cBhvr>
                                    </p:animEffect>
                                  </p:childTnLst>
                                </p:cTn>
                              </p:par>
                            </p:childTnLst>
                          </p:cTn>
                        </p:par>
                        <p:par>
                          <p:cTn id="307" fill="hold" nodeType="afterGroup">
                            <p:stCondLst>
                              <p:cond delay="3850"/>
                            </p:stCondLst>
                            <p:childTnLst>
                              <p:par>
                                <p:cTn id="308" presetID="9" presetClass="entr" presetSubtype="0" fill="hold" grpId="0" nodeType="afterEffect">
                                  <p:stCondLst>
                                    <p:cond delay="0"/>
                                  </p:stCondLst>
                                  <p:childTnLst>
                                    <p:set>
                                      <p:cBhvr>
                                        <p:cTn id="309" dur="1" fill="hold">
                                          <p:stCondLst>
                                            <p:cond delay="0"/>
                                          </p:stCondLst>
                                        </p:cTn>
                                        <p:tgtEl>
                                          <p:spTgt spid="222"/>
                                        </p:tgtEl>
                                        <p:attrNameLst>
                                          <p:attrName>style.visibility</p:attrName>
                                        </p:attrNameLst>
                                      </p:cBhvr>
                                      <p:to>
                                        <p:strVal val="visible"/>
                                      </p:to>
                                    </p:set>
                                    <p:animEffect transition="in" filter="dissolve">
                                      <p:cBhvr>
                                        <p:cTn id="310" dur="150"/>
                                        <p:tgtEl>
                                          <p:spTgt spid="222"/>
                                        </p:tgtEl>
                                      </p:cBhvr>
                                    </p:animEffect>
                                  </p:childTnLst>
                                </p:cTn>
                              </p:par>
                            </p:childTnLst>
                          </p:cTn>
                        </p:par>
                        <p:par>
                          <p:cTn id="311" fill="hold" nodeType="afterGroup">
                            <p:stCondLst>
                              <p:cond delay="4000"/>
                            </p:stCondLst>
                            <p:childTnLst>
                              <p:par>
                                <p:cTn id="312" presetID="9" presetClass="entr" presetSubtype="0" fill="hold" grpId="0" nodeType="afterEffect">
                                  <p:stCondLst>
                                    <p:cond delay="0"/>
                                  </p:stCondLst>
                                  <p:childTnLst>
                                    <p:set>
                                      <p:cBhvr>
                                        <p:cTn id="313" dur="1" fill="hold">
                                          <p:stCondLst>
                                            <p:cond delay="0"/>
                                          </p:stCondLst>
                                        </p:cTn>
                                        <p:tgtEl>
                                          <p:spTgt spid="223"/>
                                        </p:tgtEl>
                                        <p:attrNameLst>
                                          <p:attrName>style.visibility</p:attrName>
                                        </p:attrNameLst>
                                      </p:cBhvr>
                                      <p:to>
                                        <p:strVal val="visible"/>
                                      </p:to>
                                    </p:set>
                                    <p:animEffect transition="in" filter="dissolve">
                                      <p:cBhvr>
                                        <p:cTn id="314" dur="150"/>
                                        <p:tgtEl>
                                          <p:spTgt spid="223"/>
                                        </p:tgtEl>
                                      </p:cBhvr>
                                    </p:animEffect>
                                  </p:childTnLst>
                                </p:cTn>
                              </p:par>
                            </p:childTnLst>
                          </p:cTn>
                        </p:par>
                        <p:par>
                          <p:cTn id="315" fill="hold" nodeType="afterGroup">
                            <p:stCondLst>
                              <p:cond delay="4150"/>
                            </p:stCondLst>
                            <p:childTnLst>
                              <p:par>
                                <p:cTn id="316" presetID="9" presetClass="entr" presetSubtype="0" fill="hold" grpId="0" nodeType="afterEffect">
                                  <p:stCondLst>
                                    <p:cond delay="0"/>
                                  </p:stCondLst>
                                  <p:childTnLst>
                                    <p:set>
                                      <p:cBhvr>
                                        <p:cTn id="317" dur="1" fill="hold">
                                          <p:stCondLst>
                                            <p:cond delay="0"/>
                                          </p:stCondLst>
                                        </p:cTn>
                                        <p:tgtEl>
                                          <p:spTgt spid="224"/>
                                        </p:tgtEl>
                                        <p:attrNameLst>
                                          <p:attrName>style.visibility</p:attrName>
                                        </p:attrNameLst>
                                      </p:cBhvr>
                                      <p:to>
                                        <p:strVal val="visible"/>
                                      </p:to>
                                    </p:set>
                                    <p:animEffect transition="in" filter="dissolve">
                                      <p:cBhvr>
                                        <p:cTn id="318" dur="150"/>
                                        <p:tgtEl>
                                          <p:spTgt spid="224"/>
                                        </p:tgtEl>
                                      </p:cBhvr>
                                    </p:animEffect>
                                  </p:childTnLst>
                                </p:cTn>
                              </p:par>
                            </p:childTnLst>
                          </p:cTn>
                        </p:par>
                        <p:par>
                          <p:cTn id="319" fill="hold" nodeType="afterGroup">
                            <p:stCondLst>
                              <p:cond delay="4300"/>
                            </p:stCondLst>
                            <p:childTnLst>
                              <p:par>
                                <p:cTn id="320" presetID="9" presetClass="entr" presetSubtype="0" fill="hold" grpId="0" nodeType="afterEffect">
                                  <p:stCondLst>
                                    <p:cond delay="0"/>
                                  </p:stCondLst>
                                  <p:childTnLst>
                                    <p:set>
                                      <p:cBhvr>
                                        <p:cTn id="321" dur="1" fill="hold">
                                          <p:stCondLst>
                                            <p:cond delay="0"/>
                                          </p:stCondLst>
                                        </p:cTn>
                                        <p:tgtEl>
                                          <p:spTgt spid="225"/>
                                        </p:tgtEl>
                                        <p:attrNameLst>
                                          <p:attrName>style.visibility</p:attrName>
                                        </p:attrNameLst>
                                      </p:cBhvr>
                                      <p:to>
                                        <p:strVal val="visible"/>
                                      </p:to>
                                    </p:set>
                                    <p:animEffect transition="in" filter="dissolve">
                                      <p:cBhvr>
                                        <p:cTn id="322" dur="150"/>
                                        <p:tgtEl>
                                          <p:spTgt spid="225"/>
                                        </p:tgtEl>
                                      </p:cBhvr>
                                    </p:animEffect>
                                  </p:childTnLst>
                                </p:cTn>
                              </p:par>
                            </p:childTnLst>
                          </p:cTn>
                        </p:par>
                        <p:par>
                          <p:cTn id="323" fill="hold" nodeType="afterGroup">
                            <p:stCondLst>
                              <p:cond delay="4450"/>
                            </p:stCondLst>
                            <p:childTnLst>
                              <p:par>
                                <p:cTn id="324" presetID="9" presetClass="entr" presetSubtype="0" fill="hold" grpId="0" nodeType="afterEffect">
                                  <p:stCondLst>
                                    <p:cond delay="0"/>
                                  </p:stCondLst>
                                  <p:childTnLst>
                                    <p:set>
                                      <p:cBhvr>
                                        <p:cTn id="325" dur="1" fill="hold">
                                          <p:stCondLst>
                                            <p:cond delay="0"/>
                                          </p:stCondLst>
                                        </p:cTn>
                                        <p:tgtEl>
                                          <p:spTgt spid="226"/>
                                        </p:tgtEl>
                                        <p:attrNameLst>
                                          <p:attrName>style.visibility</p:attrName>
                                        </p:attrNameLst>
                                      </p:cBhvr>
                                      <p:to>
                                        <p:strVal val="visible"/>
                                      </p:to>
                                    </p:set>
                                    <p:animEffect transition="in" filter="dissolve">
                                      <p:cBhvr>
                                        <p:cTn id="326" dur="150"/>
                                        <p:tgtEl>
                                          <p:spTgt spid="226"/>
                                        </p:tgtEl>
                                      </p:cBhvr>
                                    </p:animEffect>
                                  </p:childTnLst>
                                </p:cTn>
                              </p:par>
                            </p:childTnLst>
                          </p:cTn>
                        </p:par>
                        <p:par>
                          <p:cTn id="327" fill="hold" nodeType="afterGroup">
                            <p:stCondLst>
                              <p:cond delay="4600"/>
                            </p:stCondLst>
                            <p:childTnLst>
                              <p:par>
                                <p:cTn id="328" presetID="9" presetClass="entr" presetSubtype="0" fill="hold" grpId="0" nodeType="afterEffect">
                                  <p:stCondLst>
                                    <p:cond delay="0"/>
                                  </p:stCondLst>
                                  <p:childTnLst>
                                    <p:set>
                                      <p:cBhvr>
                                        <p:cTn id="329" dur="1" fill="hold">
                                          <p:stCondLst>
                                            <p:cond delay="0"/>
                                          </p:stCondLst>
                                        </p:cTn>
                                        <p:tgtEl>
                                          <p:spTgt spid="227"/>
                                        </p:tgtEl>
                                        <p:attrNameLst>
                                          <p:attrName>style.visibility</p:attrName>
                                        </p:attrNameLst>
                                      </p:cBhvr>
                                      <p:to>
                                        <p:strVal val="visible"/>
                                      </p:to>
                                    </p:set>
                                    <p:animEffect transition="in" filter="dissolve">
                                      <p:cBhvr>
                                        <p:cTn id="330" dur="150"/>
                                        <p:tgtEl>
                                          <p:spTgt spid="227"/>
                                        </p:tgtEl>
                                      </p:cBhvr>
                                    </p:animEffect>
                                  </p:childTnLst>
                                </p:cTn>
                              </p:par>
                            </p:childTnLst>
                          </p:cTn>
                        </p:par>
                        <p:par>
                          <p:cTn id="331" fill="hold" nodeType="afterGroup">
                            <p:stCondLst>
                              <p:cond delay="4750"/>
                            </p:stCondLst>
                            <p:childTnLst>
                              <p:par>
                                <p:cTn id="332" presetID="9" presetClass="entr" presetSubtype="0" fill="hold" grpId="0" nodeType="afterEffect">
                                  <p:stCondLst>
                                    <p:cond delay="0"/>
                                  </p:stCondLst>
                                  <p:childTnLst>
                                    <p:set>
                                      <p:cBhvr>
                                        <p:cTn id="333" dur="1" fill="hold">
                                          <p:stCondLst>
                                            <p:cond delay="0"/>
                                          </p:stCondLst>
                                        </p:cTn>
                                        <p:tgtEl>
                                          <p:spTgt spid="228"/>
                                        </p:tgtEl>
                                        <p:attrNameLst>
                                          <p:attrName>style.visibility</p:attrName>
                                        </p:attrNameLst>
                                      </p:cBhvr>
                                      <p:to>
                                        <p:strVal val="visible"/>
                                      </p:to>
                                    </p:set>
                                    <p:animEffect transition="in" filter="dissolve">
                                      <p:cBhvr>
                                        <p:cTn id="334" dur="150"/>
                                        <p:tgtEl>
                                          <p:spTgt spid="228"/>
                                        </p:tgtEl>
                                      </p:cBhvr>
                                    </p:animEffect>
                                  </p:childTnLst>
                                </p:cTn>
                              </p:par>
                            </p:childTnLst>
                          </p:cTn>
                        </p:par>
                        <p:par>
                          <p:cTn id="335" fill="hold" nodeType="afterGroup">
                            <p:stCondLst>
                              <p:cond delay="4900"/>
                            </p:stCondLst>
                            <p:childTnLst>
                              <p:par>
                                <p:cTn id="336" presetID="9" presetClass="entr" presetSubtype="0" fill="hold" grpId="0" nodeType="afterEffect">
                                  <p:stCondLst>
                                    <p:cond delay="0"/>
                                  </p:stCondLst>
                                  <p:childTnLst>
                                    <p:set>
                                      <p:cBhvr>
                                        <p:cTn id="337" dur="1" fill="hold">
                                          <p:stCondLst>
                                            <p:cond delay="0"/>
                                          </p:stCondLst>
                                        </p:cTn>
                                        <p:tgtEl>
                                          <p:spTgt spid="229"/>
                                        </p:tgtEl>
                                        <p:attrNameLst>
                                          <p:attrName>style.visibility</p:attrName>
                                        </p:attrNameLst>
                                      </p:cBhvr>
                                      <p:to>
                                        <p:strVal val="visible"/>
                                      </p:to>
                                    </p:set>
                                    <p:animEffect transition="in" filter="dissolve">
                                      <p:cBhvr>
                                        <p:cTn id="338" dur="150"/>
                                        <p:tgtEl>
                                          <p:spTgt spid="229"/>
                                        </p:tgtEl>
                                      </p:cBhvr>
                                    </p:animEffect>
                                  </p:childTnLst>
                                </p:cTn>
                              </p:par>
                            </p:childTnLst>
                          </p:cTn>
                        </p:par>
                        <p:par>
                          <p:cTn id="339" fill="hold" nodeType="afterGroup">
                            <p:stCondLst>
                              <p:cond delay="5050"/>
                            </p:stCondLst>
                            <p:childTnLst>
                              <p:par>
                                <p:cTn id="340" presetID="9" presetClass="entr" presetSubtype="0" fill="hold" grpId="0" nodeType="afterEffect">
                                  <p:stCondLst>
                                    <p:cond delay="0"/>
                                  </p:stCondLst>
                                  <p:childTnLst>
                                    <p:set>
                                      <p:cBhvr>
                                        <p:cTn id="341" dur="1" fill="hold">
                                          <p:stCondLst>
                                            <p:cond delay="0"/>
                                          </p:stCondLst>
                                        </p:cTn>
                                        <p:tgtEl>
                                          <p:spTgt spid="230"/>
                                        </p:tgtEl>
                                        <p:attrNameLst>
                                          <p:attrName>style.visibility</p:attrName>
                                        </p:attrNameLst>
                                      </p:cBhvr>
                                      <p:to>
                                        <p:strVal val="visible"/>
                                      </p:to>
                                    </p:set>
                                    <p:animEffect transition="in" filter="dissolve">
                                      <p:cBhvr>
                                        <p:cTn id="342" dur="150"/>
                                        <p:tgtEl>
                                          <p:spTgt spid="230"/>
                                        </p:tgtEl>
                                      </p:cBhvr>
                                    </p:animEffect>
                                  </p:childTnLst>
                                </p:cTn>
                              </p:par>
                            </p:childTnLst>
                          </p:cTn>
                        </p:par>
                      </p:childTnLst>
                    </p:cTn>
                  </p:par>
                  <p:par>
                    <p:cTn id="343" fill="hold" nodeType="clickPar">
                      <p:stCondLst>
                        <p:cond delay="indefinite"/>
                      </p:stCondLst>
                      <p:childTnLst>
                        <p:par>
                          <p:cTn id="344" fill="hold" nodeType="withGroup">
                            <p:stCondLst>
                              <p:cond delay="0"/>
                            </p:stCondLst>
                            <p:childTnLst>
                              <p:par>
                                <p:cTn id="345" presetID="9" presetClass="entr" presetSubtype="0" repeatCount="4000" fill="hold" grpId="0" nodeType="clickEffect">
                                  <p:stCondLst>
                                    <p:cond delay="0"/>
                                  </p:stCondLst>
                                  <p:childTnLst>
                                    <p:set>
                                      <p:cBhvr>
                                        <p:cTn id="346" dur="1" fill="hold">
                                          <p:stCondLst>
                                            <p:cond delay="0"/>
                                          </p:stCondLst>
                                        </p:cTn>
                                        <p:tgtEl>
                                          <p:spTgt spid="231"/>
                                        </p:tgtEl>
                                        <p:attrNameLst>
                                          <p:attrName>style.visibility</p:attrName>
                                        </p:attrNameLst>
                                      </p:cBhvr>
                                      <p:to>
                                        <p:strVal val="visible"/>
                                      </p:to>
                                    </p:set>
                                    <p:animEffect transition="in" filter="dissolve">
                                      <p:cBhvr>
                                        <p:cTn id="347" dur="500"/>
                                        <p:tgtEl>
                                          <p:spTgt spid="231"/>
                                        </p:tgtEl>
                                      </p:cBhvr>
                                    </p:animEffect>
                                  </p:childTnLst>
                                </p:cTn>
                              </p:par>
                            </p:childTnLst>
                          </p:cTn>
                        </p:par>
                        <p:par>
                          <p:cTn id="348" fill="hold" nodeType="afterGroup">
                            <p:stCondLst>
                              <p:cond delay="2000"/>
                            </p:stCondLst>
                            <p:childTnLst>
                              <p:par>
                                <p:cTn id="349" presetID="9" presetClass="entr" presetSubtype="0" repeatCount="4000" fill="hold" grpId="0" nodeType="afterEffect">
                                  <p:stCondLst>
                                    <p:cond delay="0"/>
                                  </p:stCondLst>
                                  <p:childTnLst>
                                    <p:set>
                                      <p:cBhvr>
                                        <p:cTn id="350" dur="1" fill="hold">
                                          <p:stCondLst>
                                            <p:cond delay="0"/>
                                          </p:stCondLst>
                                        </p:cTn>
                                        <p:tgtEl>
                                          <p:spTgt spid="232"/>
                                        </p:tgtEl>
                                        <p:attrNameLst>
                                          <p:attrName>style.visibility</p:attrName>
                                        </p:attrNameLst>
                                      </p:cBhvr>
                                      <p:to>
                                        <p:strVal val="visible"/>
                                      </p:to>
                                    </p:set>
                                    <p:animEffect transition="in" filter="dissolve">
                                      <p:cBhvr>
                                        <p:cTn id="351" dur="100"/>
                                        <p:tgtEl>
                                          <p:spTgt spid="232"/>
                                        </p:tgtEl>
                                      </p:cBhvr>
                                    </p:animEffect>
                                  </p:childTnLst>
                                </p:cTn>
                              </p:par>
                            </p:childTnLst>
                          </p:cTn>
                        </p:par>
                        <p:par>
                          <p:cTn id="352" fill="hold" nodeType="afterGroup">
                            <p:stCondLst>
                              <p:cond delay="2400"/>
                            </p:stCondLst>
                            <p:childTnLst>
                              <p:par>
                                <p:cTn id="353" presetID="9" presetClass="entr" presetSubtype="0" fill="hold" grpId="0" nodeType="afterEffect">
                                  <p:stCondLst>
                                    <p:cond delay="0"/>
                                  </p:stCondLst>
                                  <p:childTnLst>
                                    <p:set>
                                      <p:cBhvr>
                                        <p:cTn id="354" dur="1" fill="hold">
                                          <p:stCondLst>
                                            <p:cond delay="0"/>
                                          </p:stCondLst>
                                        </p:cTn>
                                        <p:tgtEl>
                                          <p:spTgt spid="233"/>
                                        </p:tgtEl>
                                        <p:attrNameLst>
                                          <p:attrName>style.visibility</p:attrName>
                                        </p:attrNameLst>
                                      </p:cBhvr>
                                      <p:to>
                                        <p:strVal val="visible"/>
                                      </p:to>
                                    </p:set>
                                    <p:animEffect transition="in" filter="dissolve">
                                      <p:cBhvr>
                                        <p:cTn id="355" dur="100"/>
                                        <p:tgtEl>
                                          <p:spTgt spid="233"/>
                                        </p:tgtEl>
                                      </p:cBhvr>
                                    </p:animEffect>
                                  </p:childTnLst>
                                </p:cTn>
                              </p:par>
                            </p:childTnLst>
                          </p:cTn>
                        </p:par>
                        <p:par>
                          <p:cTn id="356" fill="hold" nodeType="afterGroup">
                            <p:stCondLst>
                              <p:cond delay="2500"/>
                            </p:stCondLst>
                            <p:childTnLst>
                              <p:par>
                                <p:cTn id="357" presetID="9" presetClass="entr" presetSubtype="0" fill="hold" grpId="0" nodeType="afterEffect">
                                  <p:stCondLst>
                                    <p:cond delay="0"/>
                                  </p:stCondLst>
                                  <p:childTnLst>
                                    <p:set>
                                      <p:cBhvr>
                                        <p:cTn id="358" dur="1" fill="hold">
                                          <p:stCondLst>
                                            <p:cond delay="0"/>
                                          </p:stCondLst>
                                        </p:cTn>
                                        <p:tgtEl>
                                          <p:spTgt spid="234"/>
                                        </p:tgtEl>
                                        <p:attrNameLst>
                                          <p:attrName>style.visibility</p:attrName>
                                        </p:attrNameLst>
                                      </p:cBhvr>
                                      <p:to>
                                        <p:strVal val="visible"/>
                                      </p:to>
                                    </p:set>
                                    <p:animEffect transition="in" filter="dissolve">
                                      <p:cBhvr>
                                        <p:cTn id="359" dur="100"/>
                                        <p:tgtEl>
                                          <p:spTgt spid="234"/>
                                        </p:tgtEl>
                                      </p:cBhvr>
                                    </p:animEffect>
                                  </p:childTnLst>
                                </p:cTn>
                              </p:par>
                            </p:childTnLst>
                          </p:cTn>
                        </p:par>
                        <p:par>
                          <p:cTn id="360" fill="hold" nodeType="afterGroup">
                            <p:stCondLst>
                              <p:cond delay="2600"/>
                            </p:stCondLst>
                            <p:childTnLst>
                              <p:par>
                                <p:cTn id="361" presetID="9" presetClass="entr" presetSubtype="0" fill="hold" grpId="0" nodeType="afterEffect">
                                  <p:stCondLst>
                                    <p:cond delay="0"/>
                                  </p:stCondLst>
                                  <p:childTnLst>
                                    <p:set>
                                      <p:cBhvr>
                                        <p:cTn id="362" dur="1" fill="hold">
                                          <p:stCondLst>
                                            <p:cond delay="0"/>
                                          </p:stCondLst>
                                        </p:cTn>
                                        <p:tgtEl>
                                          <p:spTgt spid="235"/>
                                        </p:tgtEl>
                                        <p:attrNameLst>
                                          <p:attrName>style.visibility</p:attrName>
                                        </p:attrNameLst>
                                      </p:cBhvr>
                                      <p:to>
                                        <p:strVal val="visible"/>
                                      </p:to>
                                    </p:set>
                                    <p:animEffect transition="in" filter="dissolve">
                                      <p:cBhvr>
                                        <p:cTn id="363" dur="100"/>
                                        <p:tgtEl>
                                          <p:spTgt spid="235"/>
                                        </p:tgtEl>
                                      </p:cBhvr>
                                    </p:animEffect>
                                  </p:childTnLst>
                                </p:cTn>
                              </p:par>
                            </p:childTnLst>
                          </p:cTn>
                        </p:par>
                        <p:par>
                          <p:cTn id="364" fill="hold" nodeType="afterGroup">
                            <p:stCondLst>
                              <p:cond delay="2700"/>
                            </p:stCondLst>
                            <p:childTnLst>
                              <p:par>
                                <p:cTn id="365" presetID="9" presetClass="entr" presetSubtype="0" fill="hold" grpId="0" nodeType="afterEffect">
                                  <p:stCondLst>
                                    <p:cond delay="0"/>
                                  </p:stCondLst>
                                  <p:childTnLst>
                                    <p:set>
                                      <p:cBhvr>
                                        <p:cTn id="366" dur="1" fill="hold">
                                          <p:stCondLst>
                                            <p:cond delay="0"/>
                                          </p:stCondLst>
                                        </p:cTn>
                                        <p:tgtEl>
                                          <p:spTgt spid="236"/>
                                        </p:tgtEl>
                                        <p:attrNameLst>
                                          <p:attrName>style.visibility</p:attrName>
                                        </p:attrNameLst>
                                      </p:cBhvr>
                                      <p:to>
                                        <p:strVal val="visible"/>
                                      </p:to>
                                    </p:set>
                                    <p:animEffect transition="in" filter="dissolve">
                                      <p:cBhvr>
                                        <p:cTn id="367" dur="100"/>
                                        <p:tgtEl>
                                          <p:spTgt spid="236"/>
                                        </p:tgtEl>
                                      </p:cBhvr>
                                    </p:animEffect>
                                  </p:childTnLst>
                                </p:cTn>
                              </p:par>
                            </p:childTnLst>
                          </p:cTn>
                        </p:par>
                        <p:par>
                          <p:cTn id="368" fill="hold" nodeType="afterGroup">
                            <p:stCondLst>
                              <p:cond delay="2800"/>
                            </p:stCondLst>
                            <p:childTnLst>
                              <p:par>
                                <p:cTn id="369" presetID="9" presetClass="entr" presetSubtype="0" fill="hold" grpId="0" nodeType="afterEffect">
                                  <p:stCondLst>
                                    <p:cond delay="0"/>
                                  </p:stCondLst>
                                  <p:childTnLst>
                                    <p:set>
                                      <p:cBhvr>
                                        <p:cTn id="370" dur="1" fill="hold">
                                          <p:stCondLst>
                                            <p:cond delay="0"/>
                                          </p:stCondLst>
                                        </p:cTn>
                                        <p:tgtEl>
                                          <p:spTgt spid="237"/>
                                        </p:tgtEl>
                                        <p:attrNameLst>
                                          <p:attrName>style.visibility</p:attrName>
                                        </p:attrNameLst>
                                      </p:cBhvr>
                                      <p:to>
                                        <p:strVal val="visible"/>
                                      </p:to>
                                    </p:set>
                                    <p:animEffect transition="in" filter="dissolve">
                                      <p:cBhvr>
                                        <p:cTn id="371" dur="100"/>
                                        <p:tgtEl>
                                          <p:spTgt spid="237"/>
                                        </p:tgtEl>
                                      </p:cBhvr>
                                    </p:animEffect>
                                  </p:childTnLst>
                                </p:cTn>
                              </p:par>
                            </p:childTnLst>
                          </p:cTn>
                        </p:par>
                        <p:par>
                          <p:cTn id="372" fill="hold" nodeType="afterGroup">
                            <p:stCondLst>
                              <p:cond delay="2900"/>
                            </p:stCondLst>
                            <p:childTnLst>
                              <p:par>
                                <p:cTn id="373" presetID="9" presetClass="entr" presetSubtype="0" fill="hold" grpId="0" nodeType="afterEffect">
                                  <p:stCondLst>
                                    <p:cond delay="0"/>
                                  </p:stCondLst>
                                  <p:childTnLst>
                                    <p:set>
                                      <p:cBhvr>
                                        <p:cTn id="374" dur="1" fill="hold">
                                          <p:stCondLst>
                                            <p:cond delay="0"/>
                                          </p:stCondLst>
                                        </p:cTn>
                                        <p:tgtEl>
                                          <p:spTgt spid="238"/>
                                        </p:tgtEl>
                                        <p:attrNameLst>
                                          <p:attrName>style.visibility</p:attrName>
                                        </p:attrNameLst>
                                      </p:cBhvr>
                                      <p:to>
                                        <p:strVal val="visible"/>
                                      </p:to>
                                    </p:set>
                                    <p:animEffect transition="in" filter="dissolve">
                                      <p:cBhvr>
                                        <p:cTn id="375" dur="100"/>
                                        <p:tgtEl>
                                          <p:spTgt spid="238"/>
                                        </p:tgtEl>
                                      </p:cBhvr>
                                    </p:animEffect>
                                  </p:childTnLst>
                                </p:cTn>
                              </p:par>
                            </p:childTnLst>
                          </p:cTn>
                        </p:par>
                        <p:par>
                          <p:cTn id="376" fill="hold" nodeType="afterGroup">
                            <p:stCondLst>
                              <p:cond delay="3000"/>
                            </p:stCondLst>
                            <p:childTnLst>
                              <p:par>
                                <p:cTn id="377" presetID="9" presetClass="entr" presetSubtype="0" fill="hold" grpId="0" nodeType="afterEffect">
                                  <p:stCondLst>
                                    <p:cond delay="0"/>
                                  </p:stCondLst>
                                  <p:childTnLst>
                                    <p:set>
                                      <p:cBhvr>
                                        <p:cTn id="378" dur="1" fill="hold">
                                          <p:stCondLst>
                                            <p:cond delay="0"/>
                                          </p:stCondLst>
                                        </p:cTn>
                                        <p:tgtEl>
                                          <p:spTgt spid="239"/>
                                        </p:tgtEl>
                                        <p:attrNameLst>
                                          <p:attrName>style.visibility</p:attrName>
                                        </p:attrNameLst>
                                      </p:cBhvr>
                                      <p:to>
                                        <p:strVal val="visible"/>
                                      </p:to>
                                    </p:set>
                                    <p:animEffect transition="in" filter="dissolve">
                                      <p:cBhvr>
                                        <p:cTn id="379" dur="100"/>
                                        <p:tgtEl>
                                          <p:spTgt spid="239"/>
                                        </p:tgtEl>
                                      </p:cBhvr>
                                    </p:animEffect>
                                  </p:childTnLst>
                                </p:cTn>
                              </p:par>
                            </p:childTnLst>
                          </p:cTn>
                        </p:par>
                        <p:par>
                          <p:cTn id="380" fill="hold" nodeType="afterGroup">
                            <p:stCondLst>
                              <p:cond delay="3100"/>
                            </p:stCondLst>
                            <p:childTnLst>
                              <p:par>
                                <p:cTn id="381" presetID="9" presetClass="entr" presetSubtype="0" fill="hold" grpId="0" nodeType="afterEffect">
                                  <p:stCondLst>
                                    <p:cond delay="0"/>
                                  </p:stCondLst>
                                  <p:childTnLst>
                                    <p:set>
                                      <p:cBhvr>
                                        <p:cTn id="382" dur="1" fill="hold">
                                          <p:stCondLst>
                                            <p:cond delay="0"/>
                                          </p:stCondLst>
                                        </p:cTn>
                                        <p:tgtEl>
                                          <p:spTgt spid="240"/>
                                        </p:tgtEl>
                                        <p:attrNameLst>
                                          <p:attrName>style.visibility</p:attrName>
                                        </p:attrNameLst>
                                      </p:cBhvr>
                                      <p:to>
                                        <p:strVal val="visible"/>
                                      </p:to>
                                    </p:set>
                                    <p:animEffect transition="in" filter="dissolve">
                                      <p:cBhvr>
                                        <p:cTn id="383" dur="100"/>
                                        <p:tgtEl>
                                          <p:spTgt spid="240"/>
                                        </p:tgtEl>
                                      </p:cBhvr>
                                    </p:animEffect>
                                  </p:childTnLst>
                                </p:cTn>
                              </p:par>
                            </p:childTnLst>
                          </p:cTn>
                        </p:par>
                        <p:par>
                          <p:cTn id="384" fill="hold" nodeType="afterGroup">
                            <p:stCondLst>
                              <p:cond delay="3200"/>
                            </p:stCondLst>
                            <p:childTnLst>
                              <p:par>
                                <p:cTn id="385" presetID="9" presetClass="entr" presetSubtype="0" fill="hold" grpId="0" nodeType="afterEffect">
                                  <p:stCondLst>
                                    <p:cond delay="0"/>
                                  </p:stCondLst>
                                  <p:childTnLst>
                                    <p:set>
                                      <p:cBhvr>
                                        <p:cTn id="386" dur="1" fill="hold">
                                          <p:stCondLst>
                                            <p:cond delay="0"/>
                                          </p:stCondLst>
                                        </p:cTn>
                                        <p:tgtEl>
                                          <p:spTgt spid="241"/>
                                        </p:tgtEl>
                                        <p:attrNameLst>
                                          <p:attrName>style.visibility</p:attrName>
                                        </p:attrNameLst>
                                      </p:cBhvr>
                                      <p:to>
                                        <p:strVal val="visible"/>
                                      </p:to>
                                    </p:set>
                                    <p:animEffect transition="in" filter="dissolve">
                                      <p:cBhvr>
                                        <p:cTn id="387" dur="100"/>
                                        <p:tgtEl>
                                          <p:spTgt spid="241"/>
                                        </p:tgtEl>
                                      </p:cBhvr>
                                    </p:animEffect>
                                  </p:childTnLst>
                                </p:cTn>
                              </p:par>
                            </p:childTnLst>
                          </p:cTn>
                        </p:par>
                        <p:par>
                          <p:cTn id="388" fill="hold" nodeType="afterGroup">
                            <p:stCondLst>
                              <p:cond delay="3300"/>
                            </p:stCondLst>
                            <p:childTnLst>
                              <p:par>
                                <p:cTn id="389" presetID="9" presetClass="entr" presetSubtype="0" fill="hold" grpId="0" nodeType="afterEffect">
                                  <p:stCondLst>
                                    <p:cond delay="0"/>
                                  </p:stCondLst>
                                  <p:childTnLst>
                                    <p:set>
                                      <p:cBhvr>
                                        <p:cTn id="390" dur="1" fill="hold">
                                          <p:stCondLst>
                                            <p:cond delay="0"/>
                                          </p:stCondLst>
                                        </p:cTn>
                                        <p:tgtEl>
                                          <p:spTgt spid="242"/>
                                        </p:tgtEl>
                                        <p:attrNameLst>
                                          <p:attrName>style.visibility</p:attrName>
                                        </p:attrNameLst>
                                      </p:cBhvr>
                                      <p:to>
                                        <p:strVal val="visible"/>
                                      </p:to>
                                    </p:set>
                                    <p:animEffect transition="in" filter="dissolve">
                                      <p:cBhvr>
                                        <p:cTn id="391" dur="100"/>
                                        <p:tgtEl>
                                          <p:spTgt spid="242"/>
                                        </p:tgtEl>
                                      </p:cBhvr>
                                    </p:animEffect>
                                  </p:childTnLst>
                                </p:cTn>
                              </p:par>
                            </p:childTnLst>
                          </p:cTn>
                        </p:par>
                        <p:par>
                          <p:cTn id="392" fill="hold" nodeType="afterGroup">
                            <p:stCondLst>
                              <p:cond delay="3400"/>
                            </p:stCondLst>
                            <p:childTnLst>
                              <p:par>
                                <p:cTn id="393" presetID="9" presetClass="entr" presetSubtype="0" fill="hold" grpId="0" nodeType="afterEffect">
                                  <p:stCondLst>
                                    <p:cond delay="0"/>
                                  </p:stCondLst>
                                  <p:childTnLst>
                                    <p:set>
                                      <p:cBhvr>
                                        <p:cTn id="394" dur="1" fill="hold">
                                          <p:stCondLst>
                                            <p:cond delay="0"/>
                                          </p:stCondLst>
                                        </p:cTn>
                                        <p:tgtEl>
                                          <p:spTgt spid="243"/>
                                        </p:tgtEl>
                                        <p:attrNameLst>
                                          <p:attrName>style.visibility</p:attrName>
                                        </p:attrNameLst>
                                      </p:cBhvr>
                                      <p:to>
                                        <p:strVal val="visible"/>
                                      </p:to>
                                    </p:set>
                                    <p:animEffect transition="in" filter="dissolve">
                                      <p:cBhvr>
                                        <p:cTn id="395" dur="100"/>
                                        <p:tgtEl>
                                          <p:spTgt spid="243"/>
                                        </p:tgtEl>
                                      </p:cBhvr>
                                    </p:animEffect>
                                  </p:childTnLst>
                                </p:cTn>
                              </p:par>
                            </p:childTnLst>
                          </p:cTn>
                        </p:par>
                        <p:par>
                          <p:cTn id="396" fill="hold" nodeType="afterGroup">
                            <p:stCondLst>
                              <p:cond delay="3500"/>
                            </p:stCondLst>
                            <p:childTnLst>
                              <p:par>
                                <p:cTn id="397" presetID="1" presetClass="mediacall" presetSubtype="0" fill="hold" nodeType="afterEffect">
                                  <p:stCondLst>
                                    <p:cond delay="0"/>
                                  </p:stCondLst>
                                  <p:childTnLst>
                                    <p:cmd type="call" cmd="playFrom(0.0)">
                                      <p:cBhvr>
                                        <p:cTn id="398" dur="43552" fill="hold"/>
                                        <p:tgtEl>
                                          <p:spTgt spid="1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399" fill="hold" display="0">
                  <p:stCondLst>
                    <p:cond delay="indefinite"/>
                  </p:stCondLst>
                  <p:endCondLst>
                    <p:cond evt="onNext" delay="0">
                      <p:tgtEl>
                        <p:sldTgt/>
                      </p:tgtEl>
                    </p:cond>
                    <p:cond evt="onPrev" delay="0">
                      <p:tgtEl>
                        <p:sldTgt/>
                      </p:tgtEl>
                    </p:cond>
                    <p:cond evt="onStopAudio" delay="0">
                      <p:tgtEl>
                        <p:sldTgt/>
                      </p:tgtEl>
                    </p:cond>
                  </p:endCondLst>
                </p:cTn>
                <p:tgtEl>
                  <p:spTgt spid="111"/>
                </p:tgtEl>
              </p:cMediaNode>
            </p:audio>
          </p:childTnLst>
        </p:cTn>
      </p:par>
    </p:tnLst>
    <p:bldLst>
      <p:bldP spid="232" grpId="0" animBg="1"/>
      <p:bldP spid="20" grpId="0"/>
      <p:bldP spid="12" grpId="0"/>
      <p:bldP spid="13" grpId="0" animBg="1"/>
      <p:bldP spid="19" grpId="0" build="allAtOnce"/>
      <p:bldP spid="21" grpId="0"/>
      <p:bldP spid="154"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6" grpId="0" animBg="1"/>
      <p:bldP spid="167" grpId="0" animBg="1"/>
      <p:bldP spid="168" grpId="0" animBg="1"/>
      <p:bldP spid="169" grpId="0" animBg="1"/>
      <p:bldP spid="170" grpId="0" animBg="1"/>
      <p:bldP spid="171" grpId="0" animBg="1"/>
      <p:bldP spid="172" grpId="0" animBg="1"/>
      <p:bldP spid="173" grpId="0" animBg="1"/>
      <p:bldP spid="174" grpId="0" animBg="1"/>
      <p:bldP spid="175" grpId="0" animBg="1"/>
      <p:bldP spid="176" grpId="0" animBg="1"/>
      <p:bldP spid="177" grpId="0" animBg="1"/>
      <p:bldP spid="178" grpId="0" animBg="1"/>
      <p:bldP spid="179" grpId="0" animBg="1"/>
      <p:bldP spid="180" grpId="0" animBg="1"/>
      <p:bldP spid="181" grpId="0" animBg="1"/>
      <p:bldP spid="182" grpId="0" animBg="1"/>
      <p:bldP spid="183" grpId="0" animBg="1"/>
      <p:bldP spid="184" grpId="0" animBg="1"/>
      <p:bldP spid="185" grpId="0" animBg="1"/>
      <p:bldP spid="186" grpId="0" animBg="1"/>
      <p:bldP spid="187" grpId="0" animBg="1"/>
      <p:bldP spid="188" grpId="0" animBg="1"/>
      <p:bldP spid="189" grpId="0" animBg="1"/>
      <p:bldP spid="190" grpId="0" animBg="1"/>
      <p:bldP spid="191" grpId="0" animBg="1"/>
      <p:bldP spid="192" grpId="0" animBg="1"/>
      <p:bldP spid="193" grpId="0" animBg="1"/>
      <p:bldP spid="194" grpId="0" animBg="1"/>
      <p:bldP spid="195" grpId="0" animBg="1"/>
      <p:bldP spid="196" grpId="0" animBg="1"/>
      <p:bldP spid="197" grpId="0" animBg="1"/>
      <p:bldP spid="198" grpId="0" animBg="1"/>
      <p:bldP spid="199" grpId="0" animBg="1"/>
      <p:bldP spid="200" grpId="0" animBg="1"/>
      <p:bldP spid="201" grpId="0" animBg="1"/>
      <p:bldP spid="202" grpId="0" animBg="1"/>
      <p:bldP spid="203" grpId="0" animBg="1"/>
      <p:bldP spid="204" grpId="0" animBg="1"/>
      <p:bldP spid="205" grpId="0" animBg="1"/>
      <p:bldP spid="206" grpId="0" animBg="1"/>
      <p:bldP spid="207" grpId="0" animBg="1"/>
      <p:bldP spid="208" grpId="0" animBg="1"/>
      <p:bldP spid="209" grpId="0" animBg="1"/>
      <p:bldP spid="210" grpId="0" animBg="1"/>
      <p:bldP spid="211" grpId="0" animBg="1"/>
      <p:bldP spid="212" grpId="0" animBg="1"/>
      <p:bldP spid="213" grpId="0" animBg="1"/>
      <p:bldP spid="214" grpId="0" animBg="1"/>
      <p:bldP spid="215" grpId="0" animBg="1"/>
      <p:bldP spid="216" grpId="0" animBg="1"/>
      <p:bldP spid="217" grpId="0" animBg="1"/>
      <p:bldP spid="218" grpId="0" animBg="1"/>
      <p:bldP spid="219" grpId="0" animBg="1"/>
      <p:bldP spid="220" grpId="0" animBg="1"/>
      <p:bldP spid="221" grpId="0" animBg="1"/>
      <p:bldP spid="222" grpId="0" animBg="1"/>
      <p:bldP spid="223" grpId="0" animBg="1"/>
      <p:bldP spid="224" grpId="0" animBg="1"/>
      <p:bldP spid="225" grpId="0" animBg="1"/>
      <p:bldP spid="226" grpId="0" animBg="1"/>
      <p:bldP spid="227" grpId="0" animBg="1"/>
      <p:bldP spid="228" grpId="0" animBg="1"/>
      <p:bldP spid="229" grpId="0" animBg="1"/>
      <p:bldP spid="230" grpId="0" animBg="1"/>
      <p:bldP spid="233" grpId="0" animBg="1"/>
      <p:bldP spid="234" grpId="0" animBg="1"/>
      <p:bldP spid="235" grpId="0" animBg="1"/>
      <p:bldP spid="236" grpId="0" animBg="1"/>
      <p:bldP spid="237" grpId="0" animBg="1"/>
      <p:bldP spid="238" grpId="0" animBg="1"/>
      <p:bldP spid="239" grpId="0" animBg="1"/>
      <p:bldP spid="240" grpId="0" animBg="1"/>
      <p:bldP spid="241" grpId="0" animBg="1"/>
      <p:bldP spid="242" grpId="0" animBg="1"/>
      <p:bldP spid="243" grpId="0" animBg="1"/>
      <p:bldP spid="23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330"/>
          <p:cNvPicPr>
            <a:picLocks noChangeAspect="1" noChangeArrowheads="1"/>
          </p:cNvPicPr>
          <p:nvPr/>
        </p:nvPicPr>
        <p:blipFill>
          <a:blip r:embed="rId3"/>
          <a:srcRect l="20361" t="39278" r="54736" b="30208"/>
          <a:stretch>
            <a:fillRect/>
          </a:stretch>
        </p:blipFill>
        <p:spPr bwMode="auto">
          <a:xfrm>
            <a:off x="964407" y="1125142"/>
            <a:ext cx="2530078" cy="3107531"/>
          </a:xfrm>
          <a:prstGeom prst="rect">
            <a:avLst/>
          </a:prstGeom>
          <a:noFill/>
          <a:ln w="28575">
            <a:solidFill>
              <a:srgbClr val="0000CC"/>
            </a:solidFill>
            <a:miter lim="800000"/>
            <a:headEnd/>
            <a:tailEnd/>
          </a:ln>
        </p:spPr>
      </p:pic>
      <p:grpSp>
        <p:nvGrpSpPr>
          <p:cNvPr id="2" name="Group 127"/>
          <p:cNvGrpSpPr>
            <a:grpSpLocks/>
          </p:cNvGrpSpPr>
          <p:nvPr/>
        </p:nvGrpSpPr>
        <p:grpSpPr bwMode="auto">
          <a:xfrm>
            <a:off x="1075135" y="1179911"/>
            <a:ext cx="1879997" cy="2774156"/>
            <a:chOff x="5095875" y="1590675"/>
            <a:chExt cx="2506663" cy="3698875"/>
          </a:xfrm>
        </p:grpSpPr>
        <p:sp>
          <p:nvSpPr>
            <p:cNvPr id="121" name="Arc 332"/>
            <p:cNvSpPr>
              <a:spLocks/>
            </p:cNvSpPr>
            <p:nvPr/>
          </p:nvSpPr>
          <p:spPr bwMode="auto">
            <a:xfrm rot="3012920" flipH="1">
              <a:off x="5086350" y="4673600"/>
              <a:ext cx="625475" cy="606425"/>
            </a:xfrm>
            <a:custGeom>
              <a:avLst/>
              <a:gdLst>
                <a:gd name="T0" fmla="*/ 0 w 21600"/>
                <a:gd name="T1" fmla="*/ 0 h 24238"/>
                <a:gd name="T2" fmla="*/ 0 w 21600"/>
                <a:gd name="T3" fmla="*/ 0 h 24238"/>
                <a:gd name="T4" fmla="*/ 0 w 21600"/>
                <a:gd name="T5" fmla="*/ 0 h 24238"/>
                <a:gd name="T6" fmla="*/ 0 60000 65536"/>
                <a:gd name="T7" fmla="*/ 0 60000 65536"/>
                <a:gd name="T8" fmla="*/ 0 60000 65536"/>
                <a:gd name="T9" fmla="*/ 0 w 21600"/>
                <a:gd name="T10" fmla="*/ 0 h 24238"/>
                <a:gd name="T11" fmla="*/ 21600 w 21600"/>
                <a:gd name="T12" fmla="*/ 24238 h 24238"/>
              </a:gdLst>
              <a:ahLst/>
              <a:cxnLst>
                <a:cxn ang="T6">
                  <a:pos x="T0" y="T1"/>
                </a:cxn>
                <a:cxn ang="T7">
                  <a:pos x="T2" y="T3"/>
                </a:cxn>
                <a:cxn ang="T8">
                  <a:pos x="T4" y="T5"/>
                </a:cxn>
              </a:cxnLst>
              <a:rect l="T9" t="T10" r="T11" b="T12"/>
              <a:pathLst>
                <a:path w="21600" h="24238" fill="none" extrusionOk="0">
                  <a:moveTo>
                    <a:pt x="21370" y="0"/>
                  </a:moveTo>
                  <a:cubicBezTo>
                    <a:pt x="21523" y="1038"/>
                    <a:pt x="21600" y="2087"/>
                    <a:pt x="21600" y="3137"/>
                  </a:cubicBezTo>
                  <a:cubicBezTo>
                    <a:pt x="21600" y="13287"/>
                    <a:pt x="14532" y="22068"/>
                    <a:pt x="4616" y="24238"/>
                  </a:cubicBezTo>
                </a:path>
                <a:path w="21600" h="24238" stroke="0" extrusionOk="0">
                  <a:moveTo>
                    <a:pt x="21370" y="0"/>
                  </a:moveTo>
                  <a:cubicBezTo>
                    <a:pt x="21523" y="1038"/>
                    <a:pt x="21600" y="2087"/>
                    <a:pt x="21600" y="3137"/>
                  </a:cubicBezTo>
                  <a:cubicBezTo>
                    <a:pt x="21600" y="13287"/>
                    <a:pt x="14532" y="22068"/>
                    <a:pt x="4616" y="24238"/>
                  </a:cubicBezTo>
                  <a:lnTo>
                    <a:pt x="0" y="3137"/>
                  </a:lnTo>
                  <a:close/>
                </a:path>
              </a:pathLst>
            </a:custGeom>
            <a:noFill/>
            <a:ln w="38100">
              <a:solidFill>
                <a:srgbClr val="0000CC"/>
              </a:solidFill>
              <a:round/>
              <a:headEnd/>
              <a:tailEnd type="triangle" w="med" len="med"/>
            </a:ln>
          </p:spPr>
          <p:txBody>
            <a:bodyPr wrap="none"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22" name="Arc 333"/>
            <p:cNvSpPr>
              <a:spLocks/>
            </p:cNvSpPr>
            <p:nvPr/>
          </p:nvSpPr>
          <p:spPr bwMode="auto">
            <a:xfrm rot="2886845" flipH="1">
              <a:off x="6342063" y="2452687"/>
              <a:ext cx="620713" cy="754063"/>
            </a:xfrm>
            <a:custGeom>
              <a:avLst/>
              <a:gdLst>
                <a:gd name="T0" fmla="*/ 0 w 21507"/>
                <a:gd name="T1" fmla="*/ 0 h 17587"/>
                <a:gd name="T2" fmla="*/ 0 w 21507"/>
                <a:gd name="T3" fmla="*/ 0 h 17587"/>
                <a:gd name="T4" fmla="*/ 0 w 21507"/>
                <a:gd name="T5" fmla="*/ 0 h 17587"/>
                <a:gd name="T6" fmla="*/ 0 60000 65536"/>
                <a:gd name="T7" fmla="*/ 0 60000 65536"/>
                <a:gd name="T8" fmla="*/ 0 60000 65536"/>
                <a:gd name="T9" fmla="*/ 0 w 21507"/>
                <a:gd name="T10" fmla="*/ 0 h 17587"/>
                <a:gd name="T11" fmla="*/ 21507 w 21507"/>
                <a:gd name="T12" fmla="*/ 17587 h 17587"/>
              </a:gdLst>
              <a:ahLst/>
              <a:cxnLst>
                <a:cxn ang="T6">
                  <a:pos x="T0" y="T1"/>
                </a:cxn>
                <a:cxn ang="T7">
                  <a:pos x="T2" y="T3"/>
                </a:cxn>
                <a:cxn ang="T8">
                  <a:pos x="T4" y="T5"/>
                </a:cxn>
              </a:cxnLst>
              <a:rect l="T9" t="T10" r="T11" b="T12"/>
              <a:pathLst>
                <a:path w="21507" h="17587" fill="none" extrusionOk="0">
                  <a:moveTo>
                    <a:pt x="21506" y="2004"/>
                  </a:moveTo>
                  <a:cubicBezTo>
                    <a:pt x="20924" y="8254"/>
                    <a:pt x="17651" y="13942"/>
                    <a:pt x="12540" y="17586"/>
                  </a:cubicBezTo>
                </a:path>
                <a:path w="21507" h="17587" stroke="0" extrusionOk="0">
                  <a:moveTo>
                    <a:pt x="21506" y="2004"/>
                  </a:moveTo>
                  <a:cubicBezTo>
                    <a:pt x="20924" y="8254"/>
                    <a:pt x="17651" y="13942"/>
                    <a:pt x="12540" y="17586"/>
                  </a:cubicBezTo>
                  <a:lnTo>
                    <a:pt x="0" y="0"/>
                  </a:lnTo>
                  <a:close/>
                </a:path>
              </a:pathLst>
            </a:custGeom>
            <a:noFill/>
            <a:ln w="38100">
              <a:solidFill>
                <a:srgbClr val="0000CC"/>
              </a:solidFill>
              <a:round/>
              <a:headEnd type="triangle" w="med" len="med"/>
              <a:tailEnd/>
            </a:ln>
          </p:spPr>
          <p:txBody>
            <a:bodyPr wrap="none"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23" name="Arc 334"/>
            <p:cNvSpPr>
              <a:spLocks/>
            </p:cNvSpPr>
            <p:nvPr/>
          </p:nvSpPr>
          <p:spPr bwMode="auto">
            <a:xfrm rot="6471623" flipH="1">
              <a:off x="6198395" y="3545681"/>
              <a:ext cx="493712" cy="863600"/>
            </a:xfrm>
            <a:custGeom>
              <a:avLst/>
              <a:gdLst>
                <a:gd name="T0" fmla="*/ 0 w 17031"/>
                <a:gd name="T1" fmla="*/ 0 h 20119"/>
                <a:gd name="T2" fmla="*/ 0 w 17031"/>
                <a:gd name="T3" fmla="*/ 0 h 20119"/>
                <a:gd name="T4" fmla="*/ 0 w 17031"/>
                <a:gd name="T5" fmla="*/ 0 h 20119"/>
                <a:gd name="T6" fmla="*/ 0 60000 65536"/>
                <a:gd name="T7" fmla="*/ 0 60000 65536"/>
                <a:gd name="T8" fmla="*/ 0 60000 65536"/>
                <a:gd name="T9" fmla="*/ 0 w 17031"/>
                <a:gd name="T10" fmla="*/ 0 h 20119"/>
                <a:gd name="T11" fmla="*/ 17031 w 17031"/>
                <a:gd name="T12" fmla="*/ 20119 h 20119"/>
              </a:gdLst>
              <a:ahLst/>
              <a:cxnLst>
                <a:cxn ang="T6">
                  <a:pos x="T0" y="T1"/>
                </a:cxn>
                <a:cxn ang="T7">
                  <a:pos x="T2" y="T3"/>
                </a:cxn>
                <a:cxn ang="T8">
                  <a:pos x="T4" y="T5"/>
                </a:cxn>
              </a:cxnLst>
              <a:rect l="T9" t="T10" r="T11" b="T12"/>
              <a:pathLst>
                <a:path w="17031" h="20119" fill="none" extrusionOk="0">
                  <a:moveTo>
                    <a:pt x="17030" y="13285"/>
                  </a:moveTo>
                  <a:cubicBezTo>
                    <a:pt x="14643" y="16345"/>
                    <a:pt x="11475" y="18706"/>
                    <a:pt x="7860" y="20118"/>
                  </a:cubicBezTo>
                </a:path>
                <a:path w="17031" h="20119" stroke="0" extrusionOk="0">
                  <a:moveTo>
                    <a:pt x="17030" y="13285"/>
                  </a:moveTo>
                  <a:cubicBezTo>
                    <a:pt x="14643" y="16345"/>
                    <a:pt x="11475" y="18706"/>
                    <a:pt x="7860" y="20118"/>
                  </a:cubicBezTo>
                  <a:lnTo>
                    <a:pt x="0" y="0"/>
                  </a:lnTo>
                  <a:close/>
                </a:path>
              </a:pathLst>
            </a:custGeom>
            <a:noFill/>
            <a:ln w="38100">
              <a:solidFill>
                <a:srgbClr val="0000CC"/>
              </a:solidFill>
              <a:round/>
              <a:headEnd type="triangle" w="med" len="med"/>
              <a:tailEnd/>
            </a:ln>
          </p:spPr>
          <p:txBody>
            <a:bodyPr wrap="none"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24" name="Text Box 335"/>
            <p:cNvSpPr txBox="1">
              <a:spLocks noChangeArrowheads="1"/>
            </p:cNvSpPr>
            <p:nvPr/>
          </p:nvSpPr>
          <p:spPr bwMode="auto">
            <a:xfrm>
              <a:off x="5489575" y="3840162"/>
              <a:ext cx="466725" cy="533480"/>
            </a:xfrm>
            <a:prstGeom prst="rect">
              <a:avLst/>
            </a:prstGeom>
            <a:noFill/>
            <a:ln w="9525">
              <a:noFill/>
              <a:miter lim="800000"/>
              <a:headEnd/>
              <a:tailEnd/>
            </a:ln>
          </p:spPr>
          <p:txBody>
            <a:bodyPr>
              <a:spAutoFit/>
            </a:bodyPr>
            <a:lstStyle/>
            <a:p>
              <a:pPr algn="just" eaLnBrk="1" hangingPunct="1">
                <a:spcBef>
                  <a:spcPct val="50000"/>
                </a:spcBef>
                <a:defRPr/>
              </a:pPr>
              <a:r>
                <a:rPr lang="en-US" sz="2000" b="1" dirty="0">
                  <a:solidFill>
                    <a:srgbClr val="3333FF"/>
                  </a:solidFill>
                  <a:effectLst>
                    <a:outerShdw blurRad="38100" dist="38100" dir="2700000" algn="tl">
                      <a:srgbClr val="000000">
                        <a:alpha val="43137"/>
                      </a:srgbClr>
                    </a:outerShdw>
                  </a:effectLst>
                </a:rPr>
                <a:t>1</a:t>
              </a:r>
            </a:p>
          </p:txBody>
        </p:sp>
        <p:sp>
          <p:nvSpPr>
            <p:cNvPr id="125" name="Line 336"/>
            <p:cNvSpPr>
              <a:spLocks noChangeShapeType="1"/>
            </p:cNvSpPr>
            <p:nvPr/>
          </p:nvSpPr>
          <p:spPr bwMode="auto">
            <a:xfrm flipH="1">
              <a:off x="7426326" y="2359025"/>
              <a:ext cx="28575" cy="547687"/>
            </a:xfrm>
            <a:prstGeom prst="line">
              <a:avLst/>
            </a:prstGeom>
            <a:noFill/>
            <a:ln w="28575">
              <a:solidFill>
                <a:srgbClr val="0000CC"/>
              </a:solidFill>
              <a:round/>
              <a:headEnd/>
              <a:tailEnd type="triangle" w="med" len="med"/>
            </a:ln>
          </p:spPr>
          <p:txBody>
            <a:bodyP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26" name="Text Box 337"/>
            <p:cNvSpPr txBox="1">
              <a:spLocks noChangeArrowheads="1"/>
            </p:cNvSpPr>
            <p:nvPr/>
          </p:nvSpPr>
          <p:spPr bwMode="auto">
            <a:xfrm>
              <a:off x="7135813" y="1590675"/>
              <a:ext cx="466725" cy="533480"/>
            </a:xfrm>
            <a:prstGeom prst="rect">
              <a:avLst/>
            </a:prstGeom>
            <a:noFill/>
            <a:ln w="9525">
              <a:noFill/>
              <a:miter lim="800000"/>
              <a:headEnd/>
              <a:tailEnd/>
            </a:ln>
          </p:spPr>
          <p:txBody>
            <a:bodyPr>
              <a:spAutoFit/>
            </a:bodyPr>
            <a:lstStyle/>
            <a:p>
              <a:pPr algn="just" eaLnBrk="1" hangingPunct="1">
                <a:spcBef>
                  <a:spcPct val="50000"/>
                </a:spcBef>
                <a:defRPr/>
              </a:pPr>
              <a:r>
                <a:rPr lang="en-US" sz="2000" b="1" dirty="0">
                  <a:solidFill>
                    <a:srgbClr val="3333FF"/>
                  </a:solidFill>
                  <a:effectLst>
                    <a:outerShdw blurRad="38100" dist="38100" dir="2700000" algn="tl">
                      <a:srgbClr val="000000">
                        <a:alpha val="43137"/>
                      </a:srgbClr>
                    </a:outerShdw>
                  </a:effectLst>
                </a:rPr>
                <a:t>2</a:t>
              </a:r>
            </a:p>
          </p:txBody>
        </p:sp>
        <p:sp>
          <p:nvSpPr>
            <p:cNvPr id="127" name="Text Box 338"/>
            <p:cNvSpPr txBox="1">
              <a:spLocks noChangeArrowheads="1"/>
            </p:cNvSpPr>
            <p:nvPr/>
          </p:nvSpPr>
          <p:spPr bwMode="auto">
            <a:xfrm>
              <a:off x="5649912" y="3309936"/>
              <a:ext cx="466725" cy="533480"/>
            </a:xfrm>
            <a:prstGeom prst="rect">
              <a:avLst/>
            </a:prstGeom>
            <a:noFill/>
            <a:ln w="9525">
              <a:noFill/>
              <a:miter lim="800000"/>
              <a:headEnd/>
              <a:tailEnd/>
            </a:ln>
          </p:spPr>
          <p:txBody>
            <a:bodyPr>
              <a:spAutoFit/>
            </a:bodyPr>
            <a:lstStyle/>
            <a:p>
              <a:pPr algn="just" eaLnBrk="1" hangingPunct="1">
                <a:spcBef>
                  <a:spcPct val="50000"/>
                </a:spcBef>
                <a:defRPr/>
              </a:pPr>
              <a:r>
                <a:rPr lang="en-US" sz="2000" b="1" dirty="0">
                  <a:solidFill>
                    <a:srgbClr val="3333FF"/>
                  </a:solidFill>
                  <a:effectLst>
                    <a:outerShdw blurRad="38100" dist="38100" dir="2700000" algn="tl">
                      <a:srgbClr val="000000">
                        <a:alpha val="43137"/>
                      </a:srgbClr>
                    </a:outerShdw>
                  </a:effectLst>
                </a:rPr>
                <a:t>3</a:t>
              </a:r>
            </a:p>
          </p:txBody>
        </p:sp>
      </p:grpSp>
      <p:sp>
        <p:nvSpPr>
          <p:cNvPr id="129" name="Rectangle 419"/>
          <p:cNvSpPr>
            <a:spLocks noChangeArrowheads="1"/>
          </p:cNvSpPr>
          <p:nvPr/>
        </p:nvSpPr>
        <p:spPr bwMode="auto">
          <a:xfrm rot="9608893">
            <a:off x="1808561" y="2972991"/>
            <a:ext cx="105965" cy="79772"/>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30" name="Rectangle 363"/>
          <p:cNvSpPr>
            <a:spLocks noChangeArrowheads="1"/>
          </p:cNvSpPr>
          <p:nvPr/>
        </p:nvSpPr>
        <p:spPr bwMode="auto">
          <a:xfrm>
            <a:off x="1339454" y="3203973"/>
            <a:ext cx="61913" cy="8215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31" name="Rectangle 364"/>
          <p:cNvSpPr>
            <a:spLocks noChangeArrowheads="1"/>
          </p:cNvSpPr>
          <p:nvPr/>
        </p:nvSpPr>
        <p:spPr bwMode="auto">
          <a:xfrm rot="21104433">
            <a:off x="1298973" y="3212306"/>
            <a:ext cx="59531"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32" name="Rectangle 365"/>
          <p:cNvSpPr>
            <a:spLocks noChangeArrowheads="1"/>
          </p:cNvSpPr>
          <p:nvPr/>
        </p:nvSpPr>
        <p:spPr bwMode="auto">
          <a:xfrm rot="20239631">
            <a:off x="1240632" y="3234930"/>
            <a:ext cx="61913" cy="8215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33" name="Rectangle 366"/>
          <p:cNvSpPr>
            <a:spLocks noChangeArrowheads="1"/>
          </p:cNvSpPr>
          <p:nvPr/>
        </p:nvSpPr>
        <p:spPr bwMode="auto">
          <a:xfrm rot="20239631">
            <a:off x="1197770" y="3258742"/>
            <a:ext cx="59531" cy="8215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34" name="Rectangle 367"/>
          <p:cNvSpPr>
            <a:spLocks noChangeArrowheads="1"/>
          </p:cNvSpPr>
          <p:nvPr/>
        </p:nvSpPr>
        <p:spPr bwMode="auto">
          <a:xfrm rot="19350042">
            <a:off x="1151335" y="3301603"/>
            <a:ext cx="61913" cy="8096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35" name="Rectangle 368"/>
          <p:cNvSpPr>
            <a:spLocks noChangeArrowheads="1"/>
          </p:cNvSpPr>
          <p:nvPr/>
        </p:nvSpPr>
        <p:spPr bwMode="auto">
          <a:xfrm rot="18862236">
            <a:off x="1101924" y="3359350"/>
            <a:ext cx="82153"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36" name="Rectangle 369"/>
          <p:cNvSpPr>
            <a:spLocks noChangeArrowheads="1"/>
          </p:cNvSpPr>
          <p:nvPr/>
        </p:nvSpPr>
        <p:spPr bwMode="auto">
          <a:xfrm rot="18278581">
            <a:off x="1067992" y="3412333"/>
            <a:ext cx="82153" cy="60722"/>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37" name="Rectangle 370"/>
          <p:cNvSpPr>
            <a:spLocks noChangeArrowheads="1"/>
          </p:cNvSpPr>
          <p:nvPr/>
        </p:nvSpPr>
        <p:spPr bwMode="auto">
          <a:xfrm rot="18067020">
            <a:off x="1036440" y="3476031"/>
            <a:ext cx="82153"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38" name="Rectangle 371"/>
          <p:cNvSpPr>
            <a:spLocks noChangeArrowheads="1"/>
          </p:cNvSpPr>
          <p:nvPr/>
        </p:nvSpPr>
        <p:spPr bwMode="auto">
          <a:xfrm rot="17608645">
            <a:off x="1011435" y="3543896"/>
            <a:ext cx="82154"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39" name="Rectangle 372"/>
          <p:cNvSpPr>
            <a:spLocks noChangeArrowheads="1"/>
          </p:cNvSpPr>
          <p:nvPr/>
        </p:nvSpPr>
        <p:spPr bwMode="auto">
          <a:xfrm rot="16930049">
            <a:off x="995959" y="3611762"/>
            <a:ext cx="82153"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40" name="Rectangle 373"/>
          <p:cNvSpPr>
            <a:spLocks noChangeArrowheads="1"/>
          </p:cNvSpPr>
          <p:nvPr/>
        </p:nvSpPr>
        <p:spPr bwMode="auto">
          <a:xfrm rot="16200000">
            <a:off x="988814" y="3691534"/>
            <a:ext cx="82154"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41" name="Rectangle 374"/>
          <p:cNvSpPr>
            <a:spLocks noChangeArrowheads="1"/>
          </p:cNvSpPr>
          <p:nvPr/>
        </p:nvSpPr>
        <p:spPr bwMode="auto">
          <a:xfrm rot="15906053">
            <a:off x="990005" y="3757018"/>
            <a:ext cx="82153"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42" name="Rectangle 375"/>
          <p:cNvSpPr>
            <a:spLocks noChangeArrowheads="1"/>
          </p:cNvSpPr>
          <p:nvPr/>
        </p:nvSpPr>
        <p:spPr bwMode="auto">
          <a:xfrm rot="15416183">
            <a:off x="999529" y="3829646"/>
            <a:ext cx="82154"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43" name="Rectangle 376"/>
          <p:cNvSpPr>
            <a:spLocks noChangeArrowheads="1"/>
          </p:cNvSpPr>
          <p:nvPr/>
        </p:nvSpPr>
        <p:spPr bwMode="auto">
          <a:xfrm rot="15416183">
            <a:off x="1011436" y="3899893"/>
            <a:ext cx="82153"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44" name="Rectangle 377"/>
          <p:cNvSpPr>
            <a:spLocks noChangeArrowheads="1"/>
          </p:cNvSpPr>
          <p:nvPr/>
        </p:nvSpPr>
        <p:spPr bwMode="auto">
          <a:xfrm rot="14643683">
            <a:off x="1030486" y="3967759"/>
            <a:ext cx="82154"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45" name="Rectangle 378"/>
          <p:cNvSpPr>
            <a:spLocks noChangeArrowheads="1"/>
          </p:cNvSpPr>
          <p:nvPr/>
        </p:nvSpPr>
        <p:spPr bwMode="auto">
          <a:xfrm rot="14268904">
            <a:off x="1057275" y="4035030"/>
            <a:ext cx="82154" cy="60721"/>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46" name="Rectangle 379"/>
          <p:cNvSpPr>
            <a:spLocks noChangeArrowheads="1"/>
          </p:cNvSpPr>
          <p:nvPr/>
        </p:nvSpPr>
        <p:spPr bwMode="auto">
          <a:xfrm rot="13379315">
            <a:off x="1102519" y="4086225"/>
            <a:ext cx="61913" cy="8096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47" name="Rectangle 380"/>
          <p:cNvSpPr>
            <a:spLocks noChangeArrowheads="1"/>
          </p:cNvSpPr>
          <p:nvPr/>
        </p:nvSpPr>
        <p:spPr bwMode="auto">
          <a:xfrm rot="12561695">
            <a:off x="1148954" y="4132661"/>
            <a:ext cx="61913" cy="8215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48" name="Rectangle 381"/>
          <p:cNvSpPr>
            <a:spLocks noChangeArrowheads="1"/>
          </p:cNvSpPr>
          <p:nvPr/>
        </p:nvSpPr>
        <p:spPr bwMode="auto">
          <a:xfrm rot="11863677">
            <a:off x="1206104" y="4167187"/>
            <a:ext cx="59531"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49" name="Rectangle 382"/>
          <p:cNvSpPr>
            <a:spLocks noChangeArrowheads="1"/>
          </p:cNvSpPr>
          <p:nvPr/>
        </p:nvSpPr>
        <p:spPr bwMode="auto">
          <a:xfrm rot="11361724">
            <a:off x="1262063" y="4188619"/>
            <a:ext cx="61913"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50" name="Rectangle 383"/>
          <p:cNvSpPr>
            <a:spLocks noChangeArrowheads="1"/>
          </p:cNvSpPr>
          <p:nvPr/>
        </p:nvSpPr>
        <p:spPr bwMode="auto">
          <a:xfrm rot="10663705">
            <a:off x="1323975" y="4191000"/>
            <a:ext cx="61913"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51" name="Rectangle 384"/>
          <p:cNvSpPr>
            <a:spLocks noChangeArrowheads="1"/>
          </p:cNvSpPr>
          <p:nvPr/>
        </p:nvSpPr>
        <p:spPr bwMode="auto">
          <a:xfrm rot="10663705">
            <a:off x="1382317" y="4188619"/>
            <a:ext cx="60721"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52" name="Rectangle 385"/>
          <p:cNvSpPr>
            <a:spLocks noChangeArrowheads="1"/>
          </p:cNvSpPr>
          <p:nvPr/>
        </p:nvSpPr>
        <p:spPr bwMode="auto">
          <a:xfrm rot="10164133">
            <a:off x="1439466" y="4179094"/>
            <a:ext cx="61913"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53" name="Rectangle 386"/>
          <p:cNvSpPr>
            <a:spLocks noChangeArrowheads="1"/>
          </p:cNvSpPr>
          <p:nvPr/>
        </p:nvSpPr>
        <p:spPr bwMode="auto">
          <a:xfrm rot="10063227">
            <a:off x="1504951" y="4161235"/>
            <a:ext cx="59531" cy="8096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54" name="Rectangle 387"/>
          <p:cNvSpPr>
            <a:spLocks noChangeArrowheads="1"/>
          </p:cNvSpPr>
          <p:nvPr/>
        </p:nvSpPr>
        <p:spPr bwMode="auto">
          <a:xfrm rot="9660636">
            <a:off x="1563291" y="4135042"/>
            <a:ext cx="61913" cy="8215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55" name="Rectangle 388"/>
          <p:cNvSpPr>
            <a:spLocks noChangeArrowheads="1"/>
          </p:cNvSpPr>
          <p:nvPr/>
        </p:nvSpPr>
        <p:spPr bwMode="auto">
          <a:xfrm rot="8856136">
            <a:off x="1614489" y="4101705"/>
            <a:ext cx="60722" cy="8215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56" name="Rectangle 389"/>
          <p:cNvSpPr>
            <a:spLocks noChangeArrowheads="1"/>
          </p:cNvSpPr>
          <p:nvPr/>
        </p:nvSpPr>
        <p:spPr bwMode="auto">
          <a:xfrm rot="8856136">
            <a:off x="1653779" y="4071937"/>
            <a:ext cx="61913"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57" name="Rectangle 390"/>
          <p:cNvSpPr>
            <a:spLocks noChangeArrowheads="1"/>
          </p:cNvSpPr>
          <p:nvPr/>
        </p:nvSpPr>
        <p:spPr bwMode="auto">
          <a:xfrm rot="8255657">
            <a:off x="1700214" y="4023122"/>
            <a:ext cx="60722" cy="8096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58" name="Rectangle 391"/>
          <p:cNvSpPr>
            <a:spLocks noChangeArrowheads="1"/>
          </p:cNvSpPr>
          <p:nvPr/>
        </p:nvSpPr>
        <p:spPr bwMode="auto">
          <a:xfrm rot="7953110">
            <a:off x="1729384" y="3979666"/>
            <a:ext cx="82153" cy="59531"/>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59" name="Rectangle 392"/>
          <p:cNvSpPr>
            <a:spLocks noChangeArrowheads="1"/>
          </p:cNvSpPr>
          <p:nvPr/>
        </p:nvSpPr>
        <p:spPr bwMode="auto">
          <a:xfrm rot="7551716">
            <a:off x="1752005" y="3914181"/>
            <a:ext cx="113110"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60" name="Rectangle 393"/>
          <p:cNvSpPr>
            <a:spLocks noChangeArrowheads="1"/>
          </p:cNvSpPr>
          <p:nvPr/>
        </p:nvSpPr>
        <p:spPr bwMode="auto">
          <a:xfrm rot="7048045">
            <a:off x="1798440" y="3820122"/>
            <a:ext cx="107156" cy="60722"/>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61" name="Rectangle 394"/>
          <p:cNvSpPr>
            <a:spLocks noChangeArrowheads="1"/>
          </p:cNvSpPr>
          <p:nvPr/>
        </p:nvSpPr>
        <p:spPr bwMode="auto">
          <a:xfrm rot="7048045">
            <a:off x="1834754" y="3724276"/>
            <a:ext cx="107156"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62" name="Rectangle 395"/>
          <p:cNvSpPr>
            <a:spLocks noChangeArrowheads="1"/>
          </p:cNvSpPr>
          <p:nvPr/>
        </p:nvSpPr>
        <p:spPr bwMode="auto">
          <a:xfrm rot="6548647">
            <a:off x="1861543" y="3637956"/>
            <a:ext cx="108347"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63" name="Rectangle 396"/>
          <p:cNvSpPr>
            <a:spLocks noChangeArrowheads="1"/>
          </p:cNvSpPr>
          <p:nvPr/>
        </p:nvSpPr>
        <p:spPr bwMode="auto">
          <a:xfrm rot="6548647">
            <a:off x="1891309" y="3531991"/>
            <a:ext cx="107156" cy="60722"/>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64" name="Rectangle 397"/>
          <p:cNvSpPr>
            <a:spLocks noChangeArrowheads="1"/>
          </p:cNvSpPr>
          <p:nvPr/>
        </p:nvSpPr>
        <p:spPr bwMode="auto">
          <a:xfrm rot="6548647">
            <a:off x="1914526" y="3429001"/>
            <a:ext cx="108347" cy="60722"/>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65" name="Rectangle 398"/>
          <p:cNvSpPr>
            <a:spLocks noChangeArrowheads="1"/>
          </p:cNvSpPr>
          <p:nvPr/>
        </p:nvSpPr>
        <p:spPr bwMode="auto">
          <a:xfrm rot="6248681">
            <a:off x="1934172" y="3330775"/>
            <a:ext cx="107156" cy="60722"/>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66" name="Rectangle 399"/>
          <p:cNvSpPr>
            <a:spLocks noChangeArrowheads="1"/>
          </p:cNvSpPr>
          <p:nvPr/>
        </p:nvSpPr>
        <p:spPr bwMode="auto">
          <a:xfrm rot="6248681">
            <a:off x="1952030" y="3247431"/>
            <a:ext cx="107156" cy="60721"/>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67" name="Rectangle 400"/>
          <p:cNvSpPr>
            <a:spLocks noChangeArrowheads="1"/>
          </p:cNvSpPr>
          <p:nvPr/>
        </p:nvSpPr>
        <p:spPr bwMode="auto">
          <a:xfrm rot="6046694">
            <a:off x="1957983" y="3131940"/>
            <a:ext cx="136922"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68" name="Rectangle 418"/>
          <p:cNvSpPr>
            <a:spLocks noChangeArrowheads="1"/>
          </p:cNvSpPr>
          <p:nvPr/>
        </p:nvSpPr>
        <p:spPr bwMode="auto">
          <a:xfrm rot="6046694">
            <a:off x="1984772" y="2983708"/>
            <a:ext cx="135731"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69" name="Rectangle 401"/>
          <p:cNvSpPr>
            <a:spLocks noChangeArrowheads="1"/>
          </p:cNvSpPr>
          <p:nvPr/>
        </p:nvSpPr>
        <p:spPr bwMode="auto">
          <a:xfrm rot="6046694">
            <a:off x="2007394" y="2847976"/>
            <a:ext cx="135731" cy="59531"/>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70" name="Rectangle 402"/>
          <p:cNvSpPr>
            <a:spLocks noChangeArrowheads="1"/>
          </p:cNvSpPr>
          <p:nvPr/>
        </p:nvSpPr>
        <p:spPr bwMode="auto">
          <a:xfrm rot="6046694">
            <a:off x="2021087" y="2735463"/>
            <a:ext cx="135731" cy="60721"/>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71" name="Rectangle 403"/>
          <p:cNvSpPr>
            <a:spLocks noChangeArrowheads="1"/>
          </p:cNvSpPr>
          <p:nvPr/>
        </p:nvSpPr>
        <p:spPr bwMode="auto">
          <a:xfrm rot="6046694">
            <a:off x="2038351" y="2609850"/>
            <a:ext cx="135731" cy="59531"/>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72" name="Rectangle 404"/>
          <p:cNvSpPr>
            <a:spLocks noChangeArrowheads="1"/>
          </p:cNvSpPr>
          <p:nvPr/>
        </p:nvSpPr>
        <p:spPr bwMode="auto">
          <a:xfrm rot="6147773">
            <a:off x="2076451" y="2495551"/>
            <a:ext cx="94060" cy="60722"/>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73" name="Rectangle 405"/>
          <p:cNvSpPr>
            <a:spLocks noChangeArrowheads="1"/>
          </p:cNvSpPr>
          <p:nvPr/>
        </p:nvSpPr>
        <p:spPr bwMode="auto">
          <a:xfrm rot="6550365">
            <a:off x="2091929" y="2411017"/>
            <a:ext cx="94059" cy="60721"/>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74" name="Rectangle 406"/>
          <p:cNvSpPr>
            <a:spLocks noChangeArrowheads="1"/>
          </p:cNvSpPr>
          <p:nvPr/>
        </p:nvSpPr>
        <p:spPr bwMode="auto">
          <a:xfrm rot="6550365">
            <a:off x="2110383" y="2335412"/>
            <a:ext cx="94060"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75" name="Rectangle 407"/>
          <p:cNvSpPr>
            <a:spLocks noChangeArrowheads="1"/>
          </p:cNvSpPr>
          <p:nvPr/>
        </p:nvSpPr>
        <p:spPr bwMode="auto">
          <a:xfrm rot="6550365">
            <a:off x="2136578" y="2246116"/>
            <a:ext cx="94060" cy="59531"/>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76" name="Rectangle 408"/>
          <p:cNvSpPr>
            <a:spLocks noChangeArrowheads="1"/>
          </p:cNvSpPr>
          <p:nvPr/>
        </p:nvSpPr>
        <p:spPr bwMode="auto">
          <a:xfrm rot="6852912">
            <a:off x="2162771" y="2154437"/>
            <a:ext cx="92869" cy="60722"/>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77" name="Rectangle 409"/>
          <p:cNvSpPr>
            <a:spLocks noChangeArrowheads="1"/>
          </p:cNvSpPr>
          <p:nvPr/>
        </p:nvSpPr>
        <p:spPr bwMode="auto">
          <a:xfrm rot="6752526">
            <a:off x="2191345" y="2063949"/>
            <a:ext cx="94060"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78" name="Rectangle 410"/>
          <p:cNvSpPr>
            <a:spLocks noChangeArrowheads="1"/>
          </p:cNvSpPr>
          <p:nvPr/>
        </p:nvSpPr>
        <p:spPr bwMode="auto">
          <a:xfrm rot="7275703">
            <a:off x="2221112" y="1988940"/>
            <a:ext cx="94059"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79" name="Rectangle 411"/>
          <p:cNvSpPr>
            <a:spLocks noChangeArrowheads="1"/>
          </p:cNvSpPr>
          <p:nvPr/>
        </p:nvSpPr>
        <p:spPr bwMode="auto">
          <a:xfrm rot="7275703">
            <a:off x="2248496" y="1928218"/>
            <a:ext cx="94059" cy="59531"/>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80" name="Rectangle 412"/>
          <p:cNvSpPr>
            <a:spLocks noChangeArrowheads="1"/>
          </p:cNvSpPr>
          <p:nvPr/>
        </p:nvSpPr>
        <p:spPr bwMode="auto">
          <a:xfrm rot="7275703">
            <a:off x="2280048" y="1862139"/>
            <a:ext cx="92869" cy="59531"/>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81" name="Rectangle 413"/>
          <p:cNvSpPr>
            <a:spLocks noChangeArrowheads="1"/>
          </p:cNvSpPr>
          <p:nvPr/>
        </p:nvSpPr>
        <p:spPr bwMode="auto">
          <a:xfrm rot="7678293">
            <a:off x="2299693" y="1817490"/>
            <a:ext cx="94059" cy="6191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82" name="Rectangle 414"/>
          <p:cNvSpPr>
            <a:spLocks noChangeArrowheads="1"/>
          </p:cNvSpPr>
          <p:nvPr/>
        </p:nvSpPr>
        <p:spPr bwMode="auto">
          <a:xfrm rot="8180247">
            <a:off x="2350294" y="1752600"/>
            <a:ext cx="70247"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83" name="Rectangle 415"/>
          <p:cNvSpPr>
            <a:spLocks noChangeArrowheads="1"/>
          </p:cNvSpPr>
          <p:nvPr/>
        </p:nvSpPr>
        <p:spPr bwMode="auto">
          <a:xfrm rot="8780726">
            <a:off x="2405063" y="1691880"/>
            <a:ext cx="70247" cy="8215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84" name="Rectangle 416"/>
          <p:cNvSpPr>
            <a:spLocks noChangeArrowheads="1"/>
          </p:cNvSpPr>
          <p:nvPr/>
        </p:nvSpPr>
        <p:spPr bwMode="auto">
          <a:xfrm rot="9092391">
            <a:off x="2456260" y="1650206"/>
            <a:ext cx="71438" cy="8096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85" name="Rectangle 339"/>
          <p:cNvSpPr>
            <a:spLocks noChangeArrowheads="1"/>
          </p:cNvSpPr>
          <p:nvPr/>
        </p:nvSpPr>
        <p:spPr bwMode="auto">
          <a:xfrm rot="9886823">
            <a:off x="2488407" y="1628775"/>
            <a:ext cx="69056"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86" name="Rectangle 417"/>
          <p:cNvSpPr>
            <a:spLocks noChangeArrowheads="1"/>
          </p:cNvSpPr>
          <p:nvPr/>
        </p:nvSpPr>
        <p:spPr bwMode="auto">
          <a:xfrm rot="10800000">
            <a:off x="2555081" y="1616869"/>
            <a:ext cx="85725"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87" name="Oval 430"/>
          <p:cNvSpPr>
            <a:spLocks noChangeArrowheads="1"/>
          </p:cNvSpPr>
          <p:nvPr/>
        </p:nvSpPr>
        <p:spPr bwMode="auto">
          <a:xfrm>
            <a:off x="1347788" y="3177778"/>
            <a:ext cx="89297" cy="89297"/>
          </a:xfrm>
          <a:prstGeom prst="ellipse">
            <a:avLst/>
          </a:prstGeom>
          <a:solidFill>
            <a:srgbClr val="00CC00"/>
          </a:solidFill>
          <a:ln w="9525">
            <a:solidFill>
              <a:srgbClr val="00CC00"/>
            </a:solidFill>
            <a:round/>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88" name="Rectangle 340"/>
          <p:cNvSpPr>
            <a:spLocks noChangeArrowheads="1"/>
          </p:cNvSpPr>
          <p:nvPr/>
        </p:nvSpPr>
        <p:spPr bwMode="auto">
          <a:xfrm rot="10800000">
            <a:off x="2602707" y="1625204"/>
            <a:ext cx="64294" cy="2057400"/>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89" name="Rectangle 345"/>
          <p:cNvSpPr>
            <a:spLocks noChangeArrowheads="1"/>
          </p:cNvSpPr>
          <p:nvPr/>
        </p:nvSpPr>
        <p:spPr bwMode="auto">
          <a:xfrm rot="15616344">
            <a:off x="2593778" y="3672483"/>
            <a:ext cx="82153" cy="6429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90" name="Rectangle 346"/>
          <p:cNvSpPr>
            <a:spLocks noChangeArrowheads="1"/>
          </p:cNvSpPr>
          <p:nvPr/>
        </p:nvSpPr>
        <p:spPr bwMode="auto">
          <a:xfrm rot="15514378">
            <a:off x="2606278" y="3754041"/>
            <a:ext cx="80963" cy="6429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91" name="Rectangle 347"/>
          <p:cNvSpPr>
            <a:spLocks noChangeArrowheads="1"/>
          </p:cNvSpPr>
          <p:nvPr/>
        </p:nvSpPr>
        <p:spPr bwMode="auto">
          <a:xfrm rot="15416183">
            <a:off x="2618780" y="3835598"/>
            <a:ext cx="82154" cy="6429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92" name="Rectangle 348"/>
          <p:cNvSpPr>
            <a:spLocks noChangeArrowheads="1"/>
          </p:cNvSpPr>
          <p:nvPr/>
        </p:nvSpPr>
        <p:spPr bwMode="auto">
          <a:xfrm rot="14928377">
            <a:off x="2633068" y="3910608"/>
            <a:ext cx="82153" cy="6429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93" name="Rectangle 349"/>
          <p:cNvSpPr>
            <a:spLocks noChangeArrowheads="1"/>
          </p:cNvSpPr>
          <p:nvPr/>
        </p:nvSpPr>
        <p:spPr bwMode="auto">
          <a:xfrm rot="14525134">
            <a:off x="2655095" y="3974307"/>
            <a:ext cx="82153" cy="6548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94" name="Rectangle 350"/>
          <p:cNvSpPr>
            <a:spLocks noChangeArrowheads="1"/>
          </p:cNvSpPr>
          <p:nvPr/>
        </p:nvSpPr>
        <p:spPr bwMode="auto">
          <a:xfrm rot="14133946">
            <a:off x="2678907" y="4031457"/>
            <a:ext cx="82153" cy="6548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95" name="Rectangle 351"/>
          <p:cNvSpPr>
            <a:spLocks noChangeArrowheads="1"/>
          </p:cNvSpPr>
          <p:nvPr/>
        </p:nvSpPr>
        <p:spPr bwMode="auto">
          <a:xfrm rot="13058271">
            <a:off x="2731294" y="4082655"/>
            <a:ext cx="64294" cy="8215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96" name="Rectangle 352"/>
          <p:cNvSpPr>
            <a:spLocks noChangeArrowheads="1"/>
          </p:cNvSpPr>
          <p:nvPr/>
        </p:nvSpPr>
        <p:spPr bwMode="auto">
          <a:xfrm rot="12556318">
            <a:off x="2778919" y="4124325"/>
            <a:ext cx="65485"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97" name="Rectangle 353"/>
          <p:cNvSpPr>
            <a:spLocks noChangeArrowheads="1"/>
          </p:cNvSpPr>
          <p:nvPr/>
        </p:nvSpPr>
        <p:spPr bwMode="auto">
          <a:xfrm rot="11450222">
            <a:off x="2830117" y="4148137"/>
            <a:ext cx="63103"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98" name="Rectangle 354"/>
          <p:cNvSpPr>
            <a:spLocks noChangeArrowheads="1"/>
          </p:cNvSpPr>
          <p:nvPr/>
        </p:nvSpPr>
        <p:spPr bwMode="auto">
          <a:xfrm rot="10800000">
            <a:off x="2892029" y="4155281"/>
            <a:ext cx="65484"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99" name="Rectangle 355"/>
          <p:cNvSpPr>
            <a:spLocks noChangeArrowheads="1"/>
          </p:cNvSpPr>
          <p:nvPr/>
        </p:nvSpPr>
        <p:spPr bwMode="auto">
          <a:xfrm rot="10176264">
            <a:off x="2953941" y="4150519"/>
            <a:ext cx="63103"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200" name="Rectangle 356"/>
          <p:cNvSpPr>
            <a:spLocks noChangeArrowheads="1"/>
          </p:cNvSpPr>
          <p:nvPr/>
        </p:nvSpPr>
        <p:spPr bwMode="auto">
          <a:xfrm rot="9863763">
            <a:off x="2995613" y="4136231"/>
            <a:ext cx="65485"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201" name="Rectangle 357"/>
          <p:cNvSpPr>
            <a:spLocks noChangeArrowheads="1"/>
          </p:cNvSpPr>
          <p:nvPr/>
        </p:nvSpPr>
        <p:spPr bwMode="auto">
          <a:xfrm rot="9461172">
            <a:off x="3037285" y="4110037"/>
            <a:ext cx="92869" cy="8215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202" name="Rectangle 358"/>
          <p:cNvSpPr>
            <a:spLocks noChangeArrowheads="1"/>
          </p:cNvSpPr>
          <p:nvPr/>
        </p:nvSpPr>
        <p:spPr bwMode="auto">
          <a:xfrm rot="8639171">
            <a:off x="3109913" y="4056461"/>
            <a:ext cx="92869" cy="8215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203" name="Rectangle 359"/>
          <p:cNvSpPr>
            <a:spLocks noChangeArrowheads="1"/>
          </p:cNvSpPr>
          <p:nvPr/>
        </p:nvSpPr>
        <p:spPr bwMode="auto">
          <a:xfrm rot="7533073">
            <a:off x="3154561" y="3992761"/>
            <a:ext cx="117872" cy="6429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204" name="Rectangle 360"/>
          <p:cNvSpPr>
            <a:spLocks noChangeArrowheads="1"/>
          </p:cNvSpPr>
          <p:nvPr/>
        </p:nvSpPr>
        <p:spPr bwMode="auto">
          <a:xfrm rot="6835055">
            <a:off x="3191471" y="3914181"/>
            <a:ext cx="116681" cy="65485"/>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205" name="Rectangle 361"/>
          <p:cNvSpPr>
            <a:spLocks noChangeArrowheads="1"/>
          </p:cNvSpPr>
          <p:nvPr/>
        </p:nvSpPr>
        <p:spPr bwMode="auto">
          <a:xfrm rot="6432465">
            <a:off x="3222428" y="3812978"/>
            <a:ext cx="116681" cy="65485"/>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206" name="Rectangle 362"/>
          <p:cNvSpPr>
            <a:spLocks noChangeArrowheads="1"/>
          </p:cNvSpPr>
          <p:nvPr/>
        </p:nvSpPr>
        <p:spPr bwMode="auto">
          <a:xfrm rot="6105137">
            <a:off x="3242072" y="3733801"/>
            <a:ext cx="117872" cy="65484"/>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207" name="Rectangle 420"/>
          <p:cNvSpPr>
            <a:spLocks noChangeArrowheads="1"/>
          </p:cNvSpPr>
          <p:nvPr/>
        </p:nvSpPr>
        <p:spPr bwMode="auto">
          <a:xfrm rot="10100778">
            <a:off x="1884760" y="2940845"/>
            <a:ext cx="107156" cy="79772"/>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208" name="Rectangle 421"/>
          <p:cNvSpPr>
            <a:spLocks noChangeArrowheads="1"/>
          </p:cNvSpPr>
          <p:nvPr/>
        </p:nvSpPr>
        <p:spPr bwMode="auto">
          <a:xfrm rot="10403325">
            <a:off x="1981201" y="2921794"/>
            <a:ext cx="107156" cy="8096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209" name="Rectangle 422"/>
          <p:cNvSpPr>
            <a:spLocks noChangeArrowheads="1"/>
          </p:cNvSpPr>
          <p:nvPr/>
        </p:nvSpPr>
        <p:spPr bwMode="auto">
          <a:xfrm rot="10499738">
            <a:off x="2066926" y="2913460"/>
            <a:ext cx="107156" cy="79772"/>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210" name="Rectangle 423"/>
          <p:cNvSpPr>
            <a:spLocks noChangeArrowheads="1"/>
          </p:cNvSpPr>
          <p:nvPr/>
        </p:nvSpPr>
        <p:spPr bwMode="auto">
          <a:xfrm rot="11100217">
            <a:off x="2149079" y="2917031"/>
            <a:ext cx="104775" cy="8096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211" name="Rectangle 424"/>
          <p:cNvSpPr>
            <a:spLocks noChangeArrowheads="1"/>
          </p:cNvSpPr>
          <p:nvPr/>
        </p:nvSpPr>
        <p:spPr bwMode="auto">
          <a:xfrm rot="11100217">
            <a:off x="2246710" y="2926558"/>
            <a:ext cx="108347" cy="79772"/>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212" name="Rectangle 425"/>
          <p:cNvSpPr>
            <a:spLocks noChangeArrowheads="1"/>
          </p:cNvSpPr>
          <p:nvPr/>
        </p:nvSpPr>
        <p:spPr bwMode="auto">
          <a:xfrm rot="11100217">
            <a:off x="2336007" y="2936083"/>
            <a:ext cx="107156" cy="79772"/>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213" name="Rectangle 426"/>
          <p:cNvSpPr>
            <a:spLocks noChangeArrowheads="1"/>
          </p:cNvSpPr>
          <p:nvPr/>
        </p:nvSpPr>
        <p:spPr bwMode="auto">
          <a:xfrm rot="11100217">
            <a:off x="2425304" y="2945608"/>
            <a:ext cx="107156" cy="79772"/>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214" name="Rectangle 427"/>
          <p:cNvSpPr>
            <a:spLocks noChangeArrowheads="1"/>
          </p:cNvSpPr>
          <p:nvPr/>
        </p:nvSpPr>
        <p:spPr bwMode="auto">
          <a:xfrm rot="10800000">
            <a:off x="2507457" y="2951560"/>
            <a:ext cx="107156" cy="80963"/>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215" name="Rectangle 428"/>
          <p:cNvSpPr>
            <a:spLocks noChangeArrowheads="1"/>
          </p:cNvSpPr>
          <p:nvPr/>
        </p:nvSpPr>
        <p:spPr bwMode="auto">
          <a:xfrm rot="10298047">
            <a:off x="2603898" y="2943226"/>
            <a:ext cx="105965" cy="79772"/>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216" name="Rectangle 429"/>
          <p:cNvSpPr>
            <a:spLocks noChangeArrowheads="1"/>
          </p:cNvSpPr>
          <p:nvPr/>
        </p:nvSpPr>
        <p:spPr bwMode="auto">
          <a:xfrm rot="9697568">
            <a:off x="2696766" y="2915841"/>
            <a:ext cx="107156" cy="79772"/>
          </a:xfrm>
          <a:prstGeom prst="rect">
            <a:avLst/>
          </a:prstGeom>
          <a:solidFill>
            <a:srgbClr val="FF0000"/>
          </a:solidFill>
          <a:ln w="28575">
            <a:solidFill>
              <a:srgbClr val="FF0000"/>
            </a:solidFill>
            <a:miter lim="800000"/>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217" name="Oval 431"/>
          <p:cNvSpPr>
            <a:spLocks noChangeArrowheads="1"/>
          </p:cNvSpPr>
          <p:nvPr/>
        </p:nvSpPr>
        <p:spPr bwMode="auto">
          <a:xfrm>
            <a:off x="2759869" y="2874169"/>
            <a:ext cx="95250" cy="119063"/>
          </a:xfrm>
          <a:prstGeom prst="ellipse">
            <a:avLst/>
          </a:prstGeom>
          <a:solidFill>
            <a:srgbClr val="FFFF00"/>
          </a:solidFill>
          <a:ln w="9525">
            <a:solidFill>
              <a:srgbClr val="FFFF00"/>
            </a:solidFill>
            <a:round/>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218" name="Oval 430"/>
          <p:cNvSpPr>
            <a:spLocks noChangeArrowheads="1"/>
          </p:cNvSpPr>
          <p:nvPr/>
        </p:nvSpPr>
        <p:spPr bwMode="auto">
          <a:xfrm>
            <a:off x="1802607" y="2974183"/>
            <a:ext cx="89297" cy="89297"/>
          </a:xfrm>
          <a:prstGeom prst="ellipse">
            <a:avLst/>
          </a:prstGeom>
          <a:solidFill>
            <a:srgbClr val="00CC00"/>
          </a:solidFill>
          <a:ln w="9525">
            <a:solidFill>
              <a:srgbClr val="00CC00"/>
            </a:solidFill>
            <a:round/>
            <a:headEnd/>
            <a:tailEnd/>
          </a:ln>
        </p:spPr>
        <p:txBody>
          <a:bodyPr wrap="none" lIns="57607" tIns="28804" rIns="57607" bIns="28804" anchor="ctr"/>
          <a:lstStyle/>
          <a:p>
            <a:pPr algn="just" eaLnBrk="1" hangingPunct="1">
              <a:spcBef>
                <a:spcPct val="20000"/>
              </a:spcBef>
              <a:defRPr/>
            </a:pPr>
            <a:endParaRPr lang="en-US">
              <a:solidFill>
                <a:srgbClr val="FF0000"/>
              </a:solidFill>
              <a:effectLst>
                <a:outerShdw blurRad="38100" dist="38100" dir="2700000" algn="tl">
                  <a:srgbClr val="000000">
                    <a:alpha val="43137"/>
                  </a:srgbClr>
                </a:outerShdw>
              </a:effectLst>
            </a:endParaRPr>
          </a:p>
        </p:txBody>
      </p:sp>
      <p:sp>
        <p:nvSpPr>
          <p:cNvPr id="106" name="12-Point Star 105"/>
          <p:cNvSpPr/>
          <p:nvPr/>
        </p:nvSpPr>
        <p:spPr>
          <a:xfrm>
            <a:off x="2162175" y="2108599"/>
            <a:ext cx="107156" cy="107156"/>
          </a:xfrm>
          <a:prstGeom prst="star12">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57607" tIns="28804" rIns="57607" bIns="28804" anchor="ctr"/>
          <a:lstStyle/>
          <a:p>
            <a:pPr algn="ctr" eaLnBrk="1" hangingPunct="1">
              <a:spcBef>
                <a:spcPct val="20000"/>
              </a:spcBef>
              <a:defRPr/>
            </a:pPr>
            <a:endParaRPr lang="en-US">
              <a:effectLst>
                <a:outerShdw blurRad="38100" dist="38100" dir="2700000" algn="tl">
                  <a:srgbClr val="000000">
                    <a:alpha val="43137"/>
                  </a:srgbClr>
                </a:outerShdw>
              </a:effectLst>
            </a:endParaRPr>
          </a:p>
        </p:txBody>
      </p:sp>
      <p:sp>
        <p:nvSpPr>
          <p:cNvPr id="107" name="12-Point Star 106"/>
          <p:cNvSpPr/>
          <p:nvPr/>
        </p:nvSpPr>
        <p:spPr>
          <a:xfrm>
            <a:off x="2586038" y="3657601"/>
            <a:ext cx="107156" cy="107156"/>
          </a:xfrm>
          <a:prstGeom prst="star12">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57607" tIns="28804" rIns="57607" bIns="28804" anchor="ctr"/>
          <a:lstStyle/>
          <a:p>
            <a:pPr algn="ctr" eaLnBrk="1" hangingPunct="1">
              <a:spcBef>
                <a:spcPct val="20000"/>
              </a:spcBef>
              <a:defRPr/>
            </a:pPr>
            <a:endParaRPr lang="en-US">
              <a:effectLst>
                <a:outerShdw blurRad="38100" dist="38100" dir="2700000" algn="tl">
                  <a:srgbClr val="000000">
                    <a:alpha val="43137"/>
                  </a:srgbClr>
                </a:outerShdw>
              </a:effectLst>
            </a:endParaRPr>
          </a:p>
        </p:txBody>
      </p:sp>
      <p:grpSp>
        <p:nvGrpSpPr>
          <p:cNvPr id="3" name="Group 111"/>
          <p:cNvGrpSpPr>
            <a:grpSpLocks/>
          </p:cNvGrpSpPr>
          <p:nvPr/>
        </p:nvGrpSpPr>
        <p:grpSpPr bwMode="auto">
          <a:xfrm>
            <a:off x="458391" y="3921921"/>
            <a:ext cx="413147" cy="400051"/>
            <a:chOff x="385" y="3294"/>
            <a:chExt cx="347" cy="336"/>
          </a:xfrm>
        </p:grpSpPr>
        <p:sp>
          <p:nvSpPr>
            <p:cNvPr id="4" name="Text Box 109"/>
            <p:cNvSpPr txBox="1">
              <a:spLocks noChangeArrowheads="1"/>
            </p:cNvSpPr>
            <p:nvPr/>
          </p:nvSpPr>
          <p:spPr bwMode="auto">
            <a:xfrm>
              <a:off x="385" y="3294"/>
              <a:ext cx="226" cy="336"/>
            </a:xfrm>
            <a:prstGeom prst="rect">
              <a:avLst/>
            </a:prstGeom>
            <a:noFill/>
            <a:ln w="9525" algn="ctr">
              <a:noFill/>
              <a:miter lim="800000"/>
              <a:headEnd/>
              <a:tailEnd/>
            </a:ln>
            <a:effectLst/>
          </p:spPr>
          <p:txBody>
            <a:bodyPr>
              <a:spAutoFit/>
            </a:bodyPr>
            <a:lstStyle/>
            <a:p>
              <a:pPr algn="just" eaLnBrk="1" hangingPunct="1">
                <a:spcBef>
                  <a:spcPct val="50000"/>
                </a:spcBef>
                <a:defRPr/>
              </a:pPr>
              <a:r>
                <a:rPr lang="en-US" sz="2000" dirty="0">
                  <a:solidFill>
                    <a:srgbClr val="0000FF"/>
                  </a:solidFill>
                  <a:effectLst>
                    <a:outerShdw blurRad="38100" dist="38100" dir="2700000" algn="tl">
                      <a:srgbClr val="C0C0C0"/>
                    </a:outerShdw>
                  </a:effectLst>
                </a:rPr>
                <a:t>1</a:t>
              </a:r>
            </a:p>
          </p:txBody>
        </p:sp>
        <p:sp>
          <p:nvSpPr>
            <p:cNvPr id="8302" name="Line 110"/>
            <p:cNvSpPr>
              <a:spLocks noChangeShapeType="1"/>
            </p:cNvSpPr>
            <p:nvPr/>
          </p:nvSpPr>
          <p:spPr bwMode="auto">
            <a:xfrm>
              <a:off x="596" y="3553"/>
              <a:ext cx="136" cy="0"/>
            </a:xfrm>
            <a:prstGeom prst="line">
              <a:avLst/>
            </a:prstGeom>
            <a:noFill/>
            <a:ln w="38100">
              <a:solidFill>
                <a:srgbClr val="FF3399"/>
              </a:solidFill>
              <a:round/>
              <a:headEnd/>
              <a:tailEnd type="triangle" w="med" len="med"/>
            </a:ln>
            <a:effectLst/>
          </p:spPr>
          <p:txBody>
            <a:bodyPr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grpSp>
      <p:grpSp>
        <p:nvGrpSpPr>
          <p:cNvPr id="5" name="Group 112"/>
          <p:cNvGrpSpPr>
            <a:grpSpLocks/>
          </p:cNvGrpSpPr>
          <p:nvPr/>
        </p:nvGrpSpPr>
        <p:grpSpPr bwMode="auto">
          <a:xfrm>
            <a:off x="477441" y="3381377"/>
            <a:ext cx="413147" cy="400051"/>
            <a:chOff x="385" y="3294"/>
            <a:chExt cx="347" cy="336"/>
          </a:xfrm>
        </p:grpSpPr>
        <p:sp>
          <p:nvSpPr>
            <p:cNvPr id="8305" name="Text Box 113"/>
            <p:cNvSpPr txBox="1">
              <a:spLocks noChangeArrowheads="1"/>
            </p:cNvSpPr>
            <p:nvPr/>
          </p:nvSpPr>
          <p:spPr bwMode="auto">
            <a:xfrm>
              <a:off x="385" y="3294"/>
              <a:ext cx="226" cy="336"/>
            </a:xfrm>
            <a:prstGeom prst="rect">
              <a:avLst/>
            </a:prstGeom>
            <a:noFill/>
            <a:ln w="9525" algn="ctr">
              <a:noFill/>
              <a:miter lim="800000"/>
              <a:headEnd/>
              <a:tailEnd/>
            </a:ln>
            <a:effectLst/>
          </p:spPr>
          <p:txBody>
            <a:bodyPr>
              <a:spAutoFit/>
            </a:bodyPr>
            <a:lstStyle/>
            <a:p>
              <a:pPr algn="just" eaLnBrk="1" hangingPunct="1">
                <a:spcBef>
                  <a:spcPct val="50000"/>
                </a:spcBef>
                <a:defRPr/>
              </a:pPr>
              <a:r>
                <a:rPr lang="en-US" sz="2000" dirty="0">
                  <a:solidFill>
                    <a:srgbClr val="0000FF"/>
                  </a:solidFill>
                  <a:effectLst>
                    <a:outerShdw blurRad="38100" dist="38100" dir="2700000" algn="tl">
                      <a:srgbClr val="C0C0C0"/>
                    </a:outerShdw>
                  </a:effectLst>
                </a:rPr>
                <a:t>2</a:t>
              </a:r>
            </a:p>
          </p:txBody>
        </p:sp>
        <p:sp>
          <p:nvSpPr>
            <p:cNvPr id="8306" name="Line 114"/>
            <p:cNvSpPr>
              <a:spLocks noChangeShapeType="1"/>
            </p:cNvSpPr>
            <p:nvPr/>
          </p:nvSpPr>
          <p:spPr bwMode="auto">
            <a:xfrm>
              <a:off x="596" y="3553"/>
              <a:ext cx="136" cy="0"/>
            </a:xfrm>
            <a:prstGeom prst="line">
              <a:avLst/>
            </a:prstGeom>
            <a:noFill/>
            <a:ln w="38100">
              <a:solidFill>
                <a:srgbClr val="FF3399"/>
              </a:solidFill>
              <a:round/>
              <a:headEnd/>
              <a:tailEnd type="triangle" w="med" len="med"/>
            </a:ln>
            <a:effectLst/>
          </p:spPr>
          <p:txBody>
            <a:bodyPr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grpSp>
      <p:grpSp>
        <p:nvGrpSpPr>
          <p:cNvPr id="6" name="Group 115"/>
          <p:cNvGrpSpPr>
            <a:grpSpLocks/>
          </p:cNvGrpSpPr>
          <p:nvPr/>
        </p:nvGrpSpPr>
        <p:grpSpPr bwMode="auto">
          <a:xfrm>
            <a:off x="458391" y="2895602"/>
            <a:ext cx="413147" cy="400051"/>
            <a:chOff x="385" y="3294"/>
            <a:chExt cx="347" cy="336"/>
          </a:xfrm>
        </p:grpSpPr>
        <p:sp>
          <p:nvSpPr>
            <p:cNvPr id="8308" name="Text Box 116"/>
            <p:cNvSpPr txBox="1">
              <a:spLocks noChangeArrowheads="1"/>
            </p:cNvSpPr>
            <p:nvPr/>
          </p:nvSpPr>
          <p:spPr bwMode="auto">
            <a:xfrm>
              <a:off x="385" y="3294"/>
              <a:ext cx="226" cy="336"/>
            </a:xfrm>
            <a:prstGeom prst="rect">
              <a:avLst/>
            </a:prstGeom>
            <a:noFill/>
            <a:ln w="9525" algn="ctr">
              <a:noFill/>
              <a:miter lim="800000"/>
              <a:headEnd/>
              <a:tailEnd/>
            </a:ln>
            <a:effectLst/>
          </p:spPr>
          <p:txBody>
            <a:bodyPr>
              <a:spAutoFit/>
            </a:bodyPr>
            <a:lstStyle/>
            <a:p>
              <a:pPr algn="just" eaLnBrk="1" hangingPunct="1">
                <a:spcBef>
                  <a:spcPct val="50000"/>
                </a:spcBef>
                <a:defRPr/>
              </a:pPr>
              <a:r>
                <a:rPr lang="en-US" sz="2000" dirty="0">
                  <a:solidFill>
                    <a:srgbClr val="0000FF"/>
                  </a:solidFill>
                  <a:effectLst>
                    <a:outerShdw blurRad="38100" dist="38100" dir="2700000" algn="tl">
                      <a:srgbClr val="C0C0C0"/>
                    </a:outerShdw>
                  </a:effectLst>
                </a:rPr>
                <a:t>3</a:t>
              </a:r>
            </a:p>
          </p:txBody>
        </p:sp>
        <p:sp>
          <p:nvSpPr>
            <p:cNvPr id="8309" name="Line 117"/>
            <p:cNvSpPr>
              <a:spLocks noChangeShapeType="1"/>
            </p:cNvSpPr>
            <p:nvPr/>
          </p:nvSpPr>
          <p:spPr bwMode="auto">
            <a:xfrm>
              <a:off x="596" y="3553"/>
              <a:ext cx="136" cy="0"/>
            </a:xfrm>
            <a:prstGeom prst="line">
              <a:avLst/>
            </a:prstGeom>
            <a:noFill/>
            <a:ln w="38100">
              <a:solidFill>
                <a:srgbClr val="FF3399"/>
              </a:solidFill>
              <a:round/>
              <a:headEnd/>
              <a:tailEnd type="triangle" w="med" len="med"/>
            </a:ln>
            <a:effectLst/>
          </p:spPr>
          <p:txBody>
            <a:bodyPr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grpSp>
      <p:grpSp>
        <p:nvGrpSpPr>
          <p:cNvPr id="7" name="Group 118"/>
          <p:cNvGrpSpPr>
            <a:grpSpLocks/>
          </p:cNvGrpSpPr>
          <p:nvPr/>
        </p:nvGrpSpPr>
        <p:grpSpPr bwMode="auto">
          <a:xfrm>
            <a:off x="513160" y="2356249"/>
            <a:ext cx="413147" cy="400050"/>
            <a:chOff x="385" y="3294"/>
            <a:chExt cx="347" cy="336"/>
          </a:xfrm>
        </p:grpSpPr>
        <p:sp>
          <p:nvSpPr>
            <p:cNvPr id="8311" name="Text Box 119"/>
            <p:cNvSpPr txBox="1">
              <a:spLocks noChangeArrowheads="1"/>
            </p:cNvSpPr>
            <p:nvPr/>
          </p:nvSpPr>
          <p:spPr bwMode="auto">
            <a:xfrm>
              <a:off x="385" y="3294"/>
              <a:ext cx="226" cy="336"/>
            </a:xfrm>
            <a:prstGeom prst="rect">
              <a:avLst/>
            </a:prstGeom>
            <a:noFill/>
            <a:ln w="9525" algn="ctr">
              <a:noFill/>
              <a:miter lim="800000"/>
              <a:headEnd/>
              <a:tailEnd/>
            </a:ln>
            <a:effectLst/>
          </p:spPr>
          <p:txBody>
            <a:bodyPr>
              <a:spAutoFit/>
            </a:bodyPr>
            <a:lstStyle/>
            <a:p>
              <a:pPr algn="just" eaLnBrk="1" hangingPunct="1">
                <a:spcBef>
                  <a:spcPct val="50000"/>
                </a:spcBef>
                <a:defRPr/>
              </a:pPr>
              <a:r>
                <a:rPr lang="en-US" sz="2000" dirty="0">
                  <a:solidFill>
                    <a:srgbClr val="0000FF"/>
                  </a:solidFill>
                  <a:effectLst>
                    <a:outerShdw blurRad="38100" dist="38100" dir="2700000" algn="tl">
                      <a:srgbClr val="C0C0C0"/>
                    </a:outerShdw>
                  </a:effectLst>
                </a:rPr>
                <a:t>4</a:t>
              </a:r>
            </a:p>
          </p:txBody>
        </p:sp>
        <p:sp>
          <p:nvSpPr>
            <p:cNvPr id="8312" name="Line 120"/>
            <p:cNvSpPr>
              <a:spLocks noChangeShapeType="1"/>
            </p:cNvSpPr>
            <p:nvPr/>
          </p:nvSpPr>
          <p:spPr bwMode="auto">
            <a:xfrm>
              <a:off x="596" y="3553"/>
              <a:ext cx="136" cy="0"/>
            </a:xfrm>
            <a:prstGeom prst="line">
              <a:avLst/>
            </a:prstGeom>
            <a:noFill/>
            <a:ln w="38100">
              <a:solidFill>
                <a:srgbClr val="FF3399"/>
              </a:solidFill>
              <a:round/>
              <a:headEnd/>
              <a:tailEnd type="triangle" w="med" len="med"/>
            </a:ln>
            <a:effectLst/>
          </p:spPr>
          <p:txBody>
            <a:bodyPr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grpSp>
      <p:grpSp>
        <p:nvGrpSpPr>
          <p:cNvPr id="8" name="Group 121"/>
          <p:cNvGrpSpPr>
            <a:grpSpLocks/>
          </p:cNvGrpSpPr>
          <p:nvPr/>
        </p:nvGrpSpPr>
        <p:grpSpPr bwMode="auto">
          <a:xfrm>
            <a:off x="513160" y="1869283"/>
            <a:ext cx="413147" cy="400051"/>
            <a:chOff x="385" y="3294"/>
            <a:chExt cx="347" cy="336"/>
          </a:xfrm>
        </p:grpSpPr>
        <p:sp>
          <p:nvSpPr>
            <p:cNvPr id="8314" name="Text Box 122"/>
            <p:cNvSpPr txBox="1">
              <a:spLocks noChangeArrowheads="1"/>
            </p:cNvSpPr>
            <p:nvPr/>
          </p:nvSpPr>
          <p:spPr bwMode="auto">
            <a:xfrm>
              <a:off x="385" y="3294"/>
              <a:ext cx="226" cy="336"/>
            </a:xfrm>
            <a:prstGeom prst="rect">
              <a:avLst/>
            </a:prstGeom>
            <a:noFill/>
            <a:ln w="9525" algn="ctr">
              <a:noFill/>
              <a:miter lim="800000"/>
              <a:headEnd/>
              <a:tailEnd/>
            </a:ln>
            <a:effectLst/>
          </p:spPr>
          <p:txBody>
            <a:bodyPr>
              <a:spAutoFit/>
            </a:bodyPr>
            <a:lstStyle/>
            <a:p>
              <a:pPr algn="just" eaLnBrk="1" hangingPunct="1">
                <a:spcBef>
                  <a:spcPct val="50000"/>
                </a:spcBef>
                <a:defRPr/>
              </a:pPr>
              <a:r>
                <a:rPr lang="en-US" sz="2000" dirty="0">
                  <a:solidFill>
                    <a:srgbClr val="0000FF"/>
                  </a:solidFill>
                  <a:effectLst>
                    <a:outerShdw blurRad="38100" dist="38100" dir="2700000" algn="tl">
                      <a:srgbClr val="C0C0C0"/>
                    </a:outerShdw>
                  </a:effectLst>
                </a:rPr>
                <a:t>5</a:t>
              </a:r>
            </a:p>
          </p:txBody>
        </p:sp>
        <p:sp>
          <p:nvSpPr>
            <p:cNvPr id="8315" name="Line 123"/>
            <p:cNvSpPr>
              <a:spLocks noChangeShapeType="1"/>
            </p:cNvSpPr>
            <p:nvPr/>
          </p:nvSpPr>
          <p:spPr bwMode="auto">
            <a:xfrm>
              <a:off x="596" y="3553"/>
              <a:ext cx="136" cy="0"/>
            </a:xfrm>
            <a:prstGeom prst="line">
              <a:avLst/>
            </a:prstGeom>
            <a:noFill/>
            <a:ln w="38100">
              <a:solidFill>
                <a:srgbClr val="FF3399"/>
              </a:solidFill>
              <a:round/>
              <a:headEnd/>
              <a:tailEnd type="triangle" w="med" len="med"/>
            </a:ln>
            <a:effectLst/>
          </p:spPr>
          <p:txBody>
            <a:bodyPr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grpSp>
      <p:grpSp>
        <p:nvGrpSpPr>
          <p:cNvPr id="9" name="Group 124"/>
          <p:cNvGrpSpPr>
            <a:grpSpLocks/>
          </p:cNvGrpSpPr>
          <p:nvPr/>
        </p:nvGrpSpPr>
        <p:grpSpPr bwMode="auto">
          <a:xfrm>
            <a:off x="513160" y="1329931"/>
            <a:ext cx="413147" cy="400050"/>
            <a:chOff x="385" y="3294"/>
            <a:chExt cx="347" cy="336"/>
          </a:xfrm>
        </p:grpSpPr>
        <p:sp>
          <p:nvSpPr>
            <p:cNvPr id="8317" name="Text Box 125"/>
            <p:cNvSpPr txBox="1">
              <a:spLocks noChangeArrowheads="1"/>
            </p:cNvSpPr>
            <p:nvPr/>
          </p:nvSpPr>
          <p:spPr bwMode="auto">
            <a:xfrm>
              <a:off x="385" y="3294"/>
              <a:ext cx="226" cy="336"/>
            </a:xfrm>
            <a:prstGeom prst="rect">
              <a:avLst/>
            </a:prstGeom>
            <a:noFill/>
            <a:ln w="9525" algn="ctr">
              <a:noFill/>
              <a:miter lim="800000"/>
              <a:headEnd/>
              <a:tailEnd/>
            </a:ln>
            <a:effectLst/>
          </p:spPr>
          <p:txBody>
            <a:bodyPr>
              <a:spAutoFit/>
            </a:bodyPr>
            <a:lstStyle/>
            <a:p>
              <a:pPr algn="just" eaLnBrk="1" hangingPunct="1">
                <a:spcBef>
                  <a:spcPct val="50000"/>
                </a:spcBef>
                <a:defRPr/>
              </a:pPr>
              <a:r>
                <a:rPr lang="en-US" sz="2000" dirty="0">
                  <a:solidFill>
                    <a:srgbClr val="0000FF"/>
                  </a:solidFill>
                  <a:effectLst>
                    <a:outerShdw blurRad="38100" dist="38100" dir="2700000" algn="tl">
                      <a:srgbClr val="C0C0C0"/>
                    </a:outerShdw>
                  </a:effectLst>
                </a:rPr>
                <a:t>6</a:t>
              </a:r>
            </a:p>
          </p:txBody>
        </p:sp>
        <p:sp>
          <p:nvSpPr>
            <p:cNvPr id="8318" name="Line 126"/>
            <p:cNvSpPr>
              <a:spLocks noChangeShapeType="1"/>
            </p:cNvSpPr>
            <p:nvPr/>
          </p:nvSpPr>
          <p:spPr bwMode="auto">
            <a:xfrm>
              <a:off x="596" y="3553"/>
              <a:ext cx="136" cy="0"/>
            </a:xfrm>
            <a:prstGeom prst="line">
              <a:avLst/>
            </a:prstGeom>
            <a:noFill/>
            <a:ln w="38100">
              <a:solidFill>
                <a:srgbClr val="FF3399"/>
              </a:solidFill>
              <a:round/>
              <a:headEnd/>
              <a:tailEnd type="triangle" w="med" len="med"/>
            </a:ln>
            <a:effectLst/>
          </p:spPr>
          <p:txBody>
            <a:bodyPr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grpSp>
      <p:grpSp>
        <p:nvGrpSpPr>
          <p:cNvPr id="10" name="Group 130"/>
          <p:cNvGrpSpPr>
            <a:grpSpLocks/>
          </p:cNvGrpSpPr>
          <p:nvPr/>
        </p:nvGrpSpPr>
        <p:grpSpPr bwMode="auto">
          <a:xfrm>
            <a:off x="801292" y="4274346"/>
            <a:ext cx="269081" cy="445294"/>
            <a:chOff x="673" y="3590"/>
            <a:chExt cx="226" cy="374"/>
          </a:xfrm>
        </p:grpSpPr>
        <p:sp>
          <p:nvSpPr>
            <p:cNvPr id="8320" name="Text Box 128"/>
            <p:cNvSpPr txBox="1">
              <a:spLocks noChangeArrowheads="1"/>
            </p:cNvSpPr>
            <p:nvPr/>
          </p:nvSpPr>
          <p:spPr bwMode="auto">
            <a:xfrm>
              <a:off x="673" y="3628"/>
              <a:ext cx="226" cy="336"/>
            </a:xfrm>
            <a:prstGeom prst="rect">
              <a:avLst/>
            </a:prstGeom>
            <a:noFill/>
            <a:ln w="9525" algn="ctr">
              <a:noFill/>
              <a:miter lim="800000"/>
              <a:headEnd/>
              <a:tailEnd/>
            </a:ln>
            <a:effectLst/>
          </p:spPr>
          <p:txBody>
            <a:bodyPr>
              <a:spAutoFit/>
            </a:bodyPr>
            <a:lstStyle/>
            <a:p>
              <a:pPr algn="just" eaLnBrk="1" hangingPunct="1">
                <a:spcBef>
                  <a:spcPct val="50000"/>
                </a:spcBef>
                <a:defRPr/>
              </a:pPr>
              <a:r>
                <a:rPr lang="en-US" sz="2000" dirty="0">
                  <a:solidFill>
                    <a:srgbClr val="0000FF"/>
                  </a:solidFill>
                  <a:effectLst>
                    <a:outerShdw blurRad="38100" dist="38100" dir="2700000" algn="tl">
                      <a:srgbClr val="C0C0C0"/>
                    </a:outerShdw>
                  </a:effectLst>
                </a:rPr>
                <a:t>1</a:t>
              </a:r>
            </a:p>
          </p:txBody>
        </p:sp>
        <p:sp>
          <p:nvSpPr>
            <p:cNvPr id="8321" name="Line 129"/>
            <p:cNvSpPr>
              <a:spLocks noChangeShapeType="1"/>
            </p:cNvSpPr>
            <p:nvPr/>
          </p:nvSpPr>
          <p:spPr bwMode="auto">
            <a:xfrm flipV="1">
              <a:off x="793" y="3590"/>
              <a:ext cx="0" cy="112"/>
            </a:xfrm>
            <a:prstGeom prst="line">
              <a:avLst/>
            </a:prstGeom>
            <a:noFill/>
            <a:ln w="38100">
              <a:solidFill>
                <a:srgbClr val="FF3399"/>
              </a:solidFill>
              <a:round/>
              <a:headEnd/>
              <a:tailEnd type="triangle" w="med" len="med"/>
            </a:ln>
            <a:effectLst/>
          </p:spPr>
          <p:txBody>
            <a:bodyPr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grpSp>
      <p:grpSp>
        <p:nvGrpSpPr>
          <p:cNvPr id="11" name="Group 131"/>
          <p:cNvGrpSpPr>
            <a:grpSpLocks/>
          </p:cNvGrpSpPr>
          <p:nvPr/>
        </p:nvGrpSpPr>
        <p:grpSpPr bwMode="auto">
          <a:xfrm>
            <a:off x="1252538" y="4293396"/>
            <a:ext cx="269081" cy="445294"/>
            <a:chOff x="673" y="3590"/>
            <a:chExt cx="226" cy="374"/>
          </a:xfrm>
        </p:grpSpPr>
        <p:sp>
          <p:nvSpPr>
            <p:cNvPr id="8324" name="Text Box 132"/>
            <p:cNvSpPr txBox="1">
              <a:spLocks noChangeArrowheads="1"/>
            </p:cNvSpPr>
            <p:nvPr/>
          </p:nvSpPr>
          <p:spPr bwMode="auto">
            <a:xfrm>
              <a:off x="673" y="3628"/>
              <a:ext cx="226" cy="336"/>
            </a:xfrm>
            <a:prstGeom prst="rect">
              <a:avLst/>
            </a:prstGeom>
            <a:noFill/>
            <a:ln w="9525" algn="ctr">
              <a:noFill/>
              <a:miter lim="800000"/>
              <a:headEnd/>
              <a:tailEnd/>
            </a:ln>
            <a:effectLst/>
          </p:spPr>
          <p:txBody>
            <a:bodyPr>
              <a:spAutoFit/>
            </a:bodyPr>
            <a:lstStyle/>
            <a:p>
              <a:pPr algn="just" eaLnBrk="1" hangingPunct="1">
                <a:spcBef>
                  <a:spcPct val="50000"/>
                </a:spcBef>
                <a:defRPr/>
              </a:pPr>
              <a:r>
                <a:rPr lang="en-US" sz="2000" dirty="0">
                  <a:solidFill>
                    <a:srgbClr val="0000FF"/>
                  </a:solidFill>
                  <a:effectLst>
                    <a:outerShdw blurRad="38100" dist="38100" dir="2700000" algn="tl">
                      <a:srgbClr val="C0C0C0"/>
                    </a:outerShdw>
                  </a:effectLst>
                </a:rPr>
                <a:t>2</a:t>
              </a:r>
            </a:p>
          </p:txBody>
        </p:sp>
        <p:sp>
          <p:nvSpPr>
            <p:cNvPr id="8325" name="Line 133"/>
            <p:cNvSpPr>
              <a:spLocks noChangeShapeType="1"/>
            </p:cNvSpPr>
            <p:nvPr/>
          </p:nvSpPr>
          <p:spPr bwMode="auto">
            <a:xfrm flipV="1">
              <a:off x="793" y="3590"/>
              <a:ext cx="0" cy="112"/>
            </a:xfrm>
            <a:prstGeom prst="line">
              <a:avLst/>
            </a:prstGeom>
            <a:noFill/>
            <a:ln w="38100">
              <a:solidFill>
                <a:srgbClr val="FF3399"/>
              </a:solidFill>
              <a:round/>
              <a:headEnd/>
              <a:tailEnd type="triangle" w="med" len="med"/>
            </a:ln>
            <a:effectLst/>
          </p:spPr>
          <p:txBody>
            <a:bodyPr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grpSp>
      <p:grpSp>
        <p:nvGrpSpPr>
          <p:cNvPr id="12" name="Group 134"/>
          <p:cNvGrpSpPr>
            <a:grpSpLocks/>
          </p:cNvGrpSpPr>
          <p:nvPr/>
        </p:nvGrpSpPr>
        <p:grpSpPr bwMode="auto">
          <a:xfrm>
            <a:off x="1701404" y="4300540"/>
            <a:ext cx="269081" cy="445294"/>
            <a:chOff x="673" y="3590"/>
            <a:chExt cx="226" cy="374"/>
          </a:xfrm>
        </p:grpSpPr>
        <p:sp>
          <p:nvSpPr>
            <p:cNvPr id="8327" name="Text Box 135"/>
            <p:cNvSpPr txBox="1">
              <a:spLocks noChangeArrowheads="1"/>
            </p:cNvSpPr>
            <p:nvPr/>
          </p:nvSpPr>
          <p:spPr bwMode="auto">
            <a:xfrm>
              <a:off x="673" y="3628"/>
              <a:ext cx="226" cy="336"/>
            </a:xfrm>
            <a:prstGeom prst="rect">
              <a:avLst/>
            </a:prstGeom>
            <a:noFill/>
            <a:ln w="9525" algn="ctr">
              <a:noFill/>
              <a:miter lim="800000"/>
              <a:headEnd/>
              <a:tailEnd/>
            </a:ln>
            <a:effectLst/>
          </p:spPr>
          <p:txBody>
            <a:bodyPr>
              <a:spAutoFit/>
            </a:bodyPr>
            <a:lstStyle/>
            <a:p>
              <a:pPr algn="just" eaLnBrk="1" hangingPunct="1">
                <a:spcBef>
                  <a:spcPct val="50000"/>
                </a:spcBef>
                <a:defRPr/>
              </a:pPr>
              <a:r>
                <a:rPr lang="en-US" sz="2000" dirty="0">
                  <a:solidFill>
                    <a:srgbClr val="0000FF"/>
                  </a:solidFill>
                  <a:effectLst>
                    <a:outerShdw blurRad="38100" dist="38100" dir="2700000" algn="tl">
                      <a:srgbClr val="C0C0C0"/>
                    </a:outerShdw>
                  </a:effectLst>
                </a:rPr>
                <a:t>3</a:t>
              </a:r>
            </a:p>
          </p:txBody>
        </p:sp>
        <p:sp>
          <p:nvSpPr>
            <p:cNvPr id="8328" name="Line 136"/>
            <p:cNvSpPr>
              <a:spLocks noChangeShapeType="1"/>
            </p:cNvSpPr>
            <p:nvPr/>
          </p:nvSpPr>
          <p:spPr bwMode="auto">
            <a:xfrm flipV="1">
              <a:off x="793" y="3590"/>
              <a:ext cx="0" cy="112"/>
            </a:xfrm>
            <a:prstGeom prst="line">
              <a:avLst/>
            </a:prstGeom>
            <a:noFill/>
            <a:ln w="38100">
              <a:solidFill>
                <a:srgbClr val="FF3399"/>
              </a:solidFill>
              <a:round/>
              <a:headEnd/>
              <a:tailEnd type="triangle" w="med" len="med"/>
            </a:ln>
            <a:effectLst/>
          </p:spPr>
          <p:txBody>
            <a:bodyPr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grpSp>
      <p:grpSp>
        <p:nvGrpSpPr>
          <p:cNvPr id="13" name="Group 137"/>
          <p:cNvGrpSpPr>
            <a:grpSpLocks/>
          </p:cNvGrpSpPr>
          <p:nvPr/>
        </p:nvGrpSpPr>
        <p:grpSpPr bwMode="auto">
          <a:xfrm>
            <a:off x="2078832" y="4300540"/>
            <a:ext cx="269081" cy="445294"/>
            <a:chOff x="673" y="3590"/>
            <a:chExt cx="226" cy="374"/>
          </a:xfrm>
        </p:grpSpPr>
        <p:sp>
          <p:nvSpPr>
            <p:cNvPr id="8330" name="Text Box 138"/>
            <p:cNvSpPr txBox="1">
              <a:spLocks noChangeArrowheads="1"/>
            </p:cNvSpPr>
            <p:nvPr/>
          </p:nvSpPr>
          <p:spPr bwMode="auto">
            <a:xfrm>
              <a:off x="673" y="3628"/>
              <a:ext cx="226" cy="336"/>
            </a:xfrm>
            <a:prstGeom prst="rect">
              <a:avLst/>
            </a:prstGeom>
            <a:noFill/>
            <a:ln w="9525" algn="ctr">
              <a:noFill/>
              <a:miter lim="800000"/>
              <a:headEnd/>
              <a:tailEnd/>
            </a:ln>
            <a:effectLst/>
          </p:spPr>
          <p:txBody>
            <a:bodyPr>
              <a:spAutoFit/>
            </a:bodyPr>
            <a:lstStyle/>
            <a:p>
              <a:pPr algn="just" eaLnBrk="1" hangingPunct="1">
                <a:spcBef>
                  <a:spcPct val="50000"/>
                </a:spcBef>
                <a:defRPr/>
              </a:pPr>
              <a:r>
                <a:rPr lang="en-US" sz="2000" dirty="0">
                  <a:solidFill>
                    <a:srgbClr val="0000FF"/>
                  </a:solidFill>
                  <a:effectLst>
                    <a:outerShdw blurRad="38100" dist="38100" dir="2700000" algn="tl">
                      <a:srgbClr val="C0C0C0"/>
                    </a:outerShdw>
                  </a:effectLst>
                </a:rPr>
                <a:t>4</a:t>
              </a:r>
            </a:p>
          </p:txBody>
        </p:sp>
        <p:sp>
          <p:nvSpPr>
            <p:cNvPr id="8331" name="Line 139"/>
            <p:cNvSpPr>
              <a:spLocks noChangeShapeType="1"/>
            </p:cNvSpPr>
            <p:nvPr/>
          </p:nvSpPr>
          <p:spPr bwMode="auto">
            <a:xfrm flipV="1">
              <a:off x="793" y="3590"/>
              <a:ext cx="0" cy="112"/>
            </a:xfrm>
            <a:prstGeom prst="line">
              <a:avLst/>
            </a:prstGeom>
            <a:noFill/>
            <a:ln w="38100">
              <a:solidFill>
                <a:srgbClr val="FF3399"/>
              </a:solidFill>
              <a:round/>
              <a:headEnd/>
              <a:tailEnd type="triangle" w="med" len="med"/>
            </a:ln>
            <a:effectLst/>
          </p:spPr>
          <p:txBody>
            <a:bodyPr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grpSp>
      <p:grpSp>
        <p:nvGrpSpPr>
          <p:cNvPr id="14" name="Group 140"/>
          <p:cNvGrpSpPr>
            <a:grpSpLocks/>
          </p:cNvGrpSpPr>
          <p:nvPr/>
        </p:nvGrpSpPr>
        <p:grpSpPr bwMode="auto">
          <a:xfrm>
            <a:off x="2511029" y="4300540"/>
            <a:ext cx="269081" cy="445294"/>
            <a:chOff x="673" y="3590"/>
            <a:chExt cx="226" cy="374"/>
          </a:xfrm>
        </p:grpSpPr>
        <p:sp>
          <p:nvSpPr>
            <p:cNvPr id="8333" name="Text Box 141"/>
            <p:cNvSpPr txBox="1">
              <a:spLocks noChangeArrowheads="1"/>
            </p:cNvSpPr>
            <p:nvPr/>
          </p:nvSpPr>
          <p:spPr bwMode="auto">
            <a:xfrm>
              <a:off x="673" y="3628"/>
              <a:ext cx="226" cy="336"/>
            </a:xfrm>
            <a:prstGeom prst="rect">
              <a:avLst/>
            </a:prstGeom>
            <a:noFill/>
            <a:ln w="9525" algn="ctr">
              <a:noFill/>
              <a:miter lim="800000"/>
              <a:headEnd/>
              <a:tailEnd/>
            </a:ln>
            <a:effectLst/>
          </p:spPr>
          <p:txBody>
            <a:bodyPr>
              <a:spAutoFit/>
            </a:bodyPr>
            <a:lstStyle/>
            <a:p>
              <a:pPr algn="just" eaLnBrk="1" hangingPunct="1">
                <a:spcBef>
                  <a:spcPct val="50000"/>
                </a:spcBef>
                <a:defRPr/>
              </a:pPr>
              <a:r>
                <a:rPr lang="en-US" sz="2000" dirty="0">
                  <a:solidFill>
                    <a:srgbClr val="0000FF"/>
                  </a:solidFill>
                  <a:effectLst>
                    <a:outerShdw blurRad="38100" dist="38100" dir="2700000" algn="tl">
                      <a:srgbClr val="C0C0C0"/>
                    </a:outerShdw>
                  </a:effectLst>
                </a:rPr>
                <a:t>5</a:t>
              </a:r>
            </a:p>
          </p:txBody>
        </p:sp>
        <p:sp>
          <p:nvSpPr>
            <p:cNvPr id="8334" name="Line 142"/>
            <p:cNvSpPr>
              <a:spLocks noChangeShapeType="1"/>
            </p:cNvSpPr>
            <p:nvPr/>
          </p:nvSpPr>
          <p:spPr bwMode="auto">
            <a:xfrm flipV="1">
              <a:off x="793" y="3590"/>
              <a:ext cx="0" cy="112"/>
            </a:xfrm>
            <a:prstGeom prst="line">
              <a:avLst/>
            </a:prstGeom>
            <a:noFill/>
            <a:ln w="38100">
              <a:solidFill>
                <a:srgbClr val="FF3399"/>
              </a:solidFill>
              <a:round/>
              <a:headEnd/>
              <a:tailEnd type="triangle" w="med" len="med"/>
            </a:ln>
            <a:effectLst/>
          </p:spPr>
          <p:txBody>
            <a:bodyPr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grpSp>
      <p:grpSp>
        <p:nvGrpSpPr>
          <p:cNvPr id="15" name="Group 143"/>
          <p:cNvGrpSpPr>
            <a:grpSpLocks/>
          </p:cNvGrpSpPr>
          <p:nvPr/>
        </p:nvGrpSpPr>
        <p:grpSpPr bwMode="auto">
          <a:xfrm>
            <a:off x="2943226" y="4300540"/>
            <a:ext cx="269081" cy="445294"/>
            <a:chOff x="673" y="3590"/>
            <a:chExt cx="226" cy="374"/>
          </a:xfrm>
        </p:grpSpPr>
        <p:sp>
          <p:nvSpPr>
            <p:cNvPr id="8336" name="Text Box 144"/>
            <p:cNvSpPr txBox="1">
              <a:spLocks noChangeArrowheads="1"/>
            </p:cNvSpPr>
            <p:nvPr/>
          </p:nvSpPr>
          <p:spPr bwMode="auto">
            <a:xfrm>
              <a:off x="673" y="3628"/>
              <a:ext cx="226" cy="336"/>
            </a:xfrm>
            <a:prstGeom prst="rect">
              <a:avLst/>
            </a:prstGeom>
            <a:noFill/>
            <a:ln w="9525" algn="ctr">
              <a:noFill/>
              <a:miter lim="800000"/>
              <a:headEnd/>
              <a:tailEnd/>
            </a:ln>
            <a:effectLst/>
          </p:spPr>
          <p:txBody>
            <a:bodyPr>
              <a:spAutoFit/>
            </a:bodyPr>
            <a:lstStyle/>
            <a:p>
              <a:pPr algn="just" eaLnBrk="1" hangingPunct="1">
                <a:spcBef>
                  <a:spcPct val="50000"/>
                </a:spcBef>
                <a:defRPr/>
              </a:pPr>
              <a:r>
                <a:rPr lang="en-US" sz="2000" dirty="0">
                  <a:solidFill>
                    <a:srgbClr val="0000FF"/>
                  </a:solidFill>
                  <a:effectLst>
                    <a:outerShdw blurRad="38100" dist="38100" dir="2700000" algn="tl">
                      <a:srgbClr val="C0C0C0"/>
                    </a:outerShdw>
                  </a:effectLst>
                </a:rPr>
                <a:t>6</a:t>
              </a:r>
            </a:p>
          </p:txBody>
        </p:sp>
        <p:sp>
          <p:nvSpPr>
            <p:cNvPr id="8337" name="Line 145"/>
            <p:cNvSpPr>
              <a:spLocks noChangeShapeType="1"/>
            </p:cNvSpPr>
            <p:nvPr/>
          </p:nvSpPr>
          <p:spPr bwMode="auto">
            <a:xfrm flipV="1">
              <a:off x="793" y="3590"/>
              <a:ext cx="0" cy="112"/>
            </a:xfrm>
            <a:prstGeom prst="line">
              <a:avLst/>
            </a:prstGeom>
            <a:noFill/>
            <a:ln w="38100">
              <a:solidFill>
                <a:srgbClr val="FF3399"/>
              </a:solidFill>
              <a:round/>
              <a:headEnd/>
              <a:tailEnd type="triangle" w="med" len="med"/>
            </a:ln>
            <a:effectLst/>
          </p:spPr>
          <p:txBody>
            <a:bodyPr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grpSp>
      <p:grpSp>
        <p:nvGrpSpPr>
          <p:cNvPr id="16" name="Group 146"/>
          <p:cNvGrpSpPr>
            <a:grpSpLocks/>
          </p:cNvGrpSpPr>
          <p:nvPr/>
        </p:nvGrpSpPr>
        <p:grpSpPr bwMode="auto">
          <a:xfrm>
            <a:off x="3365898" y="4300540"/>
            <a:ext cx="269081" cy="445294"/>
            <a:chOff x="673" y="3590"/>
            <a:chExt cx="226" cy="374"/>
          </a:xfrm>
        </p:grpSpPr>
        <p:sp>
          <p:nvSpPr>
            <p:cNvPr id="8339" name="Text Box 147"/>
            <p:cNvSpPr txBox="1">
              <a:spLocks noChangeArrowheads="1"/>
            </p:cNvSpPr>
            <p:nvPr/>
          </p:nvSpPr>
          <p:spPr bwMode="auto">
            <a:xfrm>
              <a:off x="673" y="3628"/>
              <a:ext cx="226" cy="336"/>
            </a:xfrm>
            <a:prstGeom prst="rect">
              <a:avLst/>
            </a:prstGeom>
            <a:noFill/>
            <a:ln w="9525" algn="ctr">
              <a:noFill/>
              <a:miter lim="800000"/>
              <a:headEnd/>
              <a:tailEnd/>
            </a:ln>
            <a:effectLst/>
          </p:spPr>
          <p:txBody>
            <a:bodyPr>
              <a:spAutoFit/>
            </a:bodyPr>
            <a:lstStyle/>
            <a:p>
              <a:pPr algn="just" eaLnBrk="1" hangingPunct="1">
                <a:spcBef>
                  <a:spcPct val="50000"/>
                </a:spcBef>
                <a:defRPr/>
              </a:pPr>
              <a:r>
                <a:rPr lang="en-US" sz="2000" dirty="0">
                  <a:solidFill>
                    <a:srgbClr val="0000FF"/>
                  </a:solidFill>
                  <a:effectLst>
                    <a:outerShdw blurRad="38100" dist="38100" dir="2700000" algn="tl">
                      <a:srgbClr val="C0C0C0"/>
                    </a:outerShdw>
                  </a:effectLst>
                </a:rPr>
                <a:t>7</a:t>
              </a:r>
            </a:p>
          </p:txBody>
        </p:sp>
        <p:sp>
          <p:nvSpPr>
            <p:cNvPr id="8340" name="Line 148"/>
            <p:cNvSpPr>
              <a:spLocks noChangeShapeType="1"/>
            </p:cNvSpPr>
            <p:nvPr/>
          </p:nvSpPr>
          <p:spPr bwMode="auto">
            <a:xfrm flipV="1">
              <a:off x="793" y="3590"/>
              <a:ext cx="0" cy="112"/>
            </a:xfrm>
            <a:prstGeom prst="line">
              <a:avLst/>
            </a:prstGeom>
            <a:noFill/>
            <a:ln w="38100">
              <a:solidFill>
                <a:srgbClr val="FF3399"/>
              </a:solidFill>
              <a:round/>
              <a:headEnd/>
              <a:tailEnd type="triangle" w="med" len="med"/>
            </a:ln>
            <a:effectLst/>
          </p:spPr>
          <p:txBody>
            <a:bodyPr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repeatCount="4000" fill="hold" grpId="0" nodeType="clickEffect">
                                  <p:stCondLst>
                                    <p:cond delay="0"/>
                                  </p:stCondLst>
                                  <p:childTnLst>
                                    <p:set>
                                      <p:cBhvr>
                                        <p:cTn id="6" dur="1" fill="hold">
                                          <p:stCondLst>
                                            <p:cond delay="0"/>
                                          </p:stCondLst>
                                        </p:cTn>
                                        <p:tgtEl>
                                          <p:spTgt spid="187"/>
                                        </p:tgtEl>
                                        <p:attrNameLst>
                                          <p:attrName>style.visibility</p:attrName>
                                        </p:attrNameLst>
                                      </p:cBhvr>
                                      <p:to>
                                        <p:strVal val="visible"/>
                                      </p:to>
                                    </p:set>
                                    <p:animEffect transition="in" filter="dissolve">
                                      <p:cBhvr>
                                        <p:cTn id="7" dur="500"/>
                                        <p:tgtEl>
                                          <p:spTgt spid="187"/>
                                        </p:tgtEl>
                                      </p:cBhvr>
                                    </p:animEffect>
                                  </p:childTnLst>
                                </p:cTn>
                              </p:par>
                            </p:childTnLst>
                          </p:cTn>
                        </p:par>
                        <p:par>
                          <p:cTn id="8" fill="hold" nodeType="afterGroup">
                            <p:stCondLst>
                              <p:cond delay="2000"/>
                            </p:stCondLst>
                            <p:childTnLst>
                              <p:par>
                                <p:cTn id="9" presetID="9" presetClass="entr" presetSubtype="0" fill="hold" grpId="0" nodeType="afterEffect">
                                  <p:stCondLst>
                                    <p:cond delay="0"/>
                                  </p:stCondLst>
                                  <p:childTnLst>
                                    <p:set>
                                      <p:cBhvr>
                                        <p:cTn id="10" dur="1" fill="hold">
                                          <p:stCondLst>
                                            <p:cond delay="0"/>
                                          </p:stCondLst>
                                        </p:cTn>
                                        <p:tgtEl>
                                          <p:spTgt spid="130"/>
                                        </p:tgtEl>
                                        <p:attrNameLst>
                                          <p:attrName>style.visibility</p:attrName>
                                        </p:attrNameLst>
                                      </p:cBhvr>
                                      <p:to>
                                        <p:strVal val="visible"/>
                                      </p:to>
                                    </p:set>
                                    <p:animEffect transition="in" filter="dissolve">
                                      <p:cBhvr>
                                        <p:cTn id="11" dur="100"/>
                                        <p:tgtEl>
                                          <p:spTgt spid="130"/>
                                        </p:tgtEl>
                                      </p:cBhvr>
                                    </p:animEffect>
                                  </p:childTnLst>
                                </p:cTn>
                              </p:par>
                            </p:childTnLst>
                          </p:cTn>
                        </p:par>
                        <p:par>
                          <p:cTn id="12" fill="hold" nodeType="afterGroup">
                            <p:stCondLst>
                              <p:cond delay="2100"/>
                            </p:stCondLst>
                            <p:childTnLst>
                              <p:par>
                                <p:cTn id="13" presetID="9" presetClass="entr" presetSubtype="0" fill="hold" grpId="0" nodeType="afterEffect">
                                  <p:stCondLst>
                                    <p:cond delay="0"/>
                                  </p:stCondLst>
                                  <p:childTnLst>
                                    <p:set>
                                      <p:cBhvr>
                                        <p:cTn id="14" dur="1" fill="hold">
                                          <p:stCondLst>
                                            <p:cond delay="0"/>
                                          </p:stCondLst>
                                        </p:cTn>
                                        <p:tgtEl>
                                          <p:spTgt spid="131"/>
                                        </p:tgtEl>
                                        <p:attrNameLst>
                                          <p:attrName>style.visibility</p:attrName>
                                        </p:attrNameLst>
                                      </p:cBhvr>
                                      <p:to>
                                        <p:strVal val="visible"/>
                                      </p:to>
                                    </p:set>
                                    <p:animEffect transition="in" filter="dissolve">
                                      <p:cBhvr>
                                        <p:cTn id="15" dur="100"/>
                                        <p:tgtEl>
                                          <p:spTgt spid="131"/>
                                        </p:tgtEl>
                                      </p:cBhvr>
                                    </p:animEffect>
                                  </p:childTnLst>
                                </p:cTn>
                              </p:par>
                            </p:childTnLst>
                          </p:cTn>
                        </p:par>
                        <p:par>
                          <p:cTn id="16" fill="hold" nodeType="afterGroup">
                            <p:stCondLst>
                              <p:cond delay="2200"/>
                            </p:stCondLst>
                            <p:childTnLst>
                              <p:par>
                                <p:cTn id="17" presetID="9" presetClass="entr" presetSubtype="0" fill="hold" grpId="0" nodeType="afterEffect">
                                  <p:stCondLst>
                                    <p:cond delay="0"/>
                                  </p:stCondLst>
                                  <p:childTnLst>
                                    <p:set>
                                      <p:cBhvr>
                                        <p:cTn id="18" dur="1" fill="hold">
                                          <p:stCondLst>
                                            <p:cond delay="0"/>
                                          </p:stCondLst>
                                        </p:cTn>
                                        <p:tgtEl>
                                          <p:spTgt spid="132"/>
                                        </p:tgtEl>
                                        <p:attrNameLst>
                                          <p:attrName>style.visibility</p:attrName>
                                        </p:attrNameLst>
                                      </p:cBhvr>
                                      <p:to>
                                        <p:strVal val="visible"/>
                                      </p:to>
                                    </p:set>
                                    <p:animEffect transition="in" filter="dissolve">
                                      <p:cBhvr>
                                        <p:cTn id="19" dur="100"/>
                                        <p:tgtEl>
                                          <p:spTgt spid="132"/>
                                        </p:tgtEl>
                                      </p:cBhvr>
                                    </p:animEffect>
                                  </p:childTnLst>
                                </p:cTn>
                              </p:par>
                            </p:childTnLst>
                          </p:cTn>
                        </p:par>
                        <p:par>
                          <p:cTn id="20" fill="hold" nodeType="afterGroup">
                            <p:stCondLst>
                              <p:cond delay="2300"/>
                            </p:stCondLst>
                            <p:childTnLst>
                              <p:par>
                                <p:cTn id="21" presetID="9" presetClass="entr" presetSubtype="0" fill="hold" grpId="0" nodeType="afterEffect">
                                  <p:stCondLst>
                                    <p:cond delay="0"/>
                                  </p:stCondLst>
                                  <p:childTnLst>
                                    <p:set>
                                      <p:cBhvr>
                                        <p:cTn id="22" dur="1" fill="hold">
                                          <p:stCondLst>
                                            <p:cond delay="0"/>
                                          </p:stCondLst>
                                        </p:cTn>
                                        <p:tgtEl>
                                          <p:spTgt spid="133"/>
                                        </p:tgtEl>
                                        <p:attrNameLst>
                                          <p:attrName>style.visibility</p:attrName>
                                        </p:attrNameLst>
                                      </p:cBhvr>
                                      <p:to>
                                        <p:strVal val="visible"/>
                                      </p:to>
                                    </p:set>
                                    <p:animEffect transition="in" filter="dissolve">
                                      <p:cBhvr>
                                        <p:cTn id="23" dur="100"/>
                                        <p:tgtEl>
                                          <p:spTgt spid="133"/>
                                        </p:tgtEl>
                                      </p:cBhvr>
                                    </p:animEffect>
                                  </p:childTnLst>
                                </p:cTn>
                              </p:par>
                            </p:childTnLst>
                          </p:cTn>
                        </p:par>
                        <p:par>
                          <p:cTn id="24" fill="hold" nodeType="afterGroup">
                            <p:stCondLst>
                              <p:cond delay="2400"/>
                            </p:stCondLst>
                            <p:childTnLst>
                              <p:par>
                                <p:cTn id="25" presetID="9" presetClass="entr" presetSubtype="0" fill="hold" grpId="0" nodeType="afterEffect">
                                  <p:stCondLst>
                                    <p:cond delay="0"/>
                                  </p:stCondLst>
                                  <p:childTnLst>
                                    <p:set>
                                      <p:cBhvr>
                                        <p:cTn id="26" dur="1" fill="hold">
                                          <p:stCondLst>
                                            <p:cond delay="0"/>
                                          </p:stCondLst>
                                        </p:cTn>
                                        <p:tgtEl>
                                          <p:spTgt spid="134"/>
                                        </p:tgtEl>
                                        <p:attrNameLst>
                                          <p:attrName>style.visibility</p:attrName>
                                        </p:attrNameLst>
                                      </p:cBhvr>
                                      <p:to>
                                        <p:strVal val="visible"/>
                                      </p:to>
                                    </p:set>
                                    <p:animEffect transition="in" filter="dissolve">
                                      <p:cBhvr>
                                        <p:cTn id="27" dur="100"/>
                                        <p:tgtEl>
                                          <p:spTgt spid="134"/>
                                        </p:tgtEl>
                                      </p:cBhvr>
                                    </p:animEffect>
                                  </p:childTnLst>
                                </p:cTn>
                              </p:par>
                            </p:childTnLst>
                          </p:cTn>
                        </p:par>
                        <p:par>
                          <p:cTn id="28" fill="hold" nodeType="afterGroup">
                            <p:stCondLst>
                              <p:cond delay="2500"/>
                            </p:stCondLst>
                            <p:childTnLst>
                              <p:par>
                                <p:cTn id="29" presetID="9" presetClass="entr" presetSubtype="0" fill="hold" grpId="0" nodeType="afterEffect">
                                  <p:stCondLst>
                                    <p:cond delay="0"/>
                                  </p:stCondLst>
                                  <p:childTnLst>
                                    <p:set>
                                      <p:cBhvr>
                                        <p:cTn id="30" dur="1" fill="hold">
                                          <p:stCondLst>
                                            <p:cond delay="0"/>
                                          </p:stCondLst>
                                        </p:cTn>
                                        <p:tgtEl>
                                          <p:spTgt spid="135"/>
                                        </p:tgtEl>
                                        <p:attrNameLst>
                                          <p:attrName>style.visibility</p:attrName>
                                        </p:attrNameLst>
                                      </p:cBhvr>
                                      <p:to>
                                        <p:strVal val="visible"/>
                                      </p:to>
                                    </p:set>
                                    <p:animEffect transition="in" filter="dissolve">
                                      <p:cBhvr>
                                        <p:cTn id="31" dur="100"/>
                                        <p:tgtEl>
                                          <p:spTgt spid="135"/>
                                        </p:tgtEl>
                                      </p:cBhvr>
                                    </p:animEffect>
                                  </p:childTnLst>
                                </p:cTn>
                              </p:par>
                            </p:childTnLst>
                          </p:cTn>
                        </p:par>
                        <p:par>
                          <p:cTn id="32" fill="hold" nodeType="afterGroup">
                            <p:stCondLst>
                              <p:cond delay="2600"/>
                            </p:stCondLst>
                            <p:childTnLst>
                              <p:par>
                                <p:cTn id="33" presetID="9" presetClass="entr" presetSubtype="0" fill="hold" grpId="0" nodeType="afterEffect">
                                  <p:stCondLst>
                                    <p:cond delay="0"/>
                                  </p:stCondLst>
                                  <p:childTnLst>
                                    <p:set>
                                      <p:cBhvr>
                                        <p:cTn id="34" dur="1" fill="hold">
                                          <p:stCondLst>
                                            <p:cond delay="0"/>
                                          </p:stCondLst>
                                        </p:cTn>
                                        <p:tgtEl>
                                          <p:spTgt spid="136"/>
                                        </p:tgtEl>
                                        <p:attrNameLst>
                                          <p:attrName>style.visibility</p:attrName>
                                        </p:attrNameLst>
                                      </p:cBhvr>
                                      <p:to>
                                        <p:strVal val="visible"/>
                                      </p:to>
                                    </p:set>
                                    <p:animEffect transition="in" filter="dissolve">
                                      <p:cBhvr>
                                        <p:cTn id="35" dur="100"/>
                                        <p:tgtEl>
                                          <p:spTgt spid="136"/>
                                        </p:tgtEl>
                                      </p:cBhvr>
                                    </p:animEffect>
                                  </p:childTnLst>
                                </p:cTn>
                              </p:par>
                            </p:childTnLst>
                          </p:cTn>
                        </p:par>
                        <p:par>
                          <p:cTn id="36" fill="hold" nodeType="afterGroup">
                            <p:stCondLst>
                              <p:cond delay="2700"/>
                            </p:stCondLst>
                            <p:childTnLst>
                              <p:par>
                                <p:cTn id="37" presetID="9" presetClass="entr" presetSubtype="0" fill="hold" grpId="0" nodeType="afterEffect">
                                  <p:stCondLst>
                                    <p:cond delay="0"/>
                                  </p:stCondLst>
                                  <p:childTnLst>
                                    <p:set>
                                      <p:cBhvr>
                                        <p:cTn id="38" dur="1" fill="hold">
                                          <p:stCondLst>
                                            <p:cond delay="0"/>
                                          </p:stCondLst>
                                        </p:cTn>
                                        <p:tgtEl>
                                          <p:spTgt spid="137"/>
                                        </p:tgtEl>
                                        <p:attrNameLst>
                                          <p:attrName>style.visibility</p:attrName>
                                        </p:attrNameLst>
                                      </p:cBhvr>
                                      <p:to>
                                        <p:strVal val="visible"/>
                                      </p:to>
                                    </p:set>
                                    <p:animEffect transition="in" filter="dissolve">
                                      <p:cBhvr>
                                        <p:cTn id="39" dur="100"/>
                                        <p:tgtEl>
                                          <p:spTgt spid="137"/>
                                        </p:tgtEl>
                                      </p:cBhvr>
                                    </p:animEffect>
                                  </p:childTnLst>
                                </p:cTn>
                              </p:par>
                            </p:childTnLst>
                          </p:cTn>
                        </p:par>
                        <p:par>
                          <p:cTn id="40" fill="hold" nodeType="afterGroup">
                            <p:stCondLst>
                              <p:cond delay="2800"/>
                            </p:stCondLst>
                            <p:childTnLst>
                              <p:par>
                                <p:cTn id="41" presetID="9" presetClass="entr" presetSubtype="0" fill="hold" grpId="0" nodeType="afterEffect">
                                  <p:stCondLst>
                                    <p:cond delay="0"/>
                                  </p:stCondLst>
                                  <p:childTnLst>
                                    <p:set>
                                      <p:cBhvr>
                                        <p:cTn id="42" dur="1" fill="hold">
                                          <p:stCondLst>
                                            <p:cond delay="0"/>
                                          </p:stCondLst>
                                        </p:cTn>
                                        <p:tgtEl>
                                          <p:spTgt spid="138"/>
                                        </p:tgtEl>
                                        <p:attrNameLst>
                                          <p:attrName>style.visibility</p:attrName>
                                        </p:attrNameLst>
                                      </p:cBhvr>
                                      <p:to>
                                        <p:strVal val="visible"/>
                                      </p:to>
                                    </p:set>
                                    <p:animEffect transition="in" filter="dissolve">
                                      <p:cBhvr>
                                        <p:cTn id="43" dur="100"/>
                                        <p:tgtEl>
                                          <p:spTgt spid="138"/>
                                        </p:tgtEl>
                                      </p:cBhvr>
                                    </p:animEffect>
                                  </p:childTnLst>
                                </p:cTn>
                              </p:par>
                            </p:childTnLst>
                          </p:cTn>
                        </p:par>
                        <p:par>
                          <p:cTn id="44" fill="hold" nodeType="afterGroup">
                            <p:stCondLst>
                              <p:cond delay="2900"/>
                            </p:stCondLst>
                            <p:childTnLst>
                              <p:par>
                                <p:cTn id="45" presetID="9" presetClass="entr" presetSubtype="0" fill="hold" grpId="0" nodeType="afterEffect">
                                  <p:stCondLst>
                                    <p:cond delay="0"/>
                                  </p:stCondLst>
                                  <p:childTnLst>
                                    <p:set>
                                      <p:cBhvr>
                                        <p:cTn id="46" dur="1" fill="hold">
                                          <p:stCondLst>
                                            <p:cond delay="0"/>
                                          </p:stCondLst>
                                        </p:cTn>
                                        <p:tgtEl>
                                          <p:spTgt spid="139"/>
                                        </p:tgtEl>
                                        <p:attrNameLst>
                                          <p:attrName>style.visibility</p:attrName>
                                        </p:attrNameLst>
                                      </p:cBhvr>
                                      <p:to>
                                        <p:strVal val="visible"/>
                                      </p:to>
                                    </p:set>
                                    <p:animEffect transition="in" filter="dissolve">
                                      <p:cBhvr>
                                        <p:cTn id="47" dur="100"/>
                                        <p:tgtEl>
                                          <p:spTgt spid="139"/>
                                        </p:tgtEl>
                                      </p:cBhvr>
                                    </p:animEffect>
                                  </p:childTnLst>
                                </p:cTn>
                              </p:par>
                            </p:childTnLst>
                          </p:cTn>
                        </p:par>
                        <p:par>
                          <p:cTn id="48" fill="hold" nodeType="afterGroup">
                            <p:stCondLst>
                              <p:cond delay="3000"/>
                            </p:stCondLst>
                            <p:childTnLst>
                              <p:par>
                                <p:cTn id="49" presetID="9" presetClass="entr" presetSubtype="0" fill="hold" grpId="0" nodeType="afterEffect">
                                  <p:stCondLst>
                                    <p:cond delay="0"/>
                                  </p:stCondLst>
                                  <p:childTnLst>
                                    <p:set>
                                      <p:cBhvr>
                                        <p:cTn id="50" dur="1" fill="hold">
                                          <p:stCondLst>
                                            <p:cond delay="0"/>
                                          </p:stCondLst>
                                        </p:cTn>
                                        <p:tgtEl>
                                          <p:spTgt spid="140"/>
                                        </p:tgtEl>
                                        <p:attrNameLst>
                                          <p:attrName>style.visibility</p:attrName>
                                        </p:attrNameLst>
                                      </p:cBhvr>
                                      <p:to>
                                        <p:strVal val="visible"/>
                                      </p:to>
                                    </p:set>
                                    <p:animEffect transition="in" filter="dissolve">
                                      <p:cBhvr>
                                        <p:cTn id="51" dur="100"/>
                                        <p:tgtEl>
                                          <p:spTgt spid="140"/>
                                        </p:tgtEl>
                                      </p:cBhvr>
                                    </p:animEffect>
                                  </p:childTnLst>
                                </p:cTn>
                              </p:par>
                            </p:childTnLst>
                          </p:cTn>
                        </p:par>
                        <p:par>
                          <p:cTn id="52" fill="hold" nodeType="afterGroup">
                            <p:stCondLst>
                              <p:cond delay="3100"/>
                            </p:stCondLst>
                            <p:childTnLst>
                              <p:par>
                                <p:cTn id="53" presetID="9" presetClass="entr" presetSubtype="0" fill="hold" grpId="0" nodeType="afterEffect">
                                  <p:stCondLst>
                                    <p:cond delay="0"/>
                                  </p:stCondLst>
                                  <p:childTnLst>
                                    <p:set>
                                      <p:cBhvr>
                                        <p:cTn id="54" dur="1" fill="hold">
                                          <p:stCondLst>
                                            <p:cond delay="0"/>
                                          </p:stCondLst>
                                        </p:cTn>
                                        <p:tgtEl>
                                          <p:spTgt spid="141"/>
                                        </p:tgtEl>
                                        <p:attrNameLst>
                                          <p:attrName>style.visibility</p:attrName>
                                        </p:attrNameLst>
                                      </p:cBhvr>
                                      <p:to>
                                        <p:strVal val="visible"/>
                                      </p:to>
                                    </p:set>
                                    <p:animEffect transition="in" filter="dissolve">
                                      <p:cBhvr>
                                        <p:cTn id="55" dur="100"/>
                                        <p:tgtEl>
                                          <p:spTgt spid="141"/>
                                        </p:tgtEl>
                                      </p:cBhvr>
                                    </p:animEffect>
                                  </p:childTnLst>
                                </p:cTn>
                              </p:par>
                            </p:childTnLst>
                          </p:cTn>
                        </p:par>
                        <p:par>
                          <p:cTn id="56" fill="hold" nodeType="afterGroup">
                            <p:stCondLst>
                              <p:cond delay="3200"/>
                            </p:stCondLst>
                            <p:childTnLst>
                              <p:par>
                                <p:cTn id="57" presetID="9" presetClass="entr" presetSubtype="0" fill="hold" grpId="0" nodeType="afterEffect">
                                  <p:stCondLst>
                                    <p:cond delay="0"/>
                                  </p:stCondLst>
                                  <p:childTnLst>
                                    <p:set>
                                      <p:cBhvr>
                                        <p:cTn id="58" dur="1" fill="hold">
                                          <p:stCondLst>
                                            <p:cond delay="0"/>
                                          </p:stCondLst>
                                        </p:cTn>
                                        <p:tgtEl>
                                          <p:spTgt spid="142"/>
                                        </p:tgtEl>
                                        <p:attrNameLst>
                                          <p:attrName>style.visibility</p:attrName>
                                        </p:attrNameLst>
                                      </p:cBhvr>
                                      <p:to>
                                        <p:strVal val="visible"/>
                                      </p:to>
                                    </p:set>
                                    <p:animEffect transition="in" filter="dissolve">
                                      <p:cBhvr>
                                        <p:cTn id="59" dur="100"/>
                                        <p:tgtEl>
                                          <p:spTgt spid="142"/>
                                        </p:tgtEl>
                                      </p:cBhvr>
                                    </p:animEffect>
                                  </p:childTnLst>
                                </p:cTn>
                              </p:par>
                            </p:childTnLst>
                          </p:cTn>
                        </p:par>
                        <p:par>
                          <p:cTn id="60" fill="hold" nodeType="afterGroup">
                            <p:stCondLst>
                              <p:cond delay="3300"/>
                            </p:stCondLst>
                            <p:childTnLst>
                              <p:par>
                                <p:cTn id="61" presetID="9" presetClass="entr" presetSubtype="0" fill="hold" grpId="0" nodeType="afterEffect">
                                  <p:stCondLst>
                                    <p:cond delay="0"/>
                                  </p:stCondLst>
                                  <p:childTnLst>
                                    <p:set>
                                      <p:cBhvr>
                                        <p:cTn id="62" dur="1" fill="hold">
                                          <p:stCondLst>
                                            <p:cond delay="0"/>
                                          </p:stCondLst>
                                        </p:cTn>
                                        <p:tgtEl>
                                          <p:spTgt spid="143"/>
                                        </p:tgtEl>
                                        <p:attrNameLst>
                                          <p:attrName>style.visibility</p:attrName>
                                        </p:attrNameLst>
                                      </p:cBhvr>
                                      <p:to>
                                        <p:strVal val="visible"/>
                                      </p:to>
                                    </p:set>
                                    <p:animEffect transition="in" filter="dissolve">
                                      <p:cBhvr>
                                        <p:cTn id="63" dur="100"/>
                                        <p:tgtEl>
                                          <p:spTgt spid="143"/>
                                        </p:tgtEl>
                                      </p:cBhvr>
                                    </p:animEffect>
                                  </p:childTnLst>
                                </p:cTn>
                              </p:par>
                            </p:childTnLst>
                          </p:cTn>
                        </p:par>
                        <p:par>
                          <p:cTn id="64" fill="hold" nodeType="afterGroup">
                            <p:stCondLst>
                              <p:cond delay="3400"/>
                            </p:stCondLst>
                            <p:childTnLst>
                              <p:par>
                                <p:cTn id="65" presetID="9" presetClass="entr" presetSubtype="0" fill="hold" grpId="0" nodeType="afterEffect">
                                  <p:stCondLst>
                                    <p:cond delay="0"/>
                                  </p:stCondLst>
                                  <p:childTnLst>
                                    <p:set>
                                      <p:cBhvr>
                                        <p:cTn id="66" dur="1" fill="hold">
                                          <p:stCondLst>
                                            <p:cond delay="0"/>
                                          </p:stCondLst>
                                        </p:cTn>
                                        <p:tgtEl>
                                          <p:spTgt spid="144"/>
                                        </p:tgtEl>
                                        <p:attrNameLst>
                                          <p:attrName>style.visibility</p:attrName>
                                        </p:attrNameLst>
                                      </p:cBhvr>
                                      <p:to>
                                        <p:strVal val="visible"/>
                                      </p:to>
                                    </p:set>
                                    <p:animEffect transition="in" filter="dissolve">
                                      <p:cBhvr>
                                        <p:cTn id="67" dur="100"/>
                                        <p:tgtEl>
                                          <p:spTgt spid="144"/>
                                        </p:tgtEl>
                                      </p:cBhvr>
                                    </p:animEffect>
                                  </p:childTnLst>
                                </p:cTn>
                              </p:par>
                            </p:childTnLst>
                          </p:cTn>
                        </p:par>
                        <p:par>
                          <p:cTn id="68" fill="hold" nodeType="afterGroup">
                            <p:stCondLst>
                              <p:cond delay="3500"/>
                            </p:stCondLst>
                            <p:childTnLst>
                              <p:par>
                                <p:cTn id="69" presetID="9" presetClass="entr" presetSubtype="0" fill="hold" grpId="0" nodeType="afterEffect">
                                  <p:stCondLst>
                                    <p:cond delay="0"/>
                                  </p:stCondLst>
                                  <p:childTnLst>
                                    <p:set>
                                      <p:cBhvr>
                                        <p:cTn id="70" dur="1" fill="hold">
                                          <p:stCondLst>
                                            <p:cond delay="0"/>
                                          </p:stCondLst>
                                        </p:cTn>
                                        <p:tgtEl>
                                          <p:spTgt spid="145"/>
                                        </p:tgtEl>
                                        <p:attrNameLst>
                                          <p:attrName>style.visibility</p:attrName>
                                        </p:attrNameLst>
                                      </p:cBhvr>
                                      <p:to>
                                        <p:strVal val="visible"/>
                                      </p:to>
                                    </p:set>
                                    <p:animEffect transition="in" filter="dissolve">
                                      <p:cBhvr>
                                        <p:cTn id="71" dur="100"/>
                                        <p:tgtEl>
                                          <p:spTgt spid="145"/>
                                        </p:tgtEl>
                                      </p:cBhvr>
                                    </p:animEffect>
                                  </p:childTnLst>
                                </p:cTn>
                              </p:par>
                            </p:childTnLst>
                          </p:cTn>
                        </p:par>
                        <p:par>
                          <p:cTn id="72" fill="hold" nodeType="afterGroup">
                            <p:stCondLst>
                              <p:cond delay="3600"/>
                            </p:stCondLst>
                            <p:childTnLst>
                              <p:par>
                                <p:cTn id="73" presetID="9" presetClass="entr" presetSubtype="0" fill="hold" grpId="0" nodeType="afterEffect">
                                  <p:stCondLst>
                                    <p:cond delay="0"/>
                                  </p:stCondLst>
                                  <p:childTnLst>
                                    <p:set>
                                      <p:cBhvr>
                                        <p:cTn id="74" dur="1" fill="hold">
                                          <p:stCondLst>
                                            <p:cond delay="0"/>
                                          </p:stCondLst>
                                        </p:cTn>
                                        <p:tgtEl>
                                          <p:spTgt spid="146"/>
                                        </p:tgtEl>
                                        <p:attrNameLst>
                                          <p:attrName>style.visibility</p:attrName>
                                        </p:attrNameLst>
                                      </p:cBhvr>
                                      <p:to>
                                        <p:strVal val="visible"/>
                                      </p:to>
                                    </p:set>
                                    <p:animEffect transition="in" filter="dissolve">
                                      <p:cBhvr>
                                        <p:cTn id="75" dur="100"/>
                                        <p:tgtEl>
                                          <p:spTgt spid="146"/>
                                        </p:tgtEl>
                                      </p:cBhvr>
                                    </p:animEffect>
                                  </p:childTnLst>
                                </p:cTn>
                              </p:par>
                            </p:childTnLst>
                          </p:cTn>
                        </p:par>
                        <p:par>
                          <p:cTn id="76" fill="hold" nodeType="afterGroup">
                            <p:stCondLst>
                              <p:cond delay="3700"/>
                            </p:stCondLst>
                            <p:childTnLst>
                              <p:par>
                                <p:cTn id="77" presetID="9" presetClass="entr" presetSubtype="0" fill="hold" grpId="0" nodeType="afterEffect">
                                  <p:stCondLst>
                                    <p:cond delay="0"/>
                                  </p:stCondLst>
                                  <p:childTnLst>
                                    <p:set>
                                      <p:cBhvr>
                                        <p:cTn id="78" dur="1" fill="hold">
                                          <p:stCondLst>
                                            <p:cond delay="0"/>
                                          </p:stCondLst>
                                        </p:cTn>
                                        <p:tgtEl>
                                          <p:spTgt spid="147"/>
                                        </p:tgtEl>
                                        <p:attrNameLst>
                                          <p:attrName>style.visibility</p:attrName>
                                        </p:attrNameLst>
                                      </p:cBhvr>
                                      <p:to>
                                        <p:strVal val="visible"/>
                                      </p:to>
                                    </p:set>
                                    <p:animEffect transition="in" filter="dissolve">
                                      <p:cBhvr>
                                        <p:cTn id="79" dur="100"/>
                                        <p:tgtEl>
                                          <p:spTgt spid="147"/>
                                        </p:tgtEl>
                                      </p:cBhvr>
                                    </p:animEffect>
                                  </p:childTnLst>
                                </p:cTn>
                              </p:par>
                            </p:childTnLst>
                          </p:cTn>
                        </p:par>
                        <p:par>
                          <p:cTn id="80" fill="hold" nodeType="afterGroup">
                            <p:stCondLst>
                              <p:cond delay="3800"/>
                            </p:stCondLst>
                            <p:childTnLst>
                              <p:par>
                                <p:cTn id="81" presetID="9" presetClass="entr" presetSubtype="0" fill="hold" grpId="0" nodeType="afterEffect">
                                  <p:stCondLst>
                                    <p:cond delay="0"/>
                                  </p:stCondLst>
                                  <p:childTnLst>
                                    <p:set>
                                      <p:cBhvr>
                                        <p:cTn id="82" dur="1" fill="hold">
                                          <p:stCondLst>
                                            <p:cond delay="0"/>
                                          </p:stCondLst>
                                        </p:cTn>
                                        <p:tgtEl>
                                          <p:spTgt spid="148"/>
                                        </p:tgtEl>
                                        <p:attrNameLst>
                                          <p:attrName>style.visibility</p:attrName>
                                        </p:attrNameLst>
                                      </p:cBhvr>
                                      <p:to>
                                        <p:strVal val="visible"/>
                                      </p:to>
                                    </p:set>
                                    <p:animEffect transition="in" filter="dissolve">
                                      <p:cBhvr>
                                        <p:cTn id="83" dur="100"/>
                                        <p:tgtEl>
                                          <p:spTgt spid="148"/>
                                        </p:tgtEl>
                                      </p:cBhvr>
                                    </p:animEffect>
                                  </p:childTnLst>
                                </p:cTn>
                              </p:par>
                            </p:childTnLst>
                          </p:cTn>
                        </p:par>
                        <p:par>
                          <p:cTn id="84" fill="hold" nodeType="afterGroup">
                            <p:stCondLst>
                              <p:cond delay="3900"/>
                            </p:stCondLst>
                            <p:childTnLst>
                              <p:par>
                                <p:cTn id="85" presetID="9" presetClass="entr" presetSubtype="0" fill="hold" grpId="0" nodeType="afterEffect">
                                  <p:stCondLst>
                                    <p:cond delay="0"/>
                                  </p:stCondLst>
                                  <p:childTnLst>
                                    <p:set>
                                      <p:cBhvr>
                                        <p:cTn id="86" dur="1" fill="hold">
                                          <p:stCondLst>
                                            <p:cond delay="0"/>
                                          </p:stCondLst>
                                        </p:cTn>
                                        <p:tgtEl>
                                          <p:spTgt spid="149"/>
                                        </p:tgtEl>
                                        <p:attrNameLst>
                                          <p:attrName>style.visibility</p:attrName>
                                        </p:attrNameLst>
                                      </p:cBhvr>
                                      <p:to>
                                        <p:strVal val="visible"/>
                                      </p:to>
                                    </p:set>
                                    <p:animEffect transition="in" filter="dissolve">
                                      <p:cBhvr>
                                        <p:cTn id="87" dur="100"/>
                                        <p:tgtEl>
                                          <p:spTgt spid="149"/>
                                        </p:tgtEl>
                                      </p:cBhvr>
                                    </p:animEffect>
                                  </p:childTnLst>
                                </p:cTn>
                              </p:par>
                            </p:childTnLst>
                          </p:cTn>
                        </p:par>
                        <p:par>
                          <p:cTn id="88" fill="hold" nodeType="afterGroup">
                            <p:stCondLst>
                              <p:cond delay="4000"/>
                            </p:stCondLst>
                            <p:childTnLst>
                              <p:par>
                                <p:cTn id="89" presetID="9" presetClass="entr" presetSubtype="0" fill="hold" grpId="0" nodeType="afterEffect">
                                  <p:stCondLst>
                                    <p:cond delay="0"/>
                                  </p:stCondLst>
                                  <p:childTnLst>
                                    <p:set>
                                      <p:cBhvr>
                                        <p:cTn id="90" dur="1" fill="hold">
                                          <p:stCondLst>
                                            <p:cond delay="0"/>
                                          </p:stCondLst>
                                        </p:cTn>
                                        <p:tgtEl>
                                          <p:spTgt spid="150"/>
                                        </p:tgtEl>
                                        <p:attrNameLst>
                                          <p:attrName>style.visibility</p:attrName>
                                        </p:attrNameLst>
                                      </p:cBhvr>
                                      <p:to>
                                        <p:strVal val="visible"/>
                                      </p:to>
                                    </p:set>
                                    <p:animEffect transition="in" filter="dissolve">
                                      <p:cBhvr>
                                        <p:cTn id="91" dur="100"/>
                                        <p:tgtEl>
                                          <p:spTgt spid="150"/>
                                        </p:tgtEl>
                                      </p:cBhvr>
                                    </p:animEffect>
                                  </p:childTnLst>
                                </p:cTn>
                              </p:par>
                            </p:childTnLst>
                          </p:cTn>
                        </p:par>
                        <p:par>
                          <p:cTn id="92" fill="hold" nodeType="afterGroup">
                            <p:stCondLst>
                              <p:cond delay="4100"/>
                            </p:stCondLst>
                            <p:childTnLst>
                              <p:par>
                                <p:cTn id="93" presetID="9" presetClass="entr" presetSubtype="0" fill="hold" grpId="0" nodeType="afterEffect">
                                  <p:stCondLst>
                                    <p:cond delay="0"/>
                                  </p:stCondLst>
                                  <p:childTnLst>
                                    <p:set>
                                      <p:cBhvr>
                                        <p:cTn id="94" dur="1" fill="hold">
                                          <p:stCondLst>
                                            <p:cond delay="0"/>
                                          </p:stCondLst>
                                        </p:cTn>
                                        <p:tgtEl>
                                          <p:spTgt spid="151"/>
                                        </p:tgtEl>
                                        <p:attrNameLst>
                                          <p:attrName>style.visibility</p:attrName>
                                        </p:attrNameLst>
                                      </p:cBhvr>
                                      <p:to>
                                        <p:strVal val="visible"/>
                                      </p:to>
                                    </p:set>
                                    <p:animEffect transition="in" filter="dissolve">
                                      <p:cBhvr>
                                        <p:cTn id="95" dur="100"/>
                                        <p:tgtEl>
                                          <p:spTgt spid="151"/>
                                        </p:tgtEl>
                                      </p:cBhvr>
                                    </p:animEffect>
                                  </p:childTnLst>
                                </p:cTn>
                              </p:par>
                            </p:childTnLst>
                          </p:cTn>
                        </p:par>
                        <p:par>
                          <p:cTn id="96" fill="hold" nodeType="afterGroup">
                            <p:stCondLst>
                              <p:cond delay="4200"/>
                            </p:stCondLst>
                            <p:childTnLst>
                              <p:par>
                                <p:cTn id="97" presetID="9" presetClass="entr" presetSubtype="0" fill="hold" grpId="0" nodeType="afterEffect">
                                  <p:stCondLst>
                                    <p:cond delay="0"/>
                                  </p:stCondLst>
                                  <p:childTnLst>
                                    <p:set>
                                      <p:cBhvr>
                                        <p:cTn id="98" dur="1" fill="hold">
                                          <p:stCondLst>
                                            <p:cond delay="0"/>
                                          </p:stCondLst>
                                        </p:cTn>
                                        <p:tgtEl>
                                          <p:spTgt spid="152"/>
                                        </p:tgtEl>
                                        <p:attrNameLst>
                                          <p:attrName>style.visibility</p:attrName>
                                        </p:attrNameLst>
                                      </p:cBhvr>
                                      <p:to>
                                        <p:strVal val="visible"/>
                                      </p:to>
                                    </p:set>
                                    <p:animEffect transition="in" filter="dissolve">
                                      <p:cBhvr>
                                        <p:cTn id="99" dur="100"/>
                                        <p:tgtEl>
                                          <p:spTgt spid="152"/>
                                        </p:tgtEl>
                                      </p:cBhvr>
                                    </p:animEffect>
                                  </p:childTnLst>
                                </p:cTn>
                              </p:par>
                            </p:childTnLst>
                          </p:cTn>
                        </p:par>
                        <p:par>
                          <p:cTn id="100" fill="hold" nodeType="afterGroup">
                            <p:stCondLst>
                              <p:cond delay="4300"/>
                            </p:stCondLst>
                            <p:childTnLst>
                              <p:par>
                                <p:cTn id="101" presetID="9" presetClass="entr" presetSubtype="0" fill="hold" grpId="0" nodeType="afterEffect">
                                  <p:stCondLst>
                                    <p:cond delay="0"/>
                                  </p:stCondLst>
                                  <p:childTnLst>
                                    <p:set>
                                      <p:cBhvr>
                                        <p:cTn id="102" dur="1" fill="hold">
                                          <p:stCondLst>
                                            <p:cond delay="0"/>
                                          </p:stCondLst>
                                        </p:cTn>
                                        <p:tgtEl>
                                          <p:spTgt spid="153"/>
                                        </p:tgtEl>
                                        <p:attrNameLst>
                                          <p:attrName>style.visibility</p:attrName>
                                        </p:attrNameLst>
                                      </p:cBhvr>
                                      <p:to>
                                        <p:strVal val="visible"/>
                                      </p:to>
                                    </p:set>
                                    <p:animEffect transition="in" filter="dissolve">
                                      <p:cBhvr>
                                        <p:cTn id="103" dur="100"/>
                                        <p:tgtEl>
                                          <p:spTgt spid="153"/>
                                        </p:tgtEl>
                                      </p:cBhvr>
                                    </p:animEffect>
                                  </p:childTnLst>
                                </p:cTn>
                              </p:par>
                            </p:childTnLst>
                          </p:cTn>
                        </p:par>
                        <p:par>
                          <p:cTn id="104" fill="hold" nodeType="afterGroup">
                            <p:stCondLst>
                              <p:cond delay="4400"/>
                            </p:stCondLst>
                            <p:childTnLst>
                              <p:par>
                                <p:cTn id="105" presetID="9" presetClass="entr" presetSubtype="0" fill="hold" grpId="0" nodeType="afterEffect">
                                  <p:stCondLst>
                                    <p:cond delay="0"/>
                                  </p:stCondLst>
                                  <p:childTnLst>
                                    <p:set>
                                      <p:cBhvr>
                                        <p:cTn id="106" dur="1" fill="hold">
                                          <p:stCondLst>
                                            <p:cond delay="0"/>
                                          </p:stCondLst>
                                        </p:cTn>
                                        <p:tgtEl>
                                          <p:spTgt spid="154"/>
                                        </p:tgtEl>
                                        <p:attrNameLst>
                                          <p:attrName>style.visibility</p:attrName>
                                        </p:attrNameLst>
                                      </p:cBhvr>
                                      <p:to>
                                        <p:strVal val="visible"/>
                                      </p:to>
                                    </p:set>
                                    <p:animEffect transition="in" filter="dissolve">
                                      <p:cBhvr>
                                        <p:cTn id="107" dur="100"/>
                                        <p:tgtEl>
                                          <p:spTgt spid="154"/>
                                        </p:tgtEl>
                                      </p:cBhvr>
                                    </p:animEffect>
                                  </p:childTnLst>
                                </p:cTn>
                              </p:par>
                            </p:childTnLst>
                          </p:cTn>
                        </p:par>
                        <p:par>
                          <p:cTn id="108" fill="hold" nodeType="afterGroup">
                            <p:stCondLst>
                              <p:cond delay="4500"/>
                            </p:stCondLst>
                            <p:childTnLst>
                              <p:par>
                                <p:cTn id="109" presetID="9" presetClass="entr" presetSubtype="0" fill="hold" grpId="0" nodeType="afterEffect">
                                  <p:stCondLst>
                                    <p:cond delay="0"/>
                                  </p:stCondLst>
                                  <p:childTnLst>
                                    <p:set>
                                      <p:cBhvr>
                                        <p:cTn id="110" dur="1" fill="hold">
                                          <p:stCondLst>
                                            <p:cond delay="0"/>
                                          </p:stCondLst>
                                        </p:cTn>
                                        <p:tgtEl>
                                          <p:spTgt spid="155"/>
                                        </p:tgtEl>
                                        <p:attrNameLst>
                                          <p:attrName>style.visibility</p:attrName>
                                        </p:attrNameLst>
                                      </p:cBhvr>
                                      <p:to>
                                        <p:strVal val="visible"/>
                                      </p:to>
                                    </p:set>
                                    <p:animEffect transition="in" filter="dissolve">
                                      <p:cBhvr>
                                        <p:cTn id="111" dur="100"/>
                                        <p:tgtEl>
                                          <p:spTgt spid="155"/>
                                        </p:tgtEl>
                                      </p:cBhvr>
                                    </p:animEffect>
                                  </p:childTnLst>
                                </p:cTn>
                              </p:par>
                            </p:childTnLst>
                          </p:cTn>
                        </p:par>
                        <p:par>
                          <p:cTn id="112" fill="hold" nodeType="afterGroup">
                            <p:stCondLst>
                              <p:cond delay="4600"/>
                            </p:stCondLst>
                            <p:childTnLst>
                              <p:par>
                                <p:cTn id="113" presetID="9" presetClass="entr" presetSubtype="0" fill="hold" grpId="0" nodeType="afterEffect">
                                  <p:stCondLst>
                                    <p:cond delay="0"/>
                                  </p:stCondLst>
                                  <p:childTnLst>
                                    <p:set>
                                      <p:cBhvr>
                                        <p:cTn id="114" dur="1" fill="hold">
                                          <p:stCondLst>
                                            <p:cond delay="0"/>
                                          </p:stCondLst>
                                        </p:cTn>
                                        <p:tgtEl>
                                          <p:spTgt spid="156"/>
                                        </p:tgtEl>
                                        <p:attrNameLst>
                                          <p:attrName>style.visibility</p:attrName>
                                        </p:attrNameLst>
                                      </p:cBhvr>
                                      <p:to>
                                        <p:strVal val="visible"/>
                                      </p:to>
                                    </p:set>
                                    <p:animEffect transition="in" filter="dissolve">
                                      <p:cBhvr>
                                        <p:cTn id="115" dur="100"/>
                                        <p:tgtEl>
                                          <p:spTgt spid="156"/>
                                        </p:tgtEl>
                                      </p:cBhvr>
                                    </p:animEffect>
                                  </p:childTnLst>
                                </p:cTn>
                              </p:par>
                            </p:childTnLst>
                          </p:cTn>
                        </p:par>
                        <p:par>
                          <p:cTn id="116" fill="hold" nodeType="afterGroup">
                            <p:stCondLst>
                              <p:cond delay="4700"/>
                            </p:stCondLst>
                            <p:childTnLst>
                              <p:par>
                                <p:cTn id="117" presetID="9" presetClass="entr" presetSubtype="0" fill="hold" grpId="0" nodeType="afterEffect">
                                  <p:stCondLst>
                                    <p:cond delay="0"/>
                                  </p:stCondLst>
                                  <p:childTnLst>
                                    <p:set>
                                      <p:cBhvr>
                                        <p:cTn id="118" dur="1" fill="hold">
                                          <p:stCondLst>
                                            <p:cond delay="0"/>
                                          </p:stCondLst>
                                        </p:cTn>
                                        <p:tgtEl>
                                          <p:spTgt spid="157"/>
                                        </p:tgtEl>
                                        <p:attrNameLst>
                                          <p:attrName>style.visibility</p:attrName>
                                        </p:attrNameLst>
                                      </p:cBhvr>
                                      <p:to>
                                        <p:strVal val="visible"/>
                                      </p:to>
                                    </p:set>
                                    <p:animEffect transition="in" filter="dissolve">
                                      <p:cBhvr>
                                        <p:cTn id="119" dur="100"/>
                                        <p:tgtEl>
                                          <p:spTgt spid="157"/>
                                        </p:tgtEl>
                                      </p:cBhvr>
                                    </p:animEffect>
                                  </p:childTnLst>
                                </p:cTn>
                              </p:par>
                            </p:childTnLst>
                          </p:cTn>
                        </p:par>
                        <p:par>
                          <p:cTn id="120" fill="hold" nodeType="afterGroup">
                            <p:stCondLst>
                              <p:cond delay="4800"/>
                            </p:stCondLst>
                            <p:childTnLst>
                              <p:par>
                                <p:cTn id="121" presetID="9" presetClass="entr" presetSubtype="0" fill="hold" grpId="0" nodeType="afterEffect">
                                  <p:stCondLst>
                                    <p:cond delay="0"/>
                                  </p:stCondLst>
                                  <p:childTnLst>
                                    <p:set>
                                      <p:cBhvr>
                                        <p:cTn id="122" dur="1" fill="hold">
                                          <p:stCondLst>
                                            <p:cond delay="0"/>
                                          </p:stCondLst>
                                        </p:cTn>
                                        <p:tgtEl>
                                          <p:spTgt spid="158"/>
                                        </p:tgtEl>
                                        <p:attrNameLst>
                                          <p:attrName>style.visibility</p:attrName>
                                        </p:attrNameLst>
                                      </p:cBhvr>
                                      <p:to>
                                        <p:strVal val="visible"/>
                                      </p:to>
                                    </p:set>
                                    <p:animEffect transition="in" filter="dissolve">
                                      <p:cBhvr>
                                        <p:cTn id="123" dur="100"/>
                                        <p:tgtEl>
                                          <p:spTgt spid="158"/>
                                        </p:tgtEl>
                                      </p:cBhvr>
                                    </p:animEffect>
                                  </p:childTnLst>
                                </p:cTn>
                              </p:par>
                            </p:childTnLst>
                          </p:cTn>
                        </p:par>
                        <p:par>
                          <p:cTn id="124" fill="hold" nodeType="afterGroup">
                            <p:stCondLst>
                              <p:cond delay="4900"/>
                            </p:stCondLst>
                            <p:childTnLst>
                              <p:par>
                                <p:cTn id="125" presetID="9" presetClass="entr" presetSubtype="0" fill="hold" grpId="0" nodeType="afterEffect">
                                  <p:stCondLst>
                                    <p:cond delay="0"/>
                                  </p:stCondLst>
                                  <p:childTnLst>
                                    <p:set>
                                      <p:cBhvr>
                                        <p:cTn id="126" dur="1" fill="hold">
                                          <p:stCondLst>
                                            <p:cond delay="0"/>
                                          </p:stCondLst>
                                        </p:cTn>
                                        <p:tgtEl>
                                          <p:spTgt spid="159"/>
                                        </p:tgtEl>
                                        <p:attrNameLst>
                                          <p:attrName>style.visibility</p:attrName>
                                        </p:attrNameLst>
                                      </p:cBhvr>
                                      <p:to>
                                        <p:strVal val="visible"/>
                                      </p:to>
                                    </p:set>
                                    <p:animEffect transition="in" filter="dissolve">
                                      <p:cBhvr>
                                        <p:cTn id="127" dur="100"/>
                                        <p:tgtEl>
                                          <p:spTgt spid="159"/>
                                        </p:tgtEl>
                                      </p:cBhvr>
                                    </p:animEffect>
                                  </p:childTnLst>
                                </p:cTn>
                              </p:par>
                            </p:childTnLst>
                          </p:cTn>
                        </p:par>
                        <p:par>
                          <p:cTn id="128" fill="hold" nodeType="afterGroup">
                            <p:stCondLst>
                              <p:cond delay="5000"/>
                            </p:stCondLst>
                            <p:childTnLst>
                              <p:par>
                                <p:cTn id="129" presetID="9" presetClass="entr" presetSubtype="0" fill="hold" grpId="0" nodeType="afterEffect">
                                  <p:stCondLst>
                                    <p:cond delay="0"/>
                                  </p:stCondLst>
                                  <p:childTnLst>
                                    <p:set>
                                      <p:cBhvr>
                                        <p:cTn id="130" dur="1" fill="hold">
                                          <p:stCondLst>
                                            <p:cond delay="0"/>
                                          </p:stCondLst>
                                        </p:cTn>
                                        <p:tgtEl>
                                          <p:spTgt spid="160"/>
                                        </p:tgtEl>
                                        <p:attrNameLst>
                                          <p:attrName>style.visibility</p:attrName>
                                        </p:attrNameLst>
                                      </p:cBhvr>
                                      <p:to>
                                        <p:strVal val="visible"/>
                                      </p:to>
                                    </p:set>
                                    <p:animEffect transition="in" filter="dissolve">
                                      <p:cBhvr>
                                        <p:cTn id="131" dur="100"/>
                                        <p:tgtEl>
                                          <p:spTgt spid="160"/>
                                        </p:tgtEl>
                                      </p:cBhvr>
                                    </p:animEffect>
                                  </p:childTnLst>
                                </p:cTn>
                              </p:par>
                            </p:childTnLst>
                          </p:cTn>
                        </p:par>
                        <p:par>
                          <p:cTn id="132" fill="hold" nodeType="afterGroup">
                            <p:stCondLst>
                              <p:cond delay="5100"/>
                            </p:stCondLst>
                            <p:childTnLst>
                              <p:par>
                                <p:cTn id="133" presetID="9" presetClass="entr" presetSubtype="0" fill="hold" grpId="0" nodeType="afterEffect">
                                  <p:stCondLst>
                                    <p:cond delay="0"/>
                                  </p:stCondLst>
                                  <p:childTnLst>
                                    <p:set>
                                      <p:cBhvr>
                                        <p:cTn id="134" dur="1" fill="hold">
                                          <p:stCondLst>
                                            <p:cond delay="0"/>
                                          </p:stCondLst>
                                        </p:cTn>
                                        <p:tgtEl>
                                          <p:spTgt spid="161"/>
                                        </p:tgtEl>
                                        <p:attrNameLst>
                                          <p:attrName>style.visibility</p:attrName>
                                        </p:attrNameLst>
                                      </p:cBhvr>
                                      <p:to>
                                        <p:strVal val="visible"/>
                                      </p:to>
                                    </p:set>
                                    <p:animEffect transition="in" filter="dissolve">
                                      <p:cBhvr>
                                        <p:cTn id="135" dur="100"/>
                                        <p:tgtEl>
                                          <p:spTgt spid="161"/>
                                        </p:tgtEl>
                                      </p:cBhvr>
                                    </p:animEffect>
                                  </p:childTnLst>
                                </p:cTn>
                              </p:par>
                            </p:childTnLst>
                          </p:cTn>
                        </p:par>
                        <p:par>
                          <p:cTn id="136" fill="hold" nodeType="afterGroup">
                            <p:stCondLst>
                              <p:cond delay="5200"/>
                            </p:stCondLst>
                            <p:childTnLst>
                              <p:par>
                                <p:cTn id="137" presetID="9" presetClass="entr" presetSubtype="0" fill="hold" grpId="0" nodeType="afterEffect">
                                  <p:stCondLst>
                                    <p:cond delay="0"/>
                                  </p:stCondLst>
                                  <p:childTnLst>
                                    <p:set>
                                      <p:cBhvr>
                                        <p:cTn id="138" dur="1" fill="hold">
                                          <p:stCondLst>
                                            <p:cond delay="0"/>
                                          </p:stCondLst>
                                        </p:cTn>
                                        <p:tgtEl>
                                          <p:spTgt spid="162"/>
                                        </p:tgtEl>
                                        <p:attrNameLst>
                                          <p:attrName>style.visibility</p:attrName>
                                        </p:attrNameLst>
                                      </p:cBhvr>
                                      <p:to>
                                        <p:strVal val="visible"/>
                                      </p:to>
                                    </p:set>
                                    <p:animEffect transition="in" filter="dissolve">
                                      <p:cBhvr>
                                        <p:cTn id="139" dur="100"/>
                                        <p:tgtEl>
                                          <p:spTgt spid="162"/>
                                        </p:tgtEl>
                                      </p:cBhvr>
                                    </p:animEffect>
                                  </p:childTnLst>
                                </p:cTn>
                              </p:par>
                            </p:childTnLst>
                          </p:cTn>
                        </p:par>
                        <p:par>
                          <p:cTn id="140" fill="hold" nodeType="afterGroup">
                            <p:stCondLst>
                              <p:cond delay="5300"/>
                            </p:stCondLst>
                            <p:childTnLst>
                              <p:par>
                                <p:cTn id="141" presetID="9" presetClass="entr" presetSubtype="0" fill="hold" grpId="0" nodeType="afterEffect">
                                  <p:stCondLst>
                                    <p:cond delay="0"/>
                                  </p:stCondLst>
                                  <p:childTnLst>
                                    <p:set>
                                      <p:cBhvr>
                                        <p:cTn id="142" dur="1" fill="hold">
                                          <p:stCondLst>
                                            <p:cond delay="0"/>
                                          </p:stCondLst>
                                        </p:cTn>
                                        <p:tgtEl>
                                          <p:spTgt spid="163"/>
                                        </p:tgtEl>
                                        <p:attrNameLst>
                                          <p:attrName>style.visibility</p:attrName>
                                        </p:attrNameLst>
                                      </p:cBhvr>
                                      <p:to>
                                        <p:strVal val="visible"/>
                                      </p:to>
                                    </p:set>
                                    <p:animEffect transition="in" filter="dissolve">
                                      <p:cBhvr>
                                        <p:cTn id="143" dur="100"/>
                                        <p:tgtEl>
                                          <p:spTgt spid="163"/>
                                        </p:tgtEl>
                                      </p:cBhvr>
                                    </p:animEffect>
                                  </p:childTnLst>
                                </p:cTn>
                              </p:par>
                            </p:childTnLst>
                          </p:cTn>
                        </p:par>
                        <p:par>
                          <p:cTn id="144" fill="hold" nodeType="afterGroup">
                            <p:stCondLst>
                              <p:cond delay="5400"/>
                            </p:stCondLst>
                            <p:childTnLst>
                              <p:par>
                                <p:cTn id="145" presetID="9" presetClass="entr" presetSubtype="0" fill="hold" grpId="0" nodeType="afterEffect">
                                  <p:stCondLst>
                                    <p:cond delay="0"/>
                                  </p:stCondLst>
                                  <p:childTnLst>
                                    <p:set>
                                      <p:cBhvr>
                                        <p:cTn id="146" dur="1" fill="hold">
                                          <p:stCondLst>
                                            <p:cond delay="0"/>
                                          </p:stCondLst>
                                        </p:cTn>
                                        <p:tgtEl>
                                          <p:spTgt spid="164"/>
                                        </p:tgtEl>
                                        <p:attrNameLst>
                                          <p:attrName>style.visibility</p:attrName>
                                        </p:attrNameLst>
                                      </p:cBhvr>
                                      <p:to>
                                        <p:strVal val="visible"/>
                                      </p:to>
                                    </p:set>
                                    <p:animEffect transition="in" filter="dissolve">
                                      <p:cBhvr>
                                        <p:cTn id="147" dur="100"/>
                                        <p:tgtEl>
                                          <p:spTgt spid="164"/>
                                        </p:tgtEl>
                                      </p:cBhvr>
                                    </p:animEffect>
                                  </p:childTnLst>
                                </p:cTn>
                              </p:par>
                            </p:childTnLst>
                          </p:cTn>
                        </p:par>
                        <p:par>
                          <p:cTn id="148" fill="hold" nodeType="afterGroup">
                            <p:stCondLst>
                              <p:cond delay="5500"/>
                            </p:stCondLst>
                            <p:childTnLst>
                              <p:par>
                                <p:cTn id="149" presetID="9" presetClass="entr" presetSubtype="0" fill="hold" grpId="0" nodeType="afterEffect">
                                  <p:stCondLst>
                                    <p:cond delay="0"/>
                                  </p:stCondLst>
                                  <p:childTnLst>
                                    <p:set>
                                      <p:cBhvr>
                                        <p:cTn id="150" dur="1" fill="hold">
                                          <p:stCondLst>
                                            <p:cond delay="0"/>
                                          </p:stCondLst>
                                        </p:cTn>
                                        <p:tgtEl>
                                          <p:spTgt spid="165"/>
                                        </p:tgtEl>
                                        <p:attrNameLst>
                                          <p:attrName>style.visibility</p:attrName>
                                        </p:attrNameLst>
                                      </p:cBhvr>
                                      <p:to>
                                        <p:strVal val="visible"/>
                                      </p:to>
                                    </p:set>
                                    <p:animEffect transition="in" filter="dissolve">
                                      <p:cBhvr>
                                        <p:cTn id="151" dur="100"/>
                                        <p:tgtEl>
                                          <p:spTgt spid="165"/>
                                        </p:tgtEl>
                                      </p:cBhvr>
                                    </p:animEffect>
                                  </p:childTnLst>
                                </p:cTn>
                              </p:par>
                            </p:childTnLst>
                          </p:cTn>
                        </p:par>
                        <p:par>
                          <p:cTn id="152" fill="hold" nodeType="afterGroup">
                            <p:stCondLst>
                              <p:cond delay="5600"/>
                            </p:stCondLst>
                            <p:childTnLst>
                              <p:par>
                                <p:cTn id="153" presetID="9" presetClass="entr" presetSubtype="0" fill="hold" grpId="0" nodeType="afterEffect">
                                  <p:stCondLst>
                                    <p:cond delay="0"/>
                                  </p:stCondLst>
                                  <p:childTnLst>
                                    <p:set>
                                      <p:cBhvr>
                                        <p:cTn id="154" dur="1" fill="hold">
                                          <p:stCondLst>
                                            <p:cond delay="0"/>
                                          </p:stCondLst>
                                        </p:cTn>
                                        <p:tgtEl>
                                          <p:spTgt spid="166"/>
                                        </p:tgtEl>
                                        <p:attrNameLst>
                                          <p:attrName>style.visibility</p:attrName>
                                        </p:attrNameLst>
                                      </p:cBhvr>
                                      <p:to>
                                        <p:strVal val="visible"/>
                                      </p:to>
                                    </p:set>
                                    <p:animEffect transition="in" filter="dissolve">
                                      <p:cBhvr>
                                        <p:cTn id="155" dur="100"/>
                                        <p:tgtEl>
                                          <p:spTgt spid="166"/>
                                        </p:tgtEl>
                                      </p:cBhvr>
                                    </p:animEffect>
                                  </p:childTnLst>
                                </p:cTn>
                              </p:par>
                            </p:childTnLst>
                          </p:cTn>
                        </p:par>
                        <p:par>
                          <p:cTn id="156" fill="hold" nodeType="afterGroup">
                            <p:stCondLst>
                              <p:cond delay="5700"/>
                            </p:stCondLst>
                            <p:childTnLst>
                              <p:par>
                                <p:cTn id="157" presetID="9" presetClass="entr" presetSubtype="0" fill="hold" grpId="0" nodeType="afterEffect">
                                  <p:stCondLst>
                                    <p:cond delay="0"/>
                                  </p:stCondLst>
                                  <p:childTnLst>
                                    <p:set>
                                      <p:cBhvr>
                                        <p:cTn id="158" dur="1" fill="hold">
                                          <p:stCondLst>
                                            <p:cond delay="0"/>
                                          </p:stCondLst>
                                        </p:cTn>
                                        <p:tgtEl>
                                          <p:spTgt spid="167"/>
                                        </p:tgtEl>
                                        <p:attrNameLst>
                                          <p:attrName>style.visibility</p:attrName>
                                        </p:attrNameLst>
                                      </p:cBhvr>
                                      <p:to>
                                        <p:strVal val="visible"/>
                                      </p:to>
                                    </p:set>
                                    <p:animEffect transition="in" filter="dissolve">
                                      <p:cBhvr>
                                        <p:cTn id="159" dur="100"/>
                                        <p:tgtEl>
                                          <p:spTgt spid="167"/>
                                        </p:tgtEl>
                                      </p:cBhvr>
                                    </p:animEffect>
                                  </p:childTnLst>
                                </p:cTn>
                              </p:par>
                            </p:childTnLst>
                          </p:cTn>
                        </p:par>
                        <p:par>
                          <p:cTn id="160" fill="hold" nodeType="afterGroup">
                            <p:stCondLst>
                              <p:cond delay="5800"/>
                            </p:stCondLst>
                            <p:childTnLst>
                              <p:par>
                                <p:cTn id="161" presetID="9" presetClass="entr" presetSubtype="0" fill="hold" grpId="0" nodeType="afterEffect">
                                  <p:stCondLst>
                                    <p:cond delay="0"/>
                                  </p:stCondLst>
                                  <p:childTnLst>
                                    <p:set>
                                      <p:cBhvr>
                                        <p:cTn id="162" dur="1" fill="hold">
                                          <p:stCondLst>
                                            <p:cond delay="0"/>
                                          </p:stCondLst>
                                        </p:cTn>
                                        <p:tgtEl>
                                          <p:spTgt spid="168"/>
                                        </p:tgtEl>
                                        <p:attrNameLst>
                                          <p:attrName>style.visibility</p:attrName>
                                        </p:attrNameLst>
                                      </p:cBhvr>
                                      <p:to>
                                        <p:strVal val="visible"/>
                                      </p:to>
                                    </p:set>
                                    <p:animEffect transition="in" filter="dissolve">
                                      <p:cBhvr>
                                        <p:cTn id="163" dur="100"/>
                                        <p:tgtEl>
                                          <p:spTgt spid="168"/>
                                        </p:tgtEl>
                                      </p:cBhvr>
                                    </p:animEffect>
                                  </p:childTnLst>
                                </p:cTn>
                              </p:par>
                            </p:childTnLst>
                          </p:cTn>
                        </p:par>
                        <p:par>
                          <p:cTn id="164" fill="hold" nodeType="afterGroup">
                            <p:stCondLst>
                              <p:cond delay="5900"/>
                            </p:stCondLst>
                            <p:childTnLst>
                              <p:par>
                                <p:cTn id="165" presetID="9" presetClass="entr" presetSubtype="0" fill="hold" grpId="0" nodeType="afterEffect">
                                  <p:stCondLst>
                                    <p:cond delay="0"/>
                                  </p:stCondLst>
                                  <p:childTnLst>
                                    <p:set>
                                      <p:cBhvr>
                                        <p:cTn id="166" dur="1" fill="hold">
                                          <p:stCondLst>
                                            <p:cond delay="0"/>
                                          </p:stCondLst>
                                        </p:cTn>
                                        <p:tgtEl>
                                          <p:spTgt spid="169"/>
                                        </p:tgtEl>
                                        <p:attrNameLst>
                                          <p:attrName>style.visibility</p:attrName>
                                        </p:attrNameLst>
                                      </p:cBhvr>
                                      <p:to>
                                        <p:strVal val="visible"/>
                                      </p:to>
                                    </p:set>
                                    <p:animEffect transition="in" filter="dissolve">
                                      <p:cBhvr>
                                        <p:cTn id="167" dur="100"/>
                                        <p:tgtEl>
                                          <p:spTgt spid="169"/>
                                        </p:tgtEl>
                                      </p:cBhvr>
                                    </p:animEffect>
                                  </p:childTnLst>
                                </p:cTn>
                              </p:par>
                            </p:childTnLst>
                          </p:cTn>
                        </p:par>
                        <p:par>
                          <p:cTn id="168" fill="hold" nodeType="afterGroup">
                            <p:stCondLst>
                              <p:cond delay="6000"/>
                            </p:stCondLst>
                            <p:childTnLst>
                              <p:par>
                                <p:cTn id="169" presetID="9" presetClass="entr" presetSubtype="0" fill="hold" grpId="0" nodeType="afterEffect">
                                  <p:stCondLst>
                                    <p:cond delay="0"/>
                                  </p:stCondLst>
                                  <p:childTnLst>
                                    <p:set>
                                      <p:cBhvr>
                                        <p:cTn id="170" dur="1" fill="hold">
                                          <p:stCondLst>
                                            <p:cond delay="0"/>
                                          </p:stCondLst>
                                        </p:cTn>
                                        <p:tgtEl>
                                          <p:spTgt spid="170"/>
                                        </p:tgtEl>
                                        <p:attrNameLst>
                                          <p:attrName>style.visibility</p:attrName>
                                        </p:attrNameLst>
                                      </p:cBhvr>
                                      <p:to>
                                        <p:strVal val="visible"/>
                                      </p:to>
                                    </p:set>
                                    <p:animEffect transition="in" filter="dissolve">
                                      <p:cBhvr>
                                        <p:cTn id="171" dur="100"/>
                                        <p:tgtEl>
                                          <p:spTgt spid="170"/>
                                        </p:tgtEl>
                                      </p:cBhvr>
                                    </p:animEffect>
                                  </p:childTnLst>
                                </p:cTn>
                              </p:par>
                            </p:childTnLst>
                          </p:cTn>
                        </p:par>
                        <p:par>
                          <p:cTn id="172" fill="hold" nodeType="afterGroup">
                            <p:stCondLst>
                              <p:cond delay="6100"/>
                            </p:stCondLst>
                            <p:childTnLst>
                              <p:par>
                                <p:cTn id="173" presetID="9" presetClass="entr" presetSubtype="0" fill="hold" grpId="0" nodeType="afterEffect">
                                  <p:stCondLst>
                                    <p:cond delay="0"/>
                                  </p:stCondLst>
                                  <p:childTnLst>
                                    <p:set>
                                      <p:cBhvr>
                                        <p:cTn id="174" dur="1" fill="hold">
                                          <p:stCondLst>
                                            <p:cond delay="0"/>
                                          </p:stCondLst>
                                        </p:cTn>
                                        <p:tgtEl>
                                          <p:spTgt spid="171"/>
                                        </p:tgtEl>
                                        <p:attrNameLst>
                                          <p:attrName>style.visibility</p:attrName>
                                        </p:attrNameLst>
                                      </p:cBhvr>
                                      <p:to>
                                        <p:strVal val="visible"/>
                                      </p:to>
                                    </p:set>
                                    <p:animEffect transition="in" filter="dissolve">
                                      <p:cBhvr>
                                        <p:cTn id="175" dur="100"/>
                                        <p:tgtEl>
                                          <p:spTgt spid="171"/>
                                        </p:tgtEl>
                                      </p:cBhvr>
                                    </p:animEffect>
                                  </p:childTnLst>
                                </p:cTn>
                              </p:par>
                            </p:childTnLst>
                          </p:cTn>
                        </p:par>
                        <p:par>
                          <p:cTn id="176" fill="hold" nodeType="afterGroup">
                            <p:stCondLst>
                              <p:cond delay="6200"/>
                            </p:stCondLst>
                            <p:childTnLst>
                              <p:par>
                                <p:cTn id="177" presetID="9" presetClass="entr" presetSubtype="0" fill="hold" grpId="0" nodeType="afterEffect">
                                  <p:stCondLst>
                                    <p:cond delay="0"/>
                                  </p:stCondLst>
                                  <p:childTnLst>
                                    <p:set>
                                      <p:cBhvr>
                                        <p:cTn id="178" dur="1" fill="hold">
                                          <p:stCondLst>
                                            <p:cond delay="0"/>
                                          </p:stCondLst>
                                        </p:cTn>
                                        <p:tgtEl>
                                          <p:spTgt spid="172"/>
                                        </p:tgtEl>
                                        <p:attrNameLst>
                                          <p:attrName>style.visibility</p:attrName>
                                        </p:attrNameLst>
                                      </p:cBhvr>
                                      <p:to>
                                        <p:strVal val="visible"/>
                                      </p:to>
                                    </p:set>
                                    <p:animEffect transition="in" filter="dissolve">
                                      <p:cBhvr>
                                        <p:cTn id="179" dur="100"/>
                                        <p:tgtEl>
                                          <p:spTgt spid="172"/>
                                        </p:tgtEl>
                                      </p:cBhvr>
                                    </p:animEffect>
                                  </p:childTnLst>
                                </p:cTn>
                              </p:par>
                            </p:childTnLst>
                          </p:cTn>
                        </p:par>
                        <p:par>
                          <p:cTn id="180" fill="hold" nodeType="afterGroup">
                            <p:stCondLst>
                              <p:cond delay="6300"/>
                            </p:stCondLst>
                            <p:childTnLst>
                              <p:par>
                                <p:cTn id="181" presetID="9" presetClass="entr" presetSubtype="0" fill="hold" grpId="0" nodeType="afterEffect">
                                  <p:stCondLst>
                                    <p:cond delay="0"/>
                                  </p:stCondLst>
                                  <p:childTnLst>
                                    <p:set>
                                      <p:cBhvr>
                                        <p:cTn id="182" dur="1" fill="hold">
                                          <p:stCondLst>
                                            <p:cond delay="0"/>
                                          </p:stCondLst>
                                        </p:cTn>
                                        <p:tgtEl>
                                          <p:spTgt spid="173"/>
                                        </p:tgtEl>
                                        <p:attrNameLst>
                                          <p:attrName>style.visibility</p:attrName>
                                        </p:attrNameLst>
                                      </p:cBhvr>
                                      <p:to>
                                        <p:strVal val="visible"/>
                                      </p:to>
                                    </p:set>
                                    <p:animEffect transition="in" filter="dissolve">
                                      <p:cBhvr>
                                        <p:cTn id="183" dur="100"/>
                                        <p:tgtEl>
                                          <p:spTgt spid="173"/>
                                        </p:tgtEl>
                                      </p:cBhvr>
                                    </p:animEffect>
                                  </p:childTnLst>
                                </p:cTn>
                              </p:par>
                            </p:childTnLst>
                          </p:cTn>
                        </p:par>
                        <p:par>
                          <p:cTn id="184" fill="hold" nodeType="afterGroup">
                            <p:stCondLst>
                              <p:cond delay="6400"/>
                            </p:stCondLst>
                            <p:childTnLst>
                              <p:par>
                                <p:cTn id="185" presetID="9" presetClass="entr" presetSubtype="0" fill="hold" grpId="0" nodeType="afterEffect">
                                  <p:stCondLst>
                                    <p:cond delay="0"/>
                                  </p:stCondLst>
                                  <p:childTnLst>
                                    <p:set>
                                      <p:cBhvr>
                                        <p:cTn id="186" dur="1" fill="hold">
                                          <p:stCondLst>
                                            <p:cond delay="0"/>
                                          </p:stCondLst>
                                        </p:cTn>
                                        <p:tgtEl>
                                          <p:spTgt spid="174"/>
                                        </p:tgtEl>
                                        <p:attrNameLst>
                                          <p:attrName>style.visibility</p:attrName>
                                        </p:attrNameLst>
                                      </p:cBhvr>
                                      <p:to>
                                        <p:strVal val="visible"/>
                                      </p:to>
                                    </p:set>
                                    <p:animEffect transition="in" filter="dissolve">
                                      <p:cBhvr>
                                        <p:cTn id="187" dur="100"/>
                                        <p:tgtEl>
                                          <p:spTgt spid="174"/>
                                        </p:tgtEl>
                                      </p:cBhvr>
                                    </p:animEffect>
                                  </p:childTnLst>
                                </p:cTn>
                              </p:par>
                            </p:childTnLst>
                          </p:cTn>
                        </p:par>
                        <p:par>
                          <p:cTn id="188" fill="hold" nodeType="afterGroup">
                            <p:stCondLst>
                              <p:cond delay="6500"/>
                            </p:stCondLst>
                            <p:childTnLst>
                              <p:par>
                                <p:cTn id="189" presetID="9" presetClass="entr" presetSubtype="0" fill="hold" grpId="0" nodeType="afterEffect">
                                  <p:stCondLst>
                                    <p:cond delay="0"/>
                                  </p:stCondLst>
                                  <p:childTnLst>
                                    <p:set>
                                      <p:cBhvr>
                                        <p:cTn id="190" dur="1" fill="hold">
                                          <p:stCondLst>
                                            <p:cond delay="0"/>
                                          </p:stCondLst>
                                        </p:cTn>
                                        <p:tgtEl>
                                          <p:spTgt spid="175"/>
                                        </p:tgtEl>
                                        <p:attrNameLst>
                                          <p:attrName>style.visibility</p:attrName>
                                        </p:attrNameLst>
                                      </p:cBhvr>
                                      <p:to>
                                        <p:strVal val="visible"/>
                                      </p:to>
                                    </p:set>
                                    <p:animEffect transition="in" filter="dissolve">
                                      <p:cBhvr>
                                        <p:cTn id="191" dur="100"/>
                                        <p:tgtEl>
                                          <p:spTgt spid="175"/>
                                        </p:tgtEl>
                                      </p:cBhvr>
                                    </p:animEffect>
                                  </p:childTnLst>
                                </p:cTn>
                              </p:par>
                            </p:childTnLst>
                          </p:cTn>
                        </p:par>
                        <p:par>
                          <p:cTn id="192" fill="hold" nodeType="afterGroup">
                            <p:stCondLst>
                              <p:cond delay="6600"/>
                            </p:stCondLst>
                            <p:childTnLst>
                              <p:par>
                                <p:cTn id="193" presetID="9" presetClass="entr" presetSubtype="0" fill="hold" grpId="0" nodeType="afterEffect">
                                  <p:stCondLst>
                                    <p:cond delay="0"/>
                                  </p:stCondLst>
                                  <p:childTnLst>
                                    <p:set>
                                      <p:cBhvr>
                                        <p:cTn id="194" dur="1" fill="hold">
                                          <p:stCondLst>
                                            <p:cond delay="0"/>
                                          </p:stCondLst>
                                        </p:cTn>
                                        <p:tgtEl>
                                          <p:spTgt spid="176"/>
                                        </p:tgtEl>
                                        <p:attrNameLst>
                                          <p:attrName>style.visibility</p:attrName>
                                        </p:attrNameLst>
                                      </p:cBhvr>
                                      <p:to>
                                        <p:strVal val="visible"/>
                                      </p:to>
                                    </p:set>
                                    <p:animEffect transition="in" filter="dissolve">
                                      <p:cBhvr>
                                        <p:cTn id="195" dur="100"/>
                                        <p:tgtEl>
                                          <p:spTgt spid="176"/>
                                        </p:tgtEl>
                                      </p:cBhvr>
                                    </p:animEffect>
                                  </p:childTnLst>
                                </p:cTn>
                              </p:par>
                            </p:childTnLst>
                          </p:cTn>
                        </p:par>
                        <p:par>
                          <p:cTn id="196" fill="hold" nodeType="afterGroup">
                            <p:stCondLst>
                              <p:cond delay="6700"/>
                            </p:stCondLst>
                            <p:childTnLst>
                              <p:par>
                                <p:cTn id="197" presetID="9" presetClass="entr" presetSubtype="0" fill="hold" grpId="0" nodeType="afterEffect">
                                  <p:stCondLst>
                                    <p:cond delay="0"/>
                                  </p:stCondLst>
                                  <p:childTnLst>
                                    <p:set>
                                      <p:cBhvr>
                                        <p:cTn id="198" dur="1" fill="hold">
                                          <p:stCondLst>
                                            <p:cond delay="0"/>
                                          </p:stCondLst>
                                        </p:cTn>
                                        <p:tgtEl>
                                          <p:spTgt spid="177"/>
                                        </p:tgtEl>
                                        <p:attrNameLst>
                                          <p:attrName>style.visibility</p:attrName>
                                        </p:attrNameLst>
                                      </p:cBhvr>
                                      <p:to>
                                        <p:strVal val="visible"/>
                                      </p:to>
                                    </p:set>
                                    <p:animEffect transition="in" filter="dissolve">
                                      <p:cBhvr>
                                        <p:cTn id="199" dur="100"/>
                                        <p:tgtEl>
                                          <p:spTgt spid="177"/>
                                        </p:tgtEl>
                                      </p:cBhvr>
                                    </p:animEffect>
                                  </p:childTnLst>
                                </p:cTn>
                              </p:par>
                            </p:childTnLst>
                          </p:cTn>
                        </p:par>
                        <p:par>
                          <p:cTn id="200" fill="hold" nodeType="afterGroup">
                            <p:stCondLst>
                              <p:cond delay="6800"/>
                            </p:stCondLst>
                            <p:childTnLst>
                              <p:par>
                                <p:cTn id="201" presetID="9" presetClass="entr" presetSubtype="0" fill="hold" grpId="0" nodeType="afterEffect">
                                  <p:stCondLst>
                                    <p:cond delay="0"/>
                                  </p:stCondLst>
                                  <p:childTnLst>
                                    <p:set>
                                      <p:cBhvr>
                                        <p:cTn id="202" dur="1" fill="hold">
                                          <p:stCondLst>
                                            <p:cond delay="0"/>
                                          </p:stCondLst>
                                        </p:cTn>
                                        <p:tgtEl>
                                          <p:spTgt spid="178"/>
                                        </p:tgtEl>
                                        <p:attrNameLst>
                                          <p:attrName>style.visibility</p:attrName>
                                        </p:attrNameLst>
                                      </p:cBhvr>
                                      <p:to>
                                        <p:strVal val="visible"/>
                                      </p:to>
                                    </p:set>
                                    <p:animEffect transition="in" filter="dissolve">
                                      <p:cBhvr>
                                        <p:cTn id="203" dur="100"/>
                                        <p:tgtEl>
                                          <p:spTgt spid="178"/>
                                        </p:tgtEl>
                                      </p:cBhvr>
                                    </p:animEffect>
                                  </p:childTnLst>
                                </p:cTn>
                              </p:par>
                            </p:childTnLst>
                          </p:cTn>
                        </p:par>
                        <p:par>
                          <p:cTn id="204" fill="hold" nodeType="afterGroup">
                            <p:stCondLst>
                              <p:cond delay="6900"/>
                            </p:stCondLst>
                            <p:childTnLst>
                              <p:par>
                                <p:cTn id="205" presetID="9" presetClass="entr" presetSubtype="0" fill="hold" grpId="0" nodeType="afterEffect">
                                  <p:stCondLst>
                                    <p:cond delay="0"/>
                                  </p:stCondLst>
                                  <p:childTnLst>
                                    <p:set>
                                      <p:cBhvr>
                                        <p:cTn id="206" dur="1" fill="hold">
                                          <p:stCondLst>
                                            <p:cond delay="0"/>
                                          </p:stCondLst>
                                        </p:cTn>
                                        <p:tgtEl>
                                          <p:spTgt spid="179"/>
                                        </p:tgtEl>
                                        <p:attrNameLst>
                                          <p:attrName>style.visibility</p:attrName>
                                        </p:attrNameLst>
                                      </p:cBhvr>
                                      <p:to>
                                        <p:strVal val="visible"/>
                                      </p:to>
                                    </p:set>
                                    <p:animEffect transition="in" filter="dissolve">
                                      <p:cBhvr>
                                        <p:cTn id="207" dur="100"/>
                                        <p:tgtEl>
                                          <p:spTgt spid="179"/>
                                        </p:tgtEl>
                                      </p:cBhvr>
                                    </p:animEffect>
                                  </p:childTnLst>
                                </p:cTn>
                              </p:par>
                            </p:childTnLst>
                          </p:cTn>
                        </p:par>
                        <p:par>
                          <p:cTn id="208" fill="hold" nodeType="afterGroup">
                            <p:stCondLst>
                              <p:cond delay="7000"/>
                            </p:stCondLst>
                            <p:childTnLst>
                              <p:par>
                                <p:cTn id="209" presetID="9" presetClass="entr" presetSubtype="0" fill="hold" grpId="0" nodeType="afterEffect">
                                  <p:stCondLst>
                                    <p:cond delay="0"/>
                                  </p:stCondLst>
                                  <p:childTnLst>
                                    <p:set>
                                      <p:cBhvr>
                                        <p:cTn id="210" dur="1" fill="hold">
                                          <p:stCondLst>
                                            <p:cond delay="0"/>
                                          </p:stCondLst>
                                        </p:cTn>
                                        <p:tgtEl>
                                          <p:spTgt spid="180"/>
                                        </p:tgtEl>
                                        <p:attrNameLst>
                                          <p:attrName>style.visibility</p:attrName>
                                        </p:attrNameLst>
                                      </p:cBhvr>
                                      <p:to>
                                        <p:strVal val="visible"/>
                                      </p:to>
                                    </p:set>
                                    <p:animEffect transition="in" filter="dissolve">
                                      <p:cBhvr>
                                        <p:cTn id="211" dur="100"/>
                                        <p:tgtEl>
                                          <p:spTgt spid="180"/>
                                        </p:tgtEl>
                                      </p:cBhvr>
                                    </p:animEffect>
                                  </p:childTnLst>
                                </p:cTn>
                              </p:par>
                            </p:childTnLst>
                          </p:cTn>
                        </p:par>
                        <p:par>
                          <p:cTn id="212" fill="hold" nodeType="afterGroup">
                            <p:stCondLst>
                              <p:cond delay="7100"/>
                            </p:stCondLst>
                            <p:childTnLst>
                              <p:par>
                                <p:cTn id="213" presetID="9" presetClass="entr" presetSubtype="0" fill="hold" grpId="0" nodeType="afterEffect">
                                  <p:stCondLst>
                                    <p:cond delay="0"/>
                                  </p:stCondLst>
                                  <p:childTnLst>
                                    <p:set>
                                      <p:cBhvr>
                                        <p:cTn id="214" dur="1" fill="hold">
                                          <p:stCondLst>
                                            <p:cond delay="0"/>
                                          </p:stCondLst>
                                        </p:cTn>
                                        <p:tgtEl>
                                          <p:spTgt spid="181"/>
                                        </p:tgtEl>
                                        <p:attrNameLst>
                                          <p:attrName>style.visibility</p:attrName>
                                        </p:attrNameLst>
                                      </p:cBhvr>
                                      <p:to>
                                        <p:strVal val="visible"/>
                                      </p:to>
                                    </p:set>
                                    <p:animEffect transition="in" filter="dissolve">
                                      <p:cBhvr>
                                        <p:cTn id="215" dur="100"/>
                                        <p:tgtEl>
                                          <p:spTgt spid="181"/>
                                        </p:tgtEl>
                                      </p:cBhvr>
                                    </p:animEffect>
                                  </p:childTnLst>
                                </p:cTn>
                              </p:par>
                            </p:childTnLst>
                          </p:cTn>
                        </p:par>
                        <p:par>
                          <p:cTn id="216" fill="hold" nodeType="afterGroup">
                            <p:stCondLst>
                              <p:cond delay="7200"/>
                            </p:stCondLst>
                            <p:childTnLst>
                              <p:par>
                                <p:cTn id="217" presetID="9" presetClass="entr" presetSubtype="0" fill="hold" grpId="0" nodeType="afterEffect">
                                  <p:stCondLst>
                                    <p:cond delay="0"/>
                                  </p:stCondLst>
                                  <p:childTnLst>
                                    <p:set>
                                      <p:cBhvr>
                                        <p:cTn id="218" dur="1" fill="hold">
                                          <p:stCondLst>
                                            <p:cond delay="0"/>
                                          </p:stCondLst>
                                        </p:cTn>
                                        <p:tgtEl>
                                          <p:spTgt spid="182"/>
                                        </p:tgtEl>
                                        <p:attrNameLst>
                                          <p:attrName>style.visibility</p:attrName>
                                        </p:attrNameLst>
                                      </p:cBhvr>
                                      <p:to>
                                        <p:strVal val="visible"/>
                                      </p:to>
                                    </p:set>
                                    <p:animEffect transition="in" filter="dissolve">
                                      <p:cBhvr>
                                        <p:cTn id="219" dur="100"/>
                                        <p:tgtEl>
                                          <p:spTgt spid="182"/>
                                        </p:tgtEl>
                                      </p:cBhvr>
                                    </p:animEffect>
                                  </p:childTnLst>
                                </p:cTn>
                              </p:par>
                            </p:childTnLst>
                          </p:cTn>
                        </p:par>
                        <p:par>
                          <p:cTn id="220" fill="hold" nodeType="afterGroup">
                            <p:stCondLst>
                              <p:cond delay="7300"/>
                            </p:stCondLst>
                            <p:childTnLst>
                              <p:par>
                                <p:cTn id="221" presetID="9" presetClass="entr" presetSubtype="0" fill="hold" grpId="0" nodeType="afterEffect">
                                  <p:stCondLst>
                                    <p:cond delay="0"/>
                                  </p:stCondLst>
                                  <p:childTnLst>
                                    <p:set>
                                      <p:cBhvr>
                                        <p:cTn id="222" dur="1" fill="hold">
                                          <p:stCondLst>
                                            <p:cond delay="0"/>
                                          </p:stCondLst>
                                        </p:cTn>
                                        <p:tgtEl>
                                          <p:spTgt spid="183"/>
                                        </p:tgtEl>
                                        <p:attrNameLst>
                                          <p:attrName>style.visibility</p:attrName>
                                        </p:attrNameLst>
                                      </p:cBhvr>
                                      <p:to>
                                        <p:strVal val="visible"/>
                                      </p:to>
                                    </p:set>
                                    <p:animEffect transition="in" filter="dissolve">
                                      <p:cBhvr>
                                        <p:cTn id="223" dur="100"/>
                                        <p:tgtEl>
                                          <p:spTgt spid="183"/>
                                        </p:tgtEl>
                                      </p:cBhvr>
                                    </p:animEffect>
                                  </p:childTnLst>
                                </p:cTn>
                              </p:par>
                            </p:childTnLst>
                          </p:cTn>
                        </p:par>
                        <p:par>
                          <p:cTn id="224" fill="hold" nodeType="afterGroup">
                            <p:stCondLst>
                              <p:cond delay="7400"/>
                            </p:stCondLst>
                            <p:childTnLst>
                              <p:par>
                                <p:cTn id="225" presetID="9" presetClass="entr" presetSubtype="0" fill="hold" grpId="0" nodeType="afterEffect">
                                  <p:stCondLst>
                                    <p:cond delay="0"/>
                                  </p:stCondLst>
                                  <p:childTnLst>
                                    <p:set>
                                      <p:cBhvr>
                                        <p:cTn id="226" dur="1" fill="hold">
                                          <p:stCondLst>
                                            <p:cond delay="0"/>
                                          </p:stCondLst>
                                        </p:cTn>
                                        <p:tgtEl>
                                          <p:spTgt spid="184"/>
                                        </p:tgtEl>
                                        <p:attrNameLst>
                                          <p:attrName>style.visibility</p:attrName>
                                        </p:attrNameLst>
                                      </p:cBhvr>
                                      <p:to>
                                        <p:strVal val="visible"/>
                                      </p:to>
                                    </p:set>
                                    <p:animEffect transition="in" filter="dissolve">
                                      <p:cBhvr>
                                        <p:cTn id="227" dur="100"/>
                                        <p:tgtEl>
                                          <p:spTgt spid="184"/>
                                        </p:tgtEl>
                                      </p:cBhvr>
                                    </p:animEffect>
                                  </p:childTnLst>
                                </p:cTn>
                              </p:par>
                            </p:childTnLst>
                          </p:cTn>
                        </p:par>
                        <p:par>
                          <p:cTn id="228" fill="hold" nodeType="afterGroup">
                            <p:stCondLst>
                              <p:cond delay="7500"/>
                            </p:stCondLst>
                            <p:childTnLst>
                              <p:par>
                                <p:cTn id="229" presetID="9" presetClass="entr" presetSubtype="0" fill="hold" grpId="0" nodeType="afterEffect">
                                  <p:stCondLst>
                                    <p:cond delay="0"/>
                                  </p:stCondLst>
                                  <p:childTnLst>
                                    <p:set>
                                      <p:cBhvr>
                                        <p:cTn id="230" dur="1" fill="hold">
                                          <p:stCondLst>
                                            <p:cond delay="0"/>
                                          </p:stCondLst>
                                        </p:cTn>
                                        <p:tgtEl>
                                          <p:spTgt spid="185"/>
                                        </p:tgtEl>
                                        <p:attrNameLst>
                                          <p:attrName>style.visibility</p:attrName>
                                        </p:attrNameLst>
                                      </p:cBhvr>
                                      <p:to>
                                        <p:strVal val="visible"/>
                                      </p:to>
                                    </p:set>
                                    <p:animEffect transition="in" filter="dissolve">
                                      <p:cBhvr>
                                        <p:cTn id="231" dur="100"/>
                                        <p:tgtEl>
                                          <p:spTgt spid="185"/>
                                        </p:tgtEl>
                                      </p:cBhvr>
                                    </p:animEffect>
                                  </p:childTnLst>
                                </p:cTn>
                              </p:par>
                            </p:childTnLst>
                          </p:cTn>
                        </p:par>
                        <p:par>
                          <p:cTn id="232" fill="hold" nodeType="afterGroup">
                            <p:stCondLst>
                              <p:cond delay="7600"/>
                            </p:stCondLst>
                            <p:childTnLst>
                              <p:par>
                                <p:cTn id="233" presetID="9" presetClass="entr" presetSubtype="0" fill="hold" grpId="0" nodeType="afterEffect">
                                  <p:stCondLst>
                                    <p:cond delay="0"/>
                                  </p:stCondLst>
                                  <p:childTnLst>
                                    <p:set>
                                      <p:cBhvr>
                                        <p:cTn id="234" dur="1" fill="hold">
                                          <p:stCondLst>
                                            <p:cond delay="0"/>
                                          </p:stCondLst>
                                        </p:cTn>
                                        <p:tgtEl>
                                          <p:spTgt spid="186"/>
                                        </p:tgtEl>
                                        <p:attrNameLst>
                                          <p:attrName>style.visibility</p:attrName>
                                        </p:attrNameLst>
                                      </p:cBhvr>
                                      <p:to>
                                        <p:strVal val="visible"/>
                                      </p:to>
                                    </p:set>
                                    <p:animEffect transition="in" filter="dissolve">
                                      <p:cBhvr>
                                        <p:cTn id="235" dur="100"/>
                                        <p:tgtEl>
                                          <p:spTgt spid="186"/>
                                        </p:tgtEl>
                                      </p:cBhvr>
                                    </p:animEffect>
                                  </p:childTnLst>
                                </p:cTn>
                              </p:par>
                            </p:childTnLst>
                          </p:cTn>
                        </p:par>
                        <p:par>
                          <p:cTn id="236" fill="hold" nodeType="afterGroup">
                            <p:stCondLst>
                              <p:cond delay="7700"/>
                            </p:stCondLst>
                            <p:childTnLst>
                              <p:par>
                                <p:cTn id="237" presetID="18" presetClass="entr" presetSubtype="12" fill="hold" grpId="0" nodeType="afterEffect">
                                  <p:stCondLst>
                                    <p:cond delay="0"/>
                                  </p:stCondLst>
                                  <p:childTnLst>
                                    <p:set>
                                      <p:cBhvr>
                                        <p:cTn id="238" dur="1" fill="hold">
                                          <p:stCondLst>
                                            <p:cond delay="0"/>
                                          </p:stCondLst>
                                        </p:cTn>
                                        <p:tgtEl>
                                          <p:spTgt spid="188"/>
                                        </p:tgtEl>
                                        <p:attrNameLst>
                                          <p:attrName>style.visibility</p:attrName>
                                        </p:attrNameLst>
                                      </p:cBhvr>
                                      <p:to>
                                        <p:strVal val="visible"/>
                                      </p:to>
                                    </p:set>
                                    <p:animEffect transition="in" filter="strips(downLeft)">
                                      <p:cBhvr>
                                        <p:cTn id="239" dur="2000"/>
                                        <p:tgtEl>
                                          <p:spTgt spid="188"/>
                                        </p:tgtEl>
                                      </p:cBhvr>
                                    </p:animEffect>
                                  </p:childTnLst>
                                </p:cTn>
                              </p:par>
                            </p:childTnLst>
                          </p:cTn>
                        </p:par>
                        <p:par>
                          <p:cTn id="240" fill="hold" nodeType="afterGroup">
                            <p:stCondLst>
                              <p:cond delay="9700"/>
                            </p:stCondLst>
                            <p:childTnLst>
                              <p:par>
                                <p:cTn id="241" presetID="9" presetClass="entr" presetSubtype="0" fill="hold" grpId="0" nodeType="afterEffect">
                                  <p:stCondLst>
                                    <p:cond delay="0"/>
                                  </p:stCondLst>
                                  <p:childTnLst>
                                    <p:set>
                                      <p:cBhvr>
                                        <p:cTn id="242" dur="1" fill="hold">
                                          <p:stCondLst>
                                            <p:cond delay="0"/>
                                          </p:stCondLst>
                                        </p:cTn>
                                        <p:tgtEl>
                                          <p:spTgt spid="189"/>
                                        </p:tgtEl>
                                        <p:attrNameLst>
                                          <p:attrName>style.visibility</p:attrName>
                                        </p:attrNameLst>
                                      </p:cBhvr>
                                      <p:to>
                                        <p:strVal val="visible"/>
                                      </p:to>
                                    </p:set>
                                    <p:animEffect transition="in" filter="dissolve">
                                      <p:cBhvr>
                                        <p:cTn id="243" dur="150"/>
                                        <p:tgtEl>
                                          <p:spTgt spid="189"/>
                                        </p:tgtEl>
                                      </p:cBhvr>
                                    </p:animEffect>
                                  </p:childTnLst>
                                </p:cTn>
                              </p:par>
                            </p:childTnLst>
                          </p:cTn>
                        </p:par>
                        <p:par>
                          <p:cTn id="244" fill="hold" nodeType="afterGroup">
                            <p:stCondLst>
                              <p:cond delay="9850"/>
                            </p:stCondLst>
                            <p:childTnLst>
                              <p:par>
                                <p:cTn id="245" presetID="9" presetClass="entr" presetSubtype="0" fill="hold" grpId="0" nodeType="afterEffect">
                                  <p:stCondLst>
                                    <p:cond delay="0"/>
                                  </p:stCondLst>
                                  <p:childTnLst>
                                    <p:set>
                                      <p:cBhvr>
                                        <p:cTn id="246" dur="1" fill="hold">
                                          <p:stCondLst>
                                            <p:cond delay="0"/>
                                          </p:stCondLst>
                                        </p:cTn>
                                        <p:tgtEl>
                                          <p:spTgt spid="190"/>
                                        </p:tgtEl>
                                        <p:attrNameLst>
                                          <p:attrName>style.visibility</p:attrName>
                                        </p:attrNameLst>
                                      </p:cBhvr>
                                      <p:to>
                                        <p:strVal val="visible"/>
                                      </p:to>
                                    </p:set>
                                    <p:animEffect transition="in" filter="dissolve">
                                      <p:cBhvr>
                                        <p:cTn id="247" dur="150"/>
                                        <p:tgtEl>
                                          <p:spTgt spid="190"/>
                                        </p:tgtEl>
                                      </p:cBhvr>
                                    </p:animEffect>
                                  </p:childTnLst>
                                </p:cTn>
                              </p:par>
                            </p:childTnLst>
                          </p:cTn>
                        </p:par>
                        <p:par>
                          <p:cTn id="248" fill="hold" nodeType="afterGroup">
                            <p:stCondLst>
                              <p:cond delay="10000"/>
                            </p:stCondLst>
                            <p:childTnLst>
                              <p:par>
                                <p:cTn id="249" presetID="9" presetClass="entr" presetSubtype="0" fill="hold" grpId="0" nodeType="afterEffect">
                                  <p:stCondLst>
                                    <p:cond delay="0"/>
                                  </p:stCondLst>
                                  <p:childTnLst>
                                    <p:set>
                                      <p:cBhvr>
                                        <p:cTn id="250" dur="1" fill="hold">
                                          <p:stCondLst>
                                            <p:cond delay="0"/>
                                          </p:stCondLst>
                                        </p:cTn>
                                        <p:tgtEl>
                                          <p:spTgt spid="191"/>
                                        </p:tgtEl>
                                        <p:attrNameLst>
                                          <p:attrName>style.visibility</p:attrName>
                                        </p:attrNameLst>
                                      </p:cBhvr>
                                      <p:to>
                                        <p:strVal val="visible"/>
                                      </p:to>
                                    </p:set>
                                    <p:animEffect transition="in" filter="dissolve">
                                      <p:cBhvr>
                                        <p:cTn id="251" dur="150"/>
                                        <p:tgtEl>
                                          <p:spTgt spid="191"/>
                                        </p:tgtEl>
                                      </p:cBhvr>
                                    </p:animEffect>
                                  </p:childTnLst>
                                </p:cTn>
                              </p:par>
                            </p:childTnLst>
                          </p:cTn>
                        </p:par>
                        <p:par>
                          <p:cTn id="252" fill="hold" nodeType="afterGroup">
                            <p:stCondLst>
                              <p:cond delay="10150"/>
                            </p:stCondLst>
                            <p:childTnLst>
                              <p:par>
                                <p:cTn id="253" presetID="9" presetClass="entr" presetSubtype="0" fill="hold" grpId="0" nodeType="afterEffect">
                                  <p:stCondLst>
                                    <p:cond delay="0"/>
                                  </p:stCondLst>
                                  <p:childTnLst>
                                    <p:set>
                                      <p:cBhvr>
                                        <p:cTn id="254" dur="1" fill="hold">
                                          <p:stCondLst>
                                            <p:cond delay="0"/>
                                          </p:stCondLst>
                                        </p:cTn>
                                        <p:tgtEl>
                                          <p:spTgt spid="192"/>
                                        </p:tgtEl>
                                        <p:attrNameLst>
                                          <p:attrName>style.visibility</p:attrName>
                                        </p:attrNameLst>
                                      </p:cBhvr>
                                      <p:to>
                                        <p:strVal val="visible"/>
                                      </p:to>
                                    </p:set>
                                    <p:animEffect transition="in" filter="dissolve">
                                      <p:cBhvr>
                                        <p:cTn id="255" dur="150"/>
                                        <p:tgtEl>
                                          <p:spTgt spid="192"/>
                                        </p:tgtEl>
                                      </p:cBhvr>
                                    </p:animEffect>
                                  </p:childTnLst>
                                </p:cTn>
                              </p:par>
                            </p:childTnLst>
                          </p:cTn>
                        </p:par>
                        <p:par>
                          <p:cTn id="256" fill="hold" nodeType="afterGroup">
                            <p:stCondLst>
                              <p:cond delay="10300"/>
                            </p:stCondLst>
                            <p:childTnLst>
                              <p:par>
                                <p:cTn id="257" presetID="9" presetClass="entr" presetSubtype="0" fill="hold" grpId="0" nodeType="afterEffect">
                                  <p:stCondLst>
                                    <p:cond delay="0"/>
                                  </p:stCondLst>
                                  <p:childTnLst>
                                    <p:set>
                                      <p:cBhvr>
                                        <p:cTn id="258" dur="1" fill="hold">
                                          <p:stCondLst>
                                            <p:cond delay="0"/>
                                          </p:stCondLst>
                                        </p:cTn>
                                        <p:tgtEl>
                                          <p:spTgt spid="193"/>
                                        </p:tgtEl>
                                        <p:attrNameLst>
                                          <p:attrName>style.visibility</p:attrName>
                                        </p:attrNameLst>
                                      </p:cBhvr>
                                      <p:to>
                                        <p:strVal val="visible"/>
                                      </p:to>
                                    </p:set>
                                    <p:animEffect transition="in" filter="dissolve">
                                      <p:cBhvr>
                                        <p:cTn id="259" dur="150"/>
                                        <p:tgtEl>
                                          <p:spTgt spid="193"/>
                                        </p:tgtEl>
                                      </p:cBhvr>
                                    </p:animEffect>
                                  </p:childTnLst>
                                </p:cTn>
                              </p:par>
                            </p:childTnLst>
                          </p:cTn>
                        </p:par>
                        <p:par>
                          <p:cTn id="260" fill="hold" nodeType="afterGroup">
                            <p:stCondLst>
                              <p:cond delay="10450"/>
                            </p:stCondLst>
                            <p:childTnLst>
                              <p:par>
                                <p:cTn id="261" presetID="9" presetClass="entr" presetSubtype="0" fill="hold" grpId="0" nodeType="afterEffect">
                                  <p:stCondLst>
                                    <p:cond delay="0"/>
                                  </p:stCondLst>
                                  <p:childTnLst>
                                    <p:set>
                                      <p:cBhvr>
                                        <p:cTn id="262" dur="1" fill="hold">
                                          <p:stCondLst>
                                            <p:cond delay="0"/>
                                          </p:stCondLst>
                                        </p:cTn>
                                        <p:tgtEl>
                                          <p:spTgt spid="194"/>
                                        </p:tgtEl>
                                        <p:attrNameLst>
                                          <p:attrName>style.visibility</p:attrName>
                                        </p:attrNameLst>
                                      </p:cBhvr>
                                      <p:to>
                                        <p:strVal val="visible"/>
                                      </p:to>
                                    </p:set>
                                    <p:animEffect transition="in" filter="dissolve">
                                      <p:cBhvr>
                                        <p:cTn id="263" dur="150"/>
                                        <p:tgtEl>
                                          <p:spTgt spid="194"/>
                                        </p:tgtEl>
                                      </p:cBhvr>
                                    </p:animEffect>
                                  </p:childTnLst>
                                </p:cTn>
                              </p:par>
                            </p:childTnLst>
                          </p:cTn>
                        </p:par>
                        <p:par>
                          <p:cTn id="264" fill="hold" nodeType="afterGroup">
                            <p:stCondLst>
                              <p:cond delay="10600"/>
                            </p:stCondLst>
                            <p:childTnLst>
                              <p:par>
                                <p:cTn id="265" presetID="9" presetClass="entr" presetSubtype="0" fill="hold" grpId="0" nodeType="afterEffect">
                                  <p:stCondLst>
                                    <p:cond delay="0"/>
                                  </p:stCondLst>
                                  <p:childTnLst>
                                    <p:set>
                                      <p:cBhvr>
                                        <p:cTn id="266" dur="1" fill="hold">
                                          <p:stCondLst>
                                            <p:cond delay="0"/>
                                          </p:stCondLst>
                                        </p:cTn>
                                        <p:tgtEl>
                                          <p:spTgt spid="195"/>
                                        </p:tgtEl>
                                        <p:attrNameLst>
                                          <p:attrName>style.visibility</p:attrName>
                                        </p:attrNameLst>
                                      </p:cBhvr>
                                      <p:to>
                                        <p:strVal val="visible"/>
                                      </p:to>
                                    </p:set>
                                    <p:animEffect transition="in" filter="dissolve">
                                      <p:cBhvr>
                                        <p:cTn id="267" dur="150"/>
                                        <p:tgtEl>
                                          <p:spTgt spid="195"/>
                                        </p:tgtEl>
                                      </p:cBhvr>
                                    </p:animEffect>
                                  </p:childTnLst>
                                </p:cTn>
                              </p:par>
                            </p:childTnLst>
                          </p:cTn>
                        </p:par>
                        <p:par>
                          <p:cTn id="268" fill="hold" nodeType="afterGroup">
                            <p:stCondLst>
                              <p:cond delay="10750"/>
                            </p:stCondLst>
                            <p:childTnLst>
                              <p:par>
                                <p:cTn id="269" presetID="9" presetClass="entr" presetSubtype="0" fill="hold" grpId="0" nodeType="afterEffect">
                                  <p:stCondLst>
                                    <p:cond delay="0"/>
                                  </p:stCondLst>
                                  <p:childTnLst>
                                    <p:set>
                                      <p:cBhvr>
                                        <p:cTn id="270" dur="1" fill="hold">
                                          <p:stCondLst>
                                            <p:cond delay="0"/>
                                          </p:stCondLst>
                                        </p:cTn>
                                        <p:tgtEl>
                                          <p:spTgt spid="196"/>
                                        </p:tgtEl>
                                        <p:attrNameLst>
                                          <p:attrName>style.visibility</p:attrName>
                                        </p:attrNameLst>
                                      </p:cBhvr>
                                      <p:to>
                                        <p:strVal val="visible"/>
                                      </p:to>
                                    </p:set>
                                    <p:animEffect transition="in" filter="dissolve">
                                      <p:cBhvr>
                                        <p:cTn id="271" dur="150"/>
                                        <p:tgtEl>
                                          <p:spTgt spid="196"/>
                                        </p:tgtEl>
                                      </p:cBhvr>
                                    </p:animEffect>
                                  </p:childTnLst>
                                </p:cTn>
                              </p:par>
                            </p:childTnLst>
                          </p:cTn>
                        </p:par>
                        <p:par>
                          <p:cTn id="272" fill="hold" nodeType="afterGroup">
                            <p:stCondLst>
                              <p:cond delay="10900"/>
                            </p:stCondLst>
                            <p:childTnLst>
                              <p:par>
                                <p:cTn id="273" presetID="9" presetClass="entr" presetSubtype="0" fill="hold" grpId="0" nodeType="afterEffect">
                                  <p:stCondLst>
                                    <p:cond delay="0"/>
                                  </p:stCondLst>
                                  <p:childTnLst>
                                    <p:set>
                                      <p:cBhvr>
                                        <p:cTn id="274" dur="1" fill="hold">
                                          <p:stCondLst>
                                            <p:cond delay="0"/>
                                          </p:stCondLst>
                                        </p:cTn>
                                        <p:tgtEl>
                                          <p:spTgt spid="197"/>
                                        </p:tgtEl>
                                        <p:attrNameLst>
                                          <p:attrName>style.visibility</p:attrName>
                                        </p:attrNameLst>
                                      </p:cBhvr>
                                      <p:to>
                                        <p:strVal val="visible"/>
                                      </p:to>
                                    </p:set>
                                    <p:animEffect transition="in" filter="dissolve">
                                      <p:cBhvr>
                                        <p:cTn id="275" dur="150"/>
                                        <p:tgtEl>
                                          <p:spTgt spid="197"/>
                                        </p:tgtEl>
                                      </p:cBhvr>
                                    </p:animEffect>
                                  </p:childTnLst>
                                </p:cTn>
                              </p:par>
                            </p:childTnLst>
                          </p:cTn>
                        </p:par>
                        <p:par>
                          <p:cTn id="276" fill="hold" nodeType="afterGroup">
                            <p:stCondLst>
                              <p:cond delay="11050"/>
                            </p:stCondLst>
                            <p:childTnLst>
                              <p:par>
                                <p:cTn id="277" presetID="9" presetClass="entr" presetSubtype="0" fill="hold" grpId="0" nodeType="afterEffect">
                                  <p:stCondLst>
                                    <p:cond delay="0"/>
                                  </p:stCondLst>
                                  <p:childTnLst>
                                    <p:set>
                                      <p:cBhvr>
                                        <p:cTn id="278" dur="1" fill="hold">
                                          <p:stCondLst>
                                            <p:cond delay="0"/>
                                          </p:stCondLst>
                                        </p:cTn>
                                        <p:tgtEl>
                                          <p:spTgt spid="198"/>
                                        </p:tgtEl>
                                        <p:attrNameLst>
                                          <p:attrName>style.visibility</p:attrName>
                                        </p:attrNameLst>
                                      </p:cBhvr>
                                      <p:to>
                                        <p:strVal val="visible"/>
                                      </p:to>
                                    </p:set>
                                    <p:animEffect transition="in" filter="dissolve">
                                      <p:cBhvr>
                                        <p:cTn id="279" dur="150"/>
                                        <p:tgtEl>
                                          <p:spTgt spid="198"/>
                                        </p:tgtEl>
                                      </p:cBhvr>
                                    </p:animEffect>
                                  </p:childTnLst>
                                </p:cTn>
                              </p:par>
                            </p:childTnLst>
                          </p:cTn>
                        </p:par>
                        <p:par>
                          <p:cTn id="280" fill="hold" nodeType="afterGroup">
                            <p:stCondLst>
                              <p:cond delay="11200"/>
                            </p:stCondLst>
                            <p:childTnLst>
                              <p:par>
                                <p:cTn id="281" presetID="9" presetClass="entr" presetSubtype="0" fill="hold" grpId="0" nodeType="afterEffect">
                                  <p:stCondLst>
                                    <p:cond delay="0"/>
                                  </p:stCondLst>
                                  <p:childTnLst>
                                    <p:set>
                                      <p:cBhvr>
                                        <p:cTn id="282" dur="1" fill="hold">
                                          <p:stCondLst>
                                            <p:cond delay="0"/>
                                          </p:stCondLst>
                                        </p:cTn>
                                        <p:tgtEl>
                                          <p:spTgt spid="199"/>
                                        </p:tgtEl>
                                        <p:attrNameLst>
                                          <p:attrName>style.visibility</p:attrName>
                                        </p:attrNameLst>
                                      </p:cBhvr>
                                      <p:to>
                                        <p:strVal val="visible"/>
                                      </p:to>
                                    </p:set>
                                    <p:animEffect transition="in" filter="dissolve">
                                      <p:cBhvr>
                                        <p:cTn id="283" dur="150"/>
                                        <p:tgtEl>
                                          <p:spTgt spid="199"/>
                                        </p:tgtEl>
                                      </p:cBhvr>
                                    </p:animEffect>
                                  </p:childTnLst>
                                </p:cTn>
                              </p:par>
                            </p:childTnLst>
                          </p:cTn>
                        </p:par>
                        <p:par>
                          <p:cTn id="284" fill="hold" nodeType="afterGroup">
                            <p:stCondLst>
                              <p:cond delay="11350"/>
                            </p:stCondLst>
                            <p:childTnLst>
                              <p:par>
                                <p:cTn id="285" presetID="9" presetClass="entr" presetSubtype="0" fill="hold" grpId="0" nodeType="afterEffect">
                                  <p:stCondLst>
                                    <p:cond delay="0"/>
                                  </p:stCondLst>
                                  <p:childTnLst>
                                    <p:set>
                                      <p:cBhvr>
                                        <p:cTn id="286" dur="1" fill="hold">
                                          <p:stCondLst>
                                            <p:cond delay="0"/>
                                          </p:stCondLst>
                                        </p:cTn>
                                        <p:tgtEl>
                                          <p:spTgt spid="200"/>
                                        </p:tgtEl>
                                        <p:attrNameLst>
                                          <p:attrName>style.visibility</p:attrName>
                                        </p:attrNameLst>
                                      </p:cBhvr>
                                      <p:to>
                                        <p:strVal val="visible"/>
                                      </p:to>
                                    </p:set>
                                    <p:animEffect transition="in" filter="dissolve">
                                      <p:cBhvr>
                                        <p:cTn id="287" dur="150"/>
                                        <p:tgtEl>
                                          <p:spTgt spid="200"/>
                                        </p:tgtEl>
                                      </p:cBhvr>
                                    </p:animEffect>
                                  </p:childTnLst>
                                </p:cTn>
                              </p:par>
                            </p:childTnLst>
                          </p:cTn>
                        </p:par>
                        <p:par>
                          <p:cTn id="288" fill="hold" nodeType="afterGroup">
                            <p:stCondLst>
                              <p:cond delay="11500"/>
                            </p:stCondLst>
                            <p:childTnLst>
                              <p:par>
                                <p:cTn id="289" presetID="9" presetClass="entr" presetSubtype="0" fill="hold" grpId="0" nodeType="afterEffect">
                                  <p:stCondLst>
                                    <p:cond delay="0"/>
                                  </p:stCondLst>
                                  <p:childTnLst>
                                    <p:set>
                                      <p:cBhvr>
                                        <p:cTn id="290" dur="1" fill="hold">
                                          <p:stCondLst>
                                            <p:cond delay="0"/>
                                          </p:stCondLst>
                                        </p:cTn>
                                        <p:tgtEl>
                                          <p:spTgt spid="201"/>
                                        </p:tgtEl>
                                        <p:attrNameLst>
                                          <p:attrName>style.visibility</p:attrName>
                                        </p:attrNameLst>
                                      </p:cBhvr>
                                      <p:to>
                                        <p:strVal val="visible"/>
                                      </p:to>
                                    </p:set>
                                    <p:animEffect transition="in" filter="dissolve">
                                      <p:cBhvr>
                                        <p:cTn id="291" dur="150"/>
                                        <p:tgtEl>
                                          <p:spTgt spid="201"/>
                                        </p:tgtEl>
                                      </p:cBhvr>
                                    </p:animEffect>
                                  </p:childTnLst>
                                </p:cTn>
                              </p:par>
                            </p:childTnLst>
                          </p:cTn>
                        </p:par>
                        <p:par>
                          <p:cTn id="292" fill="hold" nodeType="afterGroup">
                            <p:stCondLst>
                              <p:cond delay="11650"/>
                            </p:stCondLst>
                            <p:childTnLst>
                              <p:par>
                                <p:cTn id="293" presetID="9" presetClass="entr" presetSubtype="0" fill="hold" grpId="0" nodeType="afterEffect">
                                  <p:stCondLst>
                                    <p:cond delay="0"/>
                                  </p:stCondLst>
                                  <p:childTnLst>
                                    <p:set>
                                      <p:cBhvr>
                                        <p:cTn id="294" dur="1" fill="hold">
                                          <p:stCondLst>
                                            <p:cond delay="0"/>
                                          </p:stCondLst>
                                        </p:cTn>
                                        <p:tgtEl>
                                          <p:spTgt spid="202"/>
                                        </p:tgtEl>
                                        <p:attrNameLst>
                                          <p:attrName>style.visibility</p:attrName>
                                        </p:attrNameLst>
                                      </p:cBhvr>
                                      <p:to>
                                        <p:strVal val="visible"/>
                                      </p:to>
                                    </p:set>
                                    <p:animEffect transition="in" filter="dissolve">
                                      <p:cBhvr>
                                        <p:cTn id="295" dur="150"/>
                                        <p:tgtEl>
                                          <p:spTgt spid="202"/>
                                        </p:tgtEl>
                                      </p:cBhvr>
                                    </p:animEffect>
                                  </p:childTnLst>
                                </p:cTn>
                              </p:par>
                            </p:childTnLst>
                          </p:cTn>
                        </p:par>
                        <p:par>
                          <p:cTn id="296" fill="hold" nodeType="afterGroup">
                            <p:stCondLst>
                              <p:cond delay="11800"/>
                            </p:stCondLst>
                            <p:childTnLst>
                              <p:par>
                                <p:cTn id="297" presetID="9" presetClass="entr" presetSubtype="0" fill="hold" grpId="0" nodeType="afterEffect">
                                  <p:stCondLst>
                                    <p:cond delay="0"/>
                                  </p:stCondLst>
                                  <p:childTnLst>
                                    <p:set>
                                      <p:cBhvr>
                                        <p:cTn id="298" dur="1" fill="hold">
                                          <p:stCondLst>
                                            <p:cond delay="0"/>
                                          </p:stCondLst>
                                        </p:cTn>
                                        <p:tgtEl>
                                          <p:spTgt spid="203"/>
                                        </p:tgtEl>
                                        <p:attrNameLst>
                                          <p:attrName>style.visibility</p:attrName>
                                        </p:attrNameLst>
                                      </p:cBhvr>
                                      <p:to>
                                        <p:strVal val="visible"/>
                                      </p:to>
                                    </p:set>
                                    <p:animEffect transition="in" filter="dissolve">
                                      <p:cBhvr>
                                        <p:cTn id="299" dur="150"/>
                                        <p:tgtEl>
                                          <p:spTgt spid="203"/>
                                        </p:tgtEl>
                                      </p:cBhvr>
                                    </p:animEffect>
                                  </p:childTnLst>
                                </p:cTn>
                              </p:par>
                            </p:childTnLst>
                          </p:cTn>
                        </p:par>
                        <p:par>
                          <p:cTn id="300" fill="hold" nodeType="afterGroup">
                            <p:stCondLst>
                              <p:cond delay="11950"/>
                            </p:stCondLst>
                            <p:childTnLst>
                              <p:par>
                                <p:cTn id="301" presetID="9" presetClass="entr" presetSubtype="0" fill="hold" grpId="0" nodeType="afterEffect">
                                  <p:stCondLst>
                                    <p:cond delay="0"/>
                                  </p:stCondLst>
                                  <p:childTnLst>
                                    <p:set>
                                      <p:cBhvr>
                                        <p:cTn id="302" dur="1" fill="hold">
                                          <p:stCondLst>
                                            <p:cond delay="0"/>
                                          </p:stCondLst>
                                        </p:cTn>
                                        <p:tgtEl>
                                          <p:spTgt spid="204"/>
                                        </p:tgtEl>
                                        <p:attrNameLst>
                                          <p:attrName>style.visibility</p:attrName>
                                        </p:attrNameLst>
                                      </p:cBhvr>
                                      <p:to>
                                        <p:strVal val="visible"/>
                                      </p:to>
                                    </p:set>
                                    <p:animEffect transition="in" filter="dissolve">
                                      <p:cBhvr>
                                        <p:cTn id="303" dur="150"/>
                                        <p:tgtEl>
                                          <p:spTgt spid="204"/>
                                        </p:tgtEl>
                                      </p:cBhvr>
                                    </p:animEffect>
                                  </p:childTnLst>
                                </p:cTn>
                              </p:par>
                            </p:childTnLst>
                          </p:cTn>
                        </p:par>
                        <p:par>
                          <p:cTn id="304" fill="hold" nodeType="afterGroup">
                            <p:stCondLst>
                              <p:cond delay="12100"/>
                            </p:stCondLst>
                            <p:childTnLst>
                              <p:par>
                                <p:cTn id="305" presetID="9" presetClass="entr" presetSubtype="0" fill="hold" grpId="0" nodeType="afterEffect">
                                  <p:stCondLst>
                                    <p:cond delay="0"/>
                                  </p:stCondLst>
                                  <p:childTnLst>
                                    <p:set>
                                      <p:cBhvr>
                                        <p:cTn id="306" dur="1" fill="hold">
                                          <p:stCondLst>
                                            <p:cond delay="0"/>
                                          </p:stCondLst>
                                        </p:cTn>
                                        <p:tgtEl>
                                          <p:spTgt spid="205"/>
                                        </p:tgtEl>
                                        <p:attrNameLst>
                                          <p:attrName>style.visibility</p:attrName>
                                        </p:attrNameLst>
                                      </p:cBhvr>
                                      <p:to>
                                        <p:strVal val="visible"/>
                                      </p:to>
                                    </p:set>
                                    <p:animEffect transition="in" filter="dissolve">
                                      <p:cBhvr>
                                        <p:cTn id="307" dur="150"/>
                                        <p:tgtEl>
                                          <p:spTgt spid="205"/>
                                        </p:tgtEl>
                                      </p:cBhvr>
                                    </p:animEffect>
                                  </p:childTnLst>
                                </p:cTn>
                              </p:par>
                            </p:childTnLst>
                          </p:cTn>
                        </p:par>
                        <p:par>
                          <p:cTn id="308" fill="hold" nodeType="afterGroup">
                            <p:stCondLst>
                              <p:cond delay="12250"/>
                            </p:stCondLst>
                            <p:childTnLst>
                              <p:par>
                                <p:cTn id="309" presetID="9" presetClass="entr" presetSubtype="0" fill="hold" grpId="0" nodeType="afterEffect">
                                  <p:stCondLst>
                                    <p:cond delay="0"/>
                                  </p:stCondLst>
                                  <p:childTnLst>
                                    <p:set>
                                      <p:cBhvr>
                                        <p:cTn id="310" dur="1" fill="hold">
                                          <p:stCondLst>
                                            <p:cond delay="0"/>
                                          </p:stCondLst>
                                        </p:cTn>
                                        <p:tgtEl>
                                          <p:spTgt spid="206"/>
                                        </p:tgtEl>
                                        <p:attrNameLst>
                                          <p:attrName>style.visibility</p:attrName>
                                        </p:attrNameLst>
                                      </p:cBhvr>
                                      <p:to>
                                        <p:strVal val="visible"/>
                                      </p:to>
                                    </p:set>
                                    <p:animEffect transition="in" filter="dissolve">
                                      <p:cBhvr>
                                        <p:cTn id="311" dur="150"/>
                                        <p:tgtEl>
                                          <p:spTgt spid="206"/>
                                        </p:tgtEl>
                                      </p:cBhvr>
                                    </p:animEffect>
                                  </p:childTnLst>
                                </p:cTn>
                              </p:par>
                            </p:childTnLst>
                          </p:cTn>
                        </p:par>
                        <p:par>
                          <p:cTn id="312" fill="hold" nodeType="afterGroup">
                            <p:stCondLst>
                              <p:cond delay="12400"/>
                            </p:stCondLst>
                            <p:childTnLst>
                              <p:par>
                                <p:cTn id="313" presetID="9" presetClass="entr" presetSubtype="0" repeatCount="4000" fill="hold" grpId="0" nodeType="afterEffect">
                                  <p:stCondLst>
                                    <p:cond delay="0"/>
                                  </p:stCondLst>
                                  <p:childTnLst>
                                    <p:set>
                                      <p:cBhvr>
                                        <p:cTn id="314" dur="1" fill="hold">
                                          <p:stCondLst>
                                            <p:cond delay="0"/>
                                          </p:stCondLst>
                                        </p:cTn>
                                        <p:tgtEl>
                                          <p:spTgt spid="218"/>
                                        </p:tgtEl>
                                        <p:attrNameLst>
                                          <p:attrName>style.visibility</p:attrName>
                                        </p:attrNameLst>
                                      </p:cBhvr>
                                      <p:to>
                                        <p:strVal val="visible"/>
                                      </p:to>
                                    </p:set>
                                    <p:animEffect transition="in" filter="dissolve">
                                      <p:cBhvr>
                                        <p:cTn id="315" dur="500"/>
                                        <p:tgtEl>
                                          <p:spTgt spid="218"/>
                                        </p:tgtEl>
                                      </p:cBhvr>
                                    </p:animEffect>
                                  </p:childTnLst>
                                </p:cTn>
                              </p:par>
                            </p:childTnLst>
                          </p:cTn>
                        </p:par>
                        <p:par>
                          <p:cTn id="316" fill="hold" nodeType="afterGroup">
                            <p:stCondLst>
                              <p:cond delay="14400"/>
                            </p:stCondLst>
                            <p:childTnLst>
                              <p:par>
                                <p:cTn id="317" presetID="9" presetClass="entr" presetSubtype="0" repeatCount="4000" fill="hold" grpId="0" nodeType="afterEffect">
                                  <p:stCondLst>
                                    <p:cond delay="0"/>
                                  </p:stCondLst>
                                  <p:childTnLst>
                                    <p:set>
                                      <p:cBhvr>
                                        <p:cTn id="318" dur="1" fill="hold">
                                          <p:stCondLst>
                                            <p:cond delay="0"/>
                                          </p:stCondLst>
                                        </p:cTn>
                                        <p:tgtEl>
                                          <p:spTgt spid="129"/>
                                        </p:tgtEl>
                                        <p:attrNameLst>
                                          <p:attrName>style.visibility</p:attrName>
                                        </p:attrNameLst>
                                      </p:cBhvr>
                                      <p:to>
                                        <p:strVal val="visible"/>
                                      </p:to>
                                    </p:set>
                                    <p:animEffect transition="in" filter="dissolve">
                                      <p:cBhvr>
                                        <p:cTn id="319" dur="100"/>
                                        <p:tgtEl>
                                          <p:spTgt spid="129"/>
                                        </p:tgtEl>
                                      </p:cBhvr>
                                    </p:animEffect>
                                  </p:childTnLst>
                                </p:cTn>
                              </p:par>
                            </p:childTnLst>
                          </p:cTn>
                        </p:par>
                        <p:par>
                          <p:cTn id="320" fill="hold" nodeType="afterGroup">
                            <p:stCondLst>
                              <p:cond delay="14800"/>
                            </p:stCondLst>
                            <p:childTnLst>
                              <p:par>
                                <p:cTn id="321" presetID="9" presetClass="entr" presetSubtype="0" fill="hold" grpId="0" nodeType="afterEffect">
                                  <p:stCondLst>
                                    <p:cond delay="0"/>
                                  </p:stCondLst>
                                  <p:childTnLst>
                                    <p:set>
                                      <p:cBhvr>
                                        <p:cTn id="322" dur="1" fill="hold">
                                          <p:stCondLst>
                                            <p:cond delay="0"/>
                                          </p:stCondLst>
                                        </p:cTn>
                                        <p:tgtEl>
                                          <p:spTgt spid="207"/>
                                        </p:tgtEl>
                                        <p:attrNameLst>
                                          <p:attrName>style.visibility</p:attrName>
                                        </p:attrNameLst>
                                      </p:cBhvr>
                                      <p:to>
                                        <p:strVal val="visible"/>
                                      </p:to>
                                    </p:set>
                                    <p:animEffect transition="in" filter="dissolve">
                                      <p:cBhvr>
                                        <p:cTn id="323" dur="100"/>
                                        <p:tgtEl>
                                          <p:spTgt spid="207"/>
                                        </p:tgtEl>
                                      </p:cBhvr>
                                    </p:animEffect>
                                  </p:childTnLst>
                                </p:cTn>
                              </p:par>
                            </p:childTnLst>
                          </p:cTn>
                        </p:par>
                        <p:par>
                          <p:cTn id="324" fill="hold" nodeType="afterGroup">
                            <p:stCondLst>
                              <p:cond delay="14900"/>
                            </p:stCondLst>
                            <p:childTnLst>
                              <p:par>
                                <p:cTn id="325" presetID="9" presetClass="entr" presetSubtype="0" fill="hold" grpId="0" nodeType="afterEffect">
                                  <p:stCondLst>
                                    <p:cond delay="0"/>
                                  </p:stCondLst>
                                  <p:childTnLst>
                                    <p:set>
                                      <p:cBhvr>
                                        <p:cTn id="326" dur="1" fill="hold">
                                          <p:stCondLst>
                                            <p:cond delay="0"/>
                                          </p:stCondLst>
                                        </p:cTn>
                                        <p:tgtEl>
                                          <p:spTgt spid="208"/>
                                        </p:tgtEl>
                                        <p:attrNameLst>
                                          <p:attrName>style.visibility</p:attrName>
                                        </p:attrNameLst>
                                      </p:cBhvr>
                                      <p:to>
                                        <p:strVal val="visible"/>
                                      </p:to>
                                    </p:set>
                                    <p:animEffect transition="in" filter="dissolve">
                                      <p:cBhvr>
                                        <p:cTn id="327" dur="100"/>
                                        <p:tgtEl>
                                          <p:spTgt spid="208"/>
                                        </p:tgtEl>
                                      </p:cBhvr>
                                    </p:animEffect>
                                  </p:childTnLst>
                                </p:cTn>
                              </p:par>
                            </p:childTnLst>
                          </p:cTn>
                        </p:par>
                        <p:par>
                          <p:cTn id="328" fill="hold" nodeType="afterGroup">
                            <p:stCondLst>
                              <p:cond delay="15000"/>
                            </p:stCondLst>
                            <p:childTnLst>
                              <p:par>
                                <p:cTn id="329" presetID="9" presetClass="entr" presetSubtype="0" fill="hold" grpId="0" nodeType="afterEffect">
                                  <p:stCondLst>
                                    <p:cond delay="0"/>
                                  </p:stCondLst>
                                  <p:childTnLst>
                                    <p:set>
                                      <p:cBhvr>
                                        <p:cTn id="330" dur="1" fill="hold">
                                          <p:stCondLst>
                                            <p:cond delay="0"/>
                                          </p:stCondLst>
                                        </p:cTn>
                                        <p:tgtEl>
                                          <p:spTgt spid="209"/>
                                        </p:tgtEl>
                                        <p:attrNameLst>
                                          <p:attrName>style.visibility</p:attrName>
                                        </p:attrNameLst>
                                      </p:cBhvr>
                                      <p:to>
                                        <p:strVal val="visible"/>
                                      </p:to>
                                    </p:set>
                                    <p:animEffect transition="in" filter="dissolve">
                                      <p:cBhvr>
                                        <p:cTn id="331" dur="100"/>
                                        <p:tgtEl>
                                          <p:spTgt spid="209"/>
                                        </p:tgtEl>
                                      </p:cBhvr>
                                    </p:animEffect>
                                  </p:childTnLst>
                                </p:cTn>
                              </p:par>
                            </p:childTnLst>
                          </p:cTn>
                        </p:par>
                        <p:par>
                          <p:cTn id="332" fill="hold" nodeType="afterGroup">
                            <p:stCondLst>
                              <p:cond delay="15100"/>
                            </p:stCondLst>
                            <p:childTnLst>
                              <p:par>
                                <p:cTn id="333" presetID="9" presetClass="entr" presetSubtype="0" fill="hold" grpId="0" nodeType="afterEffect">
                                  <p:stCondLst>
                                    <p:cond delay="0"/>
                                  </p:stCondLst>
                                  <p:childTnLst>
                                    <p:set>
                                      <p:cBhvr>
                                        <p:cTn id="334" dur="1" fill="hold">
                                          <p:stCondLst>
                                            <p:cond delay="0"/>
                                          </p:stCondLst>
                                        </p:cTn>
                                        <p:tgtEl>
                                          <p:spTgt spid="210"/>
                                        </p:tgtEl>
                                        <p:attrNameLst>
                                          <p:attrName>style.visibility</p:attrName>
                                        </p:attrNameLst>
                                      </p:cBhvr>
                                      <p:to>
                                        <p:strVal val="visible"/>
                                      </p:to>
                                    </p:set>
                                    <p:animEffect transition="in" filter="dissolve">
                                      <p:cBhvr>
                                        <p:cTn id="335" dur="100"/>
                                        <p:tgtEl>
                                          <p:spTgt spid="210"/>
                                        </p:tgtEl>
                                      </p:cBhvr>
                                    </p:animEffect>
                                  </p:childTnLst>
                                </p:cTn>
                              </p:par>
                            </p:childTnLst>
                          </p:cTn>
                        </p:par>
                        <p:par>
                          <p:cTn id="336" fill="hold" nodeType="afterGroup">
                            <p:stCondLst>
                              <p:cond delay="15200"/>
                            </p:stCondLst>
                            <p:childTnLst>
                              <p:par>
                                <p:cTn id="337" presetID="9" presetClass="entr" presetSubtype="0" fill="hold" grpId="0" nodeType="afterEffect">
                                  <p:stCondLst>
                                    <p:cond delay="0"/>
                                  </p:stCondLst>
                                  <p:childTnLst>
                                    <p:set>
                                      <p:cBhvr>
                                        <p:cTn id="338" dur="1" fill="hold">
                                          <p:stCondLst>
                                            <p:cond delay="0"/>
                                          </p:stCondLst>
                                        </p:cTn>
                                        <p:tgtEl>
                                          <p:spTgt spid="211"/>
                                        </p:tgtEl>
                                        <p:attrNameLst>
                                          <p:attrName>style.visibility</p:attrName>
                                        </p:attrNameLst>
                                      </p:cBhvr>
                                      <p:to>
                                        <p:strVal val="visible"/>
                                      </p:to>
                                    </p:set>
                                    <p:animEffect transition="in" filter="dissolve">
                                      <p:cBhvr>
                                        <p:cTn id="339" dur="100"/>
                                        <p:tgtEl>
                                          <p:spTgt spid="211"/>
                                        </p:tgtEl>
                                      </p:cBhvr>
                                    </p:animEffect>
                                  </p:childTnLst>
                                </p:cTn>
                              </p:par>
                            </p:childTnLst>
                          </p:cTn>
                        </p:par>
                        <p:par>
                          <p:cTn id="340" fill="hold" nodeType="afterGroup">
                            <p:stCondLst>
                              <p:cond delay="15300"/>
                            </p:stCondLst>
                            <p:childTnLst>
                              <p:par>
                                <p:cTn id="341" presetID="9" presetClass="entr" presetSubtype="0" fill="hold" grpId="0" nodeType="afterEffect">
                                  <p:stCondLst>
                                    <p:cond delay="0"/>
                                  </p:stCondLst>
                                  <p:childTnLst>
                                    <p:set>
                                      <p:cBhvr>
                                        <p:cTn id="342" dur="1" fill="hold">
                                          <p:stCondLst>
                                            <p:cond delay="0"/>
                                          </p:stCondLst>
                                        </p:cTn>
                                        <p:tgtEl>
                                          <p:spTgt spid="212"/>
                                        </p:tgtEl>
                                        <p:attrNameLst>
                                          <p:attrName>style.visibility</p:attrName>
                                        </p:attrNameLst>
                                      </p:cBhvr>
                                      <p:to>
                                        <p:strVal val="visible"/>
                                      </p:to>
                                    </p:set>
                                    <p:animEffect transition="in" filter="dissolve">
                                      <p:cBhvr>
                                        <p:cTn id="343" dur="100"/>
                                        <p:tgtEl>
                                          <p:spTgt spid="212"/>
                                        </p:tgtEl>
                                      </p:cBhvr>
                                    </p:animEffect>
                                  </p:childTnLst>
                                </p:cTn>
                              </p:par>
                            </p:childTnLst>
                          </p:cTn>
                        </p:par>
                        <p:par>
                          <p:cTn id="344" fill="hold" nodeType="afterGroup">
                            <p:stCondLst>
                              <p:cond delay="15400"/>
                            </p:stCondLst>
                            <p:childTnLst>
                              <p:par>
                                <p:cTn id="345" presetID="9" presetClass="entr" presetSubtype="0" fill="hold" grpId="0" nodeType="afterEffect">
                                  <p:stCondLst>
                                    <p:cond delay="0"/>
                                  </p:stCondLst>
                                  <p:childTnLst>
                                    <p:set>
                                      <p:cBhvr>
                                        <p:cTn id="346" dur="1" fill="hold">
                                          <p:stCondLst>
                                            <p:cond delay="0"/>
                                          </p:stCondLst>
                                        </p:cTn>
                                        <p:tgtEl>
                                          <p:spTgt spid="213"/>
                                        </p:tgtEl>
                                        <p:attrNameLst>
                                          <p:attrName>style.visibility</p:attrName>
                                        </p:attrNameLst>
                                      </p:cBhvr>
                                      <p:to>
                                        <p:strVal val="visible"/>
                                      </p:to>
                                    </p:set>
                                    <p:animEffect transition="in" filter="dissolve">
                                      <p:cBhvr>
                                        <p:cTn id="347" dur="100"/>
                                        <p:tgtEl>
                                          <p:spTgt spid="213"/>
                                        </p:tgtEl>
                                      </p:cBhvr>
                                    </p:animEffect>
                                  </p:childTnLst>
                                </p:cTn>
                              </p:par>
                            </p:childTnLst>
                          </p:cTn>
                        </p:par>
                        <p:par>
                          <p:cTn id="348" fill="hold" nodeType="afterGroup">
                            <p:stCondLst>
                              <p:cond delay="15500"/>
                            </p:stCondLst>
                            <p:childTnLst>
                              <p:par>
                                <p:cTn id="349" presetID="9" presetClass="entr" presetSubtype="0" fill="hold" grpId="0" nodeType="afterEffect">
                                  <p:stCondLst>
                                    <p:cond delay="0"/>
                                  </p:stCondLst>
                                  <p:childTnLst>
                                    <p:set>
                                      <p:cBhvr>
                                        <p:cTn id="350" dur="1" fill="hold">
                                          <p:stCondLst>
                                            <p:cond delay="0"/>
                                          </p:stCondLst>
                                        </p:cTn>
                                        <p:tgtEl>
                                          <p:spTgt spid="214"/>
                                        </p:tgtEl>
                                        <p:attrNameLst>
                                          <p:attrName>style.visibility</p:attrName>
                                        </p:attrNameLst>
                                      </p:cBhvr>
                                      <p:to>
                                        <p:strVal val="visible"/>
                                      </p:to>
                                    </p:set>
                                    <p:animEffect transition="in" filter="dissolve">
                                      <p:cBhvr>
                                        <p:cTn id="351" dur="100"/>
                                        <p:tgtEl>
                                          <p:spTgt spid="214"/>
                                        </p:tgtEl>
                                      </p:cBhvr>
                                    </p:animEffect>
                                  </p:childTnLst>
                                </p:cTn>
                              </p:par>
                            </p:childTnLst>
                          </p:cTn>
                        </p:par>
                        <p:par>
                          <p:cTn id="352" fill="hold" nodeType="afterGroup">
                            <p:stCondLst>
                              <p:cond delay="15600"/>
                            </p:stCondLst>
                            <p:childTnLst>
                              <p:par>
                                <p:cTn id="353" presetID="9" presetClass="entr" presetSubtype="0" fill="hold" grpId="0" nodeType="afterEffect">
                                  <p:stCondLst>
                                    <p:cond delay="0"/>
                                  </p:stCondLst>
                                  <p:childTnLst>
                                    <p:set>
                                      <p:cBhvr>
                                        <p:cTn id="354" dur="1" fill="hold">
                                          <p:stCondLst>
                                            <p:cond delay="0"/>
                                          </p:stCondLst>
                                        </p:cTn>
                                        <p:tgtEl>
                                          <p:spTgt spid="215"/>
                                        </p:tgtEl>
                                        <p:attrNameLst>
                                          <p:attrName>style.visibility</p:attrName>
                                        </p:attrNameLst>
                                      </p:cBhvr>
                                      <p:to>
                                        <p:strVal val="visible"/>
                                      </p:to>
                                    </p:set>
                                    <p:animEffect transition="in" filter="dissolve">
                                      <p:cBhvr>
                                        <p:cTn id="355" dur="100"/>
                                        <p:tgtEl>
                                          <p:spTgt spid="215"/>
                                        </p:tgtEl>
                                      </p:cBhvr>
                                    </p:animEffect>
                                  </p:childTnLst>
                                </p:cTn>
                              </p:par>
                            </p:childTnLst>
                          </p:cTn>
                        </p:par>
                        <p:par>
                          <p:cTn id="356" fill="hold" nodeType="afterGroup">
                            <p:stCondLst>
                              <p:cond delay="15700"/>
                            </p:stCondLst>
                            <p:childTnLst>
                              <p:par>
                                <p:cTn id="357" presetID="9" presetClass="entr" presetSubtype="0" fill="hold" grpId="0" nodeType="afterEffect">
                                  <p:stCondLst>
                                    <p:cond delay="0"/>
                                  </p:stCondLst>
                                  <p:childTnLst>
                                    <p:set>
                                      <p:cBhvr>
                                        <p:cTn id="358" dur="1" fill="hold">
                                          <p:stCondLst>
                                            <p:cond delay="0"/>
                                          </p:stCondLst>
                                        </p:cTn>
                                        <p:tgtEl>
                                          <p:spTgt spid="216"/>
                                        </p:tgtEl>
                                        <p:attrNameLst>
                                          <p:attrName>style.visibility</p:attrName>
                                        </p:attrNameLst>
                                      </p:cBhvr>
                                      <p:to>
                                        <p:strVal val="visible"/>
                                      </p:to>
                                    </p:set>
                                    <p:animEffect transition="in" filter="dissolve">
                                      <p:cBhvr>
                                        <p:cTn id="359" dur="100"/>
                                        <p:tgtEl>
                                          <p:spTgt spid="216"/>
                                        </p:tgtEl>
                                      </p:cBhvr>
                                    </p:animEffect>
                                  </p:childTnLst>
                                </p:cTn>
                              </p:par>
                            </p:childTnLst>
                          </p:cTn>
                        </p:par>
                        <p:par>
                          <p:cTn id="360" fill="hold" nodeType="afterGroup">
                            <p:stCondLst>
                              <p:cond delay="15800"/>
                            </p:stCondLst>
                            <p:childTnLst>
                              <p:par>
                                <p:cTn id="361" presetID="9" presetClass="entr" presetSubtype="0" fill="hold" grpId="0" nodeType="afterEffect">
                                  <p:stCondLst>
                                    <p:cond delay="0"/>
                                  </p:stCondLst>
                                  <p:childTnLst>
                                    <p:set>
                                      <p:cBhvr>
                                        <p:cTn id="362" dur="1" fill="hold">
                                          <p:stCondLst>
                                            <p:cond delay="0"/>
                                          </p:stCondLst>
                                        </p:cTn>
                                        <p:tgtEl>
                                          <p:spTgt spid="217"/>
                                        </p:tgtEl>
                                        <p:attrNameLst>
                                          <p:attrName>style.visibility</p:attrName>
                                        </p:attrNameLst>
                                      </p:cBhvr>
                                      <p:to>
                                        <p:strVal val="visible"/>
                                      </p:to>
                                    </p:set>
                                    <p:animEffect transition="in" filter="dissolve">
                                      <p:cBhvr>
                                        <p:cTn id="363" dur="100"/>
                                        <p:tgtEl>
                                          <p:spTgt spid="217"/>
                                        </p:tgtEl>
                                      </p:cBhvr>
                                    </p:animEffect>
                                  </p:childTnLst>
                                </p:cTn>
                              </p:par>
                            </p:childTnLst>
                          </p:cTn>
                        </p:par>
                        <p:par>
                          <p:cTn id="364" fill="hold" nodeType="afterGroup">
                            <p:stCondLst>
                              <p:cond delay="15900"/>
                            </p:stCondLst>
                            <p:childTnLst>
                              <p:par>
                                <p:cTn id="365" presetID="9" presetClass="entr" presetSubtype="0" fill="hold" nodeType="afterEffect">
                                  <p:stCondLst>
                                    <p:cond delay="0"/>
                                  </p:stCondLst>
                                  <p:childTnLst>
                                    <p:set>
                                      <p:cBhvr>
                                        <p:cTn id="366" dur="1" fill="hold">
                                          <p:stCondLst>
                                            <p:cond delay="0"/>
                                          </p:stCondLst>
                                        </p:cTn>
                                        <p:tgtEl>
                                          <p:spTgt spid="2"/>
                                        </p:tgtEl>
                                        <p:attrNameLst>
                                          <p:attrName>style.visibility</p:attrName>
                                        </p:attrNameLst>
                                      </p:cBhvr>
                                      <p:to>
                                        <p:strVal val="visible"/>
                                      </p:to>
                                    </p:set>
                                    <p:animEffect transition="in" filter="dissolve">
                                      <p:cBhvr>
                                        <p:cTn id="367" dur="500"/>
                                        <p:tgtEl>
                                          <p:spTgt spid="2"/>
                                        </p:tgtEl>
                                      </p:cBhvr>
                                    </p:animEffect>
                                  </p:childTnLst>
                                </p:cTn>
                              </p:par>
                            </p:childTnLst>
                          </p:cTn>
                        </p:par>
                      </p:childTnLst>
                    </p:cTn>
                  </p:par>
                  <p:par>
                    <p:cTn id="368" fill="hold" nodeType="clickPar">
                      <p:stCondLst>
                        <p:cond delay="indefinite"/>
                      </p:stCondLst>
                      <p:childTnLst>
                        <p:par>
                          <p:cTn id="369" fill="hold" nodeType="withGroup">
                            <p:stCondLst>
                              <p:cond delay="0"/>
                            </p:stCondLst>
                            <p:childTnLst>
                              <p:par>
                                <p:cTn id="370" presetID="23" presetClass="entr" presetSubtype="16" repeatCount="5000" fill="hold" nodeType="clickEffect">
                                  <p:stCondLst>
                                    <p:cond delay="0"/>
                                  </p:stCondLst>
                                  <p:childTnLst>
                                    <p:set>
                                      <p:cBhvr>
                                        <p:cTn id="371" dur="1" fill="hold">
                                          <p:stCondLst>
                                            <p:cond delay="0"/>
                                          </p:stCondLst>
                                        </p:cTn>
                                        <p:tgtEl>
                                          <p:spTgt spid="106"/>
                                        </p:tgtEl>
                                        <p:attrNameLst>
                                          <p:attrName>style.visibility</p:attrName>
                                        </p:attrNameLst>
                                      </p:cBhvr>
                                      <p:to>
                                        <p:strVal val="visible"/>
                                      </p:to>
                                    </p:set>
                                    <p:anim calcmode="lin" valueType="num">
                                      <p:cBhvr>
                                        <p:cTn id="372" dur="500" fill="hold"/>
                                        <p:tgtEl>
                                          <p:spTgt spid="106"/>
                                        </p:tgtEl>
                                        <p:attrNameLst>
                                          <p:attrName>ppt_w</p:attrName>
                                        </p:attrNameLst>
                                      </p:cBhvr>
                                      <p:tavLst>
                                        <p:tav tm="0">
                                          <p:val>
                                            <p:fltVal val="0"/>
                                          </p:val>
                                        </p:tav>
                                        <p:tav tm="100000">
                                          <p:val>
                                            <p:strVal val="#ppt_w"/>
                                          </p:val>
                                        </p:tav>
                                      </p:tavLst>
                                    </p:anim>
                                    <p:anim calcmode="lin" valueType="num">
                                      <p:cBhvr>
                                        <p:cTn id="373" dur="500" fill="hold"/>
                                        <p:tgtEl>
                                          <p:spTgt spid="106"/>
                                        </p:tgtEl>
                                        <p:attrNameLst>
                                          <p:attrName>ppt_h</p:attrName>
                                        </p:attrNameLst>
                                      </p:cBhvr>
                                      <p:tavLst>
                                        <p:tav tm="0">
                                          <p:val>
                                            <p:fltVal val="0"/>
                                          </p:val>
                                        </p:tav>
                                        <p:tav tm="100000">
                                          <p:val>
                                            <p:strVal val="#ppt_h"/>
                                          </p:val>
                                        </p:tav>
                                      </p:tavLst>
                                    </p:anim>
                                  </p:childTnLst>
                                </p:cTn>
                              </p:par>
                              <p:par>
                                <p:cTn id="374" presetID="23" presetClass="entr" presetSubtype="16" repeatCount="5000" fill="hold" nodeType="withEffect">
                                  <p:stCondLst>
                                    <p:cond delay="0"/>
                                  </p:stCondLst>
                                  <p:childTnLst>
                                    <p:set>
                                      <p:cBhvr>
                                        <p:cTn id="375" dur="1" fill="hold">
                                          <p:stCondLst>
                                            <p:cond delay="0"/>
                                          </p:stCondLst>
                                        </p:cTn>
                                        <p:tgtEl>
                                          <p:spTgt spid="107"/>
                                        </p:tgtEl>
                                        <p:attrNameLst>
                                          <p:attrName>style.visibility</p:attrName>
                                        </p:attrNameLst>
                                      </p:cBhvr>
                                      <p:to>
                                        <p:strVal val="visible"/>
                                      </p:to>
                                    </p:set>
                                    <p:anim calcmode="lin" valueType="num">
                                      <p:cBhvr>
                                        <p:cTn id="376" dur="500" fill="hold"/>
                                        <p:tgtEl>
                                          <p:spTgt spid="107"/>
                                        </p:tgtEl>
                                        <p:attrNameLst>
                                          <p:attrName>ppt_w</p:attrName>
                                        </p:attrNameLst>
                                      </p:cBhvr>
                                      <p:tavLst>
                                        <p:tav tm="0">
                                          <p:val>
                                            <p:fltVal val="0"/>
                                          </p:val>
                                        </p:tav>
                                        <p:tav tm="100000">
                                          <p:val>
                                            <p:strVal val="#ppt_w"/>
                                          </p:val>
                                        </p:tav>
                                      </p:tavLst>
                                    </p:anim>
                                    <p:anim calcmode="lin" valueType="num">
                                      <p:cBhvr>
                                        <p:cTn id="377" dur="500" fill="hold"/>
                                        <p:tgtEl>
                                          <p:spTgt spid="10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animBg="1"/>
      <p:bldP spid="130" grpId="0" animBg="1"/>
      <p:bldP spid="131" grpId="0" animBg="1"/>
      <p:bldP spid="132" grpId="0" animBg="1"/>
      <p:bldP spid="133" grpId="0" animBg="1"/>
      <p:bldP spid="134" grpId="0" animBg="1"/>
      <p:bldP spid="135" grpId="0" animBg="1"/>
      <p:bldP spid="136" grpId="0" animBg="1"/>
      <p:bldP spid="137" grpId="0" animBg="1"/>
      <p:bldP spid="138" grpId="0" animBg="1"/>
      <p:bldP spid="139" grpId="0" animBg="1"/>
      <p:bldP spid="140" grpId="0" animBg="1"/>
      <p:bldP spid="141" grpId="0" animBg="1"/>
      <p:bldP spid="142" grpId="0" animBg="1"/>
      <p:bldP spid="143" grpId="0" animBg="1"/>
      <p:bldP spid="144" grpId="0" animBg="1"/>
      <p:bldP spid="145" grpId="0" animBg="1"/>
      <p:bldP spid="146" grpId="0" animBg="1"/>
      <p:bldP spid="147" grpId="0" animBg="1"/>
      <p:bldP spid="148" grpId="0" animBg="1"/>
      <p:bldP spid="149" grpId="0" animBg="1"/>
      <p:bldP spid="150" grpId="0" animBg="1"/>
      <p:bldP spid="151"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6" grpId="0" animBg="1"/>
      <p:bldP spid="167" grpId="0" animBg="1"/>
      <p:bldP spid="168" grpId="0" animBg="1"/>
      <p:bldP spid="169" grpId="0" animBg="1"/>
      <p:bldP spid="170" grpId="0" animBg="1"/>
      <p:bldP spid="171" grpId="0" animBg="1"/>
      <p:bldP spid="172" grpId="0" animBg="1"/>
      <p:bldP spid="173" grpId="0" animBg="1"/>
      <p:bldP spid="174" grpId="0" animBg="1"/>
      <p:bldP spid="175" grpId="0" animBg="1"/>
      <p:bldP spid="176" grpId="0" animBg="1"/>
      <p:bldP spid="177" grpId="0" animBg="1"/>
      <p:bldP spid="178" grpId="0" animBg="1"/>
      <p:bldP spid="179" grpId="0" animBg="1"/>
      <p:bldP spid="180" grpId="0" animBg="1"/>
      <p:bldP spid="181" grpId="0" animBg="1"/>
      <p:bldP spid="182" grpId="0" animBg="1"/>
      <p:bldP spid="183" grpId="0" animBg="1"/>
      <p:bldP spid="184" grpId="0" animBg="1"/>
      <p:bldP spid="185" grpId="0" animBg="1"/>
      <p:bldP spid="186" grpId="0" animBg="1"/>
      <p:bldP spid="187" grpId="0" animBg="1"/>
      <p:bldP spid="188" grpId="0" animBg="1"/>
      <p:bldP spid="189" grpId="0" animBg="1"/>
      <p:bldP spid="190" grpId="0" animBg="1"/>
      <p:bldP spid="191" grpId="0" animBg="1"/>
      <p:bldP spid="192" grpId="0" animBg="1"/>
      <p:bldP spid="193" grpId="0" animBg="1"/>
      <p:bldP spid="194" grpId="0" animBg="1"/>
      <p:bldP spid="195" grpId="0" animBg="1"/>
      <p:bldP spid="196" grpId="0" animBg="1"/>
      <p:bldP spid="197" grpId="0" animBg="1"/>
      <p:bldP spid="198" grpId="0" animBg="1"/>
      <p:bldP spid="199" grpId="0" animBg="1"/>
      <p:bldP spid="200" grpId="0" animBg="1"/>
      <p:bldP spid="201" grpId="0" animBg="1"/>
      <p:bldP spid="202" grpId="0" animBg="1"/>
      <p:bldP spid="203" grpId="0" animBg="1"/>
      <p:bldP spid="204" grpId="0" animBg="1"/>
      <p:bldP spid="205" grpId="0" animBg="1"/>
      <p:bldP spid="206" grpId="0" animBg="1"/>
      <p:bldP spid="207" grpId="0" animBg="1"/>
      <p:bldP spid="208" grpId="0" animBg="1"/>
      <p:bldP spid="209" grpId="0" animBg="1"/>
      <p:bldP spid="210" grpId="0" animBg="1"/>
      <p:bldP spid="211" grpId="0" animBg="1"/>
      <p:bldP spid="212" grpId="0" animBg="1"/>
      <p:bldP spid="213" grpId="0" animBg="1"/>
      <p:bldP spid="214" grpId="0" animBg="1"/>
      <p:bldP spid="215" grpId="0" animBg="1"/>
      <p:bldP spid="216" grpId="0" animBg="1"/>
      <p:bldP spid="217" grpId="0" animBg="1"/>
      <p:bldP spid="2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32"/>
          <p:cNvSpPr txBox="1"/>
          <p:nvPr/>
        </p:nvSpPr>
        <p:spPr>
          <a:xfrm>
            <a:off x="742950" y="628651"/>
            <a:ext cx="5200650" cy="1720164"/>
          </a:xfrm>
          <a:prstGeom prst="rect">
            <a:avLst/>
          </a:prstGeom>
          <a:noFill/>
        </p:spPr>
        <p:txBody>
          <a:bodyPr wrap="square" lIns="57607" tIns="28804" rIns="57607" bIns="28804" rtlCol="0">
            <a:spAutoFit/>
          </a:bodyPr>
          <a:lstStyle>
            <a:defPPr>
              <a:defRPr lang="zh-CN"/>
            </a:defPPr>
            <a:lvl1pPr>
              <a:lnSpc>
                <a:spcPct val="120000"/>
              </a:lnSpc>
              <a:defRPr sz="4000">
                <a:latin typeface="汉仪小麦体简" panose="00020600040101010101" pitchFamily="18" charset="-122"/>
                <a:ea typeface="汉仪小麦体简" panose="00020600040101010101" pitchFamily="18" charset="-122"/>
              </a:defRPr>
            </a:lvl1pPr>
          </a:lstStyle>
          <a:p>
            <a:pPr algn="ctr" defTabSz="288036">
              <a:defRPr/>
            </a:pPr>
            <a:r>
              <a:rPr lang="en-US" altLang="zh-CN" sz="4500" b="1" dirty="0" err="1" smtClean="0">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Nghe</a:t>
            </a:r>
            <a:r>
              <a:rPr lang="en-US" altLang="zh-CN" sz="4500" b="1" dirty="0" smtClean="0">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a:t>
            </a:r>
            <a:r>
              <a:rPr lang="en-US" altLang="zh-CN" sz="4500" b="1" dirty="0" err="1" smtClean="0">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bài</a:t>
            </a:r>
            <a:r>
              <a:rPr lang="en-US" altLang="zh-CN" sz="4500" b="1" dirty="0" smtClean="0">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a:t>
            </a:r>
            <a:r>
              <a:rPr lang="en-US" altLang="zh-CN" sz="4500" b="1" dirty="0" err="1" smtClean="0">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hát</a:t>
            </a:r>
            <a:r>
              <a:rPr lang="en-US" altLang="zh-CN" sz="4500" b="1" dirty="0" smtClean="0">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a:t>
            </a:r>
            <a:r>
              <a:rPr lang="en-US" altLang="zh-CN" sz="4500" b="1" dirty="0" err="1" smtClean="0">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Vui</a:t>
            </a:r>
            <a:r>
              <a:rPr lang="en-US" altLang="zh-CN" sz="4500" b="1" dirty="0" smtClean="0">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a:t>
            </a:r>
            <a:r>
              <a:rPr lang="en-US" altLang="zh-CN" sz="4500" b="1" dirty="0" err="1" smtClean="0">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đến</a:t>
            </a:r>
            <a:r>
              <a:rPr lang="en-US" altLang="zh-CN" sz="4500" b="1" dirty="0" smtClean="0">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a:t>
            </a:r>
            <a:r>
              <a:rPr lang="en-US" altLang="zh-CN" sz="4500" b="1" dirty="0" err="1" smtClean="0">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trường</a:t>
            </a:r>
            <a:endParaRPr lang="en-US" altLang="zh-CN" sz="4500" b="1" dirty="0">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2000"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ppt_w</p:attrName>
                                        </p:attrNameLst>
                                      </p:cBhvr>
                                      <p:tavLst>
                                        <p:tav tm="0">
                                          <p:val>
                                            <p:fltVal val="0"/>
                                          </p:val>
                                        </p:tav>
                                        <p:tav tm="100000">
                                          <p:val>
                                            <p:strVal val="#ppt_w"/>
                                          </p:val>
                                        </p:tav>
                                      </p:tavLst>
                                    </p:anim>
                                    <p:anim calcmode="lin" valueType="num">
                                      <p:cBhvr>
                                        <p:cTn id="8" dur="2000" fill="hold"/>
                                        <p:tgtEl>
                                          <p:spTgt spid="5"/>
                                        </p:tgtEl>
                                        <p:attrNameLst>
                                          <p:attrName>ppt_h</p:attrName>
                                        </p:attrNameLst>
                                      </p:cBhvr>
                                      <p:tavLst>
                                        <p:tav tm="0">
                                          <p:val>
                                            <p:fltVal val="0"/>
                                          </p:val>
                                        </p:tav>
                                        <p:tav tm="100000">
                                          <p:val>
                                            <p:strVal val="#ppt_h"/>
                                          </p:val>
                                        </p:tav>
                                      </p:tavLst>
                                    </p:anim>
                                    <p:animEffect transition="in" filter="fade">
                                      <p:cBhvr>
                                        <p:cTn id="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4"/>
          <p:cNvGrpSpPr>
            <a:grpSpLocks/>
          </p:cNvGrpSpPr>
          <p:nvPr/>
        </p:nvGrpSpPr>
        <p:grpSpPr bwMode="auto">
          <a:xfrm>
            <a:off x="4427935" y="2678907"/>
            <a:ext cx="1304925" cy="1578769"/>
            <a:chOff x="5761044" y="3571876"/>
            <a:chExt cx="1739914" cy="2105024"/>
          </a:xfrm>
        </p:grpSpPr>
        <p:pic>
          <p:nvPicPr>
            <p:cNvPr id="21518" name="Picture 330"/>
            <p:cNvPicPr>
              <a:picLocks noChangeAspect="1" noChangeArrowheads="1"/>
            </p:cNvPicPr>
            <p:nvPr/>
          </p:nvPicPr>
          <p:blipFill>
            <a:blip r:embed="rId3"/>
            <a:srcRect l="20361" t="54475" r="66866" b="30208"/>
            <a:stretch>
              <a:fillRect/>
            </a:stretch>
          </p:blipFill>
          <p:spPr bwMode="auto">
            <a:xfrm>
              <a:off x="5770498" y="3571876"/>
              <a:ext cx="1730460" cy="2080104"/>
            </a:xfrm>
            <a:prstGeom prst="rect">
              <a:avLst/>
            </a:prstGeom>
            <a:noFill/>
            <a:ln w="28575">
              <a:solidFill>
                <a:srgbClr val="0000CC"/>
              </a:solidFill>
              <a:miter lim="800000"/>
              <a:headEnd/>
              <a:tailEnd/>
            </a:ln>
          </p:spPr>
        </p:pic>
        <p:pic>
          <p:nvPicPr>
            <p:cNvPr id="21519" name="Picture 331" descr="aa hoa"/>
            <p:cNvPicPr>
              <a:picLocks noChangeAspect="1" noChangeArrowheads="1"/>
            </p:cNvPicPr>
            <p:nvPr/>
          </p:nvPicPr>
          <p:blipFill>
            <a:blip r:embed="rId4"/>
            <a:srcRect t="20689"/>
            <a:stretch>
              <a:fillRect/>
            </a:stretch>
          </p:blipFill>
          <p:spPr bwMode="auto">
            <a:xfrm>
              <a:off x="5761044" y="3857628"/>
              <a:ext cx="1707333" cy="1819272"/>
            </a:xfrm>
            <a:prstGeom prst="rect">
              <a:avLst/>
            </a:prstGeom>
            <a:noFill/>
            <a:ln w="9525">
              <a:noFill/>
              <a:miter lim="800000"/>
              <a:headEnd/>
              <a:tailEnd/>
            </a:ln>
          </p:spPr>
        </p:pic>
        <p:grpSp>
          <p:nvGrpSpPr>
            <p:cNvPr id="3" name="Group 222"/>
            <p:cNvGrpSpPr>
              <a:grpSpLocks/>
            </p:cNvGrpSpPr>
            <p:nvPr/>
          </p:nvGrpSpPr>
          <p:grpSpPr bwMode="auto">
            <a:xfrm>
              <a:off x="5915034" y="3614739"/>
              <a:ext cx="1189046" cy="1754186"/>
              <a:chOff x="5095867" y="1590673"/>
              <a:chExt cx="2506634" cy="3698008"/>
            </a:xfrm>
          </p:grpSpPr>
          <p:sp>
            <p:nvSpPr>
              <p:cNvPr id="224" name="Arc 332"/>
              <p:cNvSpPr>
                <a:spLocks/>
              </p:cNvSpPr>
              <p:nvPr/>
            </p:nvSpPr>
            <p:spPr bwMode="auto">
              <a:xfrm rot="3012920" flipH="1">
                <a:off x="5085831" y="4672901"/>
                <a:ext cx="625816" cy="605744"/>
              </a:xfrm>
              <a:custGeom>
                <a:avLst/>
                <a:gdLst>
                  <a:gd name="T0" fmla="*/ 0 w 21600"/>
                  <a:gd name="T1" fmla="*/ 0 h 24238"/>
                  <a:gd name="T2" fmla="*/ 0 w 21600"/>
                  <a:gd name="T3" fmla="*/ 0 h 24238"/>
                  <a:gd name="T4" fmla="*/ 0 w 21600"/>
                  <a:gd name="T5" fmla="*/ 0 h 24238"/>
                  <a:gd name="T6" fmla="*/ 0 60000 65536"/>
                  <a:gd name="T7" fmla="*/ 0 60000 65536"/>
                  <a:gd name="T8" fmla="*/ 0 60000 65536"/>
                  <a:gd name="T9" fmla="*/ 0 w 21600"/>
                  <a:gd name="T10" fmla="*/ 0 h 24238"/>
                  <a:gd name="T11" fmla="*/ 21600 w 21600"/>
                  <a:gd name="T12" fmla="*/ 24238 h 24238"/>
                </a:gdLst>
                <a:ahLst/>
                <a:cxnLst>
                  <a:cxn ang="T6">
                    <a:pos x="T0" y="T1"/>
                  </a:cxn>
                  <a:cxn ang="T7">
                    <a:pos x="T2" y="T3"/>
                  </a:cxn>
                  <a:cxn ang="T8">
                    <a:pos x="T4" y="T5"/>
                  </a:cxn>
                </a:cxnLst>
                <a:rect l="T9" t="T10" r="T11" b="T12"/>
                <a:pathLst>
                  <a:path w="21600" h="24238" fill="none" extrusionOk="0">
                    <a:moveTo>
                      <a:pt x="21370" y="0"/>
                    </a:moveTo>
                    <a:cubicBezTo>
                      <a:pt x="21523" y="1038"/>
                      <a:pt x="21600" y="2087"/>
                      <a:pt x="21600" y="3137"/>
                    </a:cubicBezTo>
                    <a:cubicBezTo>
                      <a:pt x="21600" y="13287"/>
                      <a:pt x="14532" y="22068"/>
                      <a:pt x="4616" y="24238"/>
                    </a:cubicBezTo>
                  </a:path>
                  <a:path w="21600" h="24238" stroke="0" extrusionOk="0">
                    <a:moveTo>
                      <a:pt x="21370" y="0"/>
                    </a:moveTo>
                    <a:cubicBezTo>
                      <a:pt x="21523" y="1038"/>
                      <a:pt x="21600" y="2087"/>
                      <a:pt x="21600" y="3137"/>
                    </a:cubicBezTo>
                    <a:cubicBezTo>
                      <a:pt x="21600" y="13287"/>
                      <a:pt x="14532" y="22068"/>
                      <a:pt x="4616" y="24238"/>
                    </a:cubicBezTo>
                    <a:lnTo>
                      <a:pt x="0" y="3137"/>
                    </a:lnTo>
                    <a:close/>
                  </a:path>
                </a:pathLst>
              </a:custGeom>
              <a:noFill/>
              <a:ln w="38100">
                <a:solidFill>
                  <a:srgbClr val="0000CC"/>
                </a:solidFill>
                <a:round/>
                <a:headEnd/>
                <a:tailEnd type="triangle" w="med" len="med"/>
              </a:ln>
            </p:spPr>
            <p:txBody>
              <a:bodyPr wrap="none"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25" name="Arc 333"/>
              <p:cNvSpPr>
                <a:spLocks/>
              </p:cNvSpPr>
              <p:nvPr/>
            </p:nvSpPr>
            <p:spPr bwMode="auto">
              <a:xfrm rot="2886845" flipH="1">
                <a:off x="6340822" y="2450748"/>
                <a:ext cx="622470" cy="756342"/>
              </a:xfrm>
              <a:custGeom>
                <a:avLst/>
                <a:gdLst>
                  <a:gd name="T0" fmla="*/ 0 w 21507"/>
                  <a:gd name="T1" fmla="*/ 0 h 17587"/>
                  <a:gd name="T2" fmla="*/ 0 w 21507"/>
                  <a:gd name="T3" fmla="*/ 0 h 17587"/>
                  <a:gd name="T4" fmla="*/ 0 w 21507"/>
                  <a:gd name="T5" fmla="*/ 0 h 17587"/>
                  <a:gd name="T6" fmla="*/ 0 60000 65536"/>
                  <a:gd name="T7" fmla="*/ 0 60000 65536"/>
                  <a:gd name="T8" fmla="*/ 0 60000 65536"/>
                  <a:gd name="T9" fmla="*/ 0 w 21507"/>
                  <a:gd name="T10" fmla="*/ 0 h 17587"/>
                  <a:gd name="T11" fmla="*/ 21507 w 21507"/>
                  <a:gd name="T12" fmla="*/ 17587 h 17587"/>
                </a:gdLst>
                <a:ahLst/>
                <a:cxnLst>
                  <a:cxn ang="T6">
                    <a:pos x="T0" y="T1"/>
                  </a:cxn>
                  <a:cxn ang="T7">
                    <a:pos x="T2" y="T3"/>
                  </a:cxn>
                  <a:cxn ang="T8">
                    <a:pos x="T4" y="T5"/>
                  </a:cxn>
                </a:cxnLst>
                <a:rect l="T9" t="T10" r="T11" b="T12"/>
                <a:pathLst>
                  <a:path w="21507" h="17587" fill="none" extrusionOk="0">
                    <a:moveTo>
                      <a:pt x="21506" y="2004"/>
                    </a:moveTo>
                    <a:cubicBezTo>
                      <a:pt x="20924" y="8254"/>
                      <a:pt x="17651" y="13942"/>
                      <a:pt x="12540" y="17586"/>
                    </a:cubicBezTo>
                  </a:path>
                  <a:path w="21507" h="17587" stroke="0" extrusionOk="0">
                    <a:moveTo>
                      <a:pt x="21506" y="2004"/>
                    </a:moveTo>
                    <a:cubicBezTo>
                      <a:pt x="20924" y="8254"/>
                      <a:pt x="17651" y="13942"/>
                      <a:pt x="12540" y="17586"/>
                    </a:cubicBezTo>
                    <a:lnTo>
                      <a:pt x="0" y="0"/>
                    </a:lnTo>
                    <a:close/>
                  </a:path>
                </a:pathLst>
              </a:custGeom>
              <a:noFill/>
              <a:ln w="38100">
                <a:solidFill>
                  <a:srgbClr val="0000CC"/>
                </a:solidFill>
                <a:round/>
                <a:headEnd type="triangle" w="med" len="med"/>
                <a:tailEnd/>
              </a:ln>
            </p:spPr>
            <p:txBody>
              <a:bodyPr wrap="none"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26" name="Arc 334"/>
              <p:cNvSpPr>
                <a:spLocks/>
              </p:cNvSpPr>
              <p:nvPr/>
            </p:nvSpPr>
            <p:spPr bwMode="auto">
              <a:xfrm rot="6471623" flipH="1">
                <a:off x="6196917" y="3545090"/>
                <a:ext cx="495299" cy="863435"/>
              </a:xfrm>
              <a:custGeom>
                <a:avLst/>
                <a:gdLst>
                  <a:gd name="T0" fmla="*/ 0 w 17031"/>
                  <a:gd name="T1" fmla="*/ 0 h 20119"/>
                  <a:gd name="T2" fmla="*/ 0 w 17031"/>
                  <a:gd name="T3" fmla="*/ 0 h 20119"/>
                  <a:gd name="T4" fmla="*/ 0 w 17031"/>
                  <a:gd name="T5" fmla="*/ 0 h 20119"/>
                  <a:gd name="T6" fmla="*/ 0 60000 65536"/>
                  <a:gd name="T7" fmla="*/ 0 60000 65536"/>
                  <a:gd name="T8" fmla="*/ 0 60000 65536"/>
                  <a:gd name="T9" fmla="*/ 0 w 17031"/>
                  <a:gd name="T10" fmla="*/ 0 h 20119"/>
                  <a:gd name="T11" fmla="*/ 17031 w 17031"/>
                  <a:gd name="T12" fmla="*/ 20119 h 20119"/>
                </a:gdLst>
                <a:ahLst/>
                <a:cxnLst>
                  <a:cxn ang="T6">
                    <a:pos x="T0" y="T1"/>
                  </a:cxn>
                  <a:cxn ang="T7">
                    <a:pos x="T2" y="T3"/>
                  </a:cxn>
                  <a:cxn ang="T8">
                    <a:pos x="T4" y="T5"/>
                  </a:cxn>
                </a:cxnLst>
                <a:rect l="T9" t="T10" r="T11" b="T12"/>
                <a:pathLst>
                  <a:path w="17031" h="20119" fill="none" extrusionOk="0">
                    <a:moveTo>
                      <a:pt x="17030" y="13285"/>
                    </a:moveTo>
                    <a:cubicBezTo>
                      <a:pt x="14643" y="16345"/>
                      <a:pt x="11475" y="18706"/>
                      <a:pt x="7860" y="20118"/>
                    </a:cubicBezTo>
                  </a:path>
                  <a:path w="17031" h="20119" stroke="0" extrusionOk="0">
                    <a:moveTo>
                      <a:pt x="17030" y="13285"/>
                    </a:moveTo>
                    <a:cubicBezTo>
                      <a:pt x="14643" y="16345"/>
                      <a:pt x="11475" y="18706"/>
                      <a:pt x="7860" y="20118"/>
                    </a:cubicBezTo>
                    <a:lnTo>
                      <a:pt x="0" y="0"/>
                    </a:lnTo>
                    <a:close/>
                  </a:path>
                </a:pathLst>
              </a:custGeom>
              <a:noFill/>
              <a:ln w="38100">
                <a:solidFill>
                  <a:srgbClr val="0000CC"/>
                </a:solidFill>
                <a:round/>
                <a:headEnd type="triangle" w="med" len="med"/>
                <a:tailEnd/>
              </a:ln>
            </p:spPr>
            <p:txBody>
              <a:bodyPr wrap="none"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27" name="Text Box 335"/>
              <p:cNvSpPr txBox="1">
                <a:spLocks noChangeArrowheads="1"/>
              </p:cNvSpPr>
              <p:nvPr/>
            </p:nvSpPr>
            <p:spPr bwMode="auto">
              <a:xfrm>
                <a:off x="5276587" y="3839598"/>
                <a:ext cx="465184" cy="735335"/>
              </a:xfrm>
              <a:prstGeom prst="rect">
                <a:avLst/>
              </a:prstGeom>
              <a:noFill/>
              <a:ln w="9525">
                <a:noFill/>
                <a:miter lim="800000"/>
                <a:headEnd/>
                <a:tailEnd/>
              </a:ln>
            </p:spPr>
            <p:txBody>
              <a:bodyPr>
                <a:spAutoFit/>
              </a:bodyPr>
              <a:lstStyle/>
              <a:p>
                <a:pPr algn="just" eaLnBrk="1" hangingPunct="1">
                  <a:spcBef>
                    <a:spcPct val="50000"/>
                  </a:spcBef>
                  <a:defRPr/>
                </a:pPr>
                <a:r>
                  <a:rPr lang="en-US" sz="1100" b="1" dirty="0">
                    <a:solidFill>
                      <a:srgbClr val="3333FF"/>
                    </a:solidFill>
                    <a:effectLst>
                      <a:outerShdw blurRad="38100" dist="38100" dir="2700000" algn="tl">
                        <a:srgbClr val="000000">
                          <a:alpha val="43137"/>
                        </a:srgbClr>
                      </a:outerShdw>
                    </a:effectLst>
                  </a:rPr>
                  <a:t>1</a:t>
                </a:r>
              </a:p>
            </p:txBody>
          </p:sp>
          <p:sp>
            <p:nvSpPr>
              <p:cNvPr id="228" name="Line 336"/>
              <p:cNvSpPr>
                <a:spLocks noChangeShapeType="1"/>
              </p:cNvSpPr>
              <p:nvPr/>
            </p:nvSpPr>
            <p:spPr bwMode="auto">
              <a:xfrm flipH="1">
                <a:off x="7425133" y="2360394"/>
                <a:ext cx="30121" cy="545497"/>
              </a:xfrm>
              <a:prstGeom prst="line">
                <a:avLst/>
              </a:prstGeom>
              <a:noFill/>
              <a:ln w="28575">
                <a:solidFill>
                  <a:srgbClr val="0000CC"/>
                </a:solidFill>
                <a:round/>
                <a:headEnd/>
                <a:tailEnd type="triangle" w="med" len="med"/>
              </a:ln>
            </p:spPr>
            <p:txBody>
              <a:bodyP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29" name="Text Box 337"/>
              <p:cNvSpPr txBox="1">
                <a:spLocks noChangeArrowheads="1"/>
              </p:cNvSpPr>
              <p:nvPr/>
            </p:nvSpPr>
            <p:spPr bwMode="auto">
              <a:xfrm>
                <a:off x="7137317" y="1590673"/>
                <a:ext cx="465184" cy="843473"/>
              </a:xfrm>
              <a:prstGeom prst="rect">
                <a:avLst/>
              </a:prstGeom>
              <a:noFill/>
              <a:ln w="9525">
                <a:noFill/>
                <a:miter lim="800000"/>
                <a:headEnd/>
                <a:tailEnd/>
              </a:ln>
            </p:spPr>
            <p:txBody>
              <a:bodyPr>
                <a:spAutoFit/>
              </a:bodyPr>
              <a:lstStyle/>
              <a:p>
                <a:pPr algn="just" eaLnBrk="1" hangingPunct="1">
                  <a:spcBef>
                    <a:spcPct val="50000"/>
                  </a:spcBef>
                  <a:defRPr/>
                </a:pPr>
                <a:r>
                  <a:rPr lang="en-US" sz="1300" b="1" dirty="0">
                    <a:solidFill>
                      <a:srgbClr val="3333FF"/>
                    </a:solidFill>
                    <a:effectLst>
                      <a:outerShdw blurRad="38100" dist="38100" dir="2700000" algn="tl">
                        <a:srgbClr val="000000">
                          <a:alpha val="43137"/>
                        </a:srgbClr>
                      </a:outerShdw>
                    </a:effectLst>
                  </a:rPr>
                  <a:t>2</a:t>
                </a:r>
              </a:p>
            </p:txBody>
          </p:sp>
          <p:sp>
            <p:nvSpPr>
              <p:cNvPr id="230" name="Text Box 338"/>
              <p:cNvSpPr txBox="1">
                <a:spLocks noChangeArrowheads="1"/>
              </p:cNvSpPr>
              <p:nvPr/>
            </p:nvSpPr>
            <p:spPr bwMode="auto">
              <a:xfrm>
                <a:off x="5651405" y="3310832"/>
                <a:ext cx="465184" cy="735335"/>
              </a:xfrm>
              <a:prstGeom prst="rect">
                <a:avLst/>
              </a:prstGeom>
              <a:noFill/>
              <a:ln w="9525">
                <a:noFill/>
                <a:miter lim="800000"/>
                <a:headEnd/>
                <a:tailEnd/>
              </a:ln>
            </p:spPr>
            <p:txBody>
              <a:bodyPr>
                <a:spAutoFit/>
              </a:bodyPr>
              <a:lstStyle/>
              <a:p>
                <a:pPr algn="just" eaLnBrk="1" hangingPunct="1">
                  <a:spcBef>
                    <a:spcPct val="50000"/>
                  </a:spcBef>
                  <a:defRPr/>
                </a:pPr>
                <a:r>
                  <a:rPr lang="en-US" sz="1100" b="1" dirty="0">
                    <a:solidFill>
                      <a:srgbClr val="3333FF"/>
                    </a:solidFill>
                    <a:effectLst>
                      <a:outerShdw blurRad="38100" dist="38100" dir="2700000" algn="tl">
                        <a:srgbClr val="000000">
                          <a:alpha val="43137"/>
                        </a:srgbClr>
                      </a:outerShdw>
                    </a:effectLst>
                  </a:rPr>
                  <a:t>3</a:t>
                </a:r>
              </a:p>
            </p:txBody>
          </p:sp>
        </p:grpSp>
        <p:sp>
          <p:nvSpPr>
            <p:cNvPr id="233" name="Oval 431"/>
            <p:cNvSpPr>
              <a:spLocks noChangeArrowheads="1"/>
            </p:cNvSpPr>
            <p:nvPr/>
          </p:nvSpPr>
          <p:spPr bwMode="auto">
            <a:xfrm>
              <a:off x="6024571" y="4953000"/>
              <a:ext cx="55562" cy="55563"/>
            </a:xfrm>
            <a:prstGeom prst="ellipse">
              <a:avLst/>
            </a:prstGeom>
            <a:solidFill>
              <a:srgbClr val="00CC00"/>
            </a:solidFill>
            <a:ln w="9525">
              <a:solidFill>
                <a:srgbClr val="00CC00"/>
              </a:solidFill>
              <a:round/>
              <a:headEnd/>
              <a:tailEnd/>
            </a:ln>
          </p:spPr>
          <p:txBody>
            <a:bodyPr wrap="none"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34" name="Oval 431"/>
            <p:cNvSpPr>
              <a:spLocks noChangeArrowheads="1"/>
            </p:cNvSpPr>
            <p:nvPr/>
          </p:nvSpPr>
          <p:spPr bwMode="auto">
            <a:xfrm>
              <a:off x="7332682" y="5300663"/>
              <a:ext cx="55562" cy="55562"/>
            </a:xfrm>
            <a:prstGeom prst="ellipse">
              <a:avLst/>
            </a:prstGeom>
            <a:solidFill>
              <a:srgbClr val="FFFF00"/>
            </a:solidFill>
            <a:ln w="9525">
              <a:solidFill>
                <a:srgbClr val="FFFF00"/>
              </a:solidFill>
              <a:round/>
              <a:headEnd/>
              <a:tailEnd/>
            </a:ln>
          </p:spPr>
          <p:txBody>
            <a:bodyPr wrap="none"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grpSp>
      <p:grpSp>
        <p:nvGrpSpPr>
          <p:cNvPr id="4" name="Group 37"/>
          <p:cNvGrpSpPr>
            <a:grpSpLocks/>
          </p:cNvGrpSpPr>
          <p:nvPr/>
        </p:nvGrpSpPr>
        <p:grpSpPr bwMode="auto">
          <a:xfrm>
            <a:off x="1125141" y="1135857"/>
            <a:ext cx="2564606" cy="3161110"/>
            <a:chOff x="4901092" y="1500174"/>
            <a:chExt cx="3419637" cy="4214842"/>
          </a:xfrm>
        </p:grpSpPr>
        <p:pic>
          <p:nvPicPr>
            <p:cNvPr id="21509" name="Picture 330"/>
            <p:cNvPicPr>
              <a:picLocks noChangeAspect="1" noChangeArrowheads="1"/>
            </p:cNvPicPr>
            <p:nvPr/>
          </p:nvPicPr>
          <p:blipFill>
            <a:blip r:embed="rId3"/>
            <a:srcRect l="20361" t="39278" r="54736" b="30208"/>
            <a:stretch>
              <a:fillRect/>
            </a:stretch>
          </p:blipFill>
          <p:spPr bwMode="auto">
            <a:xfrm>
              <a:off x="4947035" y="1500174"/>
              <a:ext cx="3373694" cy="4144108"/>
            </a:xfrm>
            <a:prstGeom prst="rect">
              <a:avLst/>
            </a:prstGeom>
            <a:noFill/>
            <a:ln w="28575">
              <a:solidFill>
                <a:srgbClr val="0000CC"/>
              </a:solidFill>
              <a:miter lim="800000"/>
              <a:headEnd/>
              <a:tailEnd/>
            </a:ln>
          </p:spPr>
        </p:pic>
        <p:pic>
          <p:nvPicPr>
            <p:cNvPr id="21510" name="Picture 331" descr="aa hoa"/>
            <p:cNvPicPr>
              <a:picLocks noChangeAspect="1" noChangeArrowheads="1"/>
            </p:cNvPicPr>
            <p:nvPr/>
          </p:nvPicPr>
          <p:blipFill>
            <a:blip r:embed="rId4"/>
            <a:srcRect t="20689"/>
            <a:stretch>
              <a:fillRect/>
            </a:stretch>
          </p:blipFill>
          <p:spPr bwMode="auto">
            <a:xfrm>
              <a:off x="4901092" y="2036839"/>
              <a:ext cx="3343274" cy="3678177"/>
            </a:xfrm>
            <a:prstGeom prst="rect">
              <a:avLst/>
            </a:prstGeom>
            <a:noFill/>
            <a:ln w="9525">
              <a:noFill/>
              <a:miter lim="800000"/>
              <a:headEnd/>
              <a:tailEnd/>
            </a:ln>
          </p:spPr>
        </p:pic>
        <p:sp>
          <p:nvSpPr>
            <p:cNvPr id="117" name="Arc 332"/>
            <p:cNvSpPr>
              <a:spLocks/>
            </p:cNvSpPr>
            <p:nvPr/>
          </p:nvSpPr>
          <p:spPr bwMode="auto">
            <a:xfrm rot="3012920" flipH="1">
              <a:off x="5086850" y="4673597"/>
              <a:ext cx="625479" cy="606454"/>
            </a:xfrm>
            <a:custGeom>
              <a:avLst/>
              <a:gdLst>
                <a:gd name="T0" fmla="*/ 0 w 21600"/>
                <a:gd name="T1" fmla="*/ 0 h 24238"/>
                <a:gd name="T2" fmla="*/ 0 w 21600"/>
                <a:gd name="T3" fmla="*/ 0 h 24238"/>
                <a:gd name="T4" fmla="*/ 0 w 21600"/>
                <a:gd name="T5" fmla="*/ 0 h 24238"/>
                <a:gd name="T6" fmla="*/ 0 60000 65536"/>
                <a:gd name="T7" fmla="*/ 0 60000 65536"/>
                <a:gd name="T8" fmla="*/ 0 60000 65536"/>
                <a:gd name="T9" fmla="*/ 0 w 21600"/>
                <a:gd name="T10" fmla="*/ 0 h 24238"/>
                <a:gd name="T11" fmla="*/ 21600 w 21600"/>
                <a:gd name="T12" fmla="*/ 24238 h 24238"/>
              </a:gdLst>
              <a:ahLst/>
              <a:cxnLst>
                <a:cxn ang="T6">
                  <a:pos x="T0" y="T1"/>
                </a:cxn>
                <a:cxn ang="T7">
                  <a:pos x="T2" y="T3"/>
                </a:cxn>
                <a:cxn ang="T8">
                  <a:pos x="T4" y="T5"/>
                </a:cxn>
              </a:cxnLst>
              <a:rect l="T9" t="T10" r="T11" b="T12"/>
              <a:pathLst>
                <a:path w="21600" h="24238" fill="none" extrusionOk="0">
                  <a:moveTo>
                    <a:pt x="21370" y="0"/>
                  </a:moveTo>
                  <a:cubicBezTo>
                    <a:pt x="21523" y="1038"/>
                    <a:pt x="21600" y="2087"/>
                    <a:pt x="21600" y="3137"/>
                  </a:cubicBezTo>
                  <a:cubicBezTo>
                    <a:pt x="21600" y="13287"/>
                    <a:pt x="14532" y="22068"/>
                    <a:pt x="4616" y="24238"/>
                  </a:cubicBezTo>
                </a:path>
                <a:path w="21600" h="24238" stroke="0" extrusionOk="0">
                  <a:moveTo>
                    <a:pt x="21370" y="0"/>
                  </a:moveTo>
                  <a:cubicBezTo>
                    <a:pt x="21523" y="1038"/>
                    <a:pt x="21600" y="2087"/>
                    <a:pt x="21600" y="3137"/>
                  </a:cubicBezTo>
                  <a:cubicBezTo>
                    <a:pt x="21600" y="13287"/>
                    <a:pt x="14532" y="22068"/>
                    <a:pt x="4616" y="24238"/>
                  </a:cubicBezTo>
                  <a:lnTo>
                    <a:pt x="0" y="3137"/>
                  </a:lnTo>
                  <a:close/>
                </a:path>
              </a:pathLst>
            </a:custGeom>
            <a:noFill/>
            <a:ln w="38100">
              <a:solidFill>
                <a:srgbClr val="0000CC"/>
              </a:solidFill>
              <a:round/>
              <a:headEnd/>
              <a:tailEnd type="triangle" w="med" len="med"/>
            </a:ln>
          </p:spPr>
          <p:txBody>
            <a:bodyPr wrap="none"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18" name="Arc 333"/>
            <p:cNvSpPr>
              <a:spLocks/>
            </p:cNvSpPr>
            <p:nvPr/>
          </p:nvSpPr>
          <p:spPr bwMode="auto">
            <a:xfrm rot="2886845" flipH="1">
              <a:off x="6342622" y="2452666"/>
              <a:ext cx="620717" cy="754098"/>
            </a:xfrm>
            <a:custGeom>
              <a:avLst/>
              <a:gdLst>
                <a:gd name="T0" fmla="*/ 0 w 21507"/>
                <a:gd name="T1" fmla="*/ 0 h 17587"/>
                <a:gd name="T2" fmla="*/ 0 w 21507"/>
                <a:gd name="T3" fmla="*/ 0 h 17587"/>
                <a:gd name="T4" fmla="*/ 0 w 21507"/>
                <a:gd name="T5" fmla="*/ 0 h 17587"/>
                <a:gd name="T6" fmla="*/ 0 60000 65536"/>
                <a:gd name="T7" fmla="*/ 0 60000 65536"/>
                <a:gd name="T8" fmla="*/ 0 60000 65536"/>
                <a:gd name="T9" fmla="*/ 0 w 21507"/>
                <a:gd name="T10" fmla="*/ 0 h 17587"/>
                <a:gd name="T11" fmla="*/ 21507 w 21507"/>
                <a:gd name="T12" fmla="*/ 17587 h 17587"/>
              </a:gdLst>
              <a:ahLst/>
              <a:cxnLst>
                <a:cxn ang="T6">
                  <a:pos x="T0" y="T1"/>
                </a:cxn>
                <a:cxn ang="T7">
                  <a:pos x="T2" y="T3"/>
                </a:cxn>
                <a:cxn ang="T8">
                  <a:pos x="T4" y="T5"/>
                </a:cxn>
              </a:cxnLst>
              <a:rect l="T9" t="T10" r="T11" b="T12"/>
              <a:pathLst>
                <a:path w="21507" h="17587" fill="none" extrusionOk="0">
                  <a:moveTo>
                    <a:pt x="21506" y="2004"/>
                  </a:moveTo>
                  <a:cubicBezTo>
                    <a:pt x="20924" y="8254"/>
                    <a:pt x="17651" y="13942"/>
                    <a:pt x="12540" y="17586"/>
                  </a:cubicBezTo>
                </a:path>
                <a:path w="21507" h="17587" stroke="0" extrusionOk="0">
                  <a:moveTo>
                    <a:pt x="21506" y="2004"/>
                  </a:moveTo>
                  <a:cubicBezTo>
                    <a:pt x="20924" y="8254"/>
                    <a:pt x="17651" y="13942"/>
                    <a:pt x="12540" y="17586"/>
                  </a:cubicBezTo>
                  <a:lnTo>
                    <a:pt x="0" y="0"/>
                  </a:lnTo>
                  <a:close/>
                </a:path>
              </a:pathLst>
            </a:custGeom>
            <a:noFill/>
            <a:ln w="38100">
              <a:solidFill>
                <a:srgbClr val="0000CC"/>
              </a:solidFill>
              <a:round/>
              <a:headEnd type="triangle" w="med" len="med"/>
              <a:tailEnd/>
            </a:ln>
          </p:spPr>
          <p:txBody>
            <a:bodyPr wrap="none"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19" name="Arc 334"/>
            <p:cNvSpPr>
              <a:spLocks/>
            </p:cNvSpPr>
            <p:nvPr/>
          </p:nvSpPr>
          <p:spPr bwMode="auto">
            <a:xfrm rot="6471623" flipH="1">
              <a:off x="6198944" y="3545665"/>
              <a:ext cx="493715" cy="863641"/>
            </a:xfrm>
            <a:custGeom>
              <a:avLst/>
              <a:gdLst>
                <a:gd name="T0" fmla="*/ 0 w 17031"/>
                <a:gd name="T1" fmla="*/ 0 h 20119"/>
                <a:gd name="T2" fmla="*/ 0 w 17031"/>
                <a:gd name="T3" fmla="*/ 0 h 20119"/>
                <a:gd name="T4" fmla="*/ 0 w 17031"/>
                <a:gd name="T5" fmla="*/ 0 h 20119"/>
                <a:gd name="T6" fmla="*/ 0 60000 65536"/>
                <a:gd name="T7" fmla="*/ 0 60000 65536"/>
                <a:gd name="T8" fmla="*/ 0 60000 65536"/>
                <a:gd name="T9" fmla="*/ 0 w 17031"/>
                <a:gd name="T10" fmla="*/ 0 h 20119"/>
                <a:gd name="T11" fmla="*/ 17031 w 17031"/>
                <a:gd name="T12" fmla="*/ 20119 h 20119"/>
              </a:gdLst>
              <a:ahLst/>
              <a:cxnLst>
                <a:cxn ang="T6">
                  <a:pos x="T0" y="T1"/>
                </a:cxn>
                <a:cxn ang="T7">
                  <a:pos x="T2" y="T3"/>
                </a:cxn>
                <a:cxn ang="T8">
                  <a:pos x="T4" y="T5"/>
                </a:cxn>
              </a:cxnLst>
              <a:rect l="T9" t="T10" r="T11" b="T12"/>
              <a:pathLst>
                <a:path w="17031" h="20119" fill="none" extrusionOk="0">
                  <a:moveTo>
                    <a:pt x="17030" y="13285"/>
                  </a:moveTo>
                  <a:cubicBezTo>
                    <a:pt x="14643" y="16345"/>
                    <a:pt x="11475" y="18706"/>
                    <a:pt x="7860" y="20118"/>
                  </a:cubicBezTo>
                </a:path>
                <a:path w="17031" h="20119" stroke="0" extrusionOk="0">
                  <a:moveTo>
                    <a:pt x="17030" y="13285"/>
                  </a:moveTo>
                  <a:cubicBezTo>
                    <a:pt x="14643" y="16345"/>
                    <a:pt x="11475" y="18706"/>
                    <a:pt x="7860" y="20118"/>
                  </a:cubicBezTo>
                  <a:lnTo>
                    <a:pt x="0" y="0"/>
                  </a:lnTo>
                  <a:close/>
                </a:path>
              </a:pathLst>
            </a:custGeom>
            <a:noFill/>
            <a:ln w="38100">
              <a:solidFill>
                <a:srgbClr val="0000CC"/>
              </a:solidFill>
              <a:round/>
              <a:headEnd type="triangle" w="med" len="med"/>
              <a:tailEnd/>
            </a:ln>
          </p:spPr>
          <p:txBody>
            <a:bodyPr wrap="none"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120" name="Text Box 335"/>
            <p:cNvSpPr txBox="1">
              <a:spLocks noChangeArrowheads="1"/>
            </p:cNvSpPr>
            <p:nvPr/>
          </p:nvSpPr>
          <p:spPr bwMode="auto">
            <a:xfrm>
              <a:off x="5490083" y="3840165"/>
              <a:ext cx="466747" cy="533484"/>
            </a:xfrm>
            <a:prstGeom prst="rect">
              <a:avLst/>
            </a:prstGeom>
            <a:noFill/>
            <a:ln w="9525">
              <a:noFill/>
              <a:miter lim="800000"/>
              <a:headEnd/>
              <a:tailEnd/>
            </a:ln>
          </p:spPr>
          <p:txBody>
            <a:bodyPr>
              <a:spAutoFit/>
            </a:bodyPr>
            <a:lstStyle/>
            <a:p>
              <a:pPr algn="just" eaLnBrk="1" hangingPunct="1">
                <a:spcBef>
                  <a:spcPct val="50000"/>
                </a:spcBef>
                <a:defRPr/>
              </a:pPr>
              <a:r>
                <a:rPr lang="en-US" sz="2000" b="1" dirty="0">
                  <a:solidFill>
                    <a:srgbClr val="3333FF"/>
                  </a:solidFill>
                  <a:effectLst>
                    <a:outerShdw blurRad="38100" dist="38100" dir="2700000" algn="tl">
                      <a:srgbClr val="000000">
                        <a:alpha val="43137"/>
                      </a:srgbClr>
                    </a:outerShdw>
                  </a:effectLst>
                </a:rPr>
                <a:t>1</a:t>
              </a:r>
            </a:p>
          </p:txBody>
        </p:sp>
        <p:sp>
          <p:nvSpPr>
            <p:cNvPr id="128" name="Line 336"/>
            <p:cNvSpPr>
              <a:spLocks noChangeShapeType="1"/>
            </p:cNvSpPr>
            <p:nvPr/>
          </p:nvSpPr>
          <p:spPr bwMode="auto">
            <a:xfrm flipH="1">
              <a:off x="7426924" y="2359018"/>
              <a:ext cx="28576" cy="547691"/>
            </a:xfrm>
            <a:prstGeom prst="line">
              <a:avLst/>
            </a:prstGeom>
            <a:noFill/>
            <a:ln w="28575">
              <a:solidFill>
                <a:srgbClr val="0000CC"/>
              </a:solidFill>
              <a:round/>
              <a:headEnd/>
              <a:tailEnd type="triangle" w="med" len="med"/>
            </a:ln>
          </p:spPr>
          <p:txBody>
            <a:bodyPr/>
            <a:lstStyle/>
            <a:p>
              <a:pPr algn="just" eaLnBrk="1" hangingPunct="1">
                <a:spcBef>
                  <a:spcPct val="20000"/>
                </a:spcBef>
                <a:defRPr/>
              </a:pPr>
              <a:endParaRPr lang="en-US">
                <a:effectLst>
                  <a:outerShdw blurRad="38100" dist="38100" dir="2700000" algn="tl">
                    <a:srgbClr val="000000">
                      <a:alpha val="43137"/>
                    </a:srgbClr>
                  </a:outerShdw>
                </a:effectLst>
              </a:endParaRPr>
            </a:p>
          </p:txBody>
        </p:sp>
        <p:sp>
          <p:nvSpPr>
            <p:cNvPr id="219" name="Text Box 337"/>
            <p:cNvSpPr txBox="1">
              <a:spLocks noChangeArrowheads="1"/>
            </p:cNvSpPr>
            <p:nvPr/>
          </p:nvSpPr>
          <p:spPr bwMode="auto">
            <a:xfrm>
              <a:off x="7193551" y="1590663"/>
              <a:ext cx="466747" cy="533484"/>
            </a:xfrm>
            <a:prstGeom prst="rect">
              <a:avLst/>
            </a:prstGeom>
            <a:noFill/>
            <a:ln w="9525">
              <a:noFill/>
              <a:miter lim="800000"/>
              <a:headEnd/>
              <a:tailEnd/>
            </a:ln>
          </p:spPr>
          <p:txBody>
            <a:bodyPr>
              <a:spAutoFit/>
            </a:bodyPr>
            <a:lstStyle/>
            <a:p>
              <a:pPr algn="just" eaLnBrk="1" hangingPunct="1">
                <a:spcBef>
                  <a:spcPct val="50000"/>
                </a:spcBef>
                <a:defRPr/>
              </a:pPr>
              <a:r>
                <a:rPr lang="en-US" sz="2000" b="1" dirty="0">
                  <a:solidFill>
                    <a:srgbClr val="3333FF"/>
                  </a:solidFill>
                  <a:effectLst>
                    <a:outerShdw blurRad="38100" dist="38100" dir="2700000" algn="tl">
                      <a:srgbClr val="000000">
                        <a:alpha val="43137"/>
                      </a:srgbClr>
                    </a:outerShdw>
                  </a:effectLst>
                </a:rPr>
                <a:t>2</a:t>
              </a:r>
            </a:p>
          </p:txBody>
        </p:sp>
        <p:sp>
          <p:nvSpPr>
            <p:cNvPr id="220" name="Text Box 338"/>
            <p:cNvSpPr txBox="1">
              <a:spLocks noChangeArrowheads="1"/>
            </p:cNvSpPr>
            <p:nvPr/>
          </p:nvSpPr>
          <p:spPr bwMode="auto">
            <a:xfrm>
              <a:off x="5650428" y="3309936"/>
              <a:ext cx="466747" cy="533484"/>
            </a:xfrm>
            <a:prstGeom prst="rect">
              <a:avLst/>
            </a:prstGeom>
            <a:noFill/>
            <a:ln w="9525">
              <a:noFill/>
              <a:miter lim="800000"/>
              <a:headEnd/>
              <a:tailEnd/>
            </a:ln>
          </p:spPr>
          <p:txBody>
            <a:bodyPr>
              <a:spAutoFit/>
            </a:bodyPr>
            <a:lstStyle/>
            <a:p>
              <a:pPr algn="just" eaLnBrk="1" hangingPunct="1">
                <a:spcBef>
                  <a:spcPct val="50000"/>
                </a:spcBef>
                <a:defRPr/>
              </a:pPr>
              <a:r>
                <a:rPr lang="en-US" sz="2000" b="1" dirty="0">
                  <a:solidFill>
                    <a:srgbClr val="3333FF"/>
                  </a:solidFill>
                  <a:effectLst>
                    <a:outerShdw blurRad="38100" dist="38100" dir="2700000" algn="tl">
                      <a:srgbClr val="000000">
                        <a:alpha val="43137"/>
                      </a:srgbClr>
                    </a:outerShdw>
                  </a:effectLst>
                </a:rPr>
                <a:t>3</a:t>
              </a:r>
            </a:p>
          </p:txBody>
        </p:sp>
      </p:grpSp>
      <p:sp>
        <p:nvSpPr>
          <p:cNvPr id="9242" name="Line 26"/>
          <p:cNvSpPr>
            <a:spLocks noChangeShapeType="1"/>
          </p:cNvSpPr>
          <p:nvPr/>
        </p:nvSpPr>
        <p:spPr bwMode="auto">
          <a:xfrm>
            <a:off x="4455319" y="2950369"/>
            <a:ext cx="1295400" cy="0"/>
          </a:xfrm>
          <a:prstGeom prst="line">
            <a:avLst/>
          </a:prstGeom>
          <a:noFill/>
          <a:ln w="38100">
            <a:solidFill>
              <a:srgbClr val="FF0000"/>
            </a:solidFill>
            <a:prstDash val="dash"/>
            <a:round/>
            <a:headEnd/>
            <a:tailEnd/>
          </a:ln>
          <a:effectLst/>
        </p:spPr>
        <p:txBody>
          <a:bodyPr lIns="57607" tIns="28804" rIns="57607" bIns="28804" anchor="ctr"/>
          <a:lstStyle/>
          <a:p>
            <a:pPr algn="just" eaLnBrk="1" hangingPunct="1">
              <a:spcBef>
                <a:spcPct val="20000"/>
              </a:spcBef>
              <a:defRPr/>
            </a:pPr>
            <a:endParaRPr lang="en-US">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nodeType="clickEffect">
                                  <p:stCondLst>
                                    <p:cond delay="0"/>
                                  </p:stCondLst>
                                  <p:childTnLst>
                                    <p:set>
                                      <p:cBhvr>
                                        <p:cTn id="11" dur="1" fill="hold">
                                          <p:stCondLst>
                                            <p:cond delay="0"/>
                                          </p:stCondLst>
                                        </p:cTn>
                                        <p:tgtEl>
                                          <p:spTgt spid="9242"/>
                                        </p:tgtEl>
                                        <p:attrNameLst>
                                          <p:attrName>style.visibility</p:attrName>
                                        </p:attrNameLst>
                                      </p:cBhvr>
                                      <p:to>
                                        <p:strVal val="visible"/>
                                      </p:to>
                                    </p:set>
                                    <p:animEffect transition="in" filter="strips(downRight)">
                                      <p:cBhvr>
                                        <p:cTn id="12" dur="1000"/>
                                        <p:tgtEl>
                                          <p:spTgt spid="9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EAAF4C8C-9B9C-484A-9F12-FB31106D5450}"/>
              </a:ext>
            </a:extLst>
          </p:cNvPr>
          <p:cNvSpPr txBox="1"/>
          <p:nvPr/>
        </p:nvSpPr>
        <p:spPr>
          <a:xfrm>
            <a:off x="751713" y="405667"/>
            <a:ext cx="5365827" cy="830997"/>
          </a:xfrm>
          <a:prstGeom prst="rect">
            <a:avLst/>
          </a:prstGeom>
          <a:noFill/>
        </p:spPr>
        <p:txBody>
          <a:bodyPr wrap="square" rtlCol="0">
            <a:spAutoFit/>
          </a:bodyPr>
          <a:lstStyle/>
          <a:p>
            <a:pPr algn="ctr">
              <a:lnSpc>
                <a:spcPct val="150000"/>
              </a:lnSpc>
            </a:pPr>
            <a:r>
              <a:rPr lang="en-US" sz="2000" b="1" dirty="0" err="1">
                <a:solidFill>
                  <a:schemeClr val="accent1">
                    <a:lumMod val="50000"/>
                  </a:schemeClr>
                </a:solidFill>
                <a:latin typeface="UTM Avo" panose="02040603050506020204" pitchFamily="18" charset="0"/>
              </a:rPr>
              <a:t>Viết</a:t>
            </a:r>
            <a:r>
              <a:rPr lang="en-US" sz="2000" b="1" dirty="0">
                <a:solidFill>
                  <a:schemeClr val="accent1">
                    <a:lumMod val="50000"/>
                  </a:schemeClr>
                </a:solidFill>
                <a:latin typeface="UTM Avo" panose="02040603050506020204" pitchFamily="18" charset="0"/>
              </a:rPr>
              <a:t> </a:t>
            </a:r>
            <a:r>
              <a:rPr lang="en-US" sz="2000" b="1" dirty="0" err="1">
                <a:solidFill>
                  <a:schemeClr val="accent1">
                    <a:lumMod val="50000"/>
                  </a:schemeClr>
                </a:solidFill>
                <a:latin typeface="UTM Avo" panose="02040603050506020204" pitchFamily="18" charset="0"/>
              </a:rPr>
              <a:t>chữ</a:t>
            </a:r>
            <a:r>
              <a:rPr lang="en-US" sz="2000" b="1" dirty="0">
                <a:solidFill>
                  <a:schemeClr val="accent1">
                    <a:lumMod val="50000"/>
                  </a:schemeClr>
                </a:solidFill>
                <a:latin typeface="UTM Avo" panose="02040603050506020204" pitchFamily="18" charset="0"/>
              </a:rPr>
              <a:t> </a:t>
            </a:r>
            <a:r>
              <a:rPr lang="en-US" sz="2000" b="1" dirty="0" err="1">
                <a:solidFill>
                  <a:schemeClr val="accent1">
                    <a:lumMod val="50000"/>
                  </a:schemeClr>
                </a:solidFill>
                <a:latin typeface="UTM Avo" panose="02040603050506020204" pitchFamily="18" charset="0"/>
              </a:rPr>
              <a:t>hoa</a:t>
            </a:r>
            <a:r>
              <a:rPr lang="en-US" sz="2000" b="1" dirty="0">
                <a:solidFill>
                  <a:schemeClr val="accent1">
                    <a:lumMod val="50000"/>
                  </a:schemeClr>
                </a:solidFill>
                <a:latin typeface="UTM Avo" panose="02040603050506020204" pitchFamily="18" charset="0"/>
              </a:rPr>
              <a:t> </a:t>
            </a:r>
            <a:r>
              <a:rPr lang="en-US" sz="3200" b="1" dirty="0">
                <a:solidFill>
                  <a:schemeClr val="accent1">
                    <a:lumMod val="50000"/>
                  </a:schemeClr>
                </a:solidFill>
                <a:latin typeface="HP001 4 hàng" panose="020B0603050302020204" pitchFamily="34" charset="0"/>
              </a:rPr>
              <a:t>A </a:t>
            </a:r>
            <a:r>
              <a:rPr lang="en-US" sz="1800" dirty="0">
                <a:solidFill>
                  <a:schemeClr val="accent1">
                    <a:lumMod val="50000"/>
                  </a:schemeClr>
                </a:solidFill>
                <a:latin typeface="UTM Avo" panose="02040603050506020204" pitchFamily="18" charset="0"/>
              </a:rPr>
              <a:t>(</a:t>
            </a:r>
            <a:r>
              <a:rPr lang="vi-VN" sz="1800" dirty="0">
                <a:solidFill>
                  <a:schemeClr val="accent1">
                    <a:lumMod val="50000"/>
                  </a:schemeClr>
                </a:solidFill>
                <a:latin typeface="UTM Avo" panose="02040603050506020204" pitchFamily="18" charset="0"/>
              </a:rPr>
              <a:t>cỡ nhỏ)</a:t>
            </a:r>
            <a:endParaRPr lang="en-US" sz="1800" b="1" dirty="0">
              <a:solidFill>
                <a:schemeClr val="accent1">
                  <a:lumMod val="50000"/>
                </a:schemeClr>
              </a:solidFill>
              <a:latin typeface="UTM Avo" panose="02040603050506020204" pitchFamily="18" charset="0"/>
            </a:endParaRPr>
          </a:p>
        </p:txBody>
      </p:sp>
      <p:pic>
        <p:nvPicPr>
          <p:cNvPr id="3" name="A">
            <a:hlinkClick r:id="" action="ppaction://media"/>
            <a:extLst>
              <a:ext uri="{FF2B5EF4-FFF2-40B4-BE49-F238E27FC236}">
                <a16:creationId xmlns="" xmlns:a16="http://schemas.microsoft.com/office/drawing/2014/main" id="{AC9051FF-B2E2-433C-96D7-DA28DC15D973}"/>
              </a:ext>
            </a:extLst>
          </p:cNvPr>
          <p:cNvPicPr>
            <a:picLocks noChangeAspect="1"/>
          </p:cNvPicPr>
          <p:nvPr>
            <a:videoFile r:link="rId1"/>
            <p:extLst>
              <p:ext uri="{DAA4B4D4-6D71-4841-9C94-3DE7FCFB9230}">
                <p14:media xmlns="" xmlns:p14="http://schemas.microsoft.com/office/powerpoint/2010/main" r:embed="rId3"/>
              </p:ext>
            </p:extLst>
          </p:nvPr>
        </p:nvPicPr>
        <p:blipFill rotWithShape="1">
          <a:blip r:embed="rId4"/>
          <a:srcRect l="9434" t="-1" r="7542" b="13936"/>
          <a:stretch/>
        </p:blipFill>
        <p:spPr>
          <a:xfrm>
            <a:off x="1471115" y="1236664"/>
            <a:ext cx="3915766" cy="3501169"/>
          </a:xfrm>
          <a:prstGeom prst="rect">
            <a:avLst/>
          </a:prstGeom>
          <a:ln>
            <a:noFill/>
          </a:ln>
          <a:effectLst>
            <a:softEdge rad="112500"/>
          </a:effectLst>
        </p:spPr>
      </p:pic>
    </p:spTree>
    <p:extLst>
      <p:ext uri="{BB962C8B-B14F-4D97-AF65-F5344CB8AC3E}">
        <p14:creationId xmlns="" xmlns:p14="http://schemas.microsoft.com/office/powerpoint/2010/main" val="2036225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7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0A94A9E2-44DB-43E5-908E-045F32845BE4}"/>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371285" y="355716"/>
            <a:ext cx="1247865" cy="1249801"/>
          </a:xfrm>
          <a:prstGeom prst="ellipse">
            <a:avLst/>
          </a:prstGeom>
        </p:spPr>
      </p:pic>
      <p:sp>
        <p:nvSpPr>
          <p:cNvPr id="12" name="TextBox 11">
            <a:extLst>
              <a:ext uri="{FF2B5EF4-FFF2-40B4-BE49-F238E27FC236}">
                <a16:creationId xmlns="" xmlns:a16="http://schemas.microsoft.com/office/drawing/2014/main" id="{090CBE52-488B-43ED-B921-C6338D91C5E2}"/>
              </a:ext>
            </a:extLst>
          </p:cNvPr>
          <p:cNvSpPr txBox="1"/>
          <p:nvPr/>
        </p:nvSpPr>
        <p:spPr>
          <a:xfrm>
            <a:off x="1688168" y="491298"/>
            <a:ext cx="5693745" cy="646331"/>
          </a:xfrm>
          <a:prstGeom prst="rect">
            <a:avLst/>
          </a:prstGeom>
          <a:noFill/>
        </p:spPr>
        <p:txBody>
          <a:bodyPr wrap="square" rtlCol="0">
            <a:spAutoFit/>
          </a:bodyPr>
          <a:lstStyle/>
          <a:p>
            <a:r>
              <a:rPr lang="vi-VN" sz="3600" dirty="0">
                <a:solidFill>
                  <a:schemeClr val="accent2"/>
                </a:solidFill>
                <a:latin typeface="+mn-lt"/>
              </a:rPr>
              <a:t>VIẾT ỨNG DỤNG</a:t>
            </a:r>
            <a:endParaRPr lang="en-US" sz="3600" dirty="0">
              <a:solidFill>
                <a:schemeClr val="accent2"/>
              </a:solidFill>
              <a:latin typeface="+mn-lt"/>
              <a:ea typeface="HP001" panose="020B0603050302020204" pitchFamily="34" charset="0"/>
            </a:endParaRPr>
          </a:p>
        </p:txBody>
      </p:sp>
      <p:sp>
        <p:nvSpPr>
          <p:cNvPr id="7" name="TextBox 6">
            <a:extLst>
              <a:ext uri="{FF2B5EF4-FFF2-40B4-BE49-F238E27FC236}">
                <a16:creationId xmlns="" xmlns:a16="http://schemas.microsoft.com/office/drawing/2014/main" id="{D5A14ACB-BA2A-42D1-98F7-CA57672DDE68}"/>
              </a:ext>
            </a:extLst>
          </p:cNvPr>
          <p:cNvSpPr txBox="1"/>
          <p:nvPr/>
        </p:nvSpPr>
        <p:spPr>
          <a:xfrm>
            <a:off x="789460" y="2633379"/>
            <a:ext cx="6119826" cy="1823576"/>
          </a:xfrm>
          <a:prstGeom prst="rect">
            <a:avLst/>
          </a:prstGeom>
          <a:noFill/>
        </p:spPr>
        <p:txBody>
          <a:bodyPr wrap="square" rtlCol="0">
            <a:spAutoFit/>
          </a:bodyPr>
          <a:lstStyle/>
          <a:p>
            <a:pPr algn="just">
              <a:lnSpc>
                <a:spcPct val="150000"/>
              </a:lnSpc>
            </a:pPr>
            <a:r>
              <a:rPr lang="vi-VN" sz="1500" dirty="0">
                <a:latin typeface="+mn-lt"/>
              </a:rPr>
              <a:t>a. </a:t>
            </a:r>
            <a:r>
              <a:rPr lang="en-US" sz="1500" dirty="0" err="1">
                <a:latin typeface="+mn-lt"/>
              </a:rPr>
              <a:t>Chữ</a:t>
            </a:r>
            <a:r>
              <a:rPr lang="en-US" sz="1500" dirty="0">
                <a:latin typeface="+mn-lt"/>
              </a:rPr>
              <a:t> </a:t>
            </a:r>
            <a:r>
              <a:rPr lang="en-US" sz="1500" dirty="0" err="1">
                <a:latin typeface="+mn-lt"/>
              </a:rPr>
              <a:t>cái</a:t>
            </a:r>
            <a:r>
              <a:rPr lang="en-US" sz="1500" dirty="0">
                <a:latin typeface="+mn-lt"/>
              </a:rPr>
              <a:t> </a:t>
            </a:r>
            <a:r>
              <a:rPr lang="en-US" sz="1500" dirty="0" err="1">
                <a:latin typeface="+mn-lt"/>
              </a:rPr>
              <a:t>nào</a:t>
            </a:r>
            <a:r>
              <a:rPr lang="en-US" sz="1500" dirty="0">
                <a:latin typeface="+mn-lt"/>
              </a:rPr>
              <a:t> </a:t>
            </a:r>
            <a:r>
              <a:rPr lang="en-US" sz="1500" dirty="0" err="1">
                <a:latin typeface="+mn-lt"/>
              </a:rPr>
              <a:t>được</a:t>
            </a:r>
            <a:r>
              <a:rPr lang="en-US" sz="1500" dirty="0">
                <a:latin typeface="+mn-lt"/>
              </a:rPr>
              <a:t> </a:t>
            </a:r>
            <a:r>
              <a:rPr lang="en-US" sz="1500" dirty="0" err="1">
                <a:latin typeface="+mn-lt"/>
              </a:rPr>
              <a:t>viết</a:t>
            </a:r>
            <a:r>
              <a:rPr lang="en-US" sz="1500" dirty="0">
                <a:latin typeface="+mn-lt"/>
              </a:rPr>
              <a:t> </a:t>
            </a:r>
            <a:r>
              <a:rPr lang="en-US" sz="1500" dirty="0" err="1">
                <a:latin typeface="+mn-lt"/>
              </a:rPr>
              <a:t>hoa</a:t>
            </a:r>
            <a:r>
              <a:rPr lang="en-US" sz="1500" dirty="0">
                <a:latin typeface="+mn-lt"/>
              </a:rPr>
              <a:t>? </a:t>
            </a:r>
          </a:p>
          <a:p>
            <a:pPr algn="just">
              <a:lnSpc>
                <a:spcPct val="150000"/>
              </a:lnSpc>
            </a:pPr>
            <a:endParaRPr lang="vi-VN" sz="1500" dirty="0">
              <a:latin typeface="+mn-lt"/>
            </a:endParaRPr>
          </a:p>
          <a:p>
            <a:pPr algn="just">
              <a:lnSpc>
                <a:spcPct val="150000"/>
              </a:lnSpc>
            </a:pPr>
            <a:r>
              <a:rPr lang="vi-VN" sz="1500" dirty="0">
                <a:latin typeface="+mn-lt"/>
              </a:rPr>
              <a:t>b. </a:t>
            </a:r>
            <a:r>
              <a:rPr lang="en-US" sz="1500" dirty="0" err="1">
                <a:latin typeface="+mn-lt"/>
              </a:rPr>
              <a:t>Khoảng</a:t>
            </a:r>
            <a:r>
              <a:rPr lang="en-US" sz="1500" dirty="0">
                <a:latin typeface="+mn-lt"/>
              </a:rPr>
              <a:t> </a:t>
            </a:r>
            <a:r>
              <a:rPr lang="en-US" sz="1500" dirty="0" err="1">
                <a:latin typeface="+mn-lt"/>
              </a:rPr>
              <a:t>cách</a:t>
            </a:r>
            <a:r>
              <a:rPr lang="en-US" sz="1500" dirty="0">
                <a:latin typeface="+mn-lt"/>
              </a:rPr>
              <a:t> </a:t>
            </a:r>
            <a:r>
              <a:rPr lang="en-US" sz="1500" dirty="0" err="1">
                <a:latin typeface="+mn-lt"/>
              </a:rPr>
              <a:t>giữa</a:t>
            </a:r>
            <a:r>
              <a:rPr lang="en-US" sz="1500" dirty="0">
                <a:latin typeface="+mn-lt"/>
              </a:rPr>
              <a:t> </a:t>
            </a:r>
            <a:r>
              <a:rPr lang="en-US" sz="1500" dirty="0" err="1">
                <a:latin typeface="+mn-lt"/>
              </a:rPr>
              <a:t>các</a:t>
            </a:r>
            <a:r>
              <a:rPr lang="en-US" sz="1500" dirty="0">
                <a:latin typeface="+mn-lt"/>
              </a:rPr>
              <a:t> </a:t>
            </a:r>
            <a:r>
              <a:rPr lang="en-US" sz="1500" dirty="0" err="1">
                <a:latin typeface="+mn-lt"/>
              </a:rPr>
              <a:t>chữ</a:t>
            </a:r>
            <a:r>
              <a:rPr lang="en-US" sz="1500" dirty="0">
                <a:latin typeface="+mn-lt"/>
              </a:rPr>
              <a:t> </a:t>
            </a:r>
            <a:r>
              <a:rPr lang="en-US" sz="1500" dirty="0" err="1">
                <a:latin typeface="+mn-lt"/>
              </a:rPr>
              <a:t>ghi</a:t>
            </a:r>
            <a:r>
              <a:rPr lang="en-US" sz="1500" dirty="0">
                <a:latin typeface="+mn-lt"/>
              </a:rPr>
              <a:t> </a:t>
            </a:r>
            <a:r>
              <a:rPr lang="en-US" sz="1500" dirty="0" err="1">
                <a:latin typeface="+mn-lt"/>
              </a:rPr>
              <a:t>tiếng</a:t>
            </a:r>
            <a:r>
              <a:rPr lang="en-US" sz="1500" dirty="0">
                <a:latin typeface="+mn-lt"/>
              </a:rPr>
              <a:t> </a:t>
            </a:r>
            <a:r>
              <a:rPr lang="en-US" sz="1500" dirty="0" err="1">
                <a:latin typeface="+mn-lt"/>
              </a:rPr>
              <a:t>như</a:t>
            </a:r>
            <a:r>
              <a:rPr lang="en-US" sz="1500" dirty="0">
                <a:latin typeface="+mn-lt"/>
              </a:rPr>
              <a:t> </a:t>
            </a:r>
            <a:r>
              <a:rPr lang="en-US" sz="1500" dirty="0" err="1">
                <a:latin typeface="+mn-lt"/>
              </a:rPr>
              <a:t>thế</a:t>
            </a:r>
            <a:r>
              <a:rPr lang="en-US" sz="1500" dirty="0">
                <a:latin typeface="+mn-lt"/>
              </a:rPr>
              <a:t> </a:t>
            </a:r>
            <a:r>
              <a:rPr lang="en-US" sz="1500" dirty="0" err="1">
                <a:latin typeface="+mn-lt"/>
              </a:rPr>
              <a:t>nào</a:t>
            </a:r>
            <a:r>
              <a:rPr lang="en-US" sz="1500" dirty="0">
                <a:latin typeface="+mn-lt"/>
              </a:rPr>
              <a:t>?</a:t>
            </a:r>
            <a:endParaRPr lang="vi-VN" sz="1500" dirty="0">
              <a:latin typeface="+mn-lt"/>
            </a:endParaRPr>
          </a:p>
          <a:p>
            <a:pPr algn="just">
              <a:lnSpc>
                <a:spcPct val="150000"/>
              </a:lnSpc>
            </a:pPr>
            <a:endParaRPr lang="vi-VN" sz="1500" dirty="0">
              <a:latin typeface="+mn-lt"/>
            </a:endParaRPr>
          </a:p>
          <a:p>
            <a:pPr algn="just">
              <a:lnSpc>
                <a:spcPct val="150000"/>
              </a:lnSpc>
            </a:pPr>
            <a:r>
              <a:rPr lang="en-US" sz="1500" dirty="0">
                <a:latin typeface="+mn-lt"/>
              </a:rPr>
              <a:t>c. </a:t>
            </a:r>
            <a:r>
              <a:rPr lang="en-US" sz="1500" dirty="0" err="1">
                <a:latin typeface="+mn-lt"/>
              </a:rPr>
              <a:t>Những</a:t>
            </a:r>
            <a:r>
              <a:rPr lang="en-US" sz="1500" dirty="0">
                <a:latin typeface="+mn-lt"/>
              </a:rPr>
              <a:t> </a:t>
            </a:r>
            <a:r>
              <a:rPr lang="en-US" sz="1500" dirty="0" err="1">
                <a:latin typeface="+mn-lt"/>
              </a:rPr>
              <a:t>chữ</a:t>
            </a:r>
            <a:r>
              <a:rPr lang="en-US" sz="1500" dirty="0">
                <a:latin typeface="+mn-lt"/>
              </a:rPr>
              <a:t> </a:t>
            </a:r>
            <a:r>
              <a:rPr lang="en-US" sz="1500" dirty="0" err="1">
                <a:latin typeface="+mn-lt"/>
              </a:rPr>
              <a:t>cái</a:t>
            </a:r>
            <a:r>
              <a:rPr lang="en-US" sz="1500" dirty="0">
                <a:latin typeface="+mn-lt"/>
              </a:rPr>
              <a:t> </a:t>
            </a:r>
            <a:r>
              <a:rPr lang="en-US" sz="1500" dirty="0" err="1">
                <a:latin typeface="+mn-lt"/>
              </a:rPr>
              <a:t>nào</a:t>
            </a:r>
            <a:r>
              <a:rPr lang="en-US" sz="1500" dirty="0">
                <a:latin typeface="+mn-lt"/>
              </a:rPr>
              <a:t> </a:t>
            </a:r>
            <a:r>
              <a:rPr lang="en-US" sz="1500" dirty="0" err="1">
                <a:latin typeface="+mn-lt"/>
              </a:rPr>
              <a:t>cao</a:t>
            </a:r>
            <a:r>
              <a:rPr lang="en-US" sz="1500" dirty="0">
                <a:latin typeface="+mn-lt"/>
              </a:rPr>
              <a:t> 2.5 li ?</a:t>
            </a:r>
            <a:endParaRPr lang="vi-VN" sz="1500" dirty="0">
              <a:latin typeface="+mn-lt"/>
            </a:endParaRPr>
          </a:p>
        </p:txBody>
      </p:sp>
      <p:grpSp>
        <p:nvGrpSpPr>
          <p:cNvPr id="8" name="Group 7">
            <a:extLst>
              <a:ext uri="{FF2B5EF4-FFF2-40B4-BE49-F238E27FC236}">
                <a16:creationId xmlns="" xmlns:a16="http://schemas.microsoft.com/office/drawing/2014/main" id="{233F8E6D-9AC2-4331-A7C4-05CC848F23A0}"/>
              </a:ext>
            </a:extLst>
          </p:cNvPr>
          <p:cNvGrpSpPr/>
          <p:nvPr/>
        </p:nvGrpSpPr>
        <p:grpSpPr>
          <a:xfrm>
            <a:off x="338042" y="1797843"/>
            <a:ext cx="6181915" cy="892832"/>
            <a:chOff x="318992" y="2043957"/>
            <a:chExt cx="6181915" cy="892832"/>
          </a:xfrm>
        </p:grpSpPr>
        <p:pic>
          <p:nvPicPr>
            <p:cNvPr id="9" name="Picture 8">
              <a:extLst>
                <a:ext uri="{FF2B5EF4-FFF2-40B4-BE49-F238E27FC236}">
                  <a16:creationId xmlns="" xmlns:a16="http://schemas.microsoft.com/office/drawing/2014/main" id="{7D825A87-34B8-4C08-A6CD-491543AA1F38}"/>
                </a:ext>
              </a:extLst>
            </p:cNvPr>
            <p:cNvPicPr>
              <a:picLocks noChangeAspect="1"/>
            </p:cNvPicPr>
            <p:nvPr/>
          </p:nvPicPr>
          <p:blipFill rotWithShape="1">
            <a:blip r:embed="rId5"/>
            <a:srcRect l="1" r="27106" b="84500"/>
            <a:stretch/>
          </p:blipFill>
          <p:spPr>
            <a:xfrm>
              <a:off x="418676" y="2043957"/>
              <a:ext cx="6020648" cy="892832"/>
            </a:xfrm>
            <a:prstGeom prst="rect">
              <a:avLst/>
            </a:prstGeom>
          </p:spPr>
        </p:pic>
        <p:grpSp>
          <p:nvGrpSpPr>
            <p:cNvPr id="10" name="Group 9">
              <a:extLst>
                <a:ext uri="{FF2B5EF4-FFF2-40B4-BE49-F238E27FC236}">
                  <a16:creationId xmlns="" xmlns:a16="http://schemas.microsoft.com/office/drawing/2014/main" id="{75FD1E18-6AE2-4D65-9BB4-BE87D3192F64}"/>
                </a:ext>
              </a:extLst>
            </p:cNvPr>
            <p:cNvGrpSpPr/>
            <p:nvPr/>
          </p:nvGrpSpPr>
          <p:grpSpPr>
            <a:xfrm>
              <a:off x="318992" y="2217537"/>
              <a:ext cx="6181915" cy="637297"/>
              <a:chOff x="312642" y="2228849"/>
              <a:chExt cx="6181915" cy="637297"/>
            </a:xfrm>
          </p:grpSpPr>
          <p:sp>
            <p:nvSpPr>
              <p:cNvPr id="11" name="TextBox 10">
                <a:extLst>
                  <a:ext uri="{FF2B5EF4-FFF2-40B4-BE49-F238E27FC236}">
                    <a16:creationId xmlns="" xmlns:a16="http://schemas.microsoft.com/office/drawing/2014/main" id="{B587FF6E-AB2B-43A3-AB65-0FC2F75F5A7E}"/>
                  </a:ext>
                </a:extLst>
              </p:cNvPr>
              <p:cNvSpPr txBox="1"/>
              <p:nvPr/>
            </p:nvSpPr>
            <p:spPr>
              <a:xfrm>
                <a:off x="312642" y="2342926"/>
                <a:ext cx="6181915" cy="523220"/>
              </a:xfrm>
              <a:prstGeom prst="rect">
                <a:avLst/>
              </a:prstGeom>
              <a:noFill/>
            </p:spPr>
            <p:txBody>
              <a:bodyPr wrap="square">
                <a:spAutoFit/>
              </a:bodyPr>
              <a:lstStyle/>
              <a:p>
                <a:r>
                  <a:rPr lang="en-US" sz="2800" b="1" dirty="0">
                    <a:solidFill>
                      <a:srgbClr val="FF0000"/>
                    </a:solidFill>
                    <a:latin typeface="HP001 4 hàng" panose="020B0603050302020204" pitchFamily="34" charset="0"/>
                  </a:rPr>
                  <a:t> </a:t>
                </a:r>
                <a:r>
                  <a:rPr lang="en-US" sz="2800" b="1" dirty="0" err="1">
                    <a:solidFill>
                      <a:srgbClr val="FF0000"/>
                    </a:solidFill>
                    <a:latin typeface="HP001 4 hàng" panose="020B0603050302020204" pitchFamily="34" charset="0"/>
                  </a:rPr>
                  <a:t>Aζ</a:t>
                </a:r>
                <a:r>
                  <a:rPr lang="en-US" sz="2800" b="1" dirty="0">
                    <a:solidFill>
                      <a:srgbClr val="FF0000"/>
                    </a:solidFill>
                    <a:latin typeface="HP001 4 hàng" panose="020B0603050302020204" pitchFamily="34" charset="0"/>
                  </a:rPr>
                  <a:t> </a:t>
                </a:r>
                <a:r>
                  <a:rPr lang="en-US" sz="2800" b="1" dirty="0" err="1">
                    <a:solidFill>
                      <a:srgbClr val="FF0000"/>
                    </a:solidFill>
                    <a:latin typeface="HP001 4 hàng" panose="020B0603050302020204" pitchFamily="34" charset="0"/>
                  </a:rPr>
                  <a:t>wắng</a:t>
                </a:r>
                <a:r>
                  <a:rPr lang="en-US" sz="2800" b="1" dirty="0">
                    <a:solidFill>
                      <a:srgbClr val="FF0000"/>
                    </a:solidFill>
                    <a:latin typeface="HP001 4 hàng" panose="020B0603050302020204" pitchFamily="34" charset="0"/>
                  </a:rPr>
                  <a:t> </a:t>
                </a:r>
                <a:r>
                  <a:rPr lang="en-US" sz="2800" b="1" dirty="0" err="1">
                    <a:solidFill>
                      <a:srgbClr val="FF0000"/>
                    </a:solidFill>
                    <a:latin typeface="HP001 4 hàng" panose="020B0603050302020204" pitchFamily="34" charset="0"/>
                  </a:rPr>
                  <a:t>Ǉràn</a:t>
                </a:r>
                <a:r>
                  <a:rPr lang="en-US" sz="2800" b="1" dirty="0">
                    <a:solidFill>
                      <a:srgbClr val="FF0000"/>
                    </a:solidFill>
                    <a:latin typeface="HP001 4 hàng" panose="020B0603050302020204" pitchFamily="34" charset="0"/>
                  </a:rPr>
                  <a:t> </a:t>
                </a:r>
                <a:r>
                  <a:rPr lang="en-US" sz="2800" b="1" dirty="0" err="1">
                    <a:solidFill>
                      <a:srgbClr val="FF0000"/>
                    </a:solidFill>
                    <a:latin typeface="HP001 4 hàng" panose="020B0603050302020204" pitchFamily="34" charset="0"/>
                  </a:rPr>
                  <a:t>wgập</a:t>
                </a:r>
                <a:r>
                  <a:rPr lang="en-US" sz="2800" b="1" dirty="0">
                    <a:solidFill>
                      <a:srgbClr val="FF0000"/>
                    </a:solidFill>
                    <a:latin typeface="HP001 4 hàng" panose="020B0603050302020204" pitchFamily="34" charset="0"/>
                  </a:rPr>
                  <a:t> </a:t>
                </a:r>
                <a:r>
                  <a:rPr lang="en-US" sz="2800" b="1" dirty="0" err="1">
                    <a:solidFill>
                      <a:srgbClr val="FF0000"/>
                    </a:solidFill>
                    <a:latin typeface="HP001 4 hàng" panose="020B0603050302020204" pitchFamily="34" charset="0"/>
                  </a:rPr>
                  <a:t>sân</a:t>
                </a:r>
                <a:r>
                  <a:rPr lang="en-US" sz="2800" b="1" dirty="0">
                    <a:solidFill>
                      <a:srgbClr val="FF0000"/>
                    </a:solidFill>
                    <a:latin typeface="HP001 4 hàng" panose="020B0603050302020204" pitchFamily="34" charset="0"/>
                  </a:rPr>
                  <a:t> </a:t>
                </a:r>
                <a:r>
                  <a:rPr lang="en-US" sz="2800" b="1" dirty="0" err="1">
                    <a:solidFill>
                      <a:srgbClr val="FF0000"/>
                    </a:solidFill>
                    <a:latin typeface="HP001 4 hàng" panose="020B0603050302020204" pitchFamily="34" charset="0"/>
                  </a:rPr>
                  <a:t>ǇrưŊg</a:t>
                </a:r>
                <a:r>
                  <a:rPr lang="en-US" sz="2800" b="1" dirty="0">
                    <a:solidFill>
                      <a:srgbClr val="FF0000"/>
                    </a:solidFill>
                    <a:latin typeface="HP001 4 hàng" panose="020B0603050302020204" pitchFamily="34" charset="0"/>
                  </a:rPr>
                  <a:t>. </a:t>
                </a:r>
              </a:p>
            </p:txBody>
          </p:sp>
          <p:cxnSp>
            <p:nvCxnSpPr>
              <p:cNvPr id="13" name="Straight Connector 12">
                <a:extLst>
                  <a:ext uri="{FF2B5EF4-FFF2-40B4-BE49-F238E27FC236}">
                    <a16:creationId xmlns="" xmlns:a16="http://schemas.microsoft.com/office/drawing/2014/main" id="{8BFE0392-AC8E-489A-B542-8A28BF54E90A}"/>
                  </a:ext>
                </a:extLst>
              </p:cNvPr>
              <p:cNvCxnSpPr>
                <a:cxnSpLocks/>
              </p:cNvCxnSpPr>
              <p:nvPr/>
            </p:nvCxnSpPr>
            <p:spPr>
              <a:xfrm flipV="1">
                <a:off x="838201" y="2228849"/>
                <a:ext cx="30956" cy="4286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14" name="TextBox 13">
            <a:extLst>
              <a:ext uri="{FF2B5EF4-FFF2-40B4-BE49-F238E27FC236}">
                <a16:creationId xmlns="" xmlns:a16="http://schemas.microsoft.com/office/drawing/2014/main" id="{A00E950B-C8BB-4935-91C5-B7A3E6C7EADE}"/>
              </a:ext>
            </a:extLst>
          </p:cNvPr>
          <p:cNvSpPr txBox="1"/>
          <p:nvPr/>
        </p:nvSpPr>
        <p:spPr>
          <a:xfrm>
            <a:off x="789460" y="3680260"/>
            <a:ext cx="6119826" cy="438582"/>
          </a:xfrm>
          <a:prstGeom prst="rect">
            <a:avLst/>
          </a:prstGeom>
          <a:noFill/>
        </p:spPr>
        <p:txBody>
          <a:bodyPr wrap="square" rtlCol="0">
            <a:spAutoFit/>
          </a:bodyPr>
          <a:lstStyle/>
          <a:p>
            <a:pPr algn="just">
              <a:lnSpc>
                <a:spcPct val="150000"/>
              </a:lnSpc>
            </a:pPr>
            <a:r>
              <a:rPr lang="vi-VN" sz="1500" dirty="0">
                <a:solidFill>
                  <a:schemeClr val="accent6">
                    <a:lumMod val="75000"/>
                  </a:schemeClr>
                </a:solidFill>
                <a:latin typeface="+mn-lt"/>
                <a:sym typeface="Wingdings" panose="05000000000000000000" pitchFamily="2" charset="2"/>
              </a:rPr>
              <a:t> </a:t>
            </a:r>
            <a:r>
              <a:rPr lang="en-US" sz="1500" dirty="0" err="1">
                <a:solidFill>
                  <a:schemeClr val="accent6">
                    <a:lumMod val="75000"/>
                  </a:schemeClr>
                </a:solidFill>
                <a:latin typeface="+mn-lt"/>
              </a:rPr>
              <a:t>Khoảng</a:t>
            </a:r>
            <a:r>
              <a:rPr lang="en-US" sz="1500" dirty="0">
                <a:solidFill>
                  <a:schemeClr val="accent6">
                    <a:lumMod val="75000"/>
                  </a:schemeClr>
                </a:solidFill>
                <a:latin typeface="+mn-lt"/>
              </a:rPr>
              <a:t> </a:t>
            </a:r>
            <a:r>
              <a:rPr lang="en-US" sz="1500" dirty="0" err="1">
                <a:solidFill>
                  <a:schemeClr val="accent6">
                    <a:lumMod val="75000"/>
                  </a:schemeClr>
                </a:solidFill>
                <a:latin typeface="+mn-lt"/>
              </a:rPr>
              <a:t>cách</a:t>
            </a:r>
            <a:r>
              <a:rPr lang="en-US" sz="1500" dirty="0">
                <a:solidFill>
                  <a:schemeClr val="accent6">
                    <a:lumMod val="75000"/>
                  </a:schemeClr>
                </a:solidFill>
                <a:latin typeface="+mn-lt"/>
              </a:rPr>
              <a:t> </a:t>
            </a:r>
            <a:r>
              <a:rPr lang="en-US" sz="1500" dirty="0" err="1">
                <a:solidFill>
                  <a:schemeClr val="accent6">
                    <a:lumMod val="75000"/>
                  </a:schemeClr>
                </a:solidFill>
                <a:latin typeface="+mn-lt"/>
              </a:rPr>
              <a:t>giữa</a:t>
            </a:r>
            <a:r>
              <a:rPr lang="en-US" sz="1500" dirty="0">
                <a:solidFill>
                  <a:schemeClr val="accent6">
                    <a:lumMod val="75000"/>
                  </a:schemeClr>
                </a:solidFill>
                <a:latin typeface="+mn-lt"/>
              </a:rPr>
              <a:t> </a:t>
            </a:r>
            <a:r>
              <a:rPr lang="en-US" sz="1500" dirty="0" err="1">
                <a:solidFill>
                  <a:schemeClr val="accent6">
                    <a:lumMod val="75000"/>
                  </a:schemeClr>
                </a:solidFill>
                <a:latin typeface="+mn-lt"/>
              </a:rPr>
              <a:t>các</a:t>
            </a:r>
            <a:r>
              <a:rPr lang="en-US" sz="1500" dirty="0">
                <a:solidFill>
                  <a:schemeClr val="accent6">
                    <a:lumMod val="75000"/>
                  </a:schemeClr>
                </a:solidFill>
                <a:latin typeface="+mn-lt"/>
              </a:rPr>
              <a:t> </a:t>
            </a:r>
            <a:r>
              <a:rPr lang="en-US" sz="1500" dirty="0" err="1">
                <a:solidFill>
                  <a:schemeClr val="accent6">
                    <a:lumMod val="75000"/>
                  </a:schemeClr>
                </a:solidFill>
                <a:latin typeface="+mn-lt"/>
              </a:rPr>
              <a:t>chữ</a:t>
            </a:r>
            <a:r>
              <a:rPr lang="en-US" sz="1500" dirty="0">
                <a:solidFill>
                  <a:schemeClr val="accent6">
                    <a:lumMod val="75000"/>
                  </a:schemeClr>
                </a:solidFill>
                <a:latin typeface="+mn-lt"/>
              </a:rPr>
              <a:t> </a:t>
            </a:r>
            <a:r>
              <a:rPr lang="en-US" sz="1500" dirty="0" err="1">
                <a:solidFill>
                  <a:schemeClr val="accent6">
                    <a:lumMod val="75000"/>
                  </a:schemeClr>
                </a:solidFill>
                <a:latin typeface="+mn-lt"/>
              </a:rPr>
              <a:t>ghi</a:t>
            </a:r>
            <a:r>
              <a:rPr lang="en-US" sz="1500" dirty="0">
                <a:solidFill>
                  <a:schemeClr val="accent6">
                    <a:lumMod val="75000"/>
                  </a:schemeClr>
                </a:solidFill>
                <a:latin typeface="+mn-lt"/>
              </a:rPr>
              <a:t> </a:t>
            </a:r>
            <a:r>
              <a:rPr lang="en-US" sz="1500" dirty="0" err="1">
                <a:solidFill>
                  <a:schemeClr val="accent6">
                    <a:lumMod val="75000"/>
                  </a:schemeClr>
                </a:solidFill>
                <a:latin typeface="+mn-lt"/>
              </a:rPr>
              <a:t>tiếng</a:t>
            </a:r>
            <a:r>
              <a:rPr lang="en-US" sz="1500" dirty="0">
                <a:solidFill>
                  <a:schemeClr val="accent6">
                    <a:lumMod val="75000"/>
                  </a:schemeClr>
                </a:solidFill>
                <a:latin typeface="+mn-lt"/>
              </a:rPr>
              <a:t> </a:t>
            </a:r>
            <a:r>
              <a:rPr lang="en-US" sz="1500" dirty="0" err="1">
                <a:solidFill>
                  <a:schemeClr val="accent6">
                    <a:lumMod val="75000"/>
                  </a:schemeClr>
                </a:solidFill>
                <a:latin typeface="+mn-lt"/>
              </a:rPr>
              <a:t>là</a:t>
            </a:r>
            <a:r>
              <a:rPr lang="en-US" sz="1500" dirty="0">
                <a:solidFill>
                  <a:schemeClr val="accent6">
                    <a:lumMod val="75000"/>
                  </a:schemeClr>
                </a:solidFill>
                <a:latin typeface="+mn-lt"/>
              </a:rPr>
              <a:t> 1 con </a:t>
            </a:r>
            <a:r>
              <a:rPr lang="en-US" sz="1500" dirty="0" err="1">
                <a:solidFill>
                  <a:schemeClr val="accent6">
                    <a:lumMod val="75000"/>
                  </a:schemeClr>
                </a:solidFill>
                <a:latin typeface="+mn-lt"/>
              </a:rPr>
              <a:t>chữ</a:t>
            </a:r>
            <a:r>
              <a:rPr lang="en-US" sz="1500" dirty="0">
                <a:solidFill>
                  <a:schemeClr val="accent6">
                    <a:lumMod val="75000"/>
                  </a:schemeClr>
                </a:solidFill>
                <a:latin typeface="+mn-lt"/>
              </a:rPr>
              <a:t> o.</a:t>
            </a:r>
            <a:endParaRPr lang="vi-VN" sz="1500" dirty="0">
              <a:solidFill>
                <a:schemeClr val="accent6">
                  <a:lumMod val="75000"/>
                </a:schemeClr>
              </a:solidFill>
              <a:latin typeface="+mn-lt"/>
            </a:endParaRPr>
          </a:p>
        </p:txBody>
      </p:sp>
      <p:sp>
        <p:nvSpPr>
          <p:cNvPr id="18" name="TextBox 17">
            <a:extLst>
              <a:ext uri="{FF2B5EF4-FFF2-40B4-BE49-F238E27FC236}">
                <a16:creationId xmlns="" xmlns:a16="http://schemas.microsoft.com/office/drawing/2014/main" id="{41A12120-69C0-4ED1-8941-E290F22F507E}"/>
              </a:ext>
            </a:extLst>
          </p:cNvPr>
          <p:cNvSpPr txBox="1"/>
          <p:nvPr/>
        </p:nvSpPr>
        <p:spPr>
          <a:xfrm>
            <a:off x="789460" y="3037425"/>
            <a:ext cx="1335888" cy="438582"/>
          </a:xfrm>
          <a:prstGeom prst="rect">
            <a:avLst/>
          </a:prstGeom>
          <a:noFill/>
        </p:spPr>
        <p:txBody>
          <a:bodyPr wrap="square" rtlCol="0">
            <a:spAutoFit/>
          </a:bodyPr>
          <a:lstStyle/>
          <a:p>
            <a:pPr algn="just">
              <a:lnSpc>
                <a:spcPct val="150000"/>
              </a:lnSpc>
            </a:pPr>
            <a:r>
              <a:rPr lang="vi-VN" sz="1500" dirty="0">
                <a:solidFill>
                  <a:schemeClr val="accent6">
                    <a:lumMod val="75000"/>
                  </a:schemeClr>
                </a:solidFill>
                <a:latin typeface="+mn-lt"/>
                <a:sym typeface="Wingdings" panose="05000000000000000000" pitchFamily="2" charset="2"/>
              </a:rPr>
              <a:t></a:t>
            </a:r>
            <a:r>
              <a:rPr lang="en-US" sz="1500" dirty="0">
                <a:solidFill>
                  <a:schemeClr val="accent6">
                    <a:lumMod val="75000"/>
                  </a:schemeClr>
                </a:solidFill>
                <a:latin typeface="+mn-lt"/>
                <a:sym typeface="Wingdings" panose="05000000000000000000" pitchFamily="2" charset="2"/>
              </a:rPr>
              <a:t> </a:t>
            </a:r>
            <a:r>
              <a:rPr lang="en-US" sz="1500" dirty="0" err="1">
                <a:solidFill>
                  <a:schemeClr val="accent6">
                    <a:lumMod val="75000"/>
                  </a:schemeClr>
                </a:solidFill>
                <a:latin typeface="+mn-lt"/>
                <a:sym typeface="Wingdings" panose="05000000000000000000" pitchFamily="2" charset="2"/>
              </a:rPr>
              <a:t>Chữ</a:t>
            </a:r>
            <a:r>
              <a:rPr lang="en-US" sz="1500" dirty="0">
                <a:solidFill>
                  <a:schemeClr val="accent6">
                    <a:lumMod val="75000"/>
                  </a:schemeClr>
                </a:solidFill>
                <a:latin typeface="+mn-lt"/>
                <a:sym typeface="Wingdings" panose="05000000000000000000" pitchFamily="2" charset="2"/>
              </a:rPr>
              <a:t> </a:t>
            </a:r>
            <a:r>
              <a:rPr lang="en-US" sz="1500" dirty="0">
                <a:solidFill>
                  <a:schemeClr val="accent6">
                    <a:lumMod val="75000"/>
                  </a:schemeClr>
                </a:solidFill>
                <a:latin typeface="+mn-lt"/>
                <a:ea typeface="HP001" panose="020B0603050302020204" pitchFamily="34" charset="0"/>
                <a:sym typeface="Wingdings" panose="05000000000000000000" pitchFamily="2" charset="2"/>
              </a:rPr>
              <a:t>A</a:t>
            </a:r>
            <a:r>
              <a:rPr lang="en-US" sz="1500" dirty="0">
                <a:solidFill>
                  <a:schemeClr val="accent6">
                    <a:lumMod val="75000"/>
                  </a:schemeClr>
                </a:solidFill>
                <a:latin typeface="+mn-lt"/>
              </a:rPr>
              <a:t>.</a:t>
            </a:r>
            <a:endParaRPr lang="vi-VN" sz="1500" dirty="0">
              <a:solidFill>
                <a:schemeClr val="accent6">
                  <a:lumMod val="75000"/>
                </a:schemeClr>
              </a:solidFill>
              <a:latin typeface="+mn-lt"/>
            </a:endParaRPr>
          </a:p>
        </p:txBody>
      </p:sp>
      <p:sp>
        <p:nvSpPr>
          <p:cNvPr id="19" name="TextBox 18">
            <a:extLst>
              <a:ext uri="{FF2B5EF4-FFF2-40B4-BE49-F238E27FC236}">
                <a16:creationId xmlns="" xmlns:a16="http://schemas.microsoft.com/office/drawing/2014/main" id="{972CBE13-D5C9-4C68-A64A-97B98D96ED0B}"/>
              </a:ext>
            </a:extLst>
          </p:cNvPr>
          <p:cNvSpPr txBox="1"/>
          <p:nvPr/>
        </p:nvSpPr>
        <p:spPr>
          <a:xfrm>
            <a:off x="789460" y="4323881"/>
            <a:ext cx="6119826" cy="507831"/>
          </a:xfrm>
          <a:prstGeom prst="rect">
            <a:avLst/>
          </a:prstGeom>
          <a:noFill/>
        </p:spPr>
        <p:txBody>
          <a:bodyPr wrap="square" rtlCol="0">
            <a:spAutoFit/>
          </a:bodyPr>
          <a:lstStyle/>
          <a:p>
            <a:pPr algn="just">
              <a:lnSpc>
                <a:spcPct val="150000"/>
              </a:lnSpc>
            </a:pPr>
            <a:r>
              <a:rPr lang="vi-VN" sz="1500" dirty="0">
                <a:solidFill>
                  <a:schemeClr val="accent6">
                    <a:lumMod val="75000"/>
                  </a:schemeClr>
                </a:solidFill>
                <a:latin typeface="+mn-lt"/>
                <a:sym typeface="Wingdings" panose="05000000000000000000" pitchFamily="2" charset="2"/>
              </a:rPr>
              <a:t> </a:t>
            </a:r>
            <a:r>
              <a:rPr lang="en-US" sz="1500" dirty="0" err="1">
                <a:solidFill>
                  <a:schemeClr val="accent6">
                    <a:lumMod val="75000"/>
                  </a:schemeClr>
                </a:solidFill>
                <a:latin typeface="+mn-lt"/>
              </a:rPr>
              <a:t>Chữ</a:t>
            </a:r>
            <a:r>
              <a:rPr lang="en-US" sz="1500" dirty="0">
                <a:solidFill>
                  <a:schemeClr val="accent6">
                    <a:lumMod val="75000"/>
                  </a:schemeClr>
                </a:solidFill>
                <a:latin typeface="+mn-lt"/>
              </a:rPr>
              <a:t> </a:t>
            </a:r>
            <a:r>
              <a:rPr lang="en-US" sz="1800" dirty="0">
                <a:solidFill>
                  <a:schemeClr val="accent6">
                    <a:lumMod val="75000"/>
                  </a:schemeClr>
                </a:solidFill>
                <a:latin typeface="+mn-lt"/>
                <a:ea typeface="HP001" panose="020B0603050302020204" pitchFamily="34" charset="0"/>
              </a:rPr>
              <a:t>A, h, g</a:t>
            </a:r>
            <a:r>
              <a:rPr lang="en-US" sz="1500" dirty="0">
                <a:solidFill>
                  <a:schemeClr val="accent6">
                    <a:lumMod val="75000"/>
                  </a:schemeClr>
                </a:solidFill>
                <a:latin typeface="+mn-lt"/>
              </a:rPr>
              <a:t>.</a:t>
            </a:r>
            <a:endParaRPr lang="vi-VN" sz="1500" dirty="0">
              <a:solidFill>
                <a:schemeClr val="accent6">
                  <a:lumMod val="75000"/>
                </a:schemeClr>
              </a:solidFill>
              <a:latin typeface="+mn-lt"/>
            </a:endParaRPr>
          </a:p>
        </p:txBody>
      </p:sp>
    </p:spTree>
    <p:custDataLst>
      <p:tags r:id="rId1"/>
    </p:custDataLst>
    <p:extLst>
      <p:ext uri="{BB962C8B-B14F-4D97-AF65-F5344CB8AC3E}">
        <p14:creationId xmlns="" xmlns:p14="http://schemas.microsoft.com/office/powerpoint/2010/main" val="1781770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14" grpId="0" uiExpand="1"/>
      <p:bldP spid="18" grpId="0"/>
      <p:bldP spid="1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0A94A9E2-44DB-43E5-908E-045F32845BE4}"/>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371285" y="355716"/>
            <a:ext cx="1247865" cy="1249801"/>
          </a:xfrm>
          <a:prstGeom prst="ellipse">
            <a:avLst/>
          </a:prstGeom>
        </p:spPr>
      </p:pic>
      <p:sp>
        <p:nvSpPr>
          <p:cNvPr id="12" name="TextBox 11">
            <a:extLst>
              <a:ext uri="{FF2B5EF4-FFF2-40B4-BE49-F238E27FC236}">
                <a16:creationId xmlns="" xmlns:a16="http://schemas.microsoft.com/office/drawing/2014/main" id="{090CBE52-488B-43ED-B921-C6338D91C5E2}"/>
              </a:ext>
            </a:extLst>
          </p:cNvPr>
          <p:cNvSpPr txBox="1"/>
          <p:nvPr/>
        </p:nvSpPr>
        <p:spPr>
          <a:xfrm>
            <a:off x="1715877" y="491298"/>
            <a:ext cx="5693745" cy="646331"/>
          </a:xfrm>
          <a:prstGeom prst="rect">
            <a:avLst/>
          </a:prstGeom>
          <a:noFill/>
        </p:spPr>
        <p:txBody>
          <a:bodyPr wrap="square" rtlCol="0">
            <a:spAutoFit/>
          </a:bodyPr>
          <a:lstStyle/>
          <a:p>
            <a:r>
              <a:rPr lang="vi-VN" sz="3600" dirty="0">
                <a:solidFill>
                  <a:schemeClr val="accent2"/>
                </a:solidFill>
                <a:latin typeface="+mn-lt"/>
              </a:rPr>
              <a:t>LUYỆN VIẾT VỞ</a:t>
            </a:r>
            <a:endParaRPr lang="en-US" sz="3600" dirty="0">
              <a:solidFill>
                <a:schemeClr val="accent2"/>
              </a:solidFill>
              <a:latin typeface="+mn-lt"/>
              <a:ea typeface="HP001" panose="020B0603050302020204" pitchFamily="34" charset="0"/>
            </a:endParaRPr>
          </a:p>
        </p:txBody>
      </p:sp>
      <p:pic>
        <p:nvPicPr>
          <p:cNvPr id="15" name="Picture 2" descr="Student Writing (#4) | Free SVG">
            <a:extLst>
              <a:ext uri="{FF2B5EF4-FFF2-40B4-BE49-F238E27FC236}">
                <a16:creationId xmlns="" xmlns:a16="http://schemas.microsoft.com/office/drawing/2014/main" id="{0A965514-ECAF-4850-8ADD-D39DABD679AF}"/>
              </a:ext>
            </a:extLst>
          </p:cNvPr>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1985267" y="1938113"/>
            <a:ext cx="2887461" cy="2887461"/>
          </a:xfrm>
          <a:prstGeom prst="rect">
            <a:avLst/>
          </a:prstGeom>
          <a:noFill/>
          <a:extLst>
            <a:ext uri="{909E8E84-426E-40DD-AFC4-6F175D3DCCD1}">
              <a14:hiddenFill xmlns="" xmlns:a14="http://schemas.microsoft.com/office/drawing/2010/main">
                <a:solidFill>
                  <a:srgbClr val="FFFFFF"/>
                </a:solidFill>
              </a14:hiddenFill>
            </a:ext>
          </a:extLst>
        </p:spPr>
      </p:pic>
      <p:sp>
        <p:nvSpPr>
          <p:cNvPr id="16" name="TextBox 15">
            <a:extLst>
              <a:ext uri="{FF2B5EF4-FFF2-40B4-BE49-F238E27FC236}">
                <a16:creationId xmlns="" xmlns:a16="http://schemas.microsoft.com/office/drawing/2014/main" id="{42C03E65-CE96-43DC-BA78-7E52DB0E7929}"/>
              </a:ext>
            </a:extLst>
          </p:cNvPr>
          <p:cNvSpPr txBox="1"/>
          <p:nvPr/>
        </p:nvSpPr>
        <p:spPr>
          <a:xfrm>
            <a:off x="773792" y="1597872"/>
            <a:ext cx="5365827" cy="461665"/>
          </a:xfrm>
          <a:prstGeom prst="rect">
            <a:avLst/>
          </a:prstGeom>
          <a:noFill/>
        </p:spPr>
        <p:txBody>
          <a:bodyPr wrap="square" rtlCol="0">
            <a:spAutoFit/>
          </a:bodyPr>
          <a:lstStyle/>
          <a:p>
            <a:pPr algn="ctr">
              <a:lnSpc>
                <a:spcPct val="150000"/>
              </a:lnSpc>
            </a:pPr>
            <a:r>
              <a:rPr lang="vi-VN" sz="1600" b="1" dirty="0">
                <a:solidFill>
                  <a:srgbClr val="0070C0"/>
                </a:solidFill>
                <a:latin typeface="+mn-lt"/>
              </a:rPr>
              <a:t>Học sinh viết vào vở </a:t>
            </a:r>
            <a:r>
              <a:rPr lang="vi-VN" sz="1600" b="1" i="1" dirty="0">
                <a:solidFill>
                  <a:srgbClr val="0070C0"/>
                </a:solidFill>
                <a:latin typeface="+mn-lt"/>
              </a:rPr>
              <a:t>Tập viết 2 tập một</a:t>
            </a:r>
            <a:endParaRPr lang="en-US" sz="1600" b="1" dirty="0">
              <a:solidFill>
                <a:srgbClr val="0070C0"/>
              </a:solidFill>
              <a:latin typeface="+mn-lt"/>
            </a:endParaRPr>
          </a:p>
        </p:txBody>
      </p:sp>
    </p:spTree>
    <p:custDataLst>
      <p:tags r:id="rId1"/>
    </p:custDataLst>
    <p:extLst>
      <p:ext uri="{BB962C8B-B14F-4D97-AF65-F5344CB8AC3E}">
        <p14:creationId xmlns="" xmlns:p14="http://schemas.microsoft.com/office/powerpoint/2010/main" val="34389700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descr="C:\Users\NgocQuyen\Desktop\Ảnh  TV   chữ A.png"/>
          <p:cNvPicPr>
            <a:picLocks noChangeAspect="1" noChangeArrowheads="1"/>
          </p:cNvPicPr>
          <p:nvPr/>
        </p:nvPicPr>
        <p:blipFill>
          <a:blip r:embed="rId2"/>
          <a:srcRect/>
          <a:stretch>
            <a:fillRect/>
          </a:stretch>
        </p:blipFill>
        <p:spPr bwMode="auto">
          <a:xfrm>
            <a:off x="387927" y="-1"/>
            <a:ext cx="5828146" cy="5015345"/>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317816FD-9AC0-4D9F-95CF-E65FBC4086FF}"/>
              </a:ext>
            </a:extLst>
          </p:cNvPr>
          <p:cNvGrpSpPr/>
          <p:nvPr/>
        </p:nvGrpSpPr>
        <p:grpSpPr>
          <a:xfrm>
            <a:off x="337444" y="617893"/>
            <a:ext cx="1645546" cy="646331"/>
            <a:chOff x="337444" y="617893"/>
            <a:chExt cx="1645546" cy="646331"/>
          </a:xfrm>
        </p:grpSpPr>
        <p:sp>
          <p:nvSpPr>
            <p:cNvPr id="3" name="TextBox 2">
              <a:extLst>
                <a:ext uri="{FF2B5EF4-FFF2-40B4-BE49-F238E27FC236}">
                  <a16:creationId xmlns="" xmlns:a16="http://schemas.microsoft.com/office/drawing/2014/main" id="{6A553182-F3C1-4121-8FDA-73CEE8D72B23}"/>
                </a:ext>
              </a:extLst>
            </p:cNvPr>
            <p:cNvSpPr txBox="1"/>
            <p:nvPr/>
          </p:nvSpPr>
          <p:spPr>
            <a:xfrm>
              <a:off x="369343" y="617893"/>
              <a:ext cx="1613647" cy="646331"/>
            </a:xfrm>
            <a:prstGeom prst="rect">
              <a:avLst/>
            </a:prstGeom>
            <a:noFill/>
          </p:spPr>
          <p:txBody>
            <a:bodyPr wrap="square" rtlCol="0">
              <a:spAutoFit/>
            </a:bodyPr>
            <a:lstStyle/>
            <a:p>
              <a:r>
                <a:rPr lang="en-US" sz="3600" dirty="0">
                  <a:solidFill>
                    <a:schemeClr val="accent1">
                      <a:lumMod val="50000"/>
                    </a:schemeClr>
                  </a:solidFill>
                  <a:latin typeface="UTM Cookies" panose="02040603050506020204" pitchFamily="18" charset="0"/>
                </a:rPr>
                <a:t>BÀI 1</a:t>
              </a:r>
            </a:p>
          </p:txBody>
        </p:sp>
        <p:sp>
          <p:nvSpPr>
            <p:cNvPr id="4" name="TextBox 3">
              <a:extLst>
                <a:ext uri="{FF2B5EF4-FFF2-40B4-BE49-F238E27FC236}">
                  <a16:creationId xmlns="" xmlns:a16="http://schemas.microsoft.com/office/drawing/2014/main" id="{31A601FE-6892-4EC6-ACDD-75D395FCC956}"/>
                </a:ext>
              </a:extLst>
            </p:cNvPr>
            <p:cNvSpPr txBox="1"/>
            <p:nvPr/>
          </p:nvSpPr>
          <p:spPr>
            <a:xfrm>
              <a:off x="337444" y="617893"/>
              <a:ext cx="1613647" cy="646331"/>
            </a:xfrm>
            <a:prstGeom prst="rect">
              <a:avLst/>
            </a:prstGeom>
            <a:noFill/>
          </p:spPr>
          <p:txBody>
            <a:bodyPr wrap="square" rtlCol="0">
              <a:spAutoFit/>
            </a:bodyPr>
            <a:lstStyle/>
            <a:p>
              <a:r>
                <a:rPr lang="en-US" sz="3600" dirty="0">
                  <a:solidFill>
                    <a:schemeClr val="accent1"/>
                  </a:solidFill>
                  <a:latin typeface="UTM Cookies" panose="02040603050506020204" pitchFamily="18" charset="0"/>
                </a:rPr>
                <a:t>BÀI 1</a:t>
              </a:r>
            </a:p>
          </p:txBody>
        </p:sp>
      </p:grpSp>
      <p:sp>
        <p:nvSpPr>
          <p:cNvPr id="13" name="TextBox 12">
            <a:extLst>
              <a:ext uri="{FF2B5EF4-FFF2-40B4-BE49-F238E27FC236}">
                <a16:creationId xmlns="" xmlns:a16="http://schemas.microsoft.com/office/drawing/2014/main" id="{7B5B728C-6E08-431C-95CB-497657ACF5B5}"/>
              </a:ext>
            </a:extLst>
          </p:cNvPr>
          <p:cNvSpPr txBox="1"/>
          <p:nvPr/>
        </p:nvSpPr>
        <p:spPr>
          <a:xfrm>
            <a:off x="1688168" y="491298"/>
            <a:ext cx="5693745" cy="646331"/>
          </a:xfrm>
          <a:prstGeom prst="rect">
            <a:avLst/>
          </a:prstGeom>
          <a:noFill/>
        </p:spPr>
        <p:txBody>
          <a:bodyPr wrap="square" rtlCol="0">
            <a:spAutoFit/>
          </a:bodyPr>
          <a:lstStyle/>
          <a:p>
            <a:r>
              <a:rPr lang="vi-VN" sz="3600" dirty="0">
                <a:solidFill>
                  <a:schemeClr val="accent2"/>
                </a:solidFill>
                <a:latin typeface="UTM Cookies" panose="02040603050506020204" pitchFamily="18" charset="0"/>
              </a:rPr>
              <a:t>EM LÀ HỌC SINH LỚP 2</a:t>
            </a:r>
            <a:endParaRPr lang="en-US" sz="3600" dirty="0">
              <a:solidFill>
                <a:schemeClr val="accent2"/>
              </a:solidFill>
              <a:latin typeface="UTM Cookies" panose="02040603050506020204" pitchFamily="18" charset="0"/>
            </a:endParaRPr>
          </a:p>
        </p:txBody>
      </p:sp>
      <p:grpSp>
        <p:nvGrpSpPr>
          <p:cNvPr id="22" name="Group 21">
            <a:extLst>
              <a:ext uri="{FF2B5EF4-FFF2-40B4-BE49-F238E27FC236}">
                <a16:creationId xmlns="" xmlns:a16="http://schemas.microsoft.com/office/drawing/2014/main" id="{CD95E369-22E3-47BF-A4B6-6F6C7AEDEE5A}"/>
              </a:ext>
            </a:extLst>
          </p:cNvPr>
          <p:cNvGrpSpPr/>
          <p:nvPr/>
        </p:nvGrpSpPr>
        <p:grpSpPr>
          <a:xfrm>
            <a:off x="825296" y="1401452"/>
            <a:ext cx="4405927" cy="3318271"/>
            <a:chOff x="1417547" y="1264224"/>
            <a:chExt cx="4405927" cy="3318271"/>
          </a:xfrm>
        </p:grpSpPr>
        <p:pic>
          <p:nvPicPr>
            <p:cNvPr id="21" name="Picture 20">
              <a:extLst>
                <a:ext uri="{FF2B5EF4-FFF2-40B4-BE49-F238E27FC236}">
                  <a16:creationId xmlns="" xmlns:a16="http://schemas.microsoft.com/office/drawing/2014/main" id="{BDC5CE40-1276-45C8-A43B-95F4B8826CB8}"/>
                </a:ext>
              </a:extLst>
            </p:cNvPr>
            <p:cNvPicPr>
              <a:picLocks noChangeAspect="1"/>
            </p:cNvPicPr>
            <p:nvPr/>
          </p:nvPicPr>
          <p:blipFill>
            <a:blip r:embed="rId3">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11" name="TextBox 10">
              <a:extLst>
                <a:ext uri="{FF2B5EF4-FFF2-40B4-BE49-F238E27FC236}">
                  <a16:creationId xmlns="" xmlns:a16="http://schemas.microsoft.com/office/drawing/2014/main" id="{790A94BE-1705-46B6-A274-580473BF97B9}"/>
                </a:ext>
              </a:extLst>
            </p:cNvPr>
            <p:cNvSpPr txBox="1"/>
            <p:nvPr/>
          </p:nvSpPr>
          <p:spPr>
            <a:xfrm>
              <a:off x="1829745" y="3179483"/>
              <a:ext cx="3745069" cy="815480"/>
            </a:xfrm>
            <a:prstGeom prst="rect">
              <a:avLst/>
            </a:prstGeom>
            <a:noFill/>
          </p:spPr>
          <p:txBody>
            <a:bodyPr wrap="square" rtlCol="0">
              <a:spAutoFit/>
            </a:bodyPr>
            <a:lstStyle/>
            <a:p>
              <a:pPr algn="ctr">
                <a:lnSpc>
                  <a:spcPct val="150000"/>
                </a:lnSpc>
              </a:pPr>
              <a:r>
                <a:rPr lang="vi-VN" sz="3600" b="1">
                  <a:solidFill>
                    <a:srgbClr val="17479D"/>
                  </a:solidFill>
                  <a:latin typeface="UTM Avo" panose="02040603050506020204" pitchFamily="18" charset="0"/>
                </a:rPr>
                <a:t>NÓI VÀ NGHE</a:t>
              </a:r>
              <a:endParaRPr lang="en-US" sz="3600" b="1" dirty="0">
                <a:solidFill>
                  <a:srgbClr val="17479D"/>
                </a:solidFill>
                <a:latin typeface="UTM Avo" panose="02040603050506020204" pitchFamily="18" charset="0"/>
              </a:endParaRPr>
            </a:p>
          </p:txBody>
        </p:sp>
        <p:sp>
          <p:nvSpPr>
            <p:cNvPr id="14" name="TextBox 13">
              <a:extLst>
                <a:ext uri="{FF2B5EF4-FFF2-40B4-BE49-F238E27FC236}">
                  <a16:creationId xmlns="" xmlns:a16="http://schemas.microsoft.com/office/drawing/2014/main" id="{D0BBE2AD-294A-48DF-B8A0-D8D32093CB5F}"/>
                </a:ext>
              </a:extLst>
            </p:cNvPr>
            <p:cNvSpPr txBox="1"/>
            <p:nvPr/>
          </p:nvSpPr>
          <p:spPr>
            <a:xfrm>
              <a:off x="2333588" y="2690349"/>
              <a:ext cx="3041009" cy="659989"/>
            </a:xfrm>
            <a:prstGeom prst="rect">
              <a:avLst/>
            </a:prstGeom>
            <a:noFill/>
          </p:spPr>
          <p:txBody>
            <a:bodyPr wrap="square" rtlCol="0">
              <a:spAutoFit/>
            </a:bodyPr>
            <a:lstStyle/>
            <a:p>
              <a:pPr algn="ctr">
                <a:lnSpc>
                  <a:spcPct val="150000"/>
                </a:lnSpc>
              </a:pPr>
              <a:r>
                <a:rPr lang="vi-VN" sz="2800" b="1">
                  <a:solidFill>
                    <a:schemeClr val="accent1">
                      <a:lumMod val="50000"/>
                    </a:schemeClr>
                  </a:solidFill>
                  <a:latin typeface="UTM Avo" panose="02040603050506020204" pitchFamily="18" charset="0"/>
                </a:rPr>
                <a:t>TIẾT </a:t>
              </a:r>
              <a:r>
                <a:rPr lang="vi-VN" sz="2800" b="1" dirty="0">
                  <a:solidFill>
                    <a:schemeClr val="accent1">
                      <a:lumMod val="50000"/>
                    </a:schemeClr>
                  </a:solidFill>
                  <a:latin typeface="UTM Avo" panose="02040603050506020204" pitchFamily="18" charset="0"/>
                </a:rPr>
                <a:t>4</a:t>
              </a:r>
              <a:endParaRPr lang="en-US" sz="2800" b="1" dirty="0">
                <a:solidFill>
                  <a:schemeClr val="accent1">
                    <a:lumMod val="50000"/>
                  </a:schemeClr>
                </a:solidFill>
                <a:latin typeface="UTM Avo" panose="02040603050506020204" pitchFamily="18" charset="0"/>
              </a:endParaRPr>
            </a:p>
          </p:txBody>
        </p:sp>
      </p:grpSp>
      <p:pic>
        <p:nvPicPr>
          <p:cNvPr id="3076" name="Picture 4">
            <a:extLst>
              <a:ext uri="{FF2B5EF4-FFF2-40B4-BE49-F238E27FC236}">
                <a16:creationId xmlns="" xmlns:a16="http://schemas.microsoft.com/office/drawing/2014/main" id="{7A146967-3A9E-4CF5-970E-3317318D5A23}"/>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4552822" y="3391782"/>
            <a:ext cx="1872878" cy="1348206"/>
          </a:xfrm>
          <a:prstGeom prst="rect">
            <a:avLst/>
          </a:prstGeom>
          <a:noFill/>
          <a:extLst>
            <a:ext uri="{909E8E84-426E-40DD-AFC4-6F175D3DCCD1}">
              <a14:hiddenFill xmlns="" xmlns:a14="http://schemas.microsoft.com/office/drawing/2010/main">
                <a:solidFill>
                  <a:srgbClr val="FFFFFF"/>
                </a:solidFill>
              </a14:hiddenFill>
            </a:ext>
          </a:extLst>
        </p:spPr>
      </p:pic>
    </p:spTree>
    <p:custDataLst>
      <p:tags r:id="rId1"/>
    </p:custDataLst>
    <p:extLst>
      <p:ext uri="{BB962C8B-B14F-4D97-AF65-F5344CB8AC3E}">
        <p14:creationId xmlns="" xmlns:p14="http://schemas.microsoft.com/office/powerpoint/2010/main" val="272960833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EA79292E-A14C-4493-B980-A92A3B724E25}"/>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1199264" y="1640722"/>
            <a:ext cx="4459472" cy="3175495"/>
          </a:xfrm>
          <a:prstGeom prst="rect">
            <a:avLst/>
          </a:prstGeom>
        </p:spPr>
      </p:pic>
      <p:pic>
        <p:nvPicPr>
          <p:cNvPr id="3" name="Picture 2">
            <a:extLst>
              <a:ext uri="{FF2B5EF4-FFF2-40B4-BE49-F238E27FC236}">
                <a16:creationId xmlns="" xmlns:a16="http://schemas.microsoft.com/office/drawing/2014/main" id="{CDA9355A-52F6-4547-9CA4-335A47633DA3}"/>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371285" y="355716"/>
            <a:ext cx="1247865" cy="1249801"/>
          </a:xfrm>
          <a:prstGeom prst="ellipse">
            <a:avLst/>
          </a:prstGeom>
        </p:spPr>
      </p:pic>
      <p:sp>
        <p:nvSpPr>
          <p:cNvPr id="4" name="TextBox 3">
            <a:extLst>
              <a:ext uri="{FF2B5EF4-FFF2-40B4-BE49-F238E27FC236}">
                <a16:creationId xmlns="" xmlns:a16="http://schemas.microsoft.com/office/drawing/2014/main" id="{AD75B340-EB85-4164-A920-89AC57EB4934}"/>
              </a:ext>
            </a:extLst>
          </p:cNvPr>
          <p:cNvSpPr txBox="1"/>
          <p:nvPr/>
        </p:nvSpPr>
        <p:spPr>
          <a:xfrm>
            <a:off x="1725475" y="651573"/>
            <a:ext cx="5693745" cy="523220"/>
          </a:xfrm>
          <a:prstGeom prst="rect">
            <a:avLst/>
          </a:prstGeom>
          <a:noFill/>
        </p:spPr>
        <p:txBody>
          <a:bodyPr wrap="square" rtlCol="0">
            <a:spAutoFit/>
          </a:bodyPr>
          <a:lstStyle/>
          <a:p>
            <a:r>
              <a:rPr lang="vi-VN" sz="2800" dirty="0">
                <a:solidFill>
                  <a:schemeClr val="accent2"/>
                </a:solidFill>
                <a:latin typeface="+mn-lt"/>
              </a:rPr>
              <a:t>NHỮNG NGÀY HÈ CỦA EM</a:t>
            </a:r>
            <a:endParaRPr lang="en-US" sz="2800" dirty="0">
              <a:solidFill>
                <a:schemeClr val="accent2"/>
              </a:solidFill>
              <a:latin typeface="+mn-lt"/>
              <a:ea typeface="HP001" panose="020B0603050302020204" pitchFamily="34" charset="0"/>
            </a:endParaRPr>
          </a:p>
        </p:txBody>
      </p:sp>
    </p:spTree>
    <p:extLst>
      <p:ext uri="{BB962C8B-B14F-4D97-AF65-F5344CB8AC3E}">
        <p14:creationId xmlns="" xmlns:p14="http://schemas.microsoft.com/office/powerpoint/2010/main" val="37002928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01761F67-1E8E-4F32-9FCB-9FFF056BF30C}"/>
              </a:ext>
            </a:extLst>
          </p:cNvPr>
          <p:cNvPicPr>
            <a:picLocks noChangeAspect="1"/>
          </p:cNvPicPr>
          <p:nvPr/>
        </p:nvPicPr>
        <p:blipFill rotWithShape="1">
          <a:blip r:embed="rId2">
            <a:clrChange>
              <a:clrFrom>
                <a:srgbClr val="FFFFFF"/>
              </a:clrFrom>
              <a:clrTo>
                <a:srgbClr val="FFFFFF">
                  <a:alpha val="0"/>
                </a:srgbClr>
              </a:clrTo>
            </a:clrChange>
            <a:extLst>
              <a:ext uri="{BEBA8EAE-BF5A-486C-A8C5-ECC9F3942E4B}">
                <a14:imgProps xmlns="" xmlns:a14="http://schemas.microsoft.com/office/drawing/2010/main">
                  <a14:imgLayer r:embed="rId3">
                    <a14:imgEffect>
                      <a14:sharpenSoften amount="25000"/>
                    </a14:imgEffect>
                    <a14:imgEffect>
                      <a14:saturation sat="200000"/>
                    </a14:imgEffect>
                  </a14:imgLayer>
                </a14:imgProps>
              </a:ext>
            </a:extLst>
          </a:blip>
          <a:srcRect l="54576" t="2331" r="1673" b="39501"/>
          <a:stretch/>
        </p:blipFill>
        <p:spPr>
          <a:xfrm>
            <a:off x="479774" y="748596"/>
            <a:ext cx="1395581" cy="1321222"/>
          </a:xfrm>
          <a:prstGeom prst="rect">
            <a:avLst/>
          </a:prstGeom>
        </p:spPr>
      </p:pic>
      <p:sp>
        <p:nvSpPr>
          <p:cNvPr id="3" name="TextBox 2">
            <a:extLst>
              <a:ext uri="{FF2B5EF4-FFF2-40B4-BE49-F238E27FC236}">
                <a16:creationId xmlns="" xmlns:a16="http://schemas.microsoft.com/office/drawing/2014/main" id="{792EF9AD-0127-47BA-9116-8B9E7641FA79}"/>
              </a:ext>
            </a:extLst>
          </p:cNvPr>
          <p:cNvSpPr txBox="1"/>
          <p:nvPr/>
        </p:nvSpPr>
        <p:spPr>
          <a:xfrm>
            <a:off x="1907255" y="459972"/>
            <a:ext cx="4650563" cy="1823576"/>
          </a:xfrm>
          <a:prstGeom prst="rect">
            <a:avLst/>
          </a:prstGeom>
          <a:noFill/>
        </p:spPr>
        <p:txBody>
          <a:bodyPr wrap="square" rtlCol="0">
            <a:spAutoFit/>
          </a:bodyPr>
          <a:lstStyle/>
          <a:p>
            <a:pPr algn="just">
              <a:lnSpc>
                <a:spcPct val="150000"/>
              </a:lnSpc>
            </a:pPr>
            <a:r>
              <a:rPr lang="vi-VN" sz="1500" b="1" dirty="0">
                <a:solidFill>
                  <a:schemeClr val="accent6">
                    <a:lumMod val="75000"/>
                  </a:schemeClr>
                </a:solidFill>
                <a:latin typeface="+mn-lt"/>
              </a:rPr>
              <a:t>1. </a:t>
            </a:r>
            <a:r>
              <a:rPr lang="vi-VN" sz="1500" dirty="0">
                <a:latin typeface="+mn-lt"/>
              </a:rPr>
              <a:t>Kể về điều đáng nhớ nhất trong kì nghỉ hè của em.</a:t>
            </a:r>
          </a:p>
          <a:p>
            <a:pPr marL="285750" indent="-285750" algn="just">
              <a:lnSpc>
                <a:spcPct val="150000"/>
              </a:lnSpc>
              <a:buFontTx/>
              <a:buChar char="-"/>
            </a:pPr>
            <a:r>
              <a:rPr lang="vi-VN" sz="1500" dirty="0">
                <a:latin typeface="+mn-lt"/>
              </a:rPr>
              <a:t>Nghỉ hè, em được đi những đâu?</a:t>
            </a:r>
          </a:p>
          <a:p>
            <a:pPr marL="285750" indent="-285750" algn="just">
              <a:lnSpc>
                <a:spcPct val="150000"/>
              </a:lnSpc>
              <a:buFontTx/>
              <a:buChar char="-"/>
            </a:pPr>
            <a:r>
              <a:rPr lang="vi-VN" sz="1500" dirty="0">
                <a:latin typeface="+mn-lt"/>
              </a:rPr>
              <a:t>Em được tham gia những hoạt động nào?</a:t>
            </a:r>
          </a:p>
          <a:p>
            <a:pPr marL="285750" indent="-285750" algn="just">
              <a:lnSpc>
                <a:spcPct val="150000"/>
              </a:lnSpc>
              <a:buFontTx/>
              <a:buChar char="-"/>
            </a:pPr>
            <a:r>
              <a:rPr lang="vi-VN" sz="1500" dirty="0">
                <a:latin typeface="+mn-lt"/>
              </a:rPr>
              <a:t>Em nhớ nhất điều gì?</a:t>
            </a:r>
          </a:p>
        </p:txBody>
      </p:sp>
      <p:pic>
        <p:nvPicPr>
          <p:cNvPr id="4" name="Picture 2" descr="Cẩm nang đi biển mùa hè cho trẻ nhỏ">
            <a:extLst>
              <a:ext uri="{FF2B5EF4-FFF2-40B4-BE49-F238E27FC236}">
                <a16:creationId xmlns="" xmlns:a16="http://schemas.microsoft.com/office/drawing/2014/main" id="{460D764F-44B3-4CC7-AE67-B1C8A47EF664}"/>
              </a:ext>
            </a:extLst>
          </p:cNvPr>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rot="21222170">
            <a:off x="578033" y="2370946"/>
            <a:ext cx="2374028" cy="1582685"/>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4" descr="Dự kiến ngày tựu trường năm học mới vào 1/9, học sinh Hà Nội nghỉ hè từ 15/7">
            <a:extLst>
              <a:ext uri="{FF2B5EF4-FFF2-40B4-BE49-F238E27FC236}">
                <a16:creationId xmlns="" xmlns:a16="http://schemas.microsoft.com/office/drawing/2014/main" id="{52D57890-75E3-491A-8F18-AF2D54B74CF9}"/>
              </a:ext>
            </a:extLst>
          </p:cNvPr>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rot="554439">
            <a:off x="2431834" y="2644325"/>
            <a:ext cx="2062537" cy="1546903"/>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6" descr="Bật tung cảm xúc ở thiên đường vui chơi Sun World Halong Complex">
            <a:extLst>
              <a:ext uri="{FF2B5EF4-FFF2-40B4-BE49-F238E27FC236}">
                <a16:creationId xmlns="" xmlns:a16="http://schemas.microsoft.com/office/drawing/2014/main" id="{53D0C009-2AAA-4AF8-A158-129D26C64414}"/>
              </a:ext>
            </a:extLst>
          </p:cNvPr>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rot="20769594">
            <a:off x="4076940" y="2280057"/>
            <a:ext cx="2102022" cy="1402443"/>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tangle 6">
            <a:extLst>
              <a:ext uri="{FF2B5EF4-FFF2-40B4-BE49-F238E27FC236}">
                <a16:creationId xmlns="" xmlns:a16="http://schemas.microsoft.com/office/drawing/2014/main" id="{E6F1E7A5-B392-4BC0-B2F5-9DF8F82B6B60}"/>
              </a:ext>
            </a:extLst>
          </p:cNvPr>
          <p:cNvSpPr/>
          <p:nvPr/>
        </p:nvSpPr>
        <p:spPr>
          <a:xfrm>
            <a:off x="731094" y="4346794"/>
            <a:ext cx="5682096" cy="415498"/>
          </a:xfrm>
          <a:prstGeom prst="rect">
            <a:avLst/>
          </a:prstGeom>
        </p:spPr>
        <p:txBody>
          <a:bodyPr wrap="square">
            <a:spAutoFit/>
          </a:bodyPr>
          <a:lstStyle/>
          <a:p>
            <a:pPr algn="just">
              <a:lnSpc>
                <a:spcPct val="150000"/>
              </a:lnSpc>
            </a:pPr>
            <a:r>
              <a:rPr lang="vi-VN" b="1" dirty="0">
                <a:solidFill>
                  <a:schemeClr val="accent6">
                    <a:lumMod val="75000"/>
                  </a:schemeClr>
                </a:solidFill>
                <a:latin typeface="+mn-lt"/>
              </a:rPr>
              <a:t>2. </a:t>
            </a:r>
            <a:r>
              <a:rPr lang="vi-VN" dirty="0">
                <a:latin typeface="+mn-lt"/>
              </a:rPr>
              <a:t>Kể Em cảm thấy thế nào khi trở lại trường sau kì nghỉ hè?</a:t>
            </a:r>
          </a:p>
        </p:txBody>
      </p:sp>
    </p:spTree>
    <p:extLst>
      <p:ext uri="{BB962C8B-B14F-4D97-AF65-F5344CB8AC3E}">
        <p14:creationId xmlns="" xmlns:p14="http://schemas.microsoft.com/office/powerpoint/2010/main" val="3417302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animEffect transition="in" filter="fad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500" fill="hold"/>
                                        <p:tgtEl>
                                          <p:spTgt spid="6"/>
                                        </p:tgtEl>
                                        <p:attrNameLst>
                                          <p:attrName>ppt_w</p:attrName>
                                        </p:attrNameLst>
                                      </p:cBhvr>
                                      <p:tavLst>
                                        <p:tav tm="0">
                                          <p:val>
                                            <p:fltVal val="0"/>
                                          </p:val>
                                        </p:tav>
                                        <p:tav tm="100000">
                                          <p:val>
                                            <p:strVal val="#ppt_w"/>
                                          </p:val>
                                        </p:tav>
                                      </p:tavLst>
                                    </p:anim>
                                    <p:anim calcmode="lin" valueType="num">
                                      <p:cBhvr>
                                        <p:cTn id="31" dur="500" fill="hold"/>
                                        <p:tgtEl>
                                          <p:spTgt spid="6"/>
                                        </p:tgtEl>
                                        <p:attrNameLst>
                                          <p:attrName>ppt_h</p:attrName>
                                        </p:attrNameLst>
                                      </p:cBhvr>
                                      <p:tavLst>
                                        <p:tav tm="0">
                                          <p:val>
                                            <p:fltVal val="0"/>
                                          </p:val>
                                        </p:tav>
                                        <p:tav tm="100000">
                                          <p:val>
                                            <p:strVal val="#ppt_h"/>
                                          </p:val>
                                        </p:tav>
                                      </p:tavLst>
                                    </p:anim>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C292284E-9A1F-4A64-8C1B-1358A2C9E88C}"/>
              </a:ext>
            </a:extLst>
          </p:cNvPr>
          <p:cNvGrpSpPr/>
          <p:nvPr/>
        </p:nvGrpSpPr>
        <p:grpSpPr>
          <a:xfrm>
            <a:off x="511811" y="527283"/>
            <a:ext cx="5936580" cy="877900"/>
            <a:chOff x="511811" y="527283"/>
            <a:chExt cx="5936580" cy="877900"/>
          </a:xfrm>
        </p:grpSpPr>
        <p:pic>
          <p:nvPicPr>
            <p:cNvPr id="3" name="Picture 2">
              <a:extLst>
                <a:ext uri="{FF2B5EF4-FFF2-40B4-BE49-F238E27FC236}">
                  <a16:creationId xmlns="" xmlns:a16="http://schemas.microsoft.com/office/drawing/2014/main" id="{D5F38F2B-71C6-444A-9E86-7DE018233A2E}"/>
                </a:ext>
              </a:extLst>
            </p:cNvPr>
            <p:cNvPicPr>
              <a:picLocks noChangeAspect="1"/>
            </p:cNvPicPr>
            <p:nvPr/>
          </p:nvPicPr>
          <p:blipFill>
            <a:blip r:embed="rId2"/>
            <a:stretch>
              <a:fillRect/>
            </a:stretch>
          </p:blipFill>
          <p:spPr>
            <a:xfrm>
              <a:off x="511811" y="527283"/>
              <a:ext cx="5834378" cy="877900"/>
            </a:xfrm>
            <a:prstGeom prst="rect">
              <a:avLst/>
            </a:prstGeom>
          </p:spPr>
        </p:pic>
        <p:sp>
          <p:nvSpPr>
            <p:cNvPr id="4" name="TextBox 3">
              <a:extLst>
                <a:ext uri="{FF2B5EF4-FFF2-40B4-BE49-F238E27FC236}">
                  <a16:creationId xmlns="" xmlns:a16="http://schemas.microsoft.com/office/drawing/2014/main" id="{F184D019-3E42-4062-99A5-DB29CC8D72BC}"/>
                </a:ext>
              </a:extLst>
            </p:cNvPr>
            <p:cNvSpPr txBox="1"/>
            <p:nvPr/>
          </p:nvSpPr>
          <p:spPr>
            <a:xfrm>
              <a:off x="1082564" y="759381"/>
              <a:ext cx="5365827" cy="507831"/>
            </a:xfrm>
            <a:prstGeom prst="rect">
              <a:avLst/>
            </a:prstGeom>
            <a:noFill/>
          </p:spPr>
          <p:txBody>
            <a:bodyPr wrap="square" rtlCol="0">
              <a:spAutoFit/>
            </a:bodyPr>
            <a:lstStyle/>
            <a:p>
              <a:pPr algn="ctr">
                <a:lnSpc>
                  <a:spcPct val="150000"/>
                </a:lnSpc>
              </a:pPr>
              <a:r>
                <a:rPr lang="vi-VN" sz="1800" dirty="0">
                  <a:solidFill>
                    <a:schemeClr val="tx1"/>
                  </a:solidFill>
                  <a:latin typeface="+mn-lt"/>
                </a:rPr>
                <a:t>Viết 2 – 3 câu về những ngày hè của em.</a:t>
              </a:r>
              <a:endParaRPr lang="en-US" sz="1800" dirty="0">
                <a:solidFill>
                  <a:schemeClr val="tx1"/>
                </a:solidFill>
                <a:latin typeface="+mn-lt"/>
              </a:endParaRPr>
            </a:p>
          </p:txBody>
        </p:sp>
      </p:grpSp>
      <p:sp>
        <p:nvSpPr>
          <p:cNvPr id="5" name="TextBox 4">
            <a:extLst>
              <a:ext uri="{FF2B5EF4-FFF2-40B4-BE49-F238E27FC236}">
                <a16:creationId xmlns="" xmlns:a16="http://schemas.microsoft.com/office/drawing/2014/main" id="{7D980334-E642-4B0C-A008-D7D871CCA9A9}"/>
              </a:ext>
            </a:extLst>
          </p:cNvPr>
          <p:cNvSpPr txBox="1"/>
          <p:nvPr/>
        </p:nvSpPr>
        <p:spPr>
          <a:xfrm>
            <a:off x="460708" y="1385375"/>
            <a:ext cx="5936580" cy="1384995"/>
          </a:xfrm>
          <a:prstGeom prst="rect">
            <a:avLst/>
          </a:prstGeom>
          <a:noFill/>
        </p:spPr>
        <p:txBody>
          <a:bodyPr wrap="square" rtlCol="0">
            <a:spAutoFit/>
          </a:bodyPr>
          <a:lstStyle/>
          <a:p>
            <a:pPr algn="just">
              <a:lnSpc>
                <a:spcPct val="150000"/>
              </a:lnSpc>
            </a:pPr>
            <a:r>
              <a:rPr lang="vi-VN" dirty="0">
                <a:solidFill>
                  <a:schemeClr val="tx1"/>
                </a:solidFill>
                <a:latin typeface="+mn-lt"/>
              </a:rPr>
              <a:t>     Mùa hè vừa rồi em được cùng bố mẹ đi nghỉ mát ở biển Sầm Sơn. Ở đây có nhiều cảnh đẹp, vừa có biển, vừa có núi vô cùng kì thú. Em được bố mẹ cho cưỡi ngựa chụp ảnh, mặc những bộ trang phục của thiếu nhi dân tộc. Em rất muốn được quay lại đây một lần nữa.</a:t>
            </a:r>
          </a:p>
        </p:txBody>
      </p:sp>
      <p:sp>
        <p:nvSpPr>
          <p:cNvPr id="6" name="TextBox 5">
            <a:extLst>
              <a:ext uri="{FF2B5EF4-FFF2-40B4-BE49-F238E27FC236}">
                <a16:creationId xmlns="" xmlns:a16="http://schemas.microsoft.com/office/drawing/2014/main" id="{9B484241-B073-4666-AAA5-9D8E23EF10E6}"/>
              </a:ext>
            </a:extLst>
          </p:cNvPr>
          <p:cNvSpPr txBox="1"/>
          <p:nvPr/>
        </p:nvSpPr>
        <p:spPr>
          <a:xfrm>
            <a:off x="460708" y="2953839"/>
            <a:ext cx="5936580" cy="1708160"/>
          </a:xfrm>
          <a:prstGeom prst="rect">
            <a:avLst/>
          </a:prstGeom>
          <a:noFill/>
        </p:spPr>
        <p:txBody>
          <a:bodyPr wrap="square" rtlCol="0">
            <a:spAutoFit/>
          </a:bodyPr>
          <a:lstStyle/>
          <a:p>
            <a:pPr algn="just">
              <a:lnSpc>
                <a:spcPct val="150000"/>
              </a:lnSpc>
            </a:pPr>
            <a:r>
              <a:rPr lang="vi-VN" dirty="0">
                <a:solidFill>
                  <a:schemeClr val="tx1"/>
                </a:solidFill>
                <a:latin typeface="+mn-lt"/>
              </a:rPr>
              <a:t>     Kỳ nghỉ hè vừa rồi em được bố mẹ cho về quê chơi với ông bà 1 tháng. Không khí nơi đây trong lành và mát mẻ khác hẳn với thành phố. Nhà ông bà có một mảnh vườn nhỏ để trồng cây, rau và còn có một đàn gà. Em cùng các bạn ở quê chơi rất vui. Em mong nhanh đến hè năm sau để lại được về quê với ông bà.</a:t>
            </a:r>
          </a:p>
        </p:txBody>
      </p:sp>
    </p:spTree>
    <p:extLst>
      <p:ext uri="{BB962C8B-B14F-4D97-AF65-F5344CB8AC3E}">
        <p14:creationId xmlns="" xmlns:p14="http://schemas.microsoft.com/office/powerpoint/2010/main" val="3462143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2800" y="831273"/>
            <a:ext cx="5015345" cy="178261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 xmlns:a16="http://schemas.microsoft.com/office/drawing/2014/main" id="{7D980334-E642-4B0C-A008-D7D871CCA9A9}"/>
              </a:ext>
            </a:extLst>
          </p:cNvPr>
          <p:cNvSpPr txBox="1"/>
          <p:nvPr/>
        </p:nvSpPr>
        <p:spPr>
          <a:xfrm>
            <a:off x="460708" y="1385375"/>
            <a:ext cx="5936580" cy="2400657"/>
          </a:xfrm>
          <a:prstGeom prst="rect">
            <a:avLst/>
          </a:prstGeom>
          <a:noFill/>
        </p:spPr>
        <p:txBody>
          <a:bodyPr wrap="square" rtlCol="0">
            <a:spAutoFit/>
          </a:bodyPr>
          <a:lstStyle/>
          <a:p>
            <a:pPr algn="just">
              <a:lnSpc>
                <a:spcPct val="150000"/>
              </a:lnSpc>
            </a:pPr>
            <a:r>
              <a:rPr lang="vi-VN" sz="2000" dirty="0">
                <a:solidFill>
                  <a:schemeClr val="tx1"/>
                </a:solidFill>
                <a:latin typeface="+mn-lt"/>
              </a:rPr>
              <a:t>     Mùa </a:t>
            </a:r>
            <a:r>
              <a:rPr lang="vi-VN" sz="2000" dirty="0" smtClean="0">
                <a:solidFill>
                  <a:schemeClr val="tx1"/>
                </a:solidFill>
                <a:latin typeface="+mn-lt"/>
              </a:rPr>
              <a:t>hè</a:t>
            </a:r>
            <a:r>
              <a:rPr lang="en-US" sz="2000" dirty="0" smtClean="0">
                <a:solidFill>
                  <a:schemeClr val="tx1"/>
                </a:solidFill>
                <a:latin typeface="+mn-lt"/>
              </a:rPr>
              <a:t> </a:t>
            </a:r>
            <a:r>
              <a:rPr lang="en-US" sz="2000" dirty="0" err="1" smtClean="0">
                <a:solidFill>
                  <a:schemeClr val="tx1"/>
                </a:solidFill>
                <a:latin typeface="+mn-lt"/>
              </a:rPr>
              <a:t>năm</a:t>
            </a:r>
            <a:r>
              <a:rPr lang="en-US" sz="2000" dirty="0" smtClean="0">
                <a:solidFill>
                  <a:schemeClr val="tx1"/>
                </a:solidFill>
                <a:latin typeface="+mn-lt"/>
              </a:rPr>
              <a:t> nay </a:t>
            </a:r>
            <a:r>
              <a:rPr lang="en-US" sz="2000" dirty="0" err="1" smtClean="0">
                <a:solidFill>
                  <a:schemeClr val="tx1"/>
                </a:solidFill>
                <a:latin typeface="+mn-lt"/>
              </a:rPr>
              <a:t>là</a:t>
            </a:r>
            <a:r>
              <a:rPr lang="en-US" sz="2000" dirty="0" smtClean="0">
                <a:solidFill>
                  <a:schemeClr val="tx1"/>
                </a:solidFill>
                <a:latin typeface="+mn-lt"/>
              </a:rPr>
              <a:t> </a:t>
            </a:r>
            <a:r>
              <a:rPr lang="en-US" sz="2000" dirty="0" err="1" smtClean="0">
                <a:solidFill>
                  <a:schemeClr val="tx1"/>
                </a:solidFill>
                <a:latin typeface="+mn-lt"/>
              </a:rPr>
              <a:t>một</a:t>
            </a:r>
            <a:r>
              <a:rPr lang="en-US" sz="2000" dirty="0" smtClean="0">
                <a:solidFill>
                  <a:schemeClr val="tx1"/>
                </a:solidFill>
                <a:latin typeface="+mn-lt"/>
              </a:rPr>
              <a:t> </a:t>
            </a:r>
            <a:r>
              <a:rPr lang="en-US" sz="2000" dirty="0" err="1" smtClean="0">
                <a:solidFill>
                  <a:schemeClr val="tx1"/>
                </a:solidFill>
                <a:latin typeface="+mn-lt"/>
              </a:rPr>
              <a:t>mùa</a:t>
            </a:r>
            <a:r>
              <a:rPr lang="en-US" sz="2000" dirty="0" smtClean="0">
                <a:solidFill>
                  <a:schemeClr val="tx1"/>
                </a:solidFill>
                <a:latin typeface="+mn-lt"/>
              </a:rPr>
              <a:t> </a:t>
            </a:r>
            <a:r>
              <a:rPr lang="en-US" sz="2000" dirty="0" err="1" smtClean="0">
                <a:solidFill>
                  <a:schemeClr val="tx1"/>
                </a:solidFill>
                <a:latin typeface="+mn-lt"/>
              </a:rPr>
              <a:t>hè</a:t>
            </a:r>
            <a:r>
              <a:rPr lang="en-US" sz="2000" dirty="0" smtClean="0">
                <a:solidFill>
                  <a:schemeClr val="tx1"/>
                </a:solidFill>
                <a:latin typeface="+mn-lt"/>
              </a:rPr>
              <a:t> </a:t>
            </a:r>
            <a:r>
              <a:rPr lang="en-US" sz="2000" dirty="0" err="1" smtClean="0">
                <a:solidFill>
                  <a:schemeClr val="tx1"/>
                </a:solidFill>
                <a:latin typeface="+mn-lt"/>
              </a:rPr>
              <a:t>đặc</a:t>
            </a:r>
            <a:r>
              <a:rPr lang="en-US" sz="2000" dirty="0" smtClean="0">
                <a:solidFill>
                  <a:schemeClr val="tx1"/>
                </a:solidFill>
                <a:latin typeface="+mn-lt"/>
              </a:rPr>
              <a:t> </a:t>
            </a:r>
            <a:r>
              <a:rPr lang="en-US" sz="2000" dirty="0" err="1" smtClean="0">
                <a:solidFill>
                  <a:schemeClr val="tx1"/>
                </a:solidFill>
                <a:latin typeface="+mn-lt"/>
              </a:rPr>
              <a:t>biệt</a:t>
            </a:r>
            <a:r>
              <a:rPr lang="en-US" sz="2000" dirty="0" smtClean="0">
                <a:solidFill>
                  <a:schemeClr val="tx1"/>
                </a:solidFill>
                <a:latin typeface="+mn-lt"/>
              </a:rPr>
              <a:t> </a:t>
            </a:r>
            <a:r>
              <a:rPr lang="en-US" sz="2000" dirty="0" err="1" smtClean="0">
                <a:solidFill>
                  <a:schemeClr val="tx1"/>
                </a:solidFill>
                <a:latin typeface="+mn-lt"/>
              </a:rPr>
              <a:t>với</a:t>
            </a:r>
            <a:r>
              <a:rPr lang="en-US" sz="2000" dirty="0" smtClean="0">
                <a:solidFill>
                  <a:schemeClr val="tx1"/>
                </a:solidFill>
                <a:latin typeface="+mn-lt"/>
              </a:rPr>
              <a:t> </a:t>
            </a:r>
            <a:r>
              <a:rPr lang="en-US" sz="2000" dirty="0" err="1" smtClean="0">
                <a:solidFill>
                  <a:schemeClr val="tx1"/>
                </a:solidFill>
                <a:latin typeface="+mn-lt"/>
              </a:rPr>
              <a:t>chúng</a:t>
            </a:r>
            <a:r>
              <a:rPr lang="en-US" sz="2000" dirty="0" smtClean="0">
                <a:solidFill>
                  <a:schemeClr val="tx1"/>
                </a:solidFill>
                <a:latin typeface="+mn-lt"/>
              </a:rPr>
              <a:t> </a:t>
            </a:r>
            <a:r>
              <a:rPr lang="en-US" sz="2000" dirty="0" err="1" smtClean="0">
                <a:solidFill>
                  <a:schemeClr val="tx1"/>
                </a:solidFill>
                <a:latin typeface="+mn-lt"/>
              </a:rPr>
              <a:t>em</a:t>
            </a:r>
            <a:r>
              <a:rPr lang="en-US" sz="2000" dirty="0" smtClean="0">
                <a:solidFill>
                  <a:schemeClr val="tx1"/>
                </a:solidFill>
                <a:latin typeface="+mn-lt"/>
              </a:rPr>
              <a:t>. </a:t>
            </a:r>
            <a:r>
              <a:rPr lang="en-US" sz="2000" dirty="0" err="1" smtClean="0">
                <a:solidFill>
                  <a:schemeClr val="tx1"/>
                </a:solidFill>
                <a:latin typeface="+mn-lt"/>
              </a:rPr>
              <a:t>Chúng</a:t>
            </a:r>
            <a:r>
              <a:rPr lang="en-US" sz="2000" dirty="0" smtClean="0">
                <a:solidFill>
                  <a:schemeClr val="tx1"/>
                </a:solidFill>
                <a:latin typeface="+mn-lt"/>
              </a:rPr>
              <a:t> </a:t>
            </a:r>
            <a:r>
              <a:rPr lang="en-US" sz="2000" dirty="0" err="1" smtClean="0">
                <a:solidFill>
                  <a:schemeClr val="tx1"/>
                </a:solidFill>
                <a:latin typeface="+mn-lt"/>
              </a:rPr>
              <a:t>em</a:t>
            </a:r>
            <a:r>
              <a:rPr lang="en-US" sz="2000" dirty="0" smtClean="0">
                <a:solidFill>
                  <a:schemeClr val="tx1"/>
                </a:solidFill>
                <a:latin typeface="+mn-lt"/>
              </a:rPr>
              <a:t>  </a:t>
            </a:r>
            <a:r>
              <a:rPr lang="en-US" sz="2000" dirty="0" err="1" smtClean="0">
                <a:solidFill>
                  <a:schemeClr val="tx1"/>
                </a:solidFill>
                <a:latin typeface="+mn-lt"/>
              </a:rPr>
              <a:t>được</a:t>
            </a:r>
            <a:r>
              <a:rPr lang="en-US" sz="2000" dirty="0" smtClean="0">
                <a:solidFill>
                  <a:schemeClr val="tx1"/>
                </a:solidFill>
                <a:latin typeface="+mn-lt"/>
              </a:rPr>
              <a:t> </a:t>
            </a:r>
            <a:r>
              <a:rPr lang="en-US" sz="2000" dirty="0" err="1" smtClean="0">
                <a:solidFill>
                  <a:schemeClr val="tx1"/>
                </a:solidFill>
                <a:latin typeface="+mn-lt"/>
              </a:rPr>
              <a:t>nghỉ</a:t>
            </a:r>
            <a:r>
              <a:rPr lang="en-US" sz="2000" dirty="0" smtClean="0">
                <a:solidFill>
                  <a:schemeClr val="tx1"/>
                </a:solidFill>
                <a:latin typeface="+mn-lt"/>
              </a:rPr>
              <a:t> </a:t>
            </a:r>
            <a:r>
              <a:rPr lang="en-US" sz="2000" dirty="0" err="1" smtClean="0">
                <a:solidFill>
                  <a:schemeClr val="tx1"/>
                </a:solidFill>
                <a:latin typeface="+mn-lt"/>
              </a:rPr>
              <a:t>hè</a:t>
            </a:r>
            <a:r>
              <a:rPr lang="en-US" sz="2000" dirty="0" smtClean="0">
                <a:solidFill>
                  <a:schemeClr val="tx1"/>
                </a:solidFill>
                <a:latin typeface="+mn-lt"/>
              </a:rPr>
              <a:t> </a:t>
            </a:r>
            <a:r>
              <a:rPr lang="en-US" sz="2000" dirty="0" err="1" smtClean="0">
                <a:solidFill>
                  <a:schemeClr val="tx1"/>
                </a:solidFill>
                <a:latin typeface="+mn-lt"/>
              </a:rPr>
              <a:t>sớm</a:t>
            </a:r>
            <a:r>
              <a:rPr lang="en-US" sz="2000" dirty="0" smtClean="0">
                <a:solidFill>
                  <a:schemeClr val="tx1"/>
                </a:solidFill>
                <a:latin typeface="+mn-lt"/>
              </a:rPr>
              <a:t> </a:t>
            </a:r>
            <a:r>
              <a:rPr lang="en-US" sz="2000" dirty="0" err="1" smtClean="0">
                <a:solidFill>
                  <a:schemeClr val="tx1"/>
                </a:solidFill>
                <a:latin typeface="+mn-lt"/>
              </a:rPr>
              <a:t>vì</a:t>
            </a:r>
            <a:r>
              <a:rPr lang="en-US" sz="2000" dirty="0" smtClean="0">
                <a:solidFill>
                  <a:schemeClr val="tx1"/>
                </a:solidFill>
                <a:latin typeface="+mn-lt"/>
              </a:rPr>
              <a:t> </a:t>
            </a:r>
            <a:r>
              <a:rPr lang="en-US" sz="2000" dirty="0" err="1" smtClean="0">
                <a:solidFill>
                  <a:schemeClr val="tx1"/>
                </a:solidFill>
                <a:latin typeface="+mn-lt"/>
              </a:rPr>
              <a:t>dịch</a:t>
            </a:r>
            <a:r>
              <a:rPr lang="en-US" sz="2000" dirty="0" smtClean="0">
                <a:solidFill>
                  <a:schemeClr val="tx1"/>
                </a:solidFill>
                <a:latin typeface="+mn-lt"/>
              </a:rPr>
              <a:t> </a:t>
            </a:r>
            <a:r>
              <a:rPr lang="en-US" sz="2000" dirty="0" err="1" smtClean="0">
                <a:solidFill>
                  <a:schemeClr val="tx1"/>
                </a:solidFill>
                <a:latin typeface="+mn-lt"/>
              </a:rPr>
              <a:t>covid</a:t>
            </a:r>
            <a:r>
              <a:rPr lang="en-US" sz="2000" dirty="0" smtClean="0">
                <a:solidFill>
                  <a:schemeClr val="tx1"/>
                </a:solidFill>
                <a:latin typeface="+mn-lt"/>
              </a:rPr>
              <a:t> 19. </a:t>
            </a:r>
            <a:r>
              <a:rPr lang="en-US" sz="2000" dirty="0" err="1" smtClean="0">
                <a:solidFill>
                  <a:schemeClr val="tx1"/>
                </a:solidFill>
                <a:latin typeface="+mn-lt"/>
              </a:rPr>
              <a:t>Năm</a:t>
            </a:r>
            <a:r>
              <a:rPr lang="en-US" sz="2000" dirty="0" smtClean="0">
                <a:solidFill>
                  <a:schemeClr val="tx1"/>
                </a:solidFill>
                <a:latin typeface="+mn-lt"/>
              </a:rPr>
              <a:t> nay </a:t>
            </a:r>
            <a:r>
              <a:rPr lang="en-US" sz="2000" dirty="0" err="1" smtClean="0">
                <a:solidFill>
                  <a:schemeClr val="tx1"/>
                </a:solidFill>
                <a:latin typeface="+mn-lt"/>
              </a:rPr>
              <a:t>em</a:t>
            </a:r>
            <a:r>
              <a:rPr lang="en-US" sz="2000" dirty="0" smtClean="0">
                <a:solidFill>
                  <a:schemeClr val="tx1"/>
                </a:solidFill>
                <a:latin typeface="+mn-lt"/>
              </a:rPr>
              <a:t> </a:t>
            </a:r>
            <a:r>
              <a:rPr lang="en-US" sz="2000" dirty="0" err="1" smtClean="0">
                <a:solidFill>
                  <a:schemeClr val="tx1"/>
                </a:solidFill>
                <a:latin typeface="+mn-lt"/>
              </a:rPr>
              <a:t>không</a:t>
            </a:r>
            <a:r>
              <a:rPr lang="en-US" sz="2000" dirty="0" smtClean="0">
                <a:solidFill>
                  <a:schemeClr val="tx1"/>
                </a:solidFill>
                <a:latin typeface="+mn-lt"/>
              </a:rPr>
              <a:t> </a:t>
            </a:r>
            <a:r>
              <a:rPr lang="en-US" sz="2000" dirty="0" err="1" smtClean="0">
                <a:solidFill>
                  <a:schemeClr val="tx1"/>
                </a:solidFill>
                <a:latin typeface="+mn-lt"/>
              </a:rPr>
              <a:t>được</a:t>
            </a:r>
            <a:r>
              <a:rPr lang="en-US" sz="2000" dirty="0" smtClean="0">
                <a:solidFill>
                  <a:schemeClr val="tx1"/>
                </a:solidFill>
                <a:latin typeface="+mn-lt"/>
              </a:rPr>
              <a:t> </a:t>
            </a:r>
            <a:r>
              <a:rPr lang="en-US" sz="2000" dirty="0" err="1" smtClean="0">
                <a:solidFill>
                  <a:schemeClr val="tx1"/>
                </a:solidFill>
                <a:latin typeface="+mn-lt"/>
              </a:rPr>
              <a:t>đi</a:t>
            </a:r>
            <a:r>
              <a:rPr lang="en-US" sz="2000" dirty="0" smtClean="0">
                <a:solidFill>
                  <a:schemeClr val="tx1"/>
                </a:solidFill>
                <a:latin typeface="+mn-lt"/>
              </a:rPr>
              <a:t> </a:t>
            </a:r>
            <a:r>
              <a:rPr lang="en-US" sz="2000" dirty="0" err="1" smtClean="0">
                <a:solidFill>
                  <a:schemeClr val="tx1"/>
                </a:solidFill>
                <a:latin typeface="+mn-lt"/>
              </a:rPr>
              <a:t>chơi</a:t>
            </a:r>
            <a:r>
              <a:rPr lang="en-US" sz="2000" dirty="0" smtClean="0">
                <a:solidFill>
                  <a:schemeClr val="tx1"/>
                </a:solidFill>
                <a:latin typeface="+mn-lt"/>
              </a:rPr>
              <a:t> </a:t>
            </a:r>
            <a:r>
              <a:rPr lang="en-US" sz="2000" dirty="0" err="1" smtClean="0">
                <a:solidFill>
                  <a:schemeClr val="tx1"/>
                </a:solidFill>
                <a:latin typeface="+mn-lt"/>
              </a:rPr>
              <a:t>nhiều</a:t>
            </a:r>
            <a:r>
              <a:rPr lang="en-US" sz="2000" dirty="0" smtClean="0">
                <a:solidFill>
                  <a:schemeClr val="tx1"/>
                </a:solidFill>
                <a:latin typeface="+mn-lt"/>
              </a:rPr>
              <a:t> </a:t>
            </a:r>
            <a:r>
              <a:rPr lang="en-US" sz="2000" dirty="0" err="1" smtClean="0">
                <a:solidFill>
                  <a:schemeClr val="tx1"/>
                </a:solidFill>
                <a:latin typeface="+mn-lt"/>
              </a:rPr>
              <a:t>nơi</a:t>
            </a:r>
            <a:r>
              <a:rPr lang="en-US" sz="2000" dirty="0" smtClean="0">
                <a:solidFill>
                  <a:schemeClr val="tx1"/>
                </a:solidFill>
                <a:latin typeface="+mn-lt"/>
              </a:rPr>
              <a:t> </a:t>
            </a:r>
            <a:r>
              <a:rPr lang="en-US" sz="2000" dirty="0" err="1" smtClean="0">
                <a:solidFill>
                  <a:schemeClr val="tx1"/>
                </a:solidFill>
                <a:latin typeface="+mn-lt"/>
              </a:rPr>
              <a:t>mà</a:t>
            </a:r>
            <a:r>
              <a:rPr lang="en-US" sz="2000" dirty="0" smtClean="0">
                <a:solidFill>
                  <a:schemeClr val="tx1"/>
                </a:solidFill>
                <a:latin typeface="+mn-lt"/>
              </a:rPr>
              <a:t> ở </a:t>
            </a:r>
            <a:r>
              <a:rPr lang="en-US" sz="2000" dirty="0" err="1" smtClean="0">
                <a:solidFill>
                  <a:schemeClr val="tx1"/>
                </a:solidFill>
                <a:latin typeface="+mn-lt"/>
              </a:rPr>
              <a:t>nhà</a:t>
            </a:r>
            <a:r>
              <a:rPr lang="en-US" sz="2000" dirty="0" smtClean="0">
                <a:solidFill>
                  <a:schemeClr val="tx1"/>
                </a:solidFill>
                <a:latin typeface="+mn-lt"/>
              </a:rPr>
              <a:t> </a:t>
            </a:r>
            <a:r>
              <a:rPr lang="en-US" sz="2000" dirty="0" err="1" smtClean="0">
                <a:solidFill>
                  <a:schemeClr val="tx1"/>
                </a:solidFill>
                <a:latin typeface="+mn-lt"/>
              </a:rPr>
              <a:t>đọc</a:t>
            </a:r>
            <a:r>
              <a:rPr lang="en-US" sz="2000" dirty="0" smtClean="0">
                <a:solidFill>
                  <a:schemeClr val="tx1"/>
                </a:solidFill>
                <a:latin typeface="+mn-lt"/>
              </a:rPr>
              <a:t> </a:t>
            </a:r>
            <a:r>
              <a:rPr lang="en-US" sz="2000" dirty="0" err="1" smtClean="0">
                <a:solidFill>
                  <a:schemeClr val="tx1"/>
                </a:solidFill>
                <a:latin typeface="+mn-lt"/>
              </a:rPr>
              <a:t>sách</a:t>
            </a:r>
            <a:r>
              <a:rPr lang="en-US" sz="2000" dirty="0" smtClean="0">
                <a:solidFill>
                  <a:schemeClr val="tx1"/>
                </a:solidFill>
                <a:latin typeface="+mn-lt"/>
              </a:rPr>
              <a:t>, </a:t>
            </a:r>
            <a:r>
              <a:rPr lang="en-US" sz="2000" dirty="0" err="1" smtClean="0">
                <a:solidFill>
                  <a:schemeClr val="tx1"/>
                </a:solidFill>
                <a:latin typeface="+mn-lt"/>
              </a:rPr>
              <a:t>báo</a:t>
            </a:r>
            <a:r>
              <a:rPr lang="en-US" sz="2000" dirty="0" smtClean="0">
                <a:solidFill>
                  <a:schemeClr val="tx1"/>
                </a:solidFill>
                <a:latin typeface="+mn-lt"/>
              </a:rPr>
              <a:t> </a:t>
            </a:r>
            <a:r>
              <a:rPr lang="en-US" sz="2000" dirty="0" err="1" smtClean="0">
                <a:solidFill>
                  <a:schemeClr val="tx1"/>
                </a:solidFill>
                <a:latin typeface="+mn-lt"/>
              </a:rPr>
              <a:t>và</a:t>
            </a:r>
            <a:r>
              <a:rPr lang="en-US" sz="2000" dirty="0" smtClean="0">
                <a:solidFill>
                  <a:schemeClr val="tx1"/>
                </a:solidFill>
                <a:latin typeface="+mn-lt"/>
              </a:rPr>
              <a:t> </a:t>
            </a:r>
            <a:r>
              <a:rPr lang="en-US" sz="2000" dirty="0" err="1" smtClean="0">
                <a:solidFill>
                  <a:schemeClr val="tx1"/>
                </a:solidFill>
                <a:latin typeface="+mn-lt"/>
              </a:rPr>
              <a:t>cùng</a:t>
            </a:r>
            <a:r>
              <a:rPr lang="en-US" sz="2000" dirty="0" smtClean="0">
                <a:solidFill>
                  <a:schemeClr val="tx1"/>
                </a:solidFill>
                <a:latin typeface="+mn-lt"/>
              </a:rPr>
              <a:t> </a:t>
            </a:r>
            <a:r>
              <a:rPr lang="en-US" sz="2000" dirty="0" err="1" smtClean="0">
                <a:solidFill>
                  <a:schemeClr val="tx1"/>
                </a:solidFill>
                <a:latin typeface="+mn-lt"/>
              </a:rPr>
              <a:t>mẹ</a:t>
            </a:r>
            <a:r>
              <a:rPr lang="en-US" sz="2000" dirty="0" smtClean="0">
                <a:solidFill>
                  <a:schemeClr val="tx1"/>
                </a:solidFill>
                <a:latin typeface="+mn-lt"/>
              </a:rPr>
              <a:t>  </a:t>
            </a:r>
            <a:r>
              <a:rPr lang="en-US" sz="2000" dirty="0" err="1" smtClean="0">
                <a:solidFill>
                  <a:schemeClr val="tx1"/>
                </a:solidFill>
                <a:latin typeface="+mn-lt"/>
              </a:rPr>
              <a:t>làm</a:t>
            </a:r>
            <a:r>
              <a:rPr lang="en-US" sz="2000" dirty="0" smtClean="0">
                <a:solidFill>
                  <a:schemeClr val="tx1"/>
                </a:solidFill>
                <a:latin typeface="+mn-lt"/>
              </a:rPr>
              <a:t> </a:t>
            </a:r>
            <a:r>
              <a:rPr lang="en-US" sz="2000" dirty="0" err="1" smtClean="0">
                <a:solidFill>
                  <a:schemeClr val="tx1"/>
                </a:solidFill>
                <a:latin typeface="+mn-lt"/>
              </a:rPr>
              <a:t>việc</a:t>
            </a:r>
            <a:r>
              <a:rPr lang="en-US" sz="2000" dirty="0" smtClean="0">
                <a:solidFill>
                  <a:schemeClr val="tx1"/>
                </a:solidFill>
                <a:latin typeface="+mn-lt"/>
              </a:rPr>
              <a:t> </a:t>
            </a:r>
            <a:r>
              <a:rPr lang="en-US" sz="2000" dirty="0" err="1" smtClean="0">
                <a:solidFill>
                  <a:schemeClr val="tx1"/>
                </a:solidFill>
                <a:latin typeface="+mn-lt"/>
              </a:rPr>
              <a:t>nhà</a:t>
            </a:r>
            <a:r>
              <a:rPr lang="en-US" sz="2000" dirty="0" smtClean="0">
                <a:solidFill>
                  <a:schemeClr val="tx1"/>
                </a:solidFill>
                <a:latin typeface="+mn-lt"/>
              </a:rPr>
              <a:t>. </a:t>
            </a:r>
            <a:r>
              <a:rPr lang="en-US" sz="2000" dirty="0" err="1" smtClean="0">
                <a:solidFill>
                  <a:schemeClr val="tx1"/>
                </a:solidFill>
                <a:latin typeface="+mn-lt"/>
              </a:rPr>
              <a:t>Mùa</a:t>
            </a:r>
            <a:r>
              <a:rPr lang="en-US" sz="2000" dirty="0" smtClean="0">
                <a:solidFill>
                  <a:schemeClr val="tx1"/>
                </a:solidFill>
                <a:latin typeface="+mn-lt"/>
              </a:rPr>
              <a:t> </a:t>
            </a:r>
            <a:r>
              <a:rPr lang="en-US" sz="2000" dirty="0" err="1" smtClean="0">
                <a:solidFill>
                  <a:schemeClr val="tx1"/>
                </a:solidFill>
                <a:latin typeface="+mn-lt"/>
              </a:rPr>
              <a:t>hè</a:t>
            </a:r>
            <a:r>
              <a:rPr lang="en-US" sz="2000" dirty="0" smtClean="0">
                <a:solidFill>
                  <a:schemeClr val="tx1"/>
                </a:solidFill>
                <a:latin typeface="+mn-lt"/>
              </a:rPr>
              <a:t> </a:t>
            </a:r>
            <a:r>
              <a:rPr lang="en-US" sz="2000" dirty="0" err="1" smtClean="0">
                <a:solidFill>
                  <a:schemeClr val="tx1"/>
                </a:solidFill>
                <a:latin typeface="+mn-lt"/>
              </a:rPr>
              <a:t>năm</a:t>
            </a:r>
            <a:r>
              <a:rPr lang="en-US" sz="2000" dirty="0" smtClean="0">
                <a:solidFill>
                  <a:schemeClr val="tx1"/>
                </a:solidFill>
                <a:latin typeface="+mn-lt"/>
              </a:rPr>
              <a:t> nay </a:t>
            </a:r>
            <a:r>
              <a:rPr lang="en-US" sz="2000" dirty="0" err="1" smtClean="0">
                <a:solidFill>
                  <a:schemeClr val="tx1"/>
                </a:solidFill>
                <a:latin typeface="+mn-lt"/>
              </a:rPr>
              <a:t>hơi</a:t>
            </a:r>
            <a:r>
              <a:rPr lang="en-US" sz="2000" dirty="0" smtClean="0">
                <a:solidFill>
                  <a:schemeClr val="tx1"/>
                </a:solidFill>
                <a:latin typeface="+mn-lt"/>
              </a:rPr>
              <a:t> </a:t>
            </a:r>
            <a:r>
              <a:rPr lang="en-US" sz="2000" dirty="0" err="1" smtClean="0">
                <a:solidFill>
                  <a:schemeClr val="tx1"/>
                </a:solidFill>
                <a:latin typeface="+mn-lt"/>
              </a:rPr>
              <a:t>buồn</a:t>
            </a:r>
            <a:r>
              <a:rPr lang="en-US" sz="2000" smtClean="0">
                <a:solidFill>
                  <a:schemeClr val="tx1"/>
                </a:solidFill>
                <a:latin typeface="+mn-lt"/>
              </a:rPr>
              <a:t>.</a:t>
            </a:r>
            <a:endParaRPr lang="vi-VN" sz="2000" dirty="0">
              <a:solidFill>
                <a:schemeClr val="tx1"/>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628650" y="914400"/>
            <a:ext cx="2800350" cy="3429000"/>
          </a:xfrm>
          <a:prstGeom prst="rect">
            <a:avLst/>
          </a:prstGeom>
        </p:spPr>
      </p:pic>
      <p:sp>
        <p:nvSpPr>
          <p:cNvPr id="7" name="文本框 32"/>
          <p:cNvSpPr txBox="1"/>
          <p:nvPr/>
        </p:nvSpPr>
        <p:spPr>
          <a:xfrm>
            <a:off x="3486150" y="1992258"/>
            <a:ext cx="3143250" cy="1720164"/>
          </a:xfrm>
          <a:prstGeom prst="rect">
            <a:avLst/>
          </a:prstGeom>
          <a:noFill/>
        </p:spPr>
        <p:txBody>
          <a:bodyPr wrap="square" lIns="57607" tIns="28804" rIns="57607" bIns="28804" rtlCol="0">
            <a:spAutoFit/>
          </a:bodyPr>
          <a:lstStyle>
            <a:defPPr>
              <a:defRPr lang="zh-CN"/>
            </a:defPPr>
            <a:lvl1pPr>
              <a:lnSpc>
                <a:spcPct val="120000"/>
              </a:lnSpc>
              <a:defRPr sz="4000">
                <a:latin typeface="汉仪小麦体简" panose="00020600040101010101" pitchFamily="18" charset="-122"/>
                <a:ea typeface="汉仪小麦体简" panose="00020600040101010101" pitchFamily="18" charset="-122"/>
              </a:defRPr>
            </a:lvl1pPr>
          </a:lstStyle>
          <a:p>
            <a:pPr defTabSz="288036">
              <a:defRPr/>
            </a:pPr>
            <a:r>
              <a:rPr lang="en-US" altLang="zh-CN" sz="1800" b="1" dirty="0" err="1"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Sách</a:t>
            </a:r>
            <a:r>
              <a:rPr lang="en-US" altLang="zh-CN" sz="1800" b="1" dirty="0"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a:t>
            </a:r>
            <a:r>
              <a:rPr lang="en-US" altLang="zh-CN" sz="1800" b="1" dirty="0" err="1"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gồm</a:t>
            </a:r>
            <a:r>
              <a:rPr lang="en-US" altLang="zh-CN" sz="1800" b="1" dirty="0"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4 </a:t>
            </a:r>
            <a:r>
              <a:rPr lang="en-US" altLang="zh-CN" sz="1800" b="1" dirty="0" err="1"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chủ</a:t>
            </a:r>
            <a:r>
              <a:rPr lang="en-US" altLang="zh-CN" sz="1800" b="1" dirty="0"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a:t>
            </a:r>
            <a:r>
              <a:rPr lang="en-US" altLang="zh-CN" sz="1800" b="1" dirty="0" err="1"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điểm</a:t>
            </a:r>
            <a:r>
              <a:rPr lang="en-US" altLang="zh-CN" sz="1800" b="1" dirty="0"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a:t>
            </a:r>
          </a:p>
          <a:p>
            <a:pPr defTabSz="288036">
              <a:buFontTx/>
              <a:buChar char="-"/>
              <a:defRPr/>
            </a:pPr>
            <a:r>
              <a:rPr lang="en-US" altLang="zh-CN" sz="1800" b="1" dirty="0" err="1"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Em</a:t>
            </a:r>
            <a:r>
              <a:rPr lang="en-US" altLang="zh-CN" sz="1800" b="1" dirty="0"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a:t>
            </a:r>
            <a:r>
              <a:rPr lang="en-US" altLang="zh-CN" sz="1800" b="1" dirty="0" err="1"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lớn</a:t>
            </a:r>
            <a:r>
              <a:rPr lang="en-US" altLang="zh-CN" sz="1800" b="1" dirty="0"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a:t>
            </a:r>
            <a:r>
              <a:rPr lang="en-US" altLang="zh-CN" sz="1800" b="1" dirty="0" err="1"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lên</a:t>
            </a:r>
            <a:r>
              <a:rPr lang="en-US" altLang="zh-CN" sz="1800" b="1" dirty="0"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a:t>
            </a:r>
            <a:r>
              <a:rPr lang="en-US" altLang="zh-CN" sz="1800" b="1" dirty="0" err="1"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từng</a:t>
            </a:r>
            <a:r>
              <a:rPr lang="en-US" altLang="zh-CN" sz="1800" b="1" dirty="0"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a:t>
            </a:r>
            <a:r>
              <a:rPr lang="en-US" altLang="zh-CN" sz="1800" b="1" dirty="0" err="1"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ngày</a:t>
            </a:r>
            <a:r>
              <a:rPr lang="en-US" altLang="zh-CN" sz="1800" b="1" dirty="0"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a:t>
            </a:r>
          </a:p>
          <a:p>
            <a:pPr defTabSz="288036">
              <a:buFontTx/>
              <a:buChar char="-"/>
              <a:defRPr/>
            </a:pPr>
            <a:r>
              <a:rPr lang="en-US" altLang="zh-CN" sz="1800" b="1" dirty="0" err="1"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Đi</a:t>
            </a:r>
            <a:r>
              <a:rPr lang="en-US" altLang="zh-CN" sz="1800" b="1" dirty="0"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a:t>
            </a:r>
            <a:r>
              <a:rPr lang="en-US" altLang="zh-CN" sz="1800" b="1" dirty="0" err="1"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học</a:t>
            </a:r>
            <a:r>
              <a:rPr lang="en-US" altLang="zh-CN" sz="1800" b="1" dirty="0"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a:t>
            </a:r>
            <a:r>
              <a:rPr lang="en-US" altLang="zh-CN" sz="1800" b="1" dirty="0" err="1"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vui</a:t>
            </a:r>
            <a:r>
              <a:rPr lang="en-US" altLang="zh-CN" sz="1800" b="1" dirty="0"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a:t>
            </a:r>
            <a:r>
              <a:rPr lang="en-US" altLang="zh-CN" sz="1800" b="1" dirty="0" err="1"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sao</a:t>
            </a:r>
            <a:r>
              <a:rPr lang="en-US" altLang="zh-CN" sz="1800" b="1" dirty="0"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a:t>
            </a:r>
          </a:p>
          <a:p>
            <a:pPr defTabSz="288036">
              <a:buFontTx/>
              <a:buChar char="-"/>
              <a:defRPr/>
            </a:pPr>
            <a:r>
              <a:rPr lang="en-US" altLang="zh-CN" sz="1800" b="1" dirty="0" err="1"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Niềm</a:t>
            </a:r>
            <a:r>
              <a:rPr lang="en-US" altLang="zh-CN" sz="1800" b="1" dirty="0"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a:t>
            </a:r>
            <a:r>
              <a:rPr lang="en-US" altLang="zh-CN" sz="1800" b="1" dirty="0" err="1"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vui</a:t>
            </a:r>
            <a:r>
              <a:rPr lang="en-US" altLang="zh-CN" sz="1800" b="1" dirty="0"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a:t>
            </a:r>
            <a:r>
              <a:rPr lang="en-US" altLang="zh-CN" sz="1800" b="1" dirty="0" err="1"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tuổi</a:t>
            </a:r>
            <a:r>
              <a:rPr lang="en-US" altLang="zh-CN" sz="1800" b="1" dirty="0"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a:t>
            </a:r>
            <a:r>
              <a:rPr lang="en-US" altLang="zh-CN" sz="1800" b="1" dirty="0" err="1"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thơ</a:t>
            </a:r>
            <a:r>
              <a:rPr lang="en-US" altLang="zh-CN" sz="1800" b="1" dirty="0"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a:t>
            </a:r>
          </a:p>
          <a:p>
            <a:pPr defTabSz="288036">
              <a:buFontTx/>
              <a:buChar char="-"/>
              <a:defRPr/>
            </a:pPr>
            <a:r>
              <a:rPr lang="en-US" altLang="zh-CN" sz="1800" b="1" dirty="0" err="1"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Mái</a:t>
            </a:r>
            <a:r>
              <a:rPr lang="en-US" altLang="zh-CN" sz="1800" b="1" dirty="0"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a:t>
            </a:r>
            <a:r>
              <a:rPr lang="en-US" altLang="zh-CN" sz="1800" b="1" dirty="0" err="1"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ấm</a:t>
            </a:r>
            <a:r>
              <a:rPr lang="en-US" altLang="zh-CN" sz="1800" b="1" dirty="0"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a:t>
            </a:r>
            <a:r>
              <a:rPr lang="en-US" altLang="zh-CN" sz="1800" b="1" dirty="0" err="1"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gia</a:t>
            </a:r>
            <a:r>
              <a:rPr lang="en-US" altLang="zh-CN" sz="1800" b="1" dirty="0"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a:t>
            </a:r>
            <a:r>
              <a:rPr lang="en-US" altLang="zh-CN" sz="1800" b="1" dirty="0" err="1"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đình</a:t>
            </a:r>
            <a:r>
              <a:rPr lang="en-US" altLang="zh-CN" sz="1800" b="1" dirty="0" smtClean="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a:t>
            </a:r>
            <a:endParaRPr lang="en-US" altLang="zh-CN" sz="1800" b="1" dirty="0">
              <a:ln w="0"/>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356FBF10-BC0D-4914-8E62-5AEE3D96C635}"/>
              </a:ext>
            </a:extLst>
          </p:cNvPr>
          <p:cNvPicPr>
            <a:picLocks noChangeAspect="1"/>
          </p:cNvPicPr>
          <p:nvPr/>
        </p:nvPicPr>
        <p:blipFill>
          <a:blip r:embed="rId3">
            <a:extLst>
              <a:ext uri="{BEBA8EAE-BF5A-486C-A8C5-ECC9F3942E4B}">
                <a14:imgProps xmln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1658679" y="214391"/>
            <a:ext cx="4710222" cy="4624408"/>
          </a:xfrm>
          <a:prstGeom prst="ellipse">
            <a:avLst/>
          </a:prstGeom>
        </p:spPr>
      </p:pic>
      <p:pic>
        <p:nvPicPr>
          <p:cNvPr id="1026" name="Picture 2" descr="Bộ SGK Lớp 6 - Kết nối tri thức với cuộc sống - Công ty Cổ phần Đầu tư và  Phát triển Giáo dục Phương Nam">
            <a:extLst>
              <a:ext uri="{FF2B5EF4-FFF2-40B4-BE49-F238E27FC236}">
                <a16:creationId xmlns="" xmlns:a16="http://schemas.microsoft.com/office/drawing/2014/main" id="{D1A59C5F-5E2A-465C-A839-19558C4E4B23}"/>
              </a:ext>
            </a:extLst>
          </p:cNvPr>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369481" y="372137"/>
            <a:ext cx="1286541" cy="1286541"/>
          </a:xfrm>
          <a:prstGeom prst="rect">
            <a:avLst/>
          </a:prstGeom>
          <a:noFill/>
          <a:extLst>
            <a:ext uri="{909E8E84-426E-40DD-AFC4-6F175D3DCCD1}">
              <a14:hiddenFill xmlns="" xmlns:a14="http://schemas.microsoft.com/office/drawing/2010/main">
                <a:solidFill>
                  <a:srgbClr val="FFFFFF"/>
                </a:solidFill>
              </a14:hiddenFill>
            </a:ext>
          </a:extLst>
        </p:spPr>
      </p:pic>
    </p:spTree>
    <p:custDataLst>
      <p:tags r:id="rId1"/>
    </p:custDataLst>
    <p:extLst>
      <p:ext uri="{BB962C8B-B14F-4D97-AF65-F5344CB8AC3E}">
        <p14:creationId xmlns="" xmlns:p14="http://schemas.microsoft.com/office/powerpoint/2010/main" val="42243950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0A94A9E2-44DB-43E5-908E-045F32845BE4}"/>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582127" y="1689317"/>
            <a:ext cx="5693745" cy="3206451"/>
          </a:xfrm>
          <a:prstGeom prst="roundRect">
            <a:avLst/>
          </a:prstGeom>
        </p:spPr>
      </p:pic>
      <p:grpSp>
        <p:nvGrpSpPr>
          <p:cNvPr id="2" name="Group 1">
            <a:extLst>
              <a:ext uri="{FF2B5EF4-FFF2-40B4-BE49-F238E27FC236}">
                <a16:creationId xmlns="" xmlns:a16="http://schemas.microsoft.com/office/drawing/2014/main" id="{317816FD-9AC0-4D9F-95CF-E65FBC4086FF}"/>
              </a:ext>
            </a:extLst>
          </p:cNvPr>
          <p:cNvGrpSpPr/>
          <p:nvPr/>
        </p:nvGrpSpPr>
        <p:grpSpPr>
          <a:xfrm>
            <a:off x="337444" y="617893"/>
            <a:ext cx="1645546" cy="646331"/>
            <a:chOff x="337444" y="617893"/>
            <a:chExt cx="1645546" cy="646331"/>
          </a:xfrm>
        </p:grpSpPr>
        <p:sp>
          <p:nvSpPr>
            <p:cNvPr id="3" name="TextBox 2">
              <a:extLst>
                <a:ext uri="{FF2B5EF4-FFF2-40B4-BE49-F238E27FC236}">
                  <a16:creationId xmlns="" xmlns:a16="http://schemas.microsoft.com/office/drawing/2014/main" id="{6A553182-F3C1-4121-8FDA-73CEE8D72B23}"/>
                </a:ext>
              </a:extLst>
            </p:cNvPr>
            <p:cNvSpPr txBox="1"/>
            <p:nvPr/>
          </p:nvSpPr>
          <p:spPr>
            <a:xfrm>
              <a:off x="369343" y="617893"/>
              <a:ext cx="1613647" cy="646331"/>
            </a:xfrm>
            <a:prstGeom prst="rect">
              <a:avLst/>
            </a:prstGeom>
            <a:noFill/>
          </p:spPr>
          <p:txBody>
            <a:bodyPr wrap="square" rtlCol="0">
              <a:spAutoFit/>
            </a:bodyPr>
            <a:lstStyle/>
            <a:p>
              <a:r>
                <a:rPr lang="en-US" sz="3600" dirty="0">
                  <a:solidFill>
                    <a:schemeClr val="accent1">
                      <a:lumMod val="50000"/>
                    </a:schemeClr>
                  </a:solidFill>
                  <a:latin typeface="UTM Cookies" panose="02040603050506020204" pitchFamily="18" charset="0"/>
                </a:rPr>
                <a:t>BÀI 1</a:t>
              </a:r>
            </a:p>
          </p:txBody>
        </p:sp>
        <p:sp>
          <p:nvSpPr>
            <p:cNvPr id="4" name="TextBox 3">
              <a:extLst>
                <a:ext uri="{FF2B5EF4-FFF2-40B4-BE49-F238E27FC236}">
                  <a16:creationId xmlns="" xmlns:a16="http://schemas.microsoft.com/office/drawing/2014/main" id="{31A601FE-6892-4EC6-ACDD-75D395FCC956}"/>
                </a:ext>
              </a:extLst>
            </p:cNvPr>
            <p:cNvSpPr txBox="1"/>
            <p:nvPr/>
          </p:nvSpPr>
          <p:spPr>
            <a:xfrm>
              <a:off x="337444" y="617893"/>
              <a:ext cx="1613647" cy="646331"/>
            </a:xfrm>
            <a:prstGeom prst="rect">
              <a:avLst/>
            </a:prstGeom>
            <a:noFill/>
          </p:spPr>
          <p:txBody>
            <a:bodyPr wrap="square" rtlCol="0">
              <a:spAutoFit/>
            </a:bodyPr>
            <a:lstStyle/>
            <a:p>
              <a:r>
                <a:rPr lang="en-US" sz="3600" dirty="0">
                  <a:solidFill>
                    <a:schemeClr val="accent1"/>
                  </a:solidFill>
                  <a:latin typeface="UTM Cookies" panose="02040603050506020204" pitchFamily="18" charset="0"/>
                </a:rPr>
                <a:t>BÀI 1</a:t>
              </a:r>
            </a:p>
          </p:txBody>
        </p:sp>
      </p:grpSp>
      <p:pic>
        <p:nvPicPr>
          <p:cNvPr id="7" name="Picture 6">
            <a:extLst>
              <a:ext uri="{FF2B5EF4-FFF2-40B4-BE49-F238E27FC236}">
                <a16:creationId xmlns="" xmlns:a16="http://schemas.microsoft.com/office/drawing/2014/main" id="{A5FE461F-E49E-4C41-98B4-152CC73E7463}"/>
              </a:ext>
            </a:extLst>
          </p:cNvPr>
          <p:cNvPicPr>
            <a:picLocks noChangeAspect="1"/>
          </p:cNvPicPr>
          <p:nvPr/>
        </p:nvPicPr>
        <p:blipFill>
          <a:blip r:embed="rId5">
            <a:clrChange>
              <a:clrFrom>
                <a:srgbClr val="FFFEFE"/>
              </a:clrFrom>
              <a:clrTo>
                <a:srgbClr val="FFFEFE">
                  <a:alpha val="0"/>
                </a:srgbClr>
              </a:clrTo>
            </a:clrChange>
            <a:extLst>
              <a:ext uri="{BEBA8EAE-BF5A-486C-A8C5-ECC9F3942E4B}">
                <a14:imgProps xmlns="" xmlns:a14="http://schemas.microsoft.com/office/drawing/2010/main">
                  <a14:imgLayer r:embed="rId6">
                    <a14:imgEffect>
                      <a14:sharpenSoften amount="25000"/>
                    </a14:imgEffect>
                    <a14:imgEffect>
                      <a14:saturation sat="200000"/>
                    </a14:imgEffect>
                  </a14:imgLayer>
                </a14:imgProps>
              </a:ext>
            </a:extLst>
          </a:blip>
          <a:stretch>
            <a:fillRect/>
          </a:stretch>
        </p:blipFill>
        <p:spPr>
          <a:xfrm>
            <a:off x="824753" y="1409698"/>
            <a:ext cx="695814" cy="366713"/>
          </a:xfrm>
          <a:prstGeom prst="rect">
            <a:avLst/>
          </a:prstGeom>
        </p:spPr>
      </p:pic>
      <p:sp>
        <p:nvSpPr>
          <p:cNvPr id="8" name="TextBox 7">
            <a:extLst>
              <a:ext uri="{FF2B5EF4-FFF2-40B4-BE49-F238E27FC236}">
                <a16:creationId xmlns="" xmlns:a16="http://schemas.microsoft.com/office/drawing/2014/main" id="{B600F577-F819-4602-BCEB-985221633540}"/>
              </a:ext>
            </a:extLst>
          </p:cNvPr>
          <p:cNvSpPr txBox="1"/>
          <p:nvPr/>
        </p:nvSpPr>
        <p:spPr>
          <a:xfrm>
            <a:off x="1334420" y="1344014"/>
            <a:ext cx="5365827" cy="392928"/>
          </a:xfrm>
          <a:prstGeom prst="rect">
            <a:avLst/>
          </a:prstGeom>
          <a:noFill/>
        </p:spPr>
        <p:txBody>
          <a:bodyPr wrap="square" rtlCol="0">
            <a:spAutoFit/>
          </a:bodyPr>
          <a:lstStyle/>
          <a:p>
            <a:pPr algn="ctr">
              <a:lnSpc>
                <a:spcPct val="150000"/>
              </a:lnSpc>
            </a:pPr>
            <a:r>
              <a:rPr lang="vi-VN" sz="1500" dirty="0">
                <a:latin typeface="UTM Avo" panose="02040603050506020204" pitchFamily="18" charset="0"/>
              </a:rPr>
              <a:t>Em đã chuẩn bị những gì để đón ngày khai trường?</a:t>
            </a:r>
            <a:endParaRPr lang="en-US" sz="1500" b="1" dirty="0">
              <a:latin typeface="UTM Avo" panose="02040603050506020204" pitchFamily="18" charset="0"/>
            </a:endParaRPr>
          </a:p>
        </p:txBody>
      </p:sp>
      <p:sp>
        <p:nvSpPr>
          <p:cNvPr id="9" name="TextBox 8">
            <a:extLst>
              <a:ext uri="{FF2B5EF4-FFF2-40B4-BE49-F238E27FC236}">
                <a16:creationId xmlns="" xmlns:a16="http://schemas.microsoft.com/office/drawing/2014/main" id="{0FE5C1EC-8C5B-43EE-95C4-CF1A3893B387}"/>
              </a:ext>
            </a:extLst>
          </p:cNvPr>
          <p:cNvSpPr txBox="1"/>
          <p:nvPr/>
        </p:nvSpPr>
        <p:spPr>
          <a:xfrm>
            <a:off x="910045" y="1346676"/>
            <a:ext cx="5365827" cy="392928"/>
          </a:xfrm>
          <a:prstGeom prst="rect">
            <a:avLst/>
          </a:prstGeom>
          <a:noFill/>
        </p:spPr>
        <p:txBody>
          <a:bodyPr wrap="square" rtlCol="0">
            <a:spAutoFit/>
          </a:bodyPr>
          <a:lstStyle/>
          <a:p>
            <a:pPr algn="ctr">
              <a:lnSpc>
                <a:spcPct val="150000"/>
              </a:lnSpc>
            </a:pPr>
            <a:r>
              <a:rPr lang="vi-VN" sz="1500" dirty="0">
                <a:latin typeface="UTM Avo" panose="02040603050506020204" pitchFamily="18" charset="0"/>
              </a:rPr>
              <a:t>Em chuẩn bị một mình hay có ai giúp em?</a:t>
            </a:r>
            <a:endParaRPr lang="en-US" sz="1500" b="1" dirty="0">
              <a:latin typeface="UTM Avo" panose="02040603050506020204" pitchFamily="18" charset="0"/>
            </a:endParaRPr>
          </a:p>
        </p:txBody>
      </p:sp>
      <p:sp>
        <p:nvSpPr>
          <p:cNvPr id="10" name="TextBox 9">
            <a:extLst>
              <a:ext uri="{FF2B5EF4-FFF2-40B4-BE49-F238E27FC236}">
                <a16:creationId xmlns="" xmlns:a16="http://schemas.microsoft.com/office/drawing/2014/main" id="{B5F25FF7-2799-4101-8689-8B71C6B4E403}"/>
              </a:ext>
            </a:extLst>
          </p:cNvPr>
          <p:cNvSpPr txBox="1"/>
          <p:nvPr/>
        </p:nvSpPr>
        <p:spPr>
          <a:xfrm>
            <a:off x="1532929" y="1362418"/>
            <a:ext cx="5365827" cy="392928"/>
          </a:xfrm>
          <a:prstGeom prst="rect">
            <a:avLst/>
          </a:prstGeom>
          <a:noFill/>
        </p:spPr>
        <p:txBody>
          <a:bodyPr wrap="square" rtlCol="0">
            <a:spAutoFit/>
          </a:bodyPr>
          <a:lstStyle/>
          <a:p>
            <a:pPr>
              <a:lnSpc>
                <a:spcPct val="150000"/>
              </a:lnSpc>
            </a:pPr>
            <a:r>
              <a:rPr lang="vi-VN" sz="1500" dirty="0">
                <a:latin typeface="UTM Avo" panose="02040603050506020204" pitchFamily="18" charset="0"/>
              </a:rPr>
              <a:t>Cảm xúc của em như thế nào?</a:t>
            </a:r>
            <a:endParaRPr lang="en-US" sz="1500" b="1" dirty="0">
              <a:latin typeface="UTM Avo" panose="02040603050506020204" pitchFamily="18" charset="0"/>
            </a:endParaRPr>
          </a:p>
        </p:txBody>
      </p:sp>
      <p:sp>
        <p:nvSpPr>
          <p:cNvPr id="13" name="TextBox 12">
            <a:extLst>
              <a:ext uri="{FF2B5EF4-FFF2-40B4-BE49-F238E27FC236}">
                <a16:creationId xmlns="" xmlns:a16="http://schemas.microsoft.com/office/drawing/2014/main" id="{7B5B728C-6E08-431C-95CB-497657ACF5B5}"/>
              </a:ext>
            </a:extLst>
          </p:cNvPr>
          <p:cNvSpPr txBox="1"/>
          <p:nvPr/>
        </p:nvSpPr>
        <p:spPr>
          <a:xfrm>
            <a:off x="1688168" y="491298"/>
            <a:ext cx="5693745" cy="523220"/>
          </a:xfrm>
          <a:prstGeom prst="rect">
            <a:avLst/>
          </a:prstGeom>
          <a:noFill/>
        </p:spPr>
        <p:txBody>
          <a:bodyPr wrap="square" rtlCol="0">
            <a:spAutoFit/>
          </a:bodyPr>
          <a:lstStyle/>
          <a:p>
            <a:r>
              <a:rPr lang="vi-VN" sz="2800" dirty="0">
                <a:solidFill>
                  <a:schemeClr val="accent2"/>
                </a:solidFill>
                <a:latin typeface="UTM Cookies" panose="02040603050506020204" pitchFamily="18" charset="0"/>
              </a:rPr>
              <a:t>EM LÀ HỌC SINH LỚP 2</a:t>
            </a:r>
            <a:endParaRPr lang="en-US" sz="2800" dirty="0">
              <a:solidFill>
                <a:schemeClr val="accent2"/>
              </a:solidFill>
              <a:latin typeface="UTM Cookies" panose="02040603050506020204" pitchFamily="18" charset="0"/>
            </a:endParaRPr>
          </a:p>
        </p:txBody>
      </p:sp>
    </p:spTree>
    <p:custDataLst>
      <p:tags r:id="rId1"/>
    </p:custDataLst>
    <p:extLst>
      <p:ext uri="{BB962C8B-B14F-4D97-AF65-F5344CB8AC3E}">
        <p14:creationId xmlns="" xmlns:p14="http://schemas.microsoft.com/office/powerpoint/2010/main" val="61756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par>
                          <p:cTn id="19" fill="hold">
                            <p:stCondLst>
                              <p:cond delay="0"/>
                            </p:stCondLst>
                            <p:childTnLst>
                              <p:par>
                                <p:cTn id="20" presetID="42" presetClass="entr" presetSubtype="0"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9"/>
                                        </p:tgtEl>
                                        <p:attrNameLst>
                                          <p:attrName>style.visibility</p:attrName>
                                        </p:attrNameLst>
                                      </p:cBhvr>
                                      <p:to>
                                        <p:strVal val="hidden"/>
                                      </p:to>
                                    </p:set>
                                  </p:childTnLst>
                                </p:cTn>
                              </p:par>
                            </p:childTnLst>
                          </p:cTn>
                        </p:par>
                        <p:par>
                          <p:cTn id="29" fill="hold">
                            <p:stCondLst>
                              <p:cond delay="0"/>
                            </p:stCondLst>
                            <p:childTnLst>
                              <p:par>
                                <p:cTn id="30" presetID="42" presetClass="entr" presetSubtype="0"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p:bldP spid="9" grpId="1"/>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317816FD-9AC0-4D9F-95CF-E65FBC4086FF}"/>
              </a:ext>
            </a:extLst>
          </p:cNvPr>
          <p:cNvGrpSpPr/>
          <p:nvPr/>
        </p:nvGrpSpPr>
        <p:grpSpPr>
          <a:xfrm>
            <a:off x="337444" y="617893"/>
            <a:ext cx="1645546" cy="646331"/>
            <a:chOff x="337444" y="617893"/>
            <a:chExt cx="1645546" cy="646331"/>
          </a:xfrm>
        </p:grpSpPr>
        <p:sp>
          <p:nvSpPr>
            <p:cNvPr id="3" name="TextBox 2">
              <a:extLst>
                <a:ext uri="{FF2B5EF4-FFF2-40B4-BE49-F238E27FC236}">
                  <a16:creationId xmlns="" xmlns:a16="http://schemas.microsoft.com/office/drawing/2014/main" id="{6A553182-F3C1-4121-8FDA-73CEE8D72B23}"/>
                </a:ext>
              </a:extLst>
            </p:cNvPr>
            <p:cNvSpPr txBox="1"/>
            <p:nvPr/>
          </p:nvSpPr>
          <p:spPr>
            <a:xfrm>
              <a:off x="369343" y="617893"/>
              <a:ext cx="1613647" cy="646331"/>
            </a:xfrm>
            <a:prstGeom prst="rect">
              <a:avLst/>
            </a:prstGeom>
            <a:noFill/>
          </p:spPr>
          <p:txBody>
            <a:bodyPr wrap="square" rtlCol="0">
              <a:spAutoFit/>
            </a:bodyPr>
            <a:lstStyle/>
            <a:p>
              <a:r>
                <a:rPr lang="en-US" sz="3600" dirty="0">
                  <a:solidFill>
                    <a:schemeClr val="accent1">
                      <a:lumMod val="50000"/>
                    </a:schemeClr>
                  </a:solidFill>
                  <a:latin typeface="UTM Cookies" panose="02040603050506020204" pitchFamily="18" charset="0"/>
                </a:rPr>
                <a:t>BÀI 1</a:t>
              </a:r>
            </a:p>
          </p:txBody>
        </p:sp>
        <p:sp>
          <p:nvSpPr>
            <p:cNvPr id="4" name="TextBox 3">
              <a:extLst>
                <a:ext uri="{FF2B5EF4-FFF2-40B4-BE49-F238E27FC236}">
                  <a16:creationId xmlns="" xmlns:a16="http://schemas.microsoft.com/office/drawing/2014/main" id="{31A601FE-6892-4EC6-ACDD-75D395FCC956}"/>
                </a:ext>
              </a:extLst>
            </p:cNvPr>
            <p:cNvSpPr txBox="1"/>
            <p:nvPr/>
          </p:nvSpPr>
          <p:spPr>
            <a:xfrm>
              <a:off x="337444" y="617893"/>
              <a:ext cx="1613647" cy="646331"/>
            </a:xfrm>
            <a:prstGeom prst="rect">
              <a:avLst/>
            </a:prstGeom>
            <a:noFill/>
          </p:spPr>
          <p:txBody>
            <a:bodyPr wrap="square" rtlCol="0">
              <a:spAutoFit/>
            </a:bodyPr>
            <a:lstStyle/>
            <a:p>
              <a:r>
                <a:rPr lang="en-US" sz="3600" dirty="0">
                  <a:solidFill>
                    <a:schemeClr val="accent1"/>
                  </a:solidFill>
                  <a:latin typeface="UTM Cookies" panose="02040603050506020204" pitchFamily="18" charset="0"/>
                </a:rPr>
                <a:t>BÀI 1</a:t>
              </a:r>
            </a:p>
          </p:txBody>
        </p:sp>
      </p:grpSp>
      <p:sp>
        <p:nvSpPr>
          <p:cNvPr id="13" name="TextBox 12">
            <a:extLst>
              <a:ext uri="{FF2B5EF4-FFF2-40B4-BE49-F238E27FC236}">
                <a16:creationId xmlns="" xmlns:a16="http://schemas.microsoft.com/office/drawing/2014/main" id="{7B5B728C-6E08-431C-95CB-497657ACF5B5}"/>
              </a:ext>
            </a:extLst>
          </p:cNvPr>
          <p:cNvSpPr txBox="1"/>
          <p:nvPr/>
        </p:nvSpPr>
        <p:spPr>
          <a:xfrm>
            <a:off x="1688168" y="491298"/>
            <a:ext cx="5693745" cy="646331"/>
          </a:xfrm>
          <a:prstGeom prst="rect">
            <a:avLst/>
          </a:prstGeom>
          <a:noFill/>
        </p:spPr>
        <p:txBody>
          <a:bodyPr wrap="square" rtlCol="0">
            <a:spAutoFit/>
          </a:bodyPr>
          <a:lstStyle/>
          <a:p>
            <a:r>
              <a:rPr lang="vi-VN" sz="3600" dirty="0">
                <a:solidFill>
                  <a:schemeClr val="accent2"/>
                </a:solidFill>
                <a:latin typeface="UTM Cookies" panose="02040603050506020204" pitchFamily="18" charset="0"/>
              </a:rPr>
              <a:t>EM LÀ HỌC SINH LỚP 2</a:t>
            </a:r>
            <a:endParaRPr lang="en-US" sz="3600" dirty="0">
              <a:solidFill>
                <a:schemeClr val="accent2"/>
              </a:solidFill>
              <a:latin typeface="UTM Cookies" panose="02040603050506020204" pitchFamily="18" charset="0"/>
            </a:endParaRPr>
          </a:p>
        </p:txBody>
      </p:sp>
      <p:grpSp>
        <p:nvGrpSpPr>
          <p:cNvPr id="5" name="Group 21">
            <a:extLst>
              <a:ext uri="{FF2B5EF4-FFF2-40B4-BE49-F238E27FC236}">
                <a16:creationId xmlns="" xmlns:a16="http://schemas.microsoft.com/office/drawing/2014/main" id="{CD95E369-22E3-47BF-A4B6-6F6C7AEDEE5A}"/>
              </a:ext>
            </a:extLst>
          </p:cNvPr>
          <p:cNvGrpSpPr/>
          <p:nvPr/>
        </p:nvGrpSpPr>
        <p:grpSpPr>
          <a:xfrm>
            <a:off x="1144267" y="1390819"/>
            <a:ext cx="4405927" cy="3318271"/>
            <a:chOff x="1417547" y="1264224"/>
            <a:chExt cx="4405927" cy="3318271"/>
          </a:xfrm>
        </p:grpSpPr>
        <p:pic>
          <p:nvPicPr>
            <p:cNvPr id="21" name="Picture 20">
              <a:extLst>
                <a:ext uri="{FF2B5EF4-FFF2-40B4-BE49-F238E27FC236}">
                  <a16:creationId xmlns="" xmlns:a16="http://schemas.microsoft.com/office/drawing/2014/main" id="{BDC5CE40-1276-45C8-A43B-95F4B8826CB8}"/>
                </a:ext>
              </a:extLst>
            </p:cNvPr>
            <p:cNvPicPr>
              <a:picLocks noChangeAspect="1"/>
            </p:cNvPicPr>
            <p:nvPr/>
          </p:nvPicPr>
          <p:blipFill>
            <a:blip r:embed="rId3">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11" name="TextBox 10">
              <a:extLst>
                <a:ext uri="{FF2B5EF4-FFF2-40B4-BE49-F238E27FC236}">
                  <a16:creationId xmlns="" xmlns:a16="http://schemas.microsoft.com/office/drawing/2014/main" id="{790A94BE-1705-46B6-A274-580473BF97B9}"/>
                </a:ext>
              </a:extLst>
            </p:cNvPr>
            <p:cNvSpPr txBox="1"/>
            <p:nvPr/>
          </p:nvSpPr>
          <p:spPr>
            <a:xfrm>
              <a:off x="3064386" y="2987782"/>
              <a:ext cx="2009748" cy="976165"/>
            </a:xfrm>
            <a:prstGeom prst="rect">
              <a:avLst/>
            </a:prstGeom>
            <a:noFill/>
          </p:spPr>
          <p:txBody>
            <a:bodyPr wrap="square" rtlCol="0">
              <a:spAutoFit/>
            </a:bodyPr>
            <a:lstStyle/>
            <a:p>
              <a:pPr algn="ctr">
                <a:lnSpc>
                  <a:spcPct val="150000"/>
                </a:lnSpc>
              </a:pPr>
              <a:r>
                <a:rPr lang="vi-VN" sz="4400" b="1" dirty="0">
                  <a:solidFill>
                    <a:srgbClr val="17479D"/>
                  </a:solidFill>
                  <a:latin typeface="UTM Avo" panose="02040603050506020204" pitchFamily="18" charset="0"/>
                </a:rPr>
                <a:t>ĐỌC</a:t>
              </a:r>
              <a:endParaRPr lang="en-US" sz="4400" b="1" dirty="0">
                <a:solidFill>
                  <a:srgbClr val="17479D"/>
                </a:solidFill>
                <a:latin typeface="UTM Avo" panose="02040603050506020204" pitchFamily="18" charset="0"/>
              </a:endParaRPr>
            </a:p>
          </p:txBody>
        </p:sp>
        <p:sp>
          <p:nvSpPr>
            <p:cNvPr id="14" name="TextBox 13">
              <a:extLst>
                <a:ext uri="{FF2B5EF4-FFF2-40B4-BE49-F238E27FC236}">
                  <a16:creationId xmlns="" xmlns:a16="http://schemas.microsoft.com/office/drawing/2014/main" id="{D0BBE2AD-294A-48DF-B8A0-D8D32093CB5F}"/>
                </a:ext>
              </a:extLst>
            </p:cNvPr>
            <p:cNvSpPr txBox="1"/>
            <p:nvPr/>
          </p:nvSpPr>
          <p:spPr>
            <a:xfrm>
              <a:off x="2447589" y="2552809"/>
              <a:ext cx="3041009" cy="659989"/>
            </a:xfrm>
            <a:prstGeom prst="rect">
              <a:avLst/>
            </a:prstGeom>
            <a:noFill/>
          </p:spPr>
          <p:txBody>
            <a:bodyPr wrap="square" rtlCol="0">
              <a:spAutoFit/>
            </a:bodyPr>
            <a:lstStyle/>
            <a:p>
              <a:pPr algn="ctr">
                <a:lnSpc>
                  <a:spcPct val="150000"/>
                </a:lnSpc>
              </a:pPr>
              <a:r>
                <a:rPr lang="vi-VN" sz="2800" b="1" dirty="0">
                  <a:solidFill>
                    <a:schemeClr val="accent1">
                      <a:lumMod val="50000"/>
                    </a:schemeClr>
                  </a:solidFill>
                  <a:latin typeface="UTM Avo" panose="02040603050506020204" pitchFamily="18" charset="0"/>
                </a:rPr>
                <a:t>TIẾT 1 – 2</a:t>
              </a:r>
              <a:endParaRPr lang="en-US" sz="2800" b="1" dirty="0">
                <a:solidFill>
                  <a:schemeClr val="accent1">
                    <a:lumMod val="50000"/>
                  </a:schemeClr>
                </a:solidFill>
                <a:latin typeface="UTM Avo" panose="02040603050506020204" pitchFamily="18" charset="0"/>
              </a:endParaRPr>
            </a:p>
          </p:txBody>
        </p:sp>
      </p:grpSp>
      <p:pic>
        <p:nvPicPr>
          <p:cNvPr id="2052" name="Picture 4">
            <a:extLst>
              <a:ext uri="{FF2B5EF4-FFF2-40B4-BE49-F238E27FC236}">
                <a16:creationId xmlns="" xmlns:a16="http://schemas.microsoft.com/office/drawing/2014/main" id="{52354FA0-88C8-4F5C-A6E1-0274A536B66D}"/>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4475294" y="3268600"/>
            <a:ext cx="1563093" cy="1563093"/>
          </a:xfrm>
          <a:prstGeom prst="rect">
            <a:avLst/>
          </a:prstGeom>
          <a:noFill/>
          <a:extLst>
            <a:ext uri="{909E8E84-426E-40DD-AFC4-6F175D3DCCD1}">
              <a14:hiddenFill xmlns="" xmlns:a14="http://schemas.microsoft.com/office/drawing/2010/main">
                <a:solidFill>
                  <a:srgbClr val="FFFFFF"/>
                </a:solidFill>
              </a14:hiddenFill>
            </a:ext>
          </a:extLst>
        </p:spPr>
      </p:pic>
    </p:spTree>
    <p:custDataLst>
      <p:tags r:id="rId1"/>
    </p:custDataLst>
    <p:extLst>
      <p:ext uri="{BB962C8B-B14F-4D97-AF65-F5344CB8AC3E}">
        <p14:creationId xmlns="" xmlns:p14="http://schemas.microsoft.com/office/powerpoint/2010/main" val="9384933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A43B2686-5CB0-486E-98C9-50DE505900F1}"/>
              </a:ext>
            </a:extLst>
          </p:cNvPr>
          <p:cNvSpPr txBox="1"/>
          <p:nvPr/>
        </p:nvSpPr>
        <p:spPr>
          <a:xfrm>
            <a:off x="1218102" y="460493"/>
            <a:ext cx="813585" cy="453907"/>
          </a:xfrm>
          <a:prstGeom prst="rect">
            <a:avLst/>
          </a:prstGeom>
          <a:noFill/>
        </p:spPr>
        <p:txBody>
          <a:bodyPr wrap="square" rtlCol="0">
            <a:spAutoFit/>
          </a:bodyPr>
          <a:lstStyle/>
          <a:p>
            <a:pPr algn="ctr">
              <a:lnSpc>
                <a:spcPct val="150000"/>
              </a:lnSpc>
            </a:pPr>
            <a:r>
              <a:rPr lang="vi-VN" sz="1800" b="1" dirty="0">
                <a:solidFill>
                  <a:srgbClr val="17479D"/>
                </a:solidFill>
                <a:latin typeface="UTM Avo" panose="02040603050506020204" pitchFamily="18" charset="0"/>
              </a:rPr>
              <a:t>ĐỌC</a:t>
            </a:r>
            <a:endParaRPr lang="en-US" sz="1800" b="1" dirty="0">
              <a:solidFill>
                <a:srgbClr val="17479D"/>
              </a:solidFill>
              <a:latin typeface="UTM Avo" panose="02040603050506020204" pitchFamily="18" charset="0"/>
            </a:endParaRPr>
          </a:p>
        </p:txBody>
      </p:sp>
      <p:pic>
        <p:nvPicPr>
          <p:cNvPr id="3" name="Picture 2">
            <a:extLst>
              <a:ext uri="{FF2B5EF4-FFF2-40B4-BE49-F238E27FC236}">
                <a16:creationId xmlns="" xmlns:a16="http://schemas.microsoft.com/office/drawing/2014/main" id="{54B075D2-4E03-4D2A-A1E7-D651A4F894FF}"/>
              </a:ext>
            </a:extLst>
          </p:cNvPr>
          <p:cNvPicPr>
            <a:picLocks noChangeAspect="1"/>
          </p:cNvPicPr>
          <p:nvPr/>
        </p:nvPicPr>
        <p:blipFill rotWithShape="1">
          <a:blip r:embed="rId2">
            <a:clrChange>
              <a:clrFrom>
                <a:srgbClr val="FFFCFF"/>
              </a:clrFrom>
              <a:clrTo>
                <a:srgbClr val="FFFCFF">
                  <a:alpha val="0"/>
                </a:srgbClr>
              </a:clrTo>
            </a:clrChange>
            <a:extLst>
              <a:ext uri="{BEBA8EAE-BF5A-486C-A8C5-ECC9F3942E4B}">
                <a14:imgProps xmlns="" xmlns:a14="http://schemas.microsoft.com/office/drawing/2010/main">
                  <a14:imgLayer r:embed="rId3">
                    <a14:imgEffect>
                      <a14:sharpenSoften amount="25000"/>
                    </a14:imgEffect>
                    <a14:imgEffect>
                      <a14:saturation sat="200000"/>
                    </a14:imgEffect>
                  </a14:imgLayer>
                </a14:imgProps>
              </a:ext>
            </a:extLst>
          </a:blip>
          <a:srcRect l="1772" t="2351" r="1"/>
          <a:stretch/>
        </p:blipFill>
        <p:spPr>
          <a:xfrm>
            <a:off x="635794" y="490538"/>
            <a:ext cx="582308" cy="525172"/>
          </a:xfrm>
          <a:prstGeom prst="rect">
            <a:avLst/>
          </a:prstGeom>
        </p:spPr>
      </p:pic>
      <p:sp>
        <p:nvSpPr>
          <p:cNvPr id="4" name="TextBox 3">
            <a:extLst>
              <a:ext uri="{FF2B5EF4-FFF2-40B4-BE49-F238E27FC236}">
                <a16:creationId xmlns="" xmlns:a16="http://schemas.microsoft.com/office/drawing/2014/main" id="{F9DFA81A-90E5-4FCB-9E96-A1EE0D577C34}"/>
              </a:ext>
            </a:extLst>
          </p:cNvPr>
          <p:cNvSpPr txBox="1"/>
          <p:nvPr/>
        </p:nvSpPr>
        <p:spPr>
          <a:xfrm>
            <a:off x="746082" y="696574"/>
            <a:ext cx="5365827" cy="413703"/>
          </a:xfrm>
          <a:prstGeom prst="rect">
            <a:avLst/>
          </a:prstGeom>
          <a:noFill/>
        </p:spPr>
        <p:txBody>
          <a:bodyPr wrap="square" rtlCol="0">
            <a:spAutoFit/>
          </a:bodyPr>
          <a:lstStyle/>
          <a:p>
            <a:pPr algn="ctr">
              <a:lnSpc>
                <a:spcPct val="150000"/>
              </a:lnSpc>
            </a:pPr>
            <a:r>
              <a:rPr lang="vi-VN" sz="1600" b="1" dirty="0">
                <a:solidFill>
                  <a:schemeClr val="accent1">
                    <a:lumMod val="50000"/>
                  </a:schemeClr>
                </a:solidFill>
                <a:latin typeface="+mn-lt"/>
              </a:rPr>
              <a:t>Tôi là học sinh lớp 2</a:t>
            </a:r>
            <a:endParaRPr lang="en-US" sz="1600" b="1" dirty="0">
              <a:solidFill>
                <a:schemeClr val="accent1">
                  <a:lumMod val="50000"/>
                </a:schemeClr>
              </a:solidFill>
              <a:latin typeface="+mn-lt"/>
            </a:endParaRPr>
          </a:p>
        </p:txBody>
      </p:sp>
      <p:sp>
        <p:nvSpPr>
          <p:cNvPr id="5" name="TextBox 4">
            <a:extLst>
              <a:ext uri="{FF2B5EF4-FFF2-40B4-BE49-F238E27FC236}">
                <a16:creationId xmlns="" xmlns:a16="http://schemas.microsoft.com/office/drawing/2014/main" id="{89FC8999-1800-4051-92DC-AA454B63433B}"/>
              </a:ext>
            </a:extLst>
          </p:cNvPr>
          <p:cNvSpPr txBox="1"/>
          <p:nvPr/>
        </p:nvSpPr>
        <p:spPr>
          <a:xfrm>
            <a:off x="501159" y="1028930"/>
            <a:ext cx="5855675" cy="3382144"/>
          </a:xfrm>
          <a:prstGeom prst="rect">
            <a:avLst/>
          </a:prstGeom>
          <a:noFill/>
        </p:spPr>
        <p:txBody>
          <a:bodyPr wrap="square" rtlCol="0">
            <a:spAutoFit/>
          </a:bodyPr>
          <a:lstStyle/>
          <a:p>
            <a:pPr algn="just">
              <a:lnSpc>
                <a:spcPct val="150000"/>
              </a:lnSpc>
            </a:pPr>
            <a:r>
              <a:rPr lang="vi-VN" sz="1200" dirty="0">
                <a:latin typeface="+mn-lt"/>
              </a:rPr>
              <a:t>      Ngày khai trường đã đến.</a:t>
            </a:r>
          </a:p>
          <a:p>
            <a:pPr algn="just">
              <a:lnSpc>
                <a:spcPct val="150000"/>
              </a:lnSpc>
            </a:pPr>
            <a:r>
              <a:rPr lang="vi-VN" sz="1200" dirty="0">
                <a:latin typeface="+mn-lt"/>
              </a:rPr>
              <a:t>      Sáng sớm, mẹ mới gọi một câu mà tôi đã vùng dậy, khác hẳn mọi ngày. Loáng một cái, tôi đã chuẩn bị xong mọi thứ. Bố ngạc nhiên nhìn tôi, còn mẹ cười tủm tỉm. Tôi rối rít: “Con muốn đến sớm nhất lớp.”.</a:t>
            </a:r>
          </a:p>
          <a:p>
            <a:pPr algn="just">
              <a:lnSpc>
                <a:spcPct val="150000"/>
              </a:lnSpc>
            </a:pPr>
            <a:r>
              <a:rPr lang="vi-VN" sz="1200" dirty="0">
                <a:latin typeface="+mn-lt"/>
              </a:rPr>
              <a:t>      Tôi háo</a:t>
            </a:r>
            <a:r>
              <a:rPr lang="vi-VN" sz="1050" dirty="0">
                <a:latin typeface="+mn-lt"/>
              </a:rPr>
              <a:t> </a:t>
            </a:r>
            <a:r>
              <a:rPr lang="vi-VN" sz="1200" dirty="0">
                <a:latin typeface="+mn-lt"/>
              </a:rPr>
              <a:t>hức tưởng tượng ra cảnh mình đến đầu tiên, cất tiếng chào  thật to những bạn đến sau. Nhưng vừa đến cổng trường, tôi đã thấy mấy bạn cùng lớp đang ríu rít nói cười ở trong sân. Thì ra, không chỉ mình tôi muốn đến sớm nhất. Tôi chào mẹ, chạy ào vào cùng các bạn.</a:t>
            </a:r>
          </a:p>
          <a:p>
            <a:pPr algn="just">
              <a:lnSpc>
                <a:spcPct val="150000"/>
              </a:lnSpc>
            </a:pPr>
            <a:r>
              <a:rPr lang="vi-VN" sz="1200" dirty="0">
                <a:latin typeface="+mn-lt"/>
              </a:rPr>
              <a:t>      Chúng tôi tranh nhau kể về chuyện ngày hè. Ngay cạnh chúng tôi,  mấy em lớp 1 đang rụt rè níu chặt tay bố mẹ, thật giống tôi năm ngoái. Trước các em, tôi cảm thấy mình lớn bổng lên. Tôi đã là học sinh lớp 2 rồi  cơ mà.</a:t>
            </a:r>
          </a:p>
          <a:p>
            <a:pPr algn="r">
              <a:lnSpc>
                <a:spcPct val="150000"/>
              </a:lnSpc>
            </a:pPr>
            <a:r>
              <a:rPr lang="vi-VN" sz="1200" dirty="0">
                <a:latin typeface="+mn-lt"/>
              </a:rPr>
              <a:t>(Văn Giá)</a:t>
            </a:r>
            <a:endParaRPr lang="en-US" sz="1200" dirty="0">
              <a:latin typeface="+mn-lt"/>
            </a:endParaRPr>
          </a:p>
        </p:txBody>
      </p:sp>
      <p:pic>
        <p:nvPicPr>
          <p:cNvPr id="6" name="Picture 5">
            <a:extLst>
              <a:ext uri="{FF2B5EF4-FFF2-40B4-BE49-F238E27FC236}">
                <a16:creationId xmlns="" xmlns:a16="http://schemas.microsoft.com/office/drawing/2014/main" id="{92A83C08-8537-49A4-8D6C-00A3D70F9834}"/>
              </a:ext>
            </a:extLst>
          </p:cNvPr>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501157" y="1078032"/>
            <a:ext cx="304770" cy="288000"/>
          </a:xfrm>
          <a:prstGeom prst="rect">
            <a:avLst/>
          </a:prstGeom>
        </p:spPr>
      </p:pic>
      <p:pic>
        <p:nvPicPr>
          <p:cNvPr id="7" name="Picture 6">
            <a:extLst>
              <a:ext uri="{FF2B5EF4-FFF2-40B4-BE49-F238E27FC236}">
                <a16:creationId xmlns="" xmlns:a16="http://schemas.microsoft.com/office/drawing/2014/main" id="{7966824B-4706-47B3-A06F-07ABDD0EAF38}"/>
              </a:ext>
            </a:extLst>
          </p:cNvPr>
          <p:cNvPicPr>
            <a:picLocks noChangeAspect="1"/>
          </p:cNvPicPr>
          <p:nvPr/>
        </p:nvPicPr>
        <p:blipFill>
          <a:blip r:embed="rId5">
            <a:duotone>
              <a:schemeClr val="accent6">
                <a:shade val="45000"/>
                <a:satMod val="135000"/>
              </a:schemeClr>
              <a:prstClr val="white"/>
            </a:duotone>
            <a:extLst>
              <a:ext uri="{BEBA8EAE-BF5A-486C-A8C5-ECC9F3942E4B}">
                <a14:imgProps xmlns="" xmlns:a14="http://schemas.microsoft.com/office/drawing/2010/main">
                  <a14:imgLayer r:embed="rId6">
                    <a14:imgEffect>
                      <a14:sharpenSoften amount="50000"/>
                    </a14:imgEffect>
                    <a14:imgEffect>
                      <a14:colorTemperature colorTemp="4700"/>
                    </a14:imgEffect>
                    <a14:imgEffect>
                      <a14:saturation sat="0"/>
                    </a14:imgEffect>
                  </a14:imgLayer>
                </a14:imgProps>
              </a:ext>
              <a:ext uri="{28A0092B-C50C-407E-A947-70E740481C1C}">
                <a14:useLocalDpi xmlns="" xmlns:a14="http://schemas.microsoft.com/office/drawing/2010/main" val="0"/>
              </a:ext>
            </a:extLst>
          </a:blip>
          <a:stretch>
            <a:fillRect/>
          </a:stretch>
        </p:blipFill>
        <p:spPr>
          <a:xfrm>
            <a:off x="526034" y="2179448"/>
            <a:ext cx="288000" cy="288000"/>
          </a:xfrm>
          <a:prstGeom prst="rect">
            <a:avLst/>
          </a:prstGeom>
        </p:spPr>
      </p:pic>
      <p:pic>
        <p:nvPicPr>
          <p:cNvPr id="8" name="Picture 7">
            <a:extLst>
              <a:ext uri="{FF2B5EF4-FFF2-40B4-BE49-F238E27FC236}">
                <a16:creationId xmlns="" xmlns:a16="http://schemas.microsoft.com/office/drawing/2014/main" id="{AEBA4DB0-80EA-458E-8FF5-AC1C9C9F69D5}"/>
              </a:ext>
            </a:extLst>
          </p:cNvPr>
          <p:cNvPicPr>
            <a:picLocks noChangeAspect="1"/>
          </p:cNvPicPr>
          <p:nvPr/>
        </p:nvPicPr>
        <p:blipFill>
          <a:blip r:embed="rId7">
            <a:extLst>
              <a:ext uri="{28A0092B-C50C-407E-A947-70E740481C1C}">
                <a14:useLocalDpi xmlns="" xmlns:a14="http://schemas.microsoft.com/office/drawing/2010/main" val="0"/>
              </a:ext>
            </a:extLst>
          </a:blip>
          <a:stretch>
            <a:fillRect/>
          </a:stretch>
        </p:blipFill>
        <p:spPr>
          <a:xfrm>
            <a:off x="526034" y="3280038"/>
            <a:ext cx="288000" cy="288000"/>
          </a:xfrm>
          <a:prstGeom prst="rect">
            <a:avLst/>
          </a:prstGeom>
        </p:spPr>
      </p:pic>
    </p:spTree>
    <p:extLst>
      <p:ext uri="{BB962C8B-B14F-4D97-AF65-F5344CB8AC3E}">
        <p14:creationId xmlns="" xmlns:p14="http://schemas.microsoft.com/office/powerpoint/2010/main" val="4084125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Effect transition="in" filter="fade">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p:cTn id="36" dur="500" fill="hold"/>
                                        <p:tgtEl>
                                          <p:spTgt spid="8"/>
                                        </p:tgtEl>
                                        <p:attrNameLst>
                                          <p:attrName>ppt_w</p:attrName>
                                        </p:attrNameLst>
                                      </p:cBhvr>
                                      <p:tavLst>
                                        <p:tav tm="0">
                                          <p:val>
                                            <p:fltVal val="0"/>
                                          </p:val>
                                        </p:tav>
                                        <p:tav tm="100000">
                                          <p:val>
                                            <p:strVal val="#ppt_w"/>
                                          </p:val>
                                        </p:tav>
                                      </p:tavLst>
                                    </p:anim>
                                    <p:anim calcmode="lin" valueType="num">
                                      <p:cBhvr>
                                        <p:cTn id="37" dur="500" fill="hold"/>
                                        <p:tgtEl>
                                          <p:spTgt spid="8"/>
                                        </p:tgtEl>
                                        <p:attrNameLst>
                                          <p:attrName>ppt_h</p:attrName>
                                        </p:attrNameLst>
                                      </p:cBhvr>
                                      <p:tavLst>
                                        <p:tav tm="0">
                                          <p:val>
                                            <p:fltVal val="0"/>
                                          </p:val>
                                        </p:tav>
                                        <p:tav tm="100000">
                                          <p:val>
                                            <p:strVal val="#ppt_h"/>
                                          </p:val>
                                        </p:tav>
                                      </p:tavLst>
                                    </p:anim>
                                    <p:animEffect transition="in" filter="fade">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0.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heme/theme1.xml><?xml version="1.0" encoding="utf-8"?>
<a:theme xmlns:a="http://schemas.openxmlformats.org/drawingml/2006/main" name="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2050</TotalTime>
  <Words>1876</Words>
  <Application>Microsoft Office PowerPoint</Application>
  <PresentationFormat>Custom</PresentationFormat>
  <Paragraphs>183</Paragraphs>
  <Slides>40</Slides>
  <Notes>4</Notes>
  <HiddenSlides>0</HiddenSlides>
  <MMClips>3</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40</vt:i4>
      </vt:variant>
    </vt:vector>
  </HeadingPairs>
  <TitlesOfParts>
    <vt:vector size="56" baseType="lpstr">
      <vt:lpstr>Arial</vt:lpstr>
      <vt:lpstr>Calibri</vt:lpstr>
      <vt:lpstr>等线</vt:lpstr>
      <vt:lpstr>宋体</vt:lpstr>
      <vt:lpstr>Times New Roman</vt:lpstr>
      <vt:lpstr>Microsoft YaHei</vt:lpstr>
      <vt:lpstr>UTM Cookies</vt:lpstr>
      <vt:lpstr>UTM Avo</vt:lpstr>
      <vt:lpstr>Wingdings</vt:lpstr>
      <vt:lpstr>Kalam</vt:lpstr>
      <vt:lpstr>HP001</vt:lpstr>
      <vt:lpstr>HP001 4 hàng</vt:lpstr>
      <vt:lpstr>.VnCommercial Script</vt:lpstr>
      <vt:lpstr>.VnArial</vt:lpstr>
      <vt:lpstr>Montserrat</vt:lpstr>
      <vt:lpstr>Doodle Sketchbook by Slidesgo</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Nghe bài hát lời chào</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dc:creator>
  <cp:lastModifiedBy>NgocQuyen</cp:lastModifiedBy>
  <cp:revision>111</cp:revision>
  <dcterms:modified xsi:type="dcterms:W3CDTF">2021-09-06T15:27:15Z</dcterms:modified>
</cp:coreProperties>
</file>