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8"/>
  </p:notesMasterIdLst>
  <p:sldIdLst>
    <p:sldId id="345" r:id="rId2"/>
    <p:sldId id="340" r:id="rId3"/>
    <p:sldId id="320" r:id="rId4"/>
    <p:sldId id="346" r:id="rId5"/>
    <p:sldId id="339" r:id="rId6"/>
    <p:sldId id="323" r:id="rId7"/>
    <p:sldId id="324" r:id="rId8"/>
    <p:sldId id="325" r:id="rId9"/>
    <p:sldId id="327" r:id="rId10"/>
    <p:sldId id="328" r:id="rId11"/>
    <p:sldId id="329" r:id="rId12"/>
    <p:sldId id="330" r:id="rId13"/>
    <p:sldId id="341" r:id="rId14"/>
    <p:sldId id="333" r:id="rId15"/>
    <p:sldId id="334" r:id="rId16"/>
    <p:sldId id="335" r:id="rId17"/>
    <p:sldId id="336" r:id="rId18"/>
    <p:sldId id="337" r:id="rId19"/>
    <p:sldId id="338" r:id="rId20"/>
    <p:sldId id="342" r:id="rId21"/>
    <p:sldId id="344" r:id="rId22"/>
    <p:sldId id="316" r:id="rId23"/>
    <p:sldId id="343" r:id="rId24"/>
    <p:sldId id="317" r:id="rId25"/>
    <p:sldId id="318" r:id="rId26"/>
    <p:sldId id="332" r:id="rId27"/>
  </p:sldIdLst>
  <p:sldSz cx="6858000" cy="5143500"/>
  <p:notesSz cx="6858000" cy="9144000"/>
  <p:embeddedFontLst>
    <p:embeddedFont>
      <p:font typeface="Kalam" panose="020B0604020202020204" charset="0"/>
      <p:regular r:id="rId29"/>
      <p:bold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UTM Avo" panose="02040603050506020204" pitchFamily="18" charset="0"/>
      <p:regular r:id="rId35"/>
      <p:bold r:id="rId36"/>
      <p:italic r:id="rId37"/>
      <p:boldItalic r:id="rId38"/>
    </p:embeddedFont>
    <p:embeddedFont>
      <p:font typeface="UTM Cookies" panose="02040603050506020204" pitchFamily="18" charset="0"/>
      <p:regular r:id="rId39"/>
    </p:embeddedFont>
    <p:embeddedFont>
      <p:font typeface="UTM Charlotte" panose="02040603050506020204" pitchFamily="18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7FB"/>
    <a:srgbClr val="000000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2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740245-2432-41E7-B7EE-937A2C2B2258}"/>
              </a:ext>
            </a:extLst>
          </p:cNvPr>
          <p:cNvSpPr/>
          <p:nvPr userDrawn="1"/>
        </p:nvSpPr>
        <p:spPr>
          <a:xfrm>
            <a:off x="4710102" y="487587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microsoft.com/office/2007/relationships/hdphoto" Target="../media/hdphoto11.wdp"/><Relationship Id="rId4" Type="http://schemas.openxmlformats.org/officeDocument/2006/relationships/image" Target="../media/image22.png"/><Relationship Id="rId9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26.png"/><Relationship Id="rId7" Type="http://schemas.microsoft.com/office/2007/relationships/hdphoto" Target="../media/hdphoto1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7.wdp"/><Relationship Id="rId5" Type="http://schemas.microsoft.com/office/2007/relationships/hdphoto" Target="../media/hdphoto16.wdp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2.wdp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6FBF10-BC0D-4914-8E62-5AEE3D96C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8679" y="214391"/>
            <a:ext cx="4710222" cy="4624408"/>
          </a:xfrm>
          <a:prstGeom prst="ellipse">
            <a:avLst/>
          </a:prstGeom>
        </p:spPr>
      </p:pic>
      <p:pic>
        <p:nvPicPr>
          <p:cNvPr id="1026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5074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BE8217-8760-4D3B-A9E2-3B3779B8A853}"/>
              </a:ext>
            </a:extLst>
          </p:cNvPr>
          <p:cNvSpPr txBox="1"/>
          <p:nvPr/>
        </p:nvSpPr>
        <p:spPr>
          <a:xfrm>
            <a:off x="530019" y="1479804"/>
            <a:ext cx="594703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Bố đã dặn bạn nhỏ học hành chăm chỉ để ngày qua vẫn còn.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6071DC-B131-2D45-8C63-61A27880C1EE}"/>
              </a:ext>
            </a:extLst>
          </p:cNvPr>
          <p:cNvSpPr txBox="1"/>
          <p:nvPr/>
        </p:nvSpPr>
        <p:spPr>
          <a:xfrm>
            <a:off x="471408" y="604803"/>
            <a:ext cx="594703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3. </a:t>
            </a:r>
            <a:r>
              <a:rPr lang="vi-VN" sz="1600" dirty="0">
                <a:latin typeface="UTM Avo" panose="02040603050506020204" pitchFamily="18" charset="0"/>
              </a:rPr>
              <a:t>Trong khổ thơ cuối, bố dặn bạn nhỏ điều gì để “ngày qua vẫn còn”?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542E34-B24D-DD4E-9FEE-BD7EB7AD7998}"/>
              </a:ext>
            </a:extLst>
          </p:cNvPr>
          <p:cNvGrpSpPr/>
          <p:nvPr/>
        </p:nvGrpSpPr>
        <p:grpSpPr>
          <a:xfrm rot="21318935">
            <a:off x="225642" y="2169869"/>
            <a:ext cx="1029761" cy="1524861"/>
            <a:chOff x="-303941" y="2064247"/>
            <a:chExt cx="1029761" cy="1524861"/>
          </a:xfrm>
        </p:grpSpPr>
        <p:pic>
          <p:nvPicPr>
            <p:cNvPr id="5" name="Picture 2" descr="Question icons - 42 Free Question icons | Download PNG &amp; SVG">
              <a:extLst>
                <a:ext uri="{FF2B5EF4-FFF2-40B4-BE49-F238E27FC236}">
                  <a16:creationId xmlns:a16="http://schemas.microsoft.com/office/drawing/2014/main" id="{51A20DFD-5D75-2041-BE44-D12533BAC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94960">
              <a:off x="-160439" y="2064247"/>
              <a:ext cx="886259" cy="886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2653B3-BEFE-F442-918C-65CC456B2B41}"/>
                </a:ext>
              </a:extLst>
            </p:cNvPr>
            <p:cNvSpPr/>
            <p:nvPr/>
          </p:nvSpPr>
          <p:spPr>
            <a:xfrm>
              <a:off x="-303941" y="2905714"/>
              <a:ext cx="656007" cy="68339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882932C-C682-1944-A126-1AAC4927D4E7}"/>
              </a:ext>
            </a:extLst>
          </p:cNvPr>
          <p:cNvSpPr txBox="1"/>
          <p:nvPr/>
        </p:nvSpPr>
        <p:spPr>
          <a:xfrm>
            <a:off x="1337311" y="2398958"/>
            <a:ext cx="5392001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Bài thơ giúp em nhận ra điều gì về thời gian?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15189-0D3F-E140-8527-A7DCCD111DAA}"/>
              </a:ext>
            </a:extLst>
          </p:cNvPr>
          <p:cNvSpPr txBox="1"/>
          <p:nvPr/>
        </p:nvSpPr>
        <p:spPr>
          <a:xfrm>
            <a:off x="628269" y="2977551"/>
            <a:ext cx="5790177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Thời gian trôi qua rất nhanh, nhưng nó sẽ ở lại mãi mãi nếu chúng ta biết tận dụng để làm việc tốt.</a:t>
            </a:r>
          </a:p>
        </p:txBody>
      </p:sp>
    </p:spTree>
    <p:extLst>
      <p:ext uri="{BB962C8B-B14F-4D97-AF65-F5344CB8AC3E}">
        <p14:creationId xmlns:p14="http://schemas.microsoft.com/office/powerpoint/2010/main" val="20478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 p14:bounceEnd="50000">
                                          <p:cBhvr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>
                                          <p:cBhvr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/>
          <p:bldP spid="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08302" y="410490"/>
            <a:ext cx="515551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Học thuộc lòng 2 khổ thơ em thích 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25995" y="440535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4C5348-1684-8344-B9D4-C1CD709EE398}"/>
              </a:ext>
            </a:extLst>
          </p:cNvPr>
          <p:cNvSpPr txBox="1"/>
          <p:nvPr/>
        </p:nvSpPr>
        <p:spPr>
          <a:xfrm>
            <a:off x="762722" y="765304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28F07-CB9D-CF43-A32C-AE53B9EBEB61}"/>
              </a:ext>
            </a:extLst>
          </p:cNvPr>
          <p:cNvSpPr txBox="1"/>
          <p:nvPr/>
        </p:nvSpPr>
        <p:spPr>
          <a:xfrm>
            <a:off x="332078" y="1167741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Em cầm tờ lịch cũ 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đâu rồi?             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UTM Avo" panose="02040603050506020204" pitchFamily="18" charset="0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Trên cành hoa trong vườn           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Nụ hồng 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Đợi đến ngày toả hương.            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				             (Bế Kiến Quốc)</a:t>
            </a:r>
            <a:endParaRPr lang="en-US" sz="1600" dirty="0"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84C915-0402-5546-AC46-AA0EAA16D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4" y="1270682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FC4ADA-7FA8-924F-9230-5BD9B38F9B4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" y="3084019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B645C1-3F29-F944-BA77-52194FC748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061" y="1270682"/>
            <a:ext cx="288000" cy="28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3C8F449-EC21-C748-8122-B53CEAD9EB17}"/>
              </a:ext>
            </a:extLst>
          </p:cNvPr>
          <p:cNvGrpSpPr/>
          <p:nvPr/>
        </p:nvGrpSpPr>
        <p:grpSpPr>
          <a:xfrm>
            <a:off x="3371645" y="2868155"/>
            <a:ext cx="395884" cy="646331"/>
            <a:chOff x="3371645" y="2868155"/>
            <a:chExt cx="395884" cy="6463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6BB40AF-1AB9-E943-97C7-AD857D335E43}"/>
                </a:ext>
              </a:extLst>
            </p:cNvPr>
            <p:cNvSpPr/>
            <p:nvPr/>
          </p:nvSpPr>
          <p:spPr>
            <a:xfrm>
              <a:off x="3445636" y="3057837"/>
              <a:ext cx="321893" cy="321893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44C53-6160-4844-A8BB-C3C3C2DF7B57}"/>
                </a:ext>
              </a:extLst>
            </p:cNvPr>
            <p:cNvSpPr/>
            <p:nvPr/>
          </p:nvSpPr>
          <p:spPr>
            <a:xfrm rot="21163024">
              <a:off x="3371645" y="2868155"/>
              <a:ext cx="38023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36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812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1FE6FC5-8F58-EB4D-ABB8-445537F0A2E2}"/>
              </a:ext>
            </a:extLst>
          </p:cNvPr>
          <p:cNvGrpSpPr/>
          <p:nvPr/>
        </p:nvGrpSpPr>
        <p:grpSpPr>
          <a:xfrm>
            <a:off x="256893" y="1346588"/>
            <a:ext cx="3172107" cy="1707445"/>
            <a:chOff x="282690" y="1031335"/>
            <a:chExt cx="5891520" cy="29187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B203ED2-C739-464B-A37F-E9A416C5E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284" b="40030" l="3626" r="56298">
                          <a14:foregroundMark x1="6298" y1="14476" x2="16794" y2="18168"/>
                          <a14:foregroundMark x1="16794" y1="18021" x2="45611" y2="18316"/>
                          <a14:foregroundMark x1="45611" y1="18316" x2="42939" y2="11965"/>
                          <a14:foregroundMark x1="42939" y1="11817" x2="11641" y2="19793"/>
                          <a14:foregroundMark x1="12977" y1="12999" x2="5344" y2="13294"/>
                          <a14:foregroundMark x1="10115" y1="13442" x2="18321" y2="14032"/>
                          <a14:foregroundMark x1="8015" y1="13885" x2="3626" y2="14771"/>
                          <a14:foregroundMark x1="39885" y1="12999" x2="49046" y2="20384"/>
                          <a14:foregroundMark x1="49046" y1="20384" x2="45038" y2="31167"/>
                          <a14:foregroundMark x1="45038" y1="31167" x2="45038" y2="30871"/>
                          <a14:foregroundMark x1="47328" y1="28951" x2="52099" y2="19202"/>
                          <a14:foregroundMark x1="52099" y1="19202" x2="49046" y2="12555"/>
                          <a14:foregroundMark x1="37023" y1="39734" x2="44656" y2="38552"/>
                          <a14:foregroundMark x1="38740" y1="39734" x2="46183" y2="39291"/>
                          <a14:foregroundMark x1="52481" y1="20975" x2="53626" y2="14328"/>
                          <a14:foregroundMark x1="54580" y1="20532" x2="56298" y2="21418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8000" contrast="2000"/>
                      </a14:imgEffect>
                    </a14:imgLayer>
                  </a14:imgProps>
                </a:ext>
              </a:extLst>
            </a:blip>
            <a:srcRect r="38187" b="55286"/>
            <a:stretch/>
          </p:blipFill>
          <p:spPr>
            <a:xfrm>
              <a:off x="282690" y="1031335"/>
              <a:ext cx="2020158" cy="188801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19A2D46-CADA-ED4C-9D45-65AB11AFC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919" b="61448" l="46947" r="99237">
                          <a14:foregroundMark x1="46947" y1="34269" x2="46947" y2="34269"/>
                          <a14:foregroundMark x1="46947" y1="34269" x2="46947" y2="34269"/>
                          <a14:foregroundMark x1="89695" y1="26736" x2="91794" y2="17282"/>
                          <a14:foregroundMark x1="91794" y1="17282" x2="91985" y2="17282"/>
                          <a14:foregroundMark x1="91985" y1="16987" x2="81870" y2="17725"/>
                          <a14:foregroundMark x1="85687" y1="17430" x2="97901" y2="16248"/>
                          <a14:foregroundMark x1="97901" y1="16248" x2="96947" y2="14919"/>
                          <a14:foregroundMark x1="96947" y1="14771" x2="99618" y2="46086"/>
                          <a14:foregroundMark x1="99618" y1="46086" x2="95420" y2="55391"/>
                          <a14:foregroundMark x1="95420" y1="55391" x2="78626" y2="58789"/>
                          <a14:foregroundMark x1="78626" y1="58789" x2="68511" y2="56278"/>
                          <a14:foregroundMark x1="68511" y1="55982" x2="78626" y2="48006"/>
                          <a14:foregroundMark x1="78626" y1="48006" x2="78626" y2="47710"/>
                          <a14:foregroundMark x1="78626" y1="47563" x2="83397" y2="51846"/>
                          <a14:foregroundMark x1="79389" y1="49778" x2="71947" y2="38552"/>
                          <a14:foregroundMark x1="71947" y1="38405" x2="83969" y2="38700"/>
                          <a14:foregroundMark x1="83969" y1="38700" x2="86069" y2="42984"/>
                          <a14:foregroundMark x1="97328" y1="39143" x2="99427" y2="29099"/>
                          <a14:foregroundMark x1="99427" y1="29099" x2="97710" y2="18907"/>
                          <a14:foregroundMark x1="66412" y1="58789" x2="98473" y2="57459"/>
                          <a14:foregroundMark x1="96565" y1="57459" x2="69275" y2="60709"/>
                          <a14:foregroundMark x1="69275" y1="60709" x2="96756" y2="59084"/>
                          <a14:foregroundMark x1="96756" y1="59084" x2="96756" y2="59084"/>
                          <a14:foregroundMark x1="96565" y1="60118" x2="84160" y2="61448"/>
                          <a14:foregroundMark x1="84160" y1="61448" x2="79962" y2="60709"/>
                          <a14:foregroundMark x1="72137" y1="44756" x2="70038" y2="40473"/>
                        </a14:backgroundRemoval>
                      </a14:imgEffect>
                      <a14:imgEffect>
                        <a14:sharpenSoften amount="40000"/>
                      </a14:imgEffect>
                      <a14:imgEffect>
                        <a14:brightnessContrast bright="3000"/>
                      </a14:imgEffect>
                    </a14:imgLayer>
                  </a14:imgProps>
                </a:ext>
              </a:extLst>
            </a:blip>
            <a:srcRect l="45476" t="10235" b="39304"/>
            <a:stretch/>
          </p:blipFill>
          <p:spPr>
            <a:xfrm>
              <a:off x="4566313" y="1229215"/>
              <a:ext cx="1607897" cy="192254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EEED433-BC28-1E45-B5E2-80ADF0DB59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6086" b="99261" l="9924" r="96756">
                          <a14:foregroundMark x1="24809" y1="46381" x2="33397" y2="85672"/>
                          <a14:foregroundMark x1="33397" y1="85524" x2="22328" y2="65879"/>
                          <a14:foregroundMark x1="22328" y1="65731" x2="22519" y2="57459"/>
                          <a14:foregroundMark x1="22519" y1="57312" x2="34542" y2="61152"/>
                          <a14:foregroundMark x1="34542" y1="61152" x2="35878" y2="67947"/>
                          <a14:foregroundMark x1="16031" y1="49631" x2="14122" y2="50665"/>
                          <a14:foregroundMark x1="60305" y1="94978" x2="76718" y2="94830"/>
                          <a14:foregroundMark x1="76718" y1="94830" x2="89504" y2="91876"/>
                          <a14:foregroundMark x1="89504" y1="91876" x2="89885" y2="91728"/>
                          <a14:foregroundMark x1="89885" y1="91581" x2="79771" y2="97046"/>
                          <a14:foregroundMark x1="79771" y1="97046" x2="55344" y2="98375"/>
                          <a14:foregroundMark x1="30725" y1="92319" x2="39313" y2="88774"/>
                          <a14:foregroundMark x1="29962" y1="57164" x2="36069" y2="53323"/>
                          <a14:foregroundMark x1="31870" y1="83309" x2="29198" y2="92614"/>
                          <a14:foregroundMark x1="29198" y1="92614" x2="37214" y2="92319"/>
                          <a14:foregroundMark x1="37214" y1="92171" x2="44466" y2="92467"/>
                          <a14:foregroundMark x1="16221" y1="64697" x2="16031" y2="70015"/>
                          <a14:foregroundMark x1="88168" y1="90547" x2="96756" y2="76366"/>
                          <a14:foregroundMark x1="95420" y1="77991" x2="95611" y2="99261"/>
                          <a14:foregroundMark x1="95611" y1="99261" x2="95229" y2="99114"/>
                          <a14:foregroundMark x1="76336" y1="89217" x2="76336" y2="76514"/>
                          <a14:foregroundMark x1="76336" y1="76514" x2="79962" y2="68242"/>
                          <a14:foregroundMark x1="79962" y1="68095" x2="73664" y2="73412"/>
                          <a14:foregroundMark x1="18130" y1="70753" x2="16031" y2="61448"/>
                          <a14:foregroundMark x1="16031" y1="61448" x2="16985" y2="59232"/>
                          <a14:backgroundMark x1="60305" y1="52142" x2="90458" y2="52290"/>
                        </a14:backgroundRemoval>
                      </a14:imgEffect>
                      <a14:imgEffect>
                        <a14:sharpenSoften amount="34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 t="43457"/>
            <a:stretch/>
          </p:blipFill>
          <p:spPr>
            <a:xfrm>
              <a:off x="1684146" y="1470309"/>
              <a:ext cx="3394473" cy="247976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BACCBA-1B50-3F43-AC38-3374299C342B}"/>
              </a:ext>
            </a:extLst>
          </p:cNvPr>
          <p:cNvSpPr txBox="1"/>
          <p:nvPr/>
        </p:nvSpPr>
        <p:spPr>
          <a:xfrm>
            <a:off x="3429000" y="1395685"/>
            <a:ext cx="3078125" cy="151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Từ chỉ người: mẹ, con, bạn nhỏ, …</a:t>
            </a:r>
          </a:p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Từ chỉ sự vật: tờ lịch, lúa, quyển sách, hoa hồng, …</a:t>
            </a:r>
            <a:endParaRPr lang="vi-VN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072C0-7CDA-3B41-9683-C01B2BFCAA3D}"/>
              </a:ext>
            </a:extLst>
          </p:cNvPr>
          <p:cNvSpPr txBox="1"/>
          <p:nvPr/>
        </p:nvSpPr>
        <p:spPr>
          <a:xfrm>
            <a:off x="315657" y="953660"/>
            <a:ext cx="6327981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Dựa vào tranh minh hoạ bài đọc, tìm từ ngữ chỉ người, chỉ vật?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BA426D-B5A3-E442-8C77-E8728BFC6BB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3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135" y="421233"/>
            <a:ext cx="649967" cy="599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0DAA4B-708D-44B7-90F2-7934B08BEBDD}"/>
              </a:ext>
            </a:extLst>
          </p:cNvPr>
          <p:cNvSpPr txBox="1"/>
          <p:nvPr/>
        </p:nvSpPr>
        <p:spPr>
          <a:xfrm>
            <a:off x="1218102" y="460493"/>
            <a:ext cx="156436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 LUYỆN TẬP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5B0BEB-2CEA-4DEB-A3FC-80A1DD339C62}"/>
              </a:ext>
            </a:extLst>
          </p:cNvPr>
          <p:cNvSpPr txBox="1"/>
          <p:nvPr/>
        </p:nvSpPr>
        <p:spPr>
          <a:xfrm>
            <a:off x="357277" y="3056939"/>
            <a:ext cx="6327981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500" dirty="0">
                <a:latin typeface="UTM Avo" panose="02040603050506020204" pitchFamily="18" charset="0"/>
              </a:rPr>
              <a:t>Đặt 2 câu với các từ tìm được ở bài 1?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A89577-11F7-42D0-9145-62F86A2C4AAD}"/>
              </a:ext>
            </a:extLst>
          </p:cNvPr>
          <p:cNvSpPr txBox="1"/>
          <p:nvPr/>
        </p:nvSpPr>
        <p:spPr>
          <a:xfrm>
            <a:off x="626180" y="3482047"/>
            <a:ext cx="5790177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bạn nhỏ: Bạn nhỏ học tập chăm chỉ.</a:t>
            </a:r>
          </a:p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hoa hồng: Hoa hồng toả hương thơm ngát.</a:t>
            </a:r>
            <a:endParaRPr lang="vi-VN" sz="16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8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1961448" y="260861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3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DB42BD70-9A17-4FEB-8463-55E3911EA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22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D5888B-9F81-914D-9AAC-73482153FD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 flipH="1">
            <a:off x="402640" y="548036"/>
            <a:ext cx="1444318" cy="1055117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305156-7455-8F4C-AA31-731375F4FEB5}"/>
              </a:ext>
            </a:extLst>
          </p:cNvPr>
          <p:cNvSpPr txBox="1"/>
          <p:nvPr/>
        </p:nvSpPr>
        <p:spPr>
          <a:xfrm>
            <a:off x="1688168" y="491298"/>
            <a:ext cx="4520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2"/>
                </a:solidFill>
                <a:latin typeface="UTM Cookies" panose="02040603050506020204" pitchFamily="18" charset="0"/>
              </a:rPr>
              <a:t>NGHE- VIẾT</a:t>
            </a:r>
            <a:endParaRPr lang="en-US" sz="4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BA6EFB-CB7A-094B-AC9D-B222BDD328B2}"/>
              </a:ext>
            </a:extLst>
          </p:cNvPr>
          <p:cNvSpPr txBox="1"/>
          <p:nvPr/>
        </p:nvSpPr>
        <p:spPr>
          <a:xfrm>
            <a:off x="943536" y="1944368"/>
            <a:ext cx="5118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NGÀY HÔM QUA ĐÂU RỒI?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24853-01FC-A946-88A2-4E5CEA158308}"/>
              </a:ext>
            </a:extLst>
          </p:cNvPr>
          <p:cNvSpPr txBox="1"/>
          <p:nvPr/>
        </p:nvSpPr>
        <p:spPr>
          <a:xfrm>
            <a:off x="812141" y="2609947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Nghe - viết 2 khổ cuối bài thơ. </a:t>
            </a:r>
            <a:endParaRPr lang="vi-VN" sz="20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A59E4D-45DE-054A-857C-47437CB55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" y="2764513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AA5F57-8D3B-5343-A7FB-8D8509DE1F1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0" y="3435366"/>
            <a:ext cx="288000" cy="28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43BCB4-7CDF-1743-B06E-85D66E7CF6B8}"/>
              </a:ext>
            </a:extLst>
          </p:cNvPr>
          <p:cNvSpPr txBox="1"/>
          <p:nvPr/>
        </p:nvSpPr>
        <p:spPr>
          <a:xfrm>
            <a:off x="812141" y="3276159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Bài tập: Tìm chữ cái còn thiếu.</a:t>
            </a:r>
            <a:endParaRPr lang="vi-VN" sz="20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4A1E3D-E4D2-8C42-B66F-F1851A550471}"/>
              </a:ext>
            </a:extLst>
          </p:cNvPr>
          <p:cNvSpPr txBox="1"/>
          <p:nvPr/>
        </p:nvSpPr>
        <p:spPr>
          <a:xfrm>
            <a:off x="812141" y="3878351"/>
            <a:ext cx="6327981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Bài tập: Sắp xếp bảng chữ cái.</a:t>
            </a:r>
            <a:endParaRPr lang="vi-VN" sz="20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4D9C22-4E90-3C46-94B3-C5F4245B4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2" y="4032929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3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AB7E27-7FC7-4C47-811B-15050CA3E690}"/>
              </a:ext>
            </a:extLst>
          </p:cNvPr>
          <p:cNvSpPr txBox="1"/>
          <p:nvPr/>
        </p:nvSpPr>
        <p:spPr>
          <a:xfrm>
            <a:off x="746082" y="521088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D6D13-98E5-544E-A2A0-7B1710E8DFA4}"/>
              </a:ext>
            </a:extLst>
          </p:cNvPr>
          <p:cNvSpPr txBox="1"/>
          <p:nvPr/>
        </p:nvSpPr>
        <p:spPr>
          <a:xfrm>
            <a:off x="1173018" y="1056908"/>
            <a:ext cx="4938891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100" dirty="0">
              <a:latin typeface="UTM Avo" panose="02040603050506020204" pitchFamily="18" charset="0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			    (Bế Kiến Quốc)</a:t>
            </a:r>
            <a:endParaRPr lang="en-US" sz="1600" dirty="0">
              <a:latin typeface="UTM Avo" panose="020406030505060202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F4C6444-6C93-BF45-B1C3-D4A014078C78}"/>
              </a:ext>
            </a:extLst>
          </p:cNvPr>
          <p:cNvCxnSpPr>
            <a:cxnSpLocks/>
          </p:cNvCxnSpPr>
          <p:nvPr/>
        </p:nvCxnSpPr>
        <p:spPr>
          <a:xfrm>
            <a:off x="1976582" y="928815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02C3C9-A326-274C-8CA8-74D8353AD7BB}"/>
              </a:ext>
            </a:extLst>
          </p:cNvPr>
          <p:cNvCxnSpPr>
            <a:cxnSpLocks/>
          </p:cNvCxnSpPr>
          <p:nvPr/>
        </p:nvCxnSpPr>
        <p:spPr>
          <a:xfrm>
            <a:off x="1510145" y="1450669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54E319-CF11-2D4A-8041-7D528DA21928}"/>
              </a:ext>
            </a:extLst>
          </p:cNvPr>
          <p:cNvCxnSpPr>
            <a:cxnSpLocks/>
          </p:cNvCxnSpPr>
          <p:nvPr/>
        </p:nvCxnSpPr>
        <p:spPr>
          <a:xfrm>
            <a:off x="1542548" y="1797032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893B5-23C6-FB47-81E5-F0B8ADA0E306}"/>
              </a:ext>
            </a:extLst>
          </p:cNvPr>
          <p:cNvCxnSpPr>
            <a:cxnSpLocks/>
          </p:cNvCxnSpPr>
          <p:nvPr/>
        </p:nvCxnSpPr>
        <p:spPr>
          <a:xfrm>
            <a:off x="1533311" y="2171104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7AD4D5-E846-444A-B01B-959373C3E27A}"/>
              </a:ext>
            </a:extLst>
          </p:cNvPr>
          <p:cNvCxnSpPr>
            <a:cxnSpLocks/>
          </p:cNvCxnSpPr>
          <p:nvPr/>
        </p:nvCxnSpPr>
        <p:spPr>
          <a:xfrm>
            <a:off x="1517696" y="2571750"/>
            <a:ext cx="520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17B70E-B916-434B-89E9-6E2F63404928}"/>
              </a:ext>
            </a:extLst>
          </p:cNvPr>
          <p:cNvCxnSpPr>
            <a:cxnSpLocks/>
          </p:cNvCxnSpPr>
          <p:nvPr/>
        </p:nvCxnSpPr>
        <p:spPr>
          <a:xfrm>
            <a:off x="1487058" y="3154776"/>
            <a:ext cx="6927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A818B3-5C27-D542-9F7A-FA04C6E5EC17}"/>
              </a:ext>
            </a:extLst>
          </p:cNvPr>
          <p:cNvCxnSpPr>
            <a:cxnSpLocks/>
          </p:cNvCxnSpPr>
          <p:nvPr/>
        </p:nvCxnSpPr>
        <p:spPr>
          <a:xfrm>
            <a:off x="1500989" y="3501139"/>
            <a:ext cx="5725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8B6BDE-65E1-F04E-A4D3-CA0F640CCA2E}"/>
              </a:ext>
            </a:extLst>
          </p:cNvPr>
          <p:cNvCxnSpPr>
            <a:cxnSpLocks/>
          </p:cNvCxnSpPr>
          <p:nvPr/>
        </p:nvCxnSpPr>
        <p:spPr>
          <a:xfrm>
            <a:off x="1516759" y="3875211"/>
            <a:ext cx="4301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3C9E57-DBE1-6848-8B4C-41022DE7D13F}"/>
              </a:ext>
            </a:extLst>
          </p:cNvPr>
          <p:cNvCxnSpPr>
            <a:cxnSpLocks/>
          </p:cNvCxnSpPr>
          <p:nvPr/>
        </p:nvCxnSpPr>
        <p:spPr>
          <a:xfrm>
            <a:off x="1534057" y="4275857"/>
            <a:ext cx="293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2BC817-9F6D-884A-8F2B-E3876877C488}"/>
              </a:ext>
            </a:extLst>
          </p:cNvPr>
          <p:cNvCxnSpPr>
            <a:cxnSpLocks/>
          </p:cNvCxnSpPr>
          <p:nvPr/>
        </p:nvCxnSpPr>
        <p:spPr>
          <a:xfrm>
            <a:off x="4328061" y="4622219"/>
            <a:ext cx="13338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2AD7F17-2368-2F46-9C9C-28D81A6AF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0" y="439175"/>
            <a:ext cx="346873" cy="3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1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733428" y="644185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Các từ dễ viết sai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733428" y="1314054"/>
            <a:ext cx="5996762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ở lại</a:t>
            </a:r>
            <a:endParaRPr lang="vi-VN" sz="2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903104" y="1557746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984686-D9C8-1541-B1BE-DF75E6CE61B6}"/>
              </a:ext>
            </a:extLst>
          </p:cNvPr>
          <p:cNvSpPr/>
          <p:nvPr/>
        </p:nvSpPr>
        <p:spPr>
          <a:xfrm>
            <a:off x="733428" y="1902498"/>
            <a:ext cx="5996762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trống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903104" y="2146190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733428" y="2490942"/>
            <a:ext cx="5996762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ước mong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903104" y="2734634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2" descr="Question icons - 42 Free Question icons | Download PNG &amp; SVG">
            <a:extLst>
              <a:ext uri="{FF2B5EF4-FFF2-40B4-BE49-F238E27FC236}">
                <a16:creationId xmlns:a16="http://schemas.microsoft.com/office/drawing/2014/main" id="{EE86B6B8-5441-4145-AED2-9EA1681CA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966">
            <a:off x="459974" y="3280390"/>
            <a:ext cx="886259" cy="8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1F9DCE-FDFB-FC49-8507-3685534FDD1B}"/>
              </a:ext>
            </a:extLst>
          </p:cNvPr>
          <p:cNvSpPr txBox="1"/>
          <p:nvPr/>
        </p:nvSpPr>
        <p:spPr>
          <a:xfrm>
            <a:off x="1338189" y="3433799"/>
            <a:ext cx="4761066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Khi viết bài thơ cần chú ý điều gì?</a:t>
            </a:r>
          </a:p>
        </p:txBody>
      </p:sp>
    </p:spTree>
    <p:extLst>
      <p:ext uri="{BB962C8B-B14F-4D97-AF65-F5344CB8AC3E}">
        <p14:creationId xmlns:p14="http://schemas.microsoft.com/office/powerpoint/2010/main" val="21599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746083" y="1385221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1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746081" y="548161"/>
            <a:ext cx="5365827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35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3CD64BC-BB22-2C41-814A-66DC131D0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483586"/>
              </p:ext>
            </p:extLst>
          </p:nvPr>
        </p:nvGraphicFramePr>
        <p:xfrm>
          <a:off x="567745" y="1389495"/>
          <a:ext cx="2641890" cy="2831890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880630">
                  <a:extLst>
                    <a:ext uri="{9D8B030D-6E8A-4147-A177-3AD203B41FA5}">
                      <a16:colId xmlns:a16="http://schemas.microsoft.com/office/drawing/2014/main" val="1424792117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679380306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2902272846"/>
                    </a:ext>
                  </a:extLst>
                </a:gridCol>
              </a:tblGrid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Số thứ tự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Tên 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47553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5896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60206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1493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bê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07474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xê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9718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B070E7-8816-454B-8F99-AC41823D0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432293"/>
              </p:ext>
            </p:extLst>
          </p:nvPr>
        </p:nvGraphicFramePr>
        <p:xfrm>
          <a:off x="3694257" y="1389495"/>
          <a:ext cx="2641890" cy="2363048"/>
        </p:xfrm>
        <a:graphic>
          <a:graphicData uri="http://schemas.openxmlformats.org/drawingml/2006/table">
            <a:tbl>
              <a:tblPr firstRow="1" bandRow="1">
                <a:tableStyleId>{98A10E9E-05DE-497A-B104-E80DA98F5660}</a:tableStyleId>
              </a:tblPr>
              <a:tblGrid>
                <a:gridCol w="880630">
                  <a:extLst>
                    <a:ext uri="{9D8B030D-6E8A-4147-A177-3AD203B41FA5}">
                      <a16:colId xmlns:a16="http://schemas.microsoft.com/office/drawing/2014/main" val="1424792117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679380306"/>
                    </a:ext>
                  </a:extLst>
                </a:gridCol>
                <a:gridCol w="880630">
                  <a:extLst>
                    <a:ext uri="{9D8B030D-6E8A-4147-A177-3AD203B41FA5}">
                      <a16:colId xmlns:a16="http://schemas.microsoft.com/office/drawing/2014/main" val="2902272846"/>
                    </a:ext>
                  </a:extLst>
                </a:gridCol>
              </a:tblGrid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Số thứ tự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300" dirty="0">
                          <a:latin typeface="UTM Avo" panose="02040603050506020204" pitchFamily="18" charset="0"/>
                        </a:rPr>
                        <a:t>Tên chữ cái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E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47553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dê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5896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đê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60206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4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614939"/>
                  </a:ext>
                </a:extLst>
              </a:tr>
              <a:tr h="468842"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400" dirty="0">
                          <a:latin typeface="UTM Avo" panose="02040603050506020204" pitchFamily="18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0747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140E177-70F0-4448-85FE-DA7F0F776A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6" y="471053"/>
            <a:ext cx="352093" cy="352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D29BEC-04F4-6A40-90D7-EEE793C9FEE0}"/>
              </a:ext>
            </a:extLst>
          </p:cNvPr>
          <p:cNvSpPr txBox="1"/>
          <p:nvPr/>
        </p:nvSpPr>
        <p:spPr>
          <a:xfrm>
            <a:off x="922978" y="329998"/>
            <a:ext cx="5311568" cy="868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Tìm những chữ cái còn thiếu trong bảng. Học thuộc tên các chữ cái.</a:t>
            </a:r>
            <a:endParaRPr lang="vi-VN" sz="18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CE9465-CC20-C645-BDC7-0A947FDF8818}"/>
              </a:ext>
            </a:extLst>
          </p:cNvPr>
          <p:cNvSpPr/>
          <p:nvPr/>
        </p:nvSpPr>
        <p:spPr>
          <a:xfrm>
            <a:off x="1657713" y="2826329"/>
            <a:ext cx="448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  <a:endParaRPr lang="en-VN" sz="24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AA4406-F119-2E40-AE45-04C7D79DE60B}"/>
              </a:ext>
            </a:extLst>
          </p:cNvPr>
          <p:cNvSpPr/>
          <p:nvPr/>
        </p:nvSpPr>
        <p:spPr>
          <a:xfrm>
            <a:off x="1648227" y="3752543"/>
            <a:ext cx="448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endParaRPr lang="en-VN" sz="24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52F87B-D233-3E40-907C-1EA5C8F96A5F}"/>
              </a:ext>
            </a:extLst>
          </p:cNvPr>
          <p:cNvSpPr/>
          <p:nvPr/>
        </p:nvSpPr>
        <p:spPr>
          <a:xfrm>
            <a:off x="4791111" y="1879602"/>
            <a:ext cx="448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endParaRPr lang="en-VN" sz="24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77124-D7EF-FF4D-B0D5-AD623AC47709}"/>
              </a:ext>
            </a:extLst>
          </p:cNvPr>
          <p:cNvSpPr/>
          <p:nvPr/>
        </p:nvSpPr>
        <p:spPr>
          <a:xfrm>
            <a:off x="4791111" y="2816072"/>
            <a:ext cx="448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e</a:t>
            </a:r>
            <a:endParaRPr lang="en-VN" sz="2400" dirty="0">
              <a:solidFill>
                <a:schemeClr val="tx2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5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7F940E-EC3B-C04B-BF84-A079CC797EAB}"/>
              </a:ext>
            </a:extLst>
          </p:cNvPr>
          <p:cNvSpPr txBox="1"/>
          <p:nvPr/>
        </p:nvSpPr>
        <p:spPr>
          <a:xfrm>
            <a:off x="922978" y="329998"/>
            <a:ext cx="5311568" cy="868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Sắp xếp các chữ cái dưới đây theo đúng thứ tự bảng chữ cái.</a:t>
            </a:r>
            <a:endParaRPr lang="vi-VN" sz="18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6E4CC9-2E21-4D4E-BF68-176C6694A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4" y="485592"/>
            <a:ext cx="288000" cy="28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2FF328-4FCC-F34C-892E-684B517C9689}"/>
              </a:ext>
            </a:extLst>
          </p:cNvPr>
          <p:cNvGrpSpPr/>
          <p:nvPr/>
        </p:nvGrpSpPr>
        <p:grpSpPr>
          <a:xfrm>
            <a:off x="4461862" y="1443559"/>
            <a:ext cx="1001347" cy="1001347"/>
            <a:chOff x="4461862" y="1443559"/>
            <a:chExt cx="1001347" cy="1001347"/>
          </a:xfrm>
        </p:grpSpPr>
        <p:pic>
          <p:nvPicPr>
            <p:cNvPr id="5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E6E0055B-CBC8-DE44-9724-1A89102FF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1862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E58AC2-BBCA-D641-A4A6-681F95D2604A}"/>
                </a:ext>
              </a:extLst>
            </p:cNvPr>
            <p:cNvSpPr txBox="1"/>
            <p:nvPr/>
          </p:nvSpPr>
          <p:spPr>
            <a:xfrm>
              <a:off x="4735168" y="1651844"/>
              <a:ext cx="4379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7E0D45A-C2C6-4D4C-8797-78B1F077F0C9}"/>
              </a:ext>
            </a:extLst>
          </p:cNvPr>
          <p:cNvGrpSpPr/>
          <p:nvPr/>
        </p:nvGrpSpPr>
        <p:grpSpPr>
          <a:xfrm>
            <a:off x="493418" y="1443559"/>
            <a:ext cx="1001347" cy="1001347"/>
            <a:chOff x="493418" y="1443559"/>
            <a:chExt cx="1001347" cy="1001347"/>
          </a:xfrm>
        </p:grpSpPr>
        <p:pic>
          <p:nvPicPr>
            <p:cNvPr id="8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0A4BACBC-E4F1-4B4C-9AED-E3F9BADE5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418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09308B-C9F4-7D47-B830-1A35148546BC}"/>
                </a:ext>
              </a:extLst>
            </p:cNvPr>
            <p:cNvSpPr txBox="1"/>
            <p:nvPr/>
          </p:nvSpPr>
          <p:spPr>
            <a:xfrm>
              <a:off x="765789" y="1670316"/>
              <a:ext cx="434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đ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4EB8F8-DBD2-ED43-ABC7-A858FB446166}"/>
              </a:ext>
            </a:extLst>
          </p:cNvPr>
          <p:cNvGrpSpPr/>
          <p:nvPr/>
        </p:nvGrpSpPr>
        <p:grpSpPr>
          <a:xfrm>
            <a:off x="1476293" y="1443559"/>
            <a:ext cx="1001347" cy="1001347"/>
            <a:chOff x="1476293" y="1443559"/>
            <a:chExt cx="1001347" cy="1001347"/>
          </a:xfrm>
        </p:grpSpPr>
        <p:pic>
          <p:nvPicPr>
            <p:cNvPr id="11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6FE49FF4-B053-0D40-921E-5AB1B6A554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293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833DA0-12CF-7649-AFB4-32F82D53F99C}"/>
                </a:ext>
              </a:extLst>
            </p:cNvPr>
            <p:cNvSpPr txBox="1"/>
            <p:nvPr/>
          </p:nvSpPr>
          <p:spPr>
            <a:xfrm>
              <a:off x="1769395" y="1661080"/>
              <a:ext cx="4187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c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785E21-B43A-0C43-A45B-D963FBC96338}"/>
              </a:ext>
            </a:extLst>
          </p:cNvPr>
          <p:cNvGrpSpPr/>
          <p:nvPr/>
        </p:nvGrpSpPr>
        <p:grpSpPr>
          <a:xfrm>
            <a:off x="2477640" y="1443559"/>
            <a:ext cx="1001347" cy="1001347"/>
            <a:chOff x="2477640" y="1443559"/>
            <a:chExt cx="1001347" cy="1001347"/>
          </a:xfrm>
        </p:grpSpPr>
        <p:pic>
          <p:nvPicPr>
            <p:cNvPr id="14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64923B60-5909-1F4F-A6C2-132F66E0F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7640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B93529-6AAF-CA46-A447-6CB972C78C75}"/>
                </a:ext>
              </a:extLst>
            </p:cNvPr>
            <p:cNvSpPr txBox="1"/>
            <p:nvPr/>
          </p:nvSpPr>
          <p:spPr>
            <a:xfrm>
              <a:off x="2779978" y="1665698"/>
              <a:ext cx="4331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b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93A4CF-7C69-0A41-98AF-AE66C0642344}"/>
              </a:ext>
            </a:extLst>
          </p:cNvPr>
          <p:cNvGrpSpPr/>
          <p:nvPr/>
        </p:nvGrpSpPr>
        <p:grpSpPr>
          <a:xfrm>
            <a:off x="3460515" y="1443559"/>
            <a:ext cx="1001347" cy="1001347"/>
            <a:chOff x="3460515" y="1443559"/>
            <a:chExt cx="1001347" cy="1001347"/>
          </a:xfrm>
        </p:grpSpPr>
        <p:pic>
          <p:nvPicPr>
            <p:cNvPr id="17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F37401E6-3634-A846-84ED-DC76A196D6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515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9D43AF-BAE7-7D44-B821-05DD1555AD17}"/>
                </a:ext>
              </a:extLst>
            </p:cNvPr>
            <p:cNvSpPr txBox="1"/>
            <p:nvPr/>
          </p:nvSpPr>
          <p:spPr>
            <a:xfrm>
              <a:off x="3750056" y="1651844"/>
              <a:ext cx="434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01862-91BD-3F4C-AA1B-522F237E98D3}"/>
              </a:ext>
            </a:extLst>
          </p:cNvPr>
          <p:cNvGrpSpPr/>
          <p:nvPr/>
        </p:nvGrpSpPr>
        <p:grpSpPr>
          <a:xfrm>
            <a:off x="5444737" y="1443559"/>
            <a:ext cx="1001347" cy="1001347"/>
            <a:chOff x="5444737" y="1443559"/>
            <a:chExt cx="1001347" cy="1001347"/>
          </a:xfrm>
        </p:grpSpPr>
        <p:pic>
          <p:nvPicPr>
            <p:cNvPr id="20" name="Picture 2" descr="Flower Icon | Free SVG / PNG, Premium Animated GIF / APNG Customizable  Icons · Loading.io">
              <a:extLst>
                <a:ext uri="{FF2B5EF4-FFF2-40B4-BE49-F238E27FC236}">
                  <a16:creationId xmlns:a16="http://schemas.microsoft.com/office/drawing/2014/main" id="{93C70575-BC15-CE4C-A495-B152202D8F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4737" y="1443559"/>
              <a:ext cx="1001347" cy="1001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35C799-BC6F-6642-B48C-170093B7D02E}"/>
                </a:ext>
              </a:extLst>
            </p:cNvPr>
            <p:cNvSpPr txBox="1"/>
            <p:nvPr/>
          </p:nvSpPr>
          <p:spPr>
            <a:xfrm>
              <a:off x="5730485" y="1661080"/>
              <a:ext cx="4171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b="1" dirty="0">
                  <a:latin typeface="UTM Avo" panose="02040603050506020204" pitchFamily="18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93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0.57685 0.301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43" y="1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2.22222E-6 L -0.14607 0.310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15" y="15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22222E-6 L 0.14607 0.3083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15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2.22222E-6 L 0.0037 0.3138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1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2.22222E-6 L 0.58565 0.3154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82" y="15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5185E-6 2.22222E-6 L 0.00254 0.313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156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8AC771-11AC-400E-96E2-B494D9CA0570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F86228A-6437-445F-B487-0BD01EAFD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E96B82-CFE8-4E3D-9861-F35AD32A3F47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C20E4F-5598-4543-99AA-79D922EC798E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6" name="Picture 4">
            <a:extLst>
              <a:ext uri="{FF2B5EF4-FFF2-40B4-BE49-F238E27FC236}">
                <a16:creationId xmlns:a16="http://schemas.microsoft.com/office/drawing/2014/main" id="{92AC510F-4E04-400B-8C1C-074ABFBB2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8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333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458510" y="516261"/>
            <a:ext cx="489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Nhìn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tranh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tìm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từ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ngữ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51B47CEB-D0DD-4F16-89AA-81B61732A7E0}"/>
              </a:ext>
            </a:extLst>
          </p:cNvPr>
          <p:cNvGrpSpPr/>
          <p:nvPr/>
        </p:nvGrpSpPr>
        <p:grpSpPr>
          <a:xfrm>
            <a:off x="551842" y="3274828"/>
            <a:ext cx="2249406" cy="1502673"/>
            <a:chOff x="481607" y="2708289"/>
            <a:chExt cx="2249406" cy="1723533"/>
          </a:xfrm>
        </p:grpSpPr>
        <p:grpSp>
          <p:nvGrpSpPr>
            <p:cNvPr id="204" name="Google Shape;872;p31">
              <a:extLst>
                <a:ext uri="{FF2B5EF4-FFF2-40B4-BE49-F238E27FC236}">
                  <a16:creationId xmlns:a16="http://schemas.microsoft.com/office/drawing/2014/main" id="{43047992-600A-4043-ABC3-0C02B2174D30}"/>
                </a:ext>
              </a:extLst>
            </p:cNvPr>
            <p:cNvGrpSpPr/>
            <p:nvPr/>
          </p:nvGrpSpPr>
          <p:grpSpPr>
            <a:xfrm>
              <a:off x="481607" y="2781472"/>
              <a:ext cx="2072987" cy="1650350"/>
              <a:chOff x="6265498" y="1898129"/>
              <a:chExt cx="1901098" cy="1650350"/>
            </a:xfrm>
          </p:grpSpPr>
          <p:sp>
            <p:nvSpPr>
              <p:cNvPr id="206" name="Google Shape;874;p31">
                <a:extLst>
                  <a:ext uri="{FF2B5EF4-FFF2-40B4-BE49-F238E27FC236}">
                    <a16:creationId xmlns:a16="http://schemas.microsoft.com/office/drawing/2014/main" id="{B8975569-B2D0-4EC1-B703-BA1BE654D521}"/>
                  </a:ext>
                </a:extLst>
              </p:cNvPr>
              <p:cNvSpPr/>
              <p:nvPr/>
            </p:nvSpPr>
            <p:spPr>
              <a:xfrm>
                <a:off x="6342990" y="1898129"/>
                <a:ext cx="1709194" cy="435357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73;p31">
                <a:extLst>
                  <a:ext uri="{FF2B5EF4-FFF2-40B4-BE49-F238E27FC236}">
                    <a16:creationId xmlns:a16="http://schemas.microsoft.com/office/drawing/2014/main" id="{EEB7D5A0-CA2F-48C8-A65C-0DD5C94AF975}"/>
                  </a:ext>
                </a:extLst>
              </p:cNvPr>
              <p:cNvSpPr/>
              <p:nvPr/>
            </p:nvSpPr>
            <p:spPr>
              <a:xfrm>
                <a:off x="6265498" y="1898129"/>
                <a:ext cx="1901098" cy="1650350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214429E-5821-45E4-BD4A-60F3E58AF537}"/>
                </a:ext>
              </a:extLst>
            </p:cNvPr>
            <p:cNvSpPr txBox="1"/>
            <p:nvPr/>
          </p:nvSpPr>
          <p:spPr>
            <a:xfrm>
              <a:off x="553608" y="2708289"/>
              <a:ext cx="2177405" cy="413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b.Chỉ</a:t>
              </a: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hoạt</a:t>
              </a: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động</a:t>
              </a:r>
              <a:endParaRPr lang="en-US" sz="1600" b="1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5AF022A2-3CE4-40DE-9FDB-BEE65A2B9D23}"/>
              </a:ext>
            </a:extLst>
          </p:cNvPr>
          <p:cNvGrpSpPr/>
          <p:nvPr/>
        </p:nvGrpSpPr>
        <p:grpSpPr>
          <a:xfrm>
            <a:off x="458510" y="995791"/>
            <a:ext cx="2652575" cy="2274107"/>
            <a:chOff x="481607" y="477677"/>
            <a:chExt cx="2221932" cy="2040921"/>
          </a:xfrm>
        </p:grpSpPr>
        <p:grpSp>
          <p:nvGrpSpPr>
            <p:cNvPr id="209" name="Google Shape;866;p31">
              <a:extLst>
                <a:ext uri="{FF2B5EF4-FFF2-40B4-BE49-F238E27FC236}">
                  <a16:creationId xmlns:a16="http://schemas.microsoft.com/office/drawing/2014/main" id="{09F08003-325C-4799-A1B8-44DD6BAADE93}"/>
                </a:ext>
              </a:extLst>
            </p:cNvPr>
            <p:cNvGrpSpPr/>
            <p:nvPr/>
          </p:nvGrpSpPr>
          <p:grpSpPr>
            <a:xfrm>
              <a:off x="481607" y="477677"/>
              <a:ext cx="1877130" cy="2040921"/>
              <a:chOff x="1146625" y="2025923"/>
              <a:chExt cx="1877130" cy="2040921"/>
            </a:xfrm>
          </p:grpSpPr>
          <p:sp>
            <p:nvSpPr>
              <p:cNvPr id="212" name="Google Shape;868;p31">
                <a:extLst>
                  <a:ext uri="{FF2B5EF4-FFF2-40B4-BE49-F238E27FC236}">
                    <a16:creationId xmlns:a16="http://schemas.microsoft.com/office/drawing/2014/main" id="{28B79D43-6D3E-4043-B74B-9EB44BA5D472}"/>
                  </a:ext>
                </a:extLst>
              </p:cNvPr>
              <p:cNvSpPr/>
              <p:nvPr/>
            </p:nvSpPr>
            <p:spPr>
              <a:xfrm>
                <a:off x="1223245" y="2062856"/>
                <a:ext cx="1713838" cy="417081"/>
              </a:xfrm>
              <a:custGeom>
                <a:avLst/>
                <a:gdLst/>
                <a:ahLst/>
                <a:cxnLst/>
                <a:rect l="l" t="t" r="r" b="b"/>
                <a:pathLst>
                  <a:path w="50511" h="16568" extrusionOk="0">
                    <a:moveTo>
                      <a:pt x="31138" y="1"/>
                    </a:moveTo>
                    <a:cubicBezTo>
                      <a:pt x="30808" y="1"/>
                      <a:pt x="30477" y="48"/>
                      <a:pt x="30176" y="228"/>
                    </a:cubicBezTo>
                    <a:cubicBezTo>
                      <a:pt x="29972" y="78"/>
                      <a:pt x="29760" y="33"/>
                      <a:pt x="29542" y="33"/>
                    </a:cubicBezTo>
                    <a:cubicBezTo>
                      <a:pt x="29214" y="33"/>
                      <a:pt x="28875" y="136"/>
                      <a:pt x="28535" y="136"/>
                    </a:cubicBezTo>
                    <a:cubicBezTo>
                      <a:pt x="28416" y="136"/>
                      <a:pt x="28296" y="123"/>
                      <a:pt x="28178" y="89"/>
                    </a:cubicBezTo>
                    <a:cubicBezTo>
                      <a:pt x="28101" y="66"/>
                      <a:pt x="28021" y="58"/>
                      <a:pt x="27940" y="58"/>
                    </a:cubicBezTo>
                    <a:cubicBezTo>
                      <a:pt x="27650" y="58"/>
                      <a:pt x="27334" y="167"/>
                      <a:pt x="26989" y="167"/>
                    </a:cubicBezTo>
                    <a:cubicBezTo>
                      <a:pt x="26881" y="167"/>
                      <a:pt x="26770" y="156"/>
                      <a:pt x="26656" y="128"/>
                    </a:cubicBezTo>
                    <a:cubicBezTo>
                      <a:pt x="26573" y="107"/>
                      <a:pt x="26484" y="99"/>
                      <a:pt x="26391" y="99"/>
                    </a:cubicBezTo>
                    <a:cubicBezTo>
                      <a:pt x="26092" y="99"/>
                      <a:pt x="25744" y="179"/>
                      <a:pt x="25390" y="179"/>
                    </a:cubicBezTo>
                    <a:cubicBezTo>
                      <a:pt x="25319" y="179"/>
                      <a:pt x="25247" y="176"/>
                      <a:pt x="25175" y="168"/>
                    </a:cubicBezTo>
                    <a:cubicBezTo>
                      <a:pt x="25021" y="151"/>
                      <a:pt x="24863" y="147"/>
                      <a:pt x="24702" y="147"/>
                    </a:cubicBezTo>
                    <a:cubicBezTo>
                      <a:pt x="24559" y="147"/>
                      <a:pt x="24414" y="150"/>
                      <a:pt x="24268" y="150"/>
                    </a:cubicBezTo>
                    <a:cubicBezTo>
                      <a:pt x="24029" y="150"/>
                      <a:pt x="23787" y="142"/>
                      <a:pt x="23552" y="97"/>
                    </a:cubicBezTo>
                    <a:cubicBezTo>
                      <a:pt x="23537" y="94"/>
                      <a:pt x="23523" y="93"/>
                      <a:pt x="23509" y="93"/>
                    </a:cubicBezTo>
                    <a:cubicBezTo>
                      <a:pt x="23353" y="93"/>
                      <a:pt x="23236" y="249"/>
                      <a:pt x="23090" y="249"/>
                    </a:cubicBezTo>
                    <a:cubicBezTo>
                      <a:pt x="23052" y="249"/>
                      <a:pt x="23012" y="238"/>
                      <a:pt x="22968" y="211"/>
                    </a:cubicBezTo>
                    <a:cubicBezTo>
                      <a:pt x="22780" y="91"/>
                      <a:pt x="22582" y="59"/>
                      <a:pt x="22381" y="59"/>
                    </a:cubicBezTo>
                    <a:cubicBezTo>
                      <a:pt x="22154" y="59"/>
                      <a:pt x="21922" y="99"/>
                      <a:pt x="21696" y="99"/>
                    </a:cubicBezTo>
                    <a:cubicBezTo>
                      <a:pt x="21644" y="99"/>
                      <a:pt x="21593" y="97"/>
                      <a:pt x="21543" y="92"/>
                    </a:cubicBezTo>
                    <a:cubicBezTo>
                      <a:pt x="21520" y="90"/>
                      <a:pt x="21498" y="89"/>
                      <a:pt x="21475" y="89"/>
                    </a:cubicBezTo>
                    <a:cubicBezTo>
                      <a:pt x="21259" y="89"/>
                      <a:pt x="21009" y="180"/>
                      <a:pt x="20776" y="180"/>
                    </a:cubicBezTo>
                    <a:cubicBezTo>
                      <a:pt x="20678" y="180"/>
                      <a:pt x="20582" y="164"/>
                      <a:pt x="20494" y="118"/>
                    </a:cubicBezTo>
                    <a:cubicBezTo>
                      <a:pt x="20459" y="100"/>
                      <a:pt x="20430" y="93"/>
                      <a:pt x="20405" y="93"/>
                    </a:cubicBezTo>
                    <a:cubicBezTo>
                      <a:pt x="20268" y="93"/>
                      <a:pt x="20266" y="325"/>
                      <a:pt x="20221" y="325"/>
                    </a:cubicBezTo>
                    <a:cubicBezTo>
                      <a:pt x="20208" y="325"/>
                      <a:pt x="20191" y="305"/>
                      <a:pt x="20166" y="253"/>
                    </a:cubicBezTo>
                    <a:cubicBezTo>
                      <a:pt x="20096" y="109"/>
                      <a:pt x="20008" y="68"/>
                      <a:pt x="19915" y="68"/>
                    </a:cubicBezTo>
                    <a:cubicBezTo>
                      <a:pt x="19798" y="68"/>
                      <a:pt x="19672" y="134"/>
                      <a:pt x="19562" y="134"/>
                    </a:cubicBezTo>
                    <a:cubicBezTo>
                      <a:pt x="19514" y="134"/>
                      <a:pt x="19470" y="121"/>
                      <a:pt x="19430" y="85"/>
                    </a:cubicBezTo>
                    <a:cubicBezTo>
                      <a:pt x="19338" y="285"/>
                      <a:pt x="19223" y="348"/>
                      <a:pt x="19100" y="348"/>
                    </a:cubicBezTo>
                    <a:cubicBezTo>
                      <a:pt x="18895" y="348"/>
                      <a:pt x="18665" y="176"/>
                      <a:pt x="18468" y="176"/>
                    </a:cubicBezTo>
                    <a:cubicBezTo>
                      <a:pt x="18465" y="176"/>
                      <a:pt x="18463" y="176"/>
                      <a:pt x="18460" y="177"/>
                    </a:cubicBezTo>
                    <a:cubicBezTo>
                      <a:pt x="18459" y="177"/>
                      <a:pt x="18457" y="177"/>
                      <a:pt x="18456" y="177"/>
                    </a:cubicBezTo>
                    <a:cubicBezTo>
                      <a:pt x="18373" y="177"/>
                      <a:pt x="18301" y="110"/>
                      <a:pt x="18209" y="110"/>
                    </a:cubicBezTo>
                    <a:cubicBezTo>
                      <a:pt x="18158" y="110"/>
                      <a:pt x="18101" y="130"/>
                      <a:pt x="18033" y="192"/>
                    </a:cubicBezTo>
                    <a:cubicBezTo>
                      <a:pt x="17962" y="256"/>
                      <a:pt x="17838" y="303"/>
                      <a:pt x="17710" y="303"/>
                    </a:cubicBezTo>
                    <a:cubicBezTo>
                      <a:pt x="17618" y="303"/>
                      <a:pt x="17525" y="279"/>
                      <a:pt x="17449" y="219"/>
                    </a:cubicBezTo>
                    <a:cubicBezTo>
                      <a:pt x="17377" y="164"/>
                      <a:pt x="17315" y="146"/>
                      <a:pt x="17255" y="146"/>
                    </a:cubicBezTo>
                    <a:cubicBezTo>
                      <a:pt x="17165" y="146"/>
                      <a:pt x="17080" y="185"/>
                      <a:pt x="16974" y="197"/>
                    </a:cubicBezTo>
                    <a:cubicBezTo>
                      <a:pt x="16917" y="204"/>
                      <a:pt x="16859" y="207"/>
                      <a:pt x="16800" y="207"/>
                    </a:cubicBezTo>
                    <a:cubicBezTo>
                      <a:pt x="16708" y="207"/>
                      <a:pt x="16616" y="201"/>
                      <a:pt x="16524" y="201"/>
                    </a:cubicBezTo>
                    <a:cubicBezTo>
                      <a:pt x="16353" y="201"/>
                      <a:pt x="16185" y="220"/>
                      <a:pt x="16029" y="325"/>
                    </a:cubicBezTo>
                    <a:cubicBezTo>
                      <a:pt x="15881" y="145"/>
                      <a:pt x="15730" y="83"/>
                      <a:pt x="15579" y="83"/>
                    </a:cubicBezTo>
                    <a:cubicBezTo>
                      <a:pt x="15300" y="83"/>
                      <a:pt x="15023" y="293"/>
                      <a:pt x="14770" y="347"/>
                    </a:cubicBezTo>
                    <a:cubicBezTo>
                      <a:pt x="14510" y="404"/>
                      <a:pt x="14264" y="465"/>
                      <a:pt x="14022" y="465"/>
                    </a:cubicBezTo>
                    <a:cubicBezTo>
                      <a:pt x="13838" y="465"/>
                      <a:pt x="13655" y="430"/>
                      <a:pt x="13470" y="329"/>
                    </a:cubicBezTo>
                    <a:cubicBezTo>
                      <a:pt x="13388" y="284"/>
                      <a:pt x="13310" y="248"/>
                      <a:pt x="13236" y="248"/>
                    </a:cubicBezTo>
                    <a:cubicBezTo>
                      <a:pt x="13180" y="248"/>
                      <a:pt x="13127" y="268"/>
                      <a:pt x="13075" y="321"/>
                    </a:cubicBezTo>
                    <a:cubicBezTo>
                      <a:pt x="12921" y="476"/>
                      <a:pt x="12742" y="506"/>
                      <a:pt x="12556" y="506"/>
                    </a:cubicBezTo>
                    <a:cubicBezTo>
                      <a:pt x="12441" y="506"/>
                      <a:pt x="12322" y="494"/>
                      <a:pt x="12205" y="494"/>
                    </a:cubicBezTo>
                    <a:cubicBezTo>
                      <a:pt x="11887" y="494"/>
                      <a:pt x="11565" y="478"/>
                      <a:pt x="11247" y="478"/>
                    </a:cubicBezTo>
                    <a:cubicBezTo>
                      <a:pt x="10974" y="478"/>
                      <a:pt x="10703" y="490"/>
                      <a:pt x="10439" y="533"/>
                    </a:cubicBezTo>
                    <a:cubicBezTo>
                      <a:pt x="9844" y="631"/>
                      <a:pt x="9253" y="780"/>
                      <a:pt x="8652" y="780"/>
                    </a:cubicBezTo>
                    <a:cubicBezTo>
                      <a:pt x="8546" y="780"/>
                      <a:pt x="8441" y="775"/>
                      <a:pt x="8335" y="765"/>
                    </a:cubicBezTo>
                    <a:cubicBezTo>
                      <a:pt x="8250" y="757"/>
                      <a:pt x="8161" y="753"/>
                      <a:pt x="8072" y="753"/>
                    </a:cubicBezTo>
                    <a:cubicBezTo>
                      <a:pt x="7759" y="753"/>
                      <a:pt x="7447" y="807"/>
                      <a:pt x="7337" y="952"/>
                    </a:cubicBezTo>
                    <a:cubicBezTo>
                      <a:pt x="7064" y="1316"/>
                      <a:pt x="6733" y="1248"/>
                      <a:pt x="6377" y="1293"/>
                    </a:cubicBezTo>
                    <a:cubicBezTo>
                      <a:pt x="6293" y="1279"/>
                      <a:pt x="6175" y="1230"/>
                      <a:pt x="6094" y="1230"/>
                    </a:cubicBezTo>
                    <a:cubicBezTo>
                      <a:pt x="6071" y="1230"/>
                      <a:pt x="6051" y="1234"/>
                      <a:pt x="6035" y="1244"/>
                    </a:cubicBezTo>
                    <a:cubicBezTo>
                      <a:pt x="5508" y="1592"/>
                      <a:pt x="4784" y="1613"/>
                      <a:pt x="4311" y="1942"/>
                    </a:cubicBezTo>
                    <a:cubicBezTo>
                      <a:pt x="3587" y="2448"/>
                      <a:pt x="2573" y="2620"/>
                      <a:pt x="2181" y="3581"/>
                    </a:cubicBezTo>
                    <a:cubicBezTo>
                      <a:pt x="1983" y="4065"/>
                      <a:pt x="1601" y="4507"/>
                      <a:pt x="1601" y="5054"/>
                    </a:cubicBezTo>
                    <a:cubicBezTo>
                      <a:pt x="1601" y="5502"/>
                      <a:pt x="1191" y="5767"/>
                      <a:pt x="1094" y="6172"/>
                    </a:cubicBezTo>
                    <a:cubicBezTo>
                      <a:pt x="923" y="6893"/>
                      <a:pt x="936" y="7631"/>
                      <a:pt x="829" y="8349"/>
                    </a:cubicBezTo>
                    <a:cubicBezTo>
                      <a:pt x="746" y="8903"/>
                      <a:pt x="660" y="9466"/>
                      <a:pt x="721" y="10000"/>
                    </a:cubicBezTo>
                    <a:cubicBezTo>
                      <a:pt x="751" y="10269"/>
                      <a:pt x="310" y="10263"/>
                      <a:pt x="526" y="10442"/>
                    </a:cubicBezTo>
                    <a:cubicBezTo>
                      <a:pt x="1033" y="10862"/>
                      <a:pt x="199" y="11259"/>
                      <a:pt x="512" y="11707"/>
                    </a:cubicBezTo>
                    <a:cubicBezTo>
                      <a:pt x="558" y="11773"/>
                      <a:pt x="341" y="12102"/>
                      <a:pt x="555" y="12367"/>
                    </a:cubicBezTo>
                    <a:cubicBezTo>
                      <a:pt x="893" y="12785"/>
                      <a:pt x="408" y="13161"/>
                      <a:pt x="354" y="13569"/>
                    </a:cubicBezTo>
                    <a:cubicBezTo>
                      <a:pt x="260" y="14292"/>
                      <a:pt x="335" y="15035"/>
                      <a:pt x="47" y="15747"/>
                    </a:cubicBezTo>
                    <a:cubicBezTo>
                      <a:pt x="0" y="15860"/>
                      <a:pt x="187" y="16154"/>
                      <a:pt x="148" y="16406"/>
                    </a:cubicBezTo>
                    <a:cubicBezTo>
                      <a:pt x="129" y="16527"/>
                      <a:pt x="227" y="16567"/>
                      <a:pt x="332" y="16567"/>
                    </a:cubicBezTo>
                    <a:cubicBezTo>
                      <a:pt x="388" y="16567"/>
                      <a:pt x="446" y="16556"/>
                      <a:pt x="487" y="16539"/>
                    </a:cubicBezTo>
                    <a:cubicBezTo>
                      <a:pt x="926" y="16358"/>
                      <a:pt x="1375" y="16312"/>
                      <a:pt x="1827" y="16312"/>
                    </a:cubicBezTo>
                    <a:cubicBezTo>
                      <a:pt x="2300" y="16312"/>
                      <a:pt x="2776" y="16363"/>
                      <a:pt x="3248" y="16363"/>
                    </a:cubicBezTo>
                    <a:cubicBezTo>
                      <a:pt x="3358" y="16363"/>
                      <a:pt x="3469" y="16360"/>
                      <a:pt x="3578" y="16353"/>
                    </a:cubicBezTo>
                    <a:cubicBezTo>
                      <a:pt x="3701" y="16345"/>
                      <a:pt x="3823" y="16342"/>
                      <a:pt x="3946" y="16342"/>
                    </a:cubicBezTo>
                    <a:cubicBezTo>
                      <a:pt x="4674" y="16342"/>
                      <a:pt x="5410" y="16457"/>
                      <a:pt x="6143" y="16464"/>
                    </a:cubicBezTo>
                    <a:cubicBezTo>
                      <a:pt x="6318" y="16466"/>
                      <a:pt x="6494" y="16467"/>
                      <a:pt x="6669" y="16467"/>
                    </a:cubicBezTo>
                    <a:cubicBezTo>
                      <a:pt x="7629" y="16467"/>
                      <a:pt x="8589" y="16437"/>
                      <a:pt x="9550" y="16391"/>
                    </a:cubicBezTo>
                    <a:cubicBezTo>
                      <a:pt x="9919" y="16373"/>
                      <a:pt x="10289" y="16366"/>
                      <a:pt x="10659" y="16366"/>
                    </a:cubicBezTo>
                    <a:cubicBezTo>
                      <a:pt x="11987" y="16366"/>
                      <a:pt x="13321" y="16459"/>
                      <a:pt x="14651" y="16480"/>
                    </a:cubicBezTo>
                    <a:cubicBezTo>
                      <a:pt x="14826" y="16483"/>
                      <a:pt x="15001" y="16484"/>
                      <a:pt x="15176" y="16484"/>
                    </a:cubicBezTo>
                    <a:cubicBezTo>
                      <a:pt x="16292" y="16484"/>
                      <a:pt x="17407" y="16430"/>
                      <a:pt x="18519" y="16323"/>
                    </a:cubicBezTo>
                    <a:cubicBezTo>
                      <a:pt x="19426" y="16236"/>
                      <a:pt x="20368" y="16193"/>
                      <a:pt x="21292" y="16133"/>
                    </a:cubicBezTo>
                    <a:cubicBezTo>
                      <a:pt x="22053" y="16084"/>
                      <a:pt x="22813" y="16072"/>
                      <a:pt x="23574" y="16072"/>
                    </a:cubicBezTo>
                    <a:cubicBezTo>
                      <a:pt x="24216" y="16072"/>
                      <a:pt x="24858" y="16081"/>
                      <a:pt x="25500" y="16081"/>
                    </a:cubicBezTo>
                    <a:cubicBezTo>
                      <a:pt x="26071" y="16081"/>
                      <a:pt x="26641" y="16074"/>
                      <a:pt x="27212" y="16050"/>
                    </a:cubicBezTo>
                    <a:cubicBezTo>
                      <a:pt x="27737" y="16029"/>
                      <a:pt x="28264" y="16024"/>
                      <a:pt x="28793" y="16024"/>
                    </a:cubicBezTo>
                    <a:cubicBezTo>
                      <a:pt x="29218" y="16024"/>
                      <a:pt x="29645" y="16027"/>
                      <a:pt x="30071" y="16027"/>
                    </a:cubicBezTo>
                    <a:cubicBezTo>
                      <a:pt x="30398" y="16027"/>
                      <a:pt x="30725" y="16025"/>
                      <a:pt x="31052" y="16018"/>
                    </a:cubicBezTo>
                    <a:cubicBezTo>
                      <a:pt x="31435" y="16011"/>
                      <a:pt x="31818" y="16009"/>
                      <a:pt x="32201" y="16009"/>
                    </a:cubicBezTo>
                    <a:cubicBezTo>
                      <a:pt x="32925" y="16009"/>
                      <a:pt x="33649" y="16017"/>
                      <a:pt x="34373" y="16017"/>
                    </a:cubicBezTo>
                    <a:cubicBezTo>
                      <a:pt x="34405" y="16017"/>
                      <a:pt x="34436" y="16017"/>
                      <a:pt x="34467" y="16017"/>
                    </a:cubicBezTo>
                    <a:cubicBezTo>
                      <a:pt x="34903" y="16016"/>
                      <a:pt x="35339" y="15995"/>
                      <a:pt x="35776" y="15995"/>
                    </a:cubicBezTo>
                    <a:cubicBezTo>
                      <a:pt x="35783" y="15995"/>
                      <a:pt x="35790" y="15995"/>
                      <a:pt x="35797" y="15995"/>
                    </a:cubicBezTo>
                    <a:cubicBezTo>
                      <a:pt x="36564" y="15995"/>
                      <a:pt x="37336" y="16036"/>
                      <a:pt x="38103" y="16036"/>
                    </a:cubicBezTo>
                    <a:cubicBezTo>
                      <a:pt x="38562" y="16036"/>
                      <a:pt x="39020" y="16021"/>
                      <a:pt x="39473" y="15974"/>
                    </a:cubicBezTo>
                    <a:cubicBezTo>
                      <a:pt x="40866" y="15830"/>
                      <a:pt x="42267" y="15890"/>
                      <a:pt x="43656" y="15827"/>
                    </a:cubicBezTo>
                    <a:cubicBezTo>
                      <a:pt x="44323" y="15796"/>
                      <a:pt x="44973" y="15511"/>
                      <a:pt x="45640" y="15511"/>
                    </a:cubicBezTo>
                    <a:cubicBezTo>
                      <a:pt x="45857" y="15511"/>
                      <a:pt x="46075" y="15541"/>
                      <a:pt x="46296" y="15619"/>
                    </a:cubicBezTo>
                    <a:cubicBezTo>
                      <a:pt x="46298" y="15620"/>
                      <a:pt x="46300" y="15620"/>
                      <a:pt x="46303" y="15620"/>
                    </a:cubicBezTo>
                    <a:cubicBezTo>
                      <a:pt x="46330" y="15620"/>
                      <a:pt x="46389" y="15583"/>
                      <a:pt x="46395" y="15558"/>
                    </a:cubicBezTo>
                    <a:cubicBezTo>
                      <a:pt x="46437" y="15345"/>
                      <a:pt x="46577" y="15300"/>
                      <a:pt x="46725" y="15300"/>
                    </a:cubicBezTo>
                    <a:cubicBezTo>
                      <a:pt x="46821" y="15300"/>
                      <a:pt x="46920" y="15319"/>
                      <a:pt x="46997" y="15324"/>
                    </a:cubicBezTo>
                    <a:cubicBezTo>
                      <a:pt x="47095" y="15329"/>
                      <a:pt x="47193" y="15332"/>
                      <a:pt x="47291" y="15332"/>
                    </a:cubicBezTo>
                    <a:cubicBezTo>
                      <a:pt x="47904" y="15332"/>
                      <a:pt x="48515" y="15233"/>
                      <a:pt x="49128" y="15233"/>
                    </a:cubicBezTo>
                    <a:cubicBezTo>
                      <a:pt x="49390" y="15233"/>
                      <a:pt x="49652" y="15251"/>
                      <a:pt x="49916" y="15303"/>
                    </a:cubicBezTo>
                    <a:cubicBezTo>
                      <a:pt x="49960" y="15311"/>
                      <a:pt x="50007" y="15316"/>
                      <a:pt x="50054" y="15316"/>
                    </a:cubicBezTo>
                    <a:cubicBezTo>
                      <a:pt x="50279" y="15316"/>
                      <a:pt x="50511" y="15216"/>
                      <a:pt x="50496" y="14994"/>
                    </a:cubicBezTo>
                    <a:cubicBezTo>
                      <a:pt x="50459" y="14463"/>
                      <a:pt x="50463" y="13928"/>
                      <a:pt x="50418" y="13407"/>
                    </a:cubicBezTo>
                    <a:cubicBezTo>
                      <a:pt x="50369" y="12855"/>
                      <a:pt x="50310" y="12295"/>
                      <a:pt x="50259" y="11739"/>
                    </a:cubicBezTo>
                    <a:cubicBezTo>
                      <a:pt x="50187" y="10962"/>
                      <a:pt x="50134" y="10185"/>
                      <a:pt x="50044" y="9408"/>
                    </a:cubicBezTo>
                    <a:cubicBezTo>
                      <a:pt x="49983" y="8886"/>
                      <a:pt x="49899" y="8361"/>
                      <a:pt x="49767" y="7864"/>
                    </a:cubicBezTo>
                    <a:cubicBezTo>
                      <a:pt x="49649" y="7423"/>
                      <a:pt x="49850" y="6965"/>
                      <a:pt x="49656" y="6589"/>
                    </a:cubicBezTo>
                    <a:cubicBezTo>
                      <a:pt x="49466" y="6220"/>
                      <a:pt x="49447" y="5860"/>
                      <a:pt x="49419" y="5486"/>
                    </a:cubicBezTo>
                    <a:cubicBezTo>
                      <a:pt x="49409" y="5355"/>
                      <a:pt x="49471" y="5170"/>
                      <a:pt x="49354" y="5110"/>
                    </a:cubicBezTo>
                    <a:cubicBezTo>
                      <a:pt x="48908" y="4883"/>
                      <a:pt x="48890" y="4415"/>
                      <a:pt x="48668" y="4081"/>
                    </a:cubicBezTo>
                    <a:cubicBezTo>
                      <a:pt x="48274" y="3486"/>
                      <a:pt x="47959" y="2875"/>
                      <a:pt x="47361" y="2402"/>
                    </a:cubicBezTo>
                    <a:cubicBezTo>
                      <a:pt x="47049" y="2155"/>
                      <a:pt x="46629" y="2206"/>
                      <a:pt x="46362" y="1968"/>
                    </a:cubicBezTo>
                    <a:cubicBezTo>
                      <a:pt x="45783" y="1450"/>
                      <a:pt x="44998" y="1390"/>
                      <a:pt x="44287" y="1268"/>
                    </a:cubicBezTo>
                    <a:cubicBezTo>
                      <a:pt x="43525" y="1138"/>
                      <a:pt x="42763" y="995"/>
                      <a:pt x="42001" y="860"/>
                    </a:cubicBezTo>
                    <a:cubicBezTo>
                      <a:pt x="40648" y="621"/>
                      <a:pt x="39284" y="446"/>
                      <a:pt x="37919" y="275"/>
                    </a:cubicBezTo>
                    <a:cubicBezTo>
                      <a:pt x="37905" y="274"/>
                      <a:pt x="37891" y="273"/>
                      <a:pt x="37877" y="273"/>
                    </a:cubicBezTo>
                    <a:cubicBezTo>
                      <a:pt x="37744" y="273"/>
                      <a:pt x="37629" y="349"/>
                      <a:pt x="37500" y="349"/>
                    </a:cubicBezTo>
                    <a:cubicBezTo>
                      <a:pt x="37445" y="349"/>
                      <a:pt x="37389" y="336"/>
                      <a:pt x="37327" y="297"/>
                    </a:cubicBezTo>
                    <a:cubicBezTo>
                      <a:pt x="37040" y="119"/>
                      <a:pt x="36682" y="32"/>
                      <a:pt x="36357" y="32"/>
                    </a:cubicBezTo>
                    <a:cubicBezTo>
                      <a:pt x="36161" y="32"/>
                      <a:pt x="35977" y="63"/>
                      <a:pt x="35828" y="125"/>
                    </a:cubicBezTo>
                    <a:cubicBezTo>
                      <a:pt x="35646" y="201"/>
                      <a:pt x="35471" y="228"/>
                      <a:pt x="35302" y="228"/>
                    </a:cubicBezTo>
                    <a:cubicBezTo>
                      <a:pt x="34897" y="228"/>
                      <a:pt x="34520" y="74"/>
                      <a:pt x="34136" y="74"/>
                    </a:cubicBezTo>
                    <a:cubicBezTo>
                      <a:pt x="34133" y="74"/>
                      <a:pt x="34130" y="74"/>
                      <a:pt x="34126" y="74"/>
                    </a:cubicBezTo>
                    <a:cubicBezTo>
                      <a:pt x="33779" y="76"/>
                      <a:pt x="33422" y="83"/>
                      <a:pt x="33061" y="83"/>
                    </a:cubicBezTo>
                    <a:cubicBezTo>
                      <a:pt x="32692" y="83"/>
                      <a:pt x="32320" y="76"/>
                      <a:pt x="31954" y="52"/>
                    </a:cubicBezTo>
                    <a:cubicBezTo>
                      <a:pt x="31695" y="35"/>
                      <a:pt x="31417" y="1"/>
                      <a:pt x="31138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67;p31">
                <a:extLst>
                  <a:ext uri="{FF2B5EF4-FFF2-40B4-BE49-F238E27FC236}">
                    <a16:creationId xmlns:a16="http://schemas.microsoft.com/office/drawing/2014/main" id="{8C9F9FC8-2A6B-4524-9B49-3F5144D28B64}"/>
                  </a:ext>
                </a:extLst>
              </p:cNvPr>
              <p:cNvSpPr/>
              <p:nvPr/>
            </p:nvSpPr>
            <p:spPr>
              <a:xfrm>
                <a:off x="1146625" y="2025923"/>
                <a:ext cx="1877130" cy="2040921"/>
              </a:xfrm>
              <a:custGeom>
                <a:avLst/>
                <a:gdLst/>
                <a:ahLst/>
                <a:cxnLst/>
                <a:rect l="l" t="t" r="r" b="b"/>
                <a:pathLst>
                  <a:path w="56030" h="81334" extrusionOk="0">
                    <a:moveTo>
                      <a:pt x="33260" y="1336"/>
                    </a:moveTo>
                    <a:cubicBezTo>
                      <a:pt x="33539" y="1336"/>
                      <a:pt x="33817" y="1370"/>
                      <a:pt x="34076" y="1387"/>
                    </a:cubicBezTo>
                    <a:cubicBezTo>
                      <a:pt x="34442" y="1411"/>
                      <a:pt x="34814" y="1418"/>
                      <a:pt x="35183" y="1418"/>
                    </a:cubicBezTo>
                    <a:cubicBezTo>
                      <a:pt x="35544" y="1418"/>
                      <a:pt x="35901" y="1411"/>
                      <a:pt x="36248" y="1409"/>
                    </a:cubicBezTo>
                    <a:cubicBezTo>
                      <a:pt x="36252" y="1409"/>
                      <a:pt x="36255" y="1409"/>
                      <a:pt x="36258" y="1409"/>
                    </a:cubicBezTo>
                    <a:cubicBezTo>
                      <a:pt x="36642" y="1409"/>
                      <a:pt x="37019" y="1563"/>
                      <a:pt x="37424" y="1563"/>
                    </a:cubicBezTo>
                    <a:cubicBezTo>
                      <a:pt x="37593" y="1563"/>
                      <a:pt x="37768" y="1536"/>
                      <a:pt x="37950" y="1460"/>
                    </a:cubicBezTo>
                    <a:cubicBezTo>
                      <a:pt x="38099" y="1398"/>
                      <a:pt x="38283" y="1367"/>
                      <a:pt x="38479" y="1367"/>
                    </a:cubicBezTo>
                    <a:cubicBezTo>
                      <a:pt x="38804" y="1367"/>
                      <a:pt x="39162" y="1454"/>
                      <a:pt x="39449" y="1632"/>
                    </a:cubicBezTo>
                    <a:cubicBezTo>
                      <a:pt x="39511" y="1671"/>
                      <a:pt x="39567" y="1684"/>
                      <a:pt x="39622" y="1684"/>
                    </a:cubicBezTo>
                    <a:cubicBezTo>
                      <a:pt x="39751" y="1684"/>
                      <a:pt x="39866" y="1608"/>
                      <a:pt x="39999" y="1608"/>
                    </a:cubicBezTo>
                    <a:cubicBezTo>
                      <a:pt x="40013" y="1608"/>
                      <a:pt x="40027" y="1609"/>
                      <a:pt x="40041" y="1610"/>
                    </a:cubicBezTo>
                    <a:cubicBezTo>
                      <a:pt x="41406" y="1781"/>
                      <a:pt x="42770" y="1956"/>
                      <a:pt x="44123" y="2195"/>
                    </a:cubicBezTo>
                    <a:cubicBezTo>
                      <a:pt x="44885" y="2330"/>
                      <a:pt x="45647" y="2473"/>
                      <a:pt x="46409" y="2603"/>
                    </a:cubicBezTo>
                    <a:cubicBezTo>
                      <a:pt x="47120" y="2725"/>
                      <a:pt x="47905" y="2785"/>
                      <a:pt x="48484" y="3303"/>
                    </a:cubicBezTo>
                    <a:cubicBezTo>
                      <a:pt x="48751" y="3541"/>
                      <a:pt x="49171" y="3490"/>
                      <a:pt x="49483" y="3737"/>
                    </a:cubicBezTo>
                    <a:cubicBezTo>
                      <a:pt x="50081" y="4210"/>
                      <a:pt x="50396" y="4821"/>
                      <a:pt x="50790" y="5416"/>
                    </a:cubicBezTo>
                    <a:cubicBezTo>
                      <a:pt x="51012" y="5750"/>
                      <a:pt x="51030" y="6218"/>
                      <a:pt x="51476" y="6445"/>
                    </a:cubicBezTo>
                    <a:cubicBezTo>
                      <a:pt x="51593" y="6505"/>
                      <a:pt x="51531" y="6690"/>
                      <a:pt x="51541" y="6821"/>
                    </a:cubicBezTo>
                    <a:cubicBezTo>
                      <a:pt x="51569" y="7195"/>
                      <a:pt x="51588" y="7555"/>
                      <a:pt x="51778" y="7924"/>
                    </a:cubicBezTo>
                    <a:cubicBezTo>
                      <a:pt x="51972" y="8300"/>
                      <a:pt x="51771" y="8758"/>
                      <a:pt x="51889" y="9199"/>
                    </a:cubicBezTo>
                    <a:cubicBezTo>
                      <a:pt x="52021" y="9696"/>
                      <a:pt x="52105" y="10221"/>
                      <a:pt x="52166" y="10743"/>
                    </a:cubicBezTo>
                    <a:cubicBezTo>
                      <a:pt x="52256" y="11520"/>
                      <a:pt x="52309" y="12297"/>
                      <a:pt x="52381" y="13074"/>
                    </a:cubicBezTo>
                    <a:cubicBezTo>
                      <a:pt x="52432" y="13630"/>
                      <a:pt x="52491" y="14190"/>
                      <a:pt x="52540" y="14742"/>
                    </a:cubicBezTo>
                    <a:cubicBezTo>
                      <a:pt x="52585" y="15263"/>
                      <a:pt x="52581" y="15798"/>
                      <a:pt x="52618" y="16329"/>
                    </a:cubicBezTo>
                    <a:cubicBezTo>
                      <a:pt x="52633" y="16551"/>
                      <a:pt x="52401" y="16651"/>
                      <a:pt x="52176" y="16651"/>
                    </a:cubicBezTo>
                    <a:cubicBezTo>
                      <a:pt x="52129" y="16651"/>
                      <a:pt x="52082" y="16646"/>
                      <a:pt x="52038" y="16638"/>
                    </a:cubicBezTo>
                    <a:cubicBezTo>
                      <a:pt x="51774" y="16586"/>
                      <a:pt x="51512" y="16568"/>
                      <a:pt x="51250" y="16568"/>
                    </a:cubicBezTo>
                    <a:cubicBezTo>
                      <a:pt x="50637" y="16568"/>
                      <a:pt x="50026" y="16667"/>
                      <a:pt x="49413" y="16667"/>
                    </a:cubicBezTo>
                    <a:cubicBezTo>
                      <a:pt x="49315" y="16667"/>
                      <a:pt x="49217" y="16664"/>
                      <a:pt x="49119" y="16659"/>
                    </a:cubicBezTo>
                    <a:cubicBezTo>
                      <a:pt x="49042" y="16654"/>
                      <a:pt x="48943" y="16635"/>
                      <a:pt x="48847" y="16635"/>
                    </a:cubicBezTo>
                    <a:cubicBezTo>
                      <a:pt x="48699" y="16635"/>
                      <a:pt x="48559" y="16680"/>
                      <a:pt x="48517" y="16893"/>
                    </a:cubicBezTo>
                    <a:cubicBezTo>
                      <a:pt x="48511" y="16918"/>
                      <a:pt x="48452" y="16955"/>
                      <a:pt x="48425" y="16955"/>
                    </a:cubicBezTo>
                    <a:cubicBezTo>
                      <a:pt x="48422" y="16955"/>
                      <a:pt x="48420" y="16955"/>
                      <a:pt x="48418" y="16954"/>
                    </a:cubicBezTo>
                    <a:cubicBezTo>
                      <a:pt x="48197" y="16876"/>
                      <a:pt x="47979" y="16846"/>
                      <a:pt x="47762" y="16846"/>
                    </a:cubicBezTo>
                    <a:cubicBezTo>
                      <a:pt x="47095" y="16846"/>
                      <a:pt x="46445" y="17131"/>
                      <a:pt x="45778" y="17162"/>
                    </a:cubicBezTo>
                    <a:cubicBezTo>
                      <a:pt x="44389" y="17225"/>
                      <a:pt x="42988" y="17165"/>
                      <a:pt x="41595" y="17309"/>
                    </a:cubicBezTo>
                    <a:cubicBezTo>
                      <a:pt x="41142" y="17356"/>
                      <a:pt x="40684" y="17371"/>
                      <a:pt x="40225" y="17371"/>
                    </a:cubicBezTo>
                    <a:cubicBezTo>
                      <a:pt x="39458" y="17371"/>
                      <a:pt x="38686" y="17330"/>
                      <a:pt x="37919" y="17330"/>
                    </a:cubicBezTo>
                    <a:cubicBezTo>
                      <a:pt x="37912" y="17330"/>
                      <a:pt x="37905" y="17330"/>
                      <a:pt x="37898" y="17330"/>
                    </a:cubicBezTo>
                    <a:cubicBezTo>
                      <a:pt x="37461" y="17330"/>
                      <a:pt x="37025" y="17351"/>
                      <a:pt x="36589" y="17352"/>
                    </a:cubicBezTo>
                    <a:cubicBezTo>
                      <a:pt x="36558" y="17352"/>
                      <a:pt x="36527" y="17352"/>
                      <a:pt x="36495" y="17352"/>
                    </a:cubicBezTo>
                    <a:cubicBezTo>
                      <a:pt x="35771" y="17352"/>
                      <a:pt x="35047" y="17344"/>
                      <a:pt x="34323" y="17344"/>
                    </a:cubicBezTo>
                    <a:cubicBezTo>
                      <a:pt x="33940" y="17344"/>
                      <a:pt x="33557" y="17346"/>
                      <a:pt x="33174" y="17353"/>
                    </a:cubicBezTo>
                    <a:cubicBezTo>
                      <a:pt x="32847" y="17360"/>
                      <a:pt x="32520" y="17362"/>
                      <a:pt x="32193" y="17362"/>
                    </a:cubicBezTo>
                    <a:cubicBezTo>
                      <a:pt x="31767" y="17362"/>
                      <a:pt x="31340" y="17359"/>
                      <a:pt x="30915" y="17359"/>
                    </a:cubicBezTo>
                    <a:cubicBezTo>
                      <a:pt x="30386" y="17359"/>
                      <a:pt x="29859" y="17364"/>
                      <a:pt x="29334" y="17385"/>
                    </a:cubicBezTo>
                    <a:cubicBezTo>
                      <a:pt x="28763" y="17409"/>
                      <a:pt x="28193" y="17416"/>
                      <a:pt x="27622" y="17416"/>
                    </a:cubicBezTo>
                    <a:cubicBezTo>
                      <a:pt x="26980" y="17416"/>
                      <a:pt x="26338" y="17407"/>
                      <a:pt x="25696" y="17407"/>
                    </a:cubicBezTo>
                    <a:cubicBezTo>
                      <a:pt x="24935" y="17407"/>
                      <a:pt x="24175" y="17419"/>
                      <a:pt x="23414" y="17468"/>
                    </a:cubicBezTo>
                    <a:cubicBezTo>
                      <a:pt x="22490" y="17528"/>
                      <a:pt x="21548" y="17571"/>
                      <a:pt x="20641" y="17658"/>
                    </a:cubicBezTo>
                    <a:cubicBezTo>
                      <a:pt x="19529" y="17765"/>
                      <a:pt x="18414" y="17819"/>
                      <a:pt x="17298" y="17819"/>
                    </a:cubicBezTo>
                    <a:cubicBezTo>
                      <a:pt x="17123" y="17819"/>
                      <a:pt x="16948" y="17818"/>
                      <a:pt x="16773" y="17815"/>
                    </a:cubicBezTo>
                    <a:cubicBezTo>
                      <a:pt x="15443" y="17794"/>
                      <a:pt x="14109" y="17701"/>
                      <a:pt x="12781" y="17701"/>
                    </a:cubicBezTo>
                    <a:cubicBezTo>
                      <a:pt x="12411" y="17701"/>
                      <a:pt x="12041" y="17708"/>
                      <a:pt x="11672" y="17726"/>
                    </a:cubicBezTo>
                    <a:cubicBezTo>
                      <a:pt x="10711" y="17772"/>
                      <a:pt x="9751" y="17802"/>
                      <a:pt x="8791" y="17802"/>
                    </a:cubicBezTo>
                    <a:cubicBezTo>
                      <a:pt x="8616" y="17802"/>
                      <a:pt x="8440" y="17801"/>
                      <a:pt x="8265" y="17799"/>
                    </a:cubicBezTo>
                    <a:cubicBezTo>
                      <a:pt x="7532" y="17792"/>
                      <a:pt x="6796" y="17677"/>
                      <a:pt x="6068" y="17677"/>
                    </a:cubicBezTo>
                    <a:cubicBezTo>
                      <a:pt x="5945" y="17677"/>
                      <a:pt x="5823" y="17680"/>
                      <a:pt x="5700" y="17688"/>
                    </a:cubicBezTo>
                    <a:cubicBezTo>
                      <a:pt x="5591" y="17695"/>
                      <a:pt x="5480" y="17698"/>
                      <a:pt x="5370" y="17698"/>
                    </a:cubicBezTo>
                    <a:cubicBezTo>
                      <a:pt x="4898" y="17698"/>
                      <a:pt x="4422" y="17647"/>
                      <a:pt x="3949" y="17647"/>
                    </a:cubicBezTo>
                    <a:cubicBezTo>
                      <a:pt x="3497" y="17647"/>
                      <a:pt x="3048" y="17693"/>
                      <a:pt x="2609" y="17874"/>
                    </a:cubicBezTo>
                    <a:cubicBezTo>
                      <a:pt x="2568" y="17891"/>
                      <a:pt x="2510" y="17902"/>
                      <a:pt x="2454" y="17902"/>
                    </a:cubicBezTo>
                    <a:cubicBezTo>
                      <a:pt x="2349" y="17902"/>
                      <a:pt x="2251" y="17862"/>
                      <a:pt x="2270" y="17741"/>
                    </a:cubicBezTo>
                    <a:cubicBezTo>
                      <a:pt x="2309" y="17489"/>
                      <a:pt x="2122" y="17195"/>
                      <a:pt x="2169" y="17082"/>
                    </a:cubicBezTo>
                    <a:cubicBezTo>
                      <a:pt x="2457" y="16370"/>
                      <a:pt x="2382" y="15627"/>
                      <a:pt x="2476" y="14904"/>
                    </a:cubicBezTo>
                    <a:cubicBezTo>
                      <a:pt x="2530" y="14496"/>
                      <a:pt x="3015" y="14120"/>
                      <a:pt x="2677" y="13702"/>
                    </a:cubicBezTo>
                    <a:cubicBezTo>
                      <a:pt x="2463" y="13437"/>
                      <a:pt x="2680" y="13108"/>
                      <a:pt x="2634" y="13042"/>
                    </a:cubicBezTo>
                    <a:cubicBezTo>
                      <a:pt x="2321" y="12594"/>
                      <a:pt x="3155" y="12197"/>
                      <a:pt x="2648" y="11777"/>
                    </a:cubicBezTo>
                    <a:cubicBezTo>
                      <a:pt x="2432" y="11598"/>
                      <a:pt x="2873" y="11604"/>
                      <a:pt x="2843" y="11335"/>
                    </a:cubicBezTo>
                    <a:cubicBezTo>
                      <a:pt x="2782" y="10801"/>
                      <a:pt x="2868" y="10238"/>
                      <a:pt x="2951" y="9684"/>
                    </a:cubicBezTo>
                    <a:cubicBezTo>
                      <a:pt x="3058" y="8966"/>
                      <a:pt x="3045" y="8228"/>
                      <a:pt x="3216" y="7507"/>
                    </a:cubicBezTo>
                    <a:cubicBezTo>
                      <a:pt x="3313" y="7102"/>
                      <a:pt x="3723" y="6837"/>
                      <a:pt x="3723" y="6389"/>
                    </a:cubicBezTo>
                    <a:cubicBezTo>
                      <a:pt x="3723" y="5842"/>
                      <a:pt x="4105" y="5400"/>
                      <a:pt x="4303" y="4916"/>
                    </a:cubicBezTo>
                    <a:cubicBezTo>
                      <a:pt x="4695" y="3955"/>
                      <a:pt x="5709" y="3783"/>
                      <a:pt x="6433" y="3277"/>
                    </a:cubicBezTo>
                    <a:cubicBezTo>
                      <a:pt x="6906" y="2948"/>
                      <a:pt x="7630" y="2927"/>
                      <a:pt x="8157" y="2579"/>
                    </a:cubicBezTo>
                    <a:cubicBezTo>
                      <a:pt x="8173" y="2569"/>
                      <a:pt x="8193" y="2565"/>
                      <a:pt x="8216" y="2565"/>
                    </a:cubicBezTo>
                    <a:cubicBezTo>
                      <a:pt x="8297" y="2565"/>
                      <a:pt x="8415" y="2614"/>
                      <a:pt x="8499" y="2628"/>
                    </a:cubicBezTo>
                    <a:cubicBezTo>
                      <a:pt x="8855" y="2583"/>
                      <a:pt x="9186" y="2651"/>
                      <a:pt x="9459" y="2287"/>
                    </a:cubicBezTo>
                    <a:cubicBezTo>
                      <a:pt x="9569" y="2142"/>
                      <a:pt x="9881" y="2088"/>
                      <a:pt x="10194" y="2088"/>
                    </a:cubicBezTo>
                    <a:cubicBezTo>
                      <a:pt x="10283" y="2088"/>
                      <a:pt x="10372" y="2092"/>
                      <a:pt x="10457" y="2100"/>
                    </a:cubicBezTo>
                    <a:cubicBezTo>
                      <a:pt x="10563" y="2110"/>
                      <a:pt x="10668" y="2115"/>
                      <a:pt x="10774" y="2115"/>
                    </a:cubicBezTo>
                    <a:cubicBezTo>
                      <a:pt x="11375" y="2115"/>
                      <a:pt x="11966" y="1966"/>
                      <a:pt x="12561" y="1868"/>
                    </a:cubicBezTo>
                    <a:cubicBezTo>
                      <a:pt x="12825" y="1825"/>
                      <a:pt x="13096" y="1813"/>
                      <a:pt x="13369" y="1813"/>
                    </a:cubicBezTo>
                    <a:cubicBezTo>
                      <a:pt x="13687" y="1813"/>
                      <a:pt x="14009" y="1829"/>
                      <a:pt x="14327" y="1829"/>
                    </a:cubicBezTo>
                    <a:cubicBezTo>
                      <a:pt x="14444" y="1829"/>
                      <a:pt x="14563" y="1841"/>
                      <a:pt x="14678" y="1841"/>
                    </a:cubicBezTo>
                    <a:cubicBezTo>
                      <a:pt x="14864" y="1841"/>
                      <a:pt x="15043" y="1811"/>
                      <a:pt x="15197" y="1656"/>
                    </a:cubicBezTo>
                    <a:cubicBezTo>
                      <a:pt x="15249" y="1603"/>
                      <a:pt x="15302" y="1583"/>
                      <a:pt x="15358" y="1583"/>
                    </a:cubicBezTo>
                    <a:cubicBezTo>
                      <a:pt x="15432" y="1583"/>
                      <a:pt x="15510" y="1619"/>
                      <a:pt x="15592" y="1664"/>
                    </a:cubicBezTo>
                    <a:cubicBezTo>
                      <a:pt x="15777" y="1765"/>
                      <a:pt x="15960" y="1800"/>
                      <a:pt x="16144" y="1800"/>
                    </a:cubicBezTo>
                    <a:cubicBezTo>
                      <a:pt x="16386" y="1800"/>
                      <a:pt x="16632" y="1739"/>
                      <a:pt x="16892" y="1682"/>
                    </a:cubicBezTo>
                    <a:cubicBezTo>
                      <a:pt x="17145" y="1628"/>
                      <a:pt x="17422" y="1418"/>
                      <a:pt x="17701" y="1418"/>
                    </a:cubicBezTo>
                    <a:cubicBezTo>
                      <a:pt x="17852" y="1418"/>
                      <a:pt x="18003" y="1480"/>
                      <a:pt x="18151" y="1660"/>
                    </a:cubicBezTo>
                    <a:cubicBezTo>
                      <a:pt x="18307" y="1555"/>
                      <a:pt x="18475" y="1536"/>
                      <a:pt x="18646" y="1536"/>
                    </a:cubicBezTo>
                    <a:cubicBezTo>
                      <a:pt x="18738" y="1536"/>
                      <a:pt x="18830" y="1542"/>
                      <a:pt x="18922" y="1542"/>
                    </a:cubicBezTo>
                    <a:cubicBezTo>
                      <a:pt x="18981" y="1542"/>
                      <a:pt x="19039" y="1539"/>
                      <a:pt x="19096" y="1532"/>
                    </a:cubicBezTo>
                    <a:cubicBezTo>
                      <a:pt x="19202" y="1520"/>
                      <a:pt x="19287" y="1481"/>
                      <a:pt x="19377" y="1481"/>
                    </a:cubicBezTo>
                    <a:cubicBezTo>
                      <a:pt x="19437" y="1481"/>
                      <a:pt x="19499" y="1499"/>
                      <a:pt x="19571" y="1554"/>
                    </a:cubicBezTo>
                    <a:cubicBezTo>
                      <a:pt x="19647" y="1614"/>
                      <a:pt x="19740" y="1638"/>
                      <a:pt x="19832" y="1638"/>
                    </a:cubicBezTo>
                    <a:cubicBezTo>
                      <a:pt x="19960" y="1638"/>
                      <a:pt x="20084" y="1591"/>
                      <a:pt x="20155" y="1527"/>
                    </a:cubicBezTo>
                    <a:cubicBezTo>
                      <a:pt x="20223" y="1465"/>
                      <a:pt x="20280" y="1445"/>
                      <a:pt x="20331" y="1445"/>
                    </a:cubicBezTo>
                    <a:cubicBezTo>
                      <a:pt x="20423" y="1445"/>
                      <a:pt x="20495" y="1512"/>
                      <a:pt x="20578" y="1512"/>
                    </a:cubicBezTo>
                    <a:cubicBezTo>
                      <a:pt x="20579" y="1512"/>
                      <a:pt x="20581" y="1512"/>
                      <a:pt x="20582" y="1512"/>
                    </a:cubicBezTo>
                    <a:cubicBezTo>
                      <a:pt x="20585" y="1511"/>
                      <a:pt x="20587" y="1511"/>
                      <a:pt x="20590" y="1511"/>
                    </a:cubicBezTo>
                    <a:cubicBezTo>
                      <a:pt x="20787" y="1511"/>
                      <a:pt x="21017" y="1683"/>
                      <a:pt x="21222" y="1683"/>
                    </a:cubicBezTo>
                    <a:cubicBezTo>
                      <a:pt x="21345" y="1683"/>
                      <a:pt x="21460" y="1620"/>
                      <a:pt x="21552" y="1420"/>
                    </a:cubicBezTo>
                    <a:cubicBezTo>
                      <a:pt x="21592" y="1456"/>
                      <a:pt x="21636" y="1469"/>
                      <a:pt x="21684" y="1469"/>
                    </a:cubicBezTo>
                    <a:cubicBezTo>
                      <a:pt x="21794" y="1469"/>
                      <a:pt x="21920" y="1403"/>
                      <a:pt x="22037" y="1403"/>
                    </a:cubicBezTo>
                    <a:cubicBezTo>
                      <a:pt x="22130" y="1403"/>
                      <a:pt x="22218" y="1444"/>
                      <a:pt x="22288" y="1588"/>
                    </a:cubicBezTo>
                    <a:cubicBezTo>
                      <a:pt x="22313" y="1640"/>
                      <a:pt x="22330" y="1660"/>
                      <a:pt x="22343" y="1660"/>
                    </a:cubicBezTo>
                    <a:cubicBezTo>
                      <a:pt x="22388" y="1660"/>
                      <a:pt x="22390" y="1428"/>
                      <a:pt x="22527" y="1428"/>
                    </a:cubicBezTo>
                    <a:cubicBezTo>
                      <a:pt x="22552" y="1428"/>
                      <a:pt x="22581" y="1435"/>
                      <a:pt x="22616" y="1453"/>
                    </a:cubicBezTo>
                    <a:cubicBezTo>
                      <a:pt x="22704" y="1499"/>
                      <a:pt x="22800" y="1515"/>
                      <a:pt x="22898" y="1515"/>
                    </a:cubicBezTo>
                    <a:cubicBezTo>
                      <a:pt x="23131" y="1515"/>
                      <a:pt x="23381" y="1424"/>
                      <a:pt x="23597" y="1424"/>
                    </a:cubicBezTo>
                    <a:cubicBezTo>
                      <a:pt x="23620" y="1424"/>
                      <a:pt x="23642" y="1425"/>
                      <a:pt x="23665" y="1427"/>
                    </a:cubicBezTo>
                    <a:cubicBezTo>
                      <a:pt x="23715" y="1432"/>
                      <a:pt x="23766" y="1434"/>
                      <a:pt x="23818" y="1434"/>
                    </a:cubicBezTo>
                    <a:cubicBezTo>
                      <a:pt x="24044" y="1434"/>
                      <a:pt x="24276" y="1394"/>
                      <a:pt x="24503" y="1394"/>
                    </a:cubicBezTo>
                    <a:cubicBezTo>
                      <a:pt x="24704" y="1394"/>
                      <a:pt x="24902" y="1426"/>
                      <a:pt x="25090" y="1546"/>
                    </a:cubicBezTo>
                    <a:cubicBezTo>
                      <a:pt x="25134" y="1573"/>
                      <a:pt x="25174" y="1584"/>
                      <a:pt x="25212" y="1584"/>
                    </a:cubicBezTo>
                    <a:cubicBezTo>
                      <a:pt x="25358" y="1584"/>
                      <a:pt x="25475" y="1428"/>
                      <a:pt x="25631" y="1428"/>
                    </a:cubicBezTo>
                    <a:cubicBezTo>
                      <a:pt x="25645" y="1428"/>
                      <a:pt x="25659" y="1429"/>
                      <a:pt x="25674" y="1432"/>
                    </a:cubicBezTo>
                    <a:cubicBezTo>
                      <a:pt x="25909" y="1477"/>
                      <a:pt x="26151" y="1485"/>
                      <a:pt x="26390" y="1485"/>
                    </a:cubicBezTo>
                    <a:cubicBezTo>
                      <a:pt x="26536" y="1485"/>
                      <a:pt x="26681" y="1482"/>
                      <a:pt x="26824" y="1482"/>
                    </a:cubicBezTo>
                    <a:cubicBezTo>
                      <a:pt x="26985" y="1482"/>
                      <a:pt x="27143" y="1486"/>
                      <a:pt x="27297" y="1503"/>
                    </a:cubicBezTo>
                    <a:cubicBezTo>
                      <a:pt x="27369" y="1511"/>
                      <a:pt x="27441" y="1514"/>
                      <a:pt x="27512" y="1514"/>
                    </a:cubicBezTo>
                    <a:cubicBezTo>
                      <a:pt x="27866" y="1514"/>
                      <a:pt x="28214" y="1434"/>
                      <a:pt x="28513" y="1434"/>
                    </a:cubicBezTo>
                    <a:cubicBezTo>
                      <a:pt x="28606" y="1434"/>
                      <a:pt x="28695" y="1442"/>
                      <a:pt x="28778" y="1463"/>
                    </a:cubicBezTo>
                    <a:cubicBezTo>
                      <a:pt x="28892" y="1491"/>
                      <a:pt x="29003" y="1502"/>
                      <a:pt x="29111" y="1502"/>
                    </a:cubicBezTo>
                    <a:cubicBezTo>
                      <a:pt x="29456" y="1502"/>
                      <a:pt x="29772" y="1393"/>
                      <a:pt x="30062" y="1393"/>
                    </a:cubicBezTo>
                    <a:cubicBezTo>
                      <a:pt x="30143" y="1393"/>
                      <a:pt x="30223" y="1401"/>
                      <a:pt x="30300" y="1424"/>
                    </a:cubicBezTo>
                    <a:cubicBezTo>
                      <a:pt x="30418" y="1458"/>
                      <a:pt x="30538" y="1471"/>
                      <a:pt x="30657" y="1471"/>
                    </a:cubicBezTo>
                    <a:cubicBezTo>
                      <a:pt x="30997" y="1471"/>
                      <a:pt x="31336" y="1368"/>
                      <a:pt x="31664" y="1368"/>
                    </a:cubicBezTo>
                    <a:cubicBezTo>
                      <a:pt x="31882" y="1368"/>
                      <a:pt x="32094" y="1413"/>
                      <a:pt x="32298" y="1563"/>
                    </a:cubicBezTo>
                    <a:cubicBezTo>
                      <a:pt x="32599" y="1383"/>
                      <a:pt x="32930" y="1336"/>
                      <a:pt x="33260" y="1336"/>
                    </a:cubicBezTo>
                    <a:close/>
                    <a:moveTo>
                      <a:pt x="51948" y="17784"/>
                    </a:moveTo>
                    <a:cubicBezTo>
                      <a:pt x="52101" y="17784"/>
                      <a:pt x="52269" y="18068"/>
                      <a:pt x="52499" y="18068"/>
                    </a:cubicBezTo>
                    <a:cubicBezTo>
                      <a:pt x="52526" y="18068"/>
                      <a:pt x="52554" y="18064"/>
                      <a:pt x="52582" y="18056"/>
                    </a:cubicBezTo>
                    <a:cubicBezTo>
                      <a:pt x="52584" y="18055"/>
                      <a:pt x="52586" y="18055"/>
                      <a:pt x="52588" y="18055"/>
                    </a:cubicBezTo>
                    <a:cubicBezTo>
                      <a:pt x="52699" y="18055"/>
                      <a:pt x="53016" y="18893"/>
                      <a:pt x="52913" y="18980"/>
                    </a:cubicBezTo>
                    <a:cubicBezTo>
                      <a:pt x="52700" y="19161"/>
                      <a:pt x="52860" y="19350"/>
                      <a:pt x="52897" y="19513"/>
                    </a:cubicBezTo>
                    <a:cubicBezTo>
                      <a:pt x="52984" y="19881"/>
                      <a:pt x="52764" y="20320"/>
                      <a:pt x="53181" y="20621"/>
                    </a:cubicBezTo>
                    <a:cubicBezTo>
                      <a:pt x="53210" y="20642"/>
                      <a:pt x="53206" y="20731"/>
                      <a:pt x="53183" y="20773"/>
                    </a:cubicBezTo>
                    <a:cubicBezTo>
                      <a:pt x="52946" y="21205"/>
                      <a:pt x="53086" y="21651"/>
                      <a:pt x="53126" y="22091"/>
                    </a:cubicBezTo>
                    <a:cubicBezTo>
                      <a:pt x="53181" y="22684"/>
                      <a:pt x="53293" y="23275"/>
                      <a:pt x="53202" y="23875"/>
                    </a:cubicBezTo>
                    <a:cubicBezTo>
                      <a:pt x="53149" y="24223"/>
                      <a:pt x="53457" y="24401"/>
                      <a:pt x="53703" y="24601"/>
                    </a:cubicBezTo>
                    <a:cubicBezTo>
                      <a:pt x="53661" y="24663"/>
                      <a:pt x="53602" y="24681"/>
                      <a:pt x="53543" y="24681"/>
                    </a:cubicBezTo>
                    <a:cubicBezTo>
                      <a:pt x="53464" y="24681"/>
                      <a:pt x="53386" y="24650"/>
                      <a:pt x="53350" y="24650"/>
                    </a:cubicBezTo>
                    <a:cubicBezTo>
                      <a:pt x="53324" y="24650"/>
                      <a:pt x="53320" y="24666"/>
                      <a:pt x="53354" y="24721"/>
                    </a:cubicBezTo>
                    <a:cubicBezTo>
                      <a:pt x="53553" y="25052"/>
                      <a:pt x="53250" y="25425"/>
                      <a:pt x="53460" y="25641"/>
                    </a:cubicBezTo>
                    <a:cubicBezTo>
                      <a:pt x="54164" y="26364"/>
                      <a:pt x="53415" y="27140"/>
                      <a:pt x="53638" y="27901"/>
                    </a:cubicBezTo>
                    <a:cubicBezTo>
                      <a:pt x="53851" y="28633"/>
                      <a:pt x="53824" y="29445"/>
                      <a:pt x="53767" y="30213"/>
                    </a:cubicBezTo>
                    <a:cubicBezTo>
                      <a:pt x="53716" y="30890"/>
                      <a:pt x="53701" y="31599"/>
                      <a:pt x="53883" y="32201"/>
                    </a:cubicBezTo>
                    <a:cubicBezTo>
                      <a:pt x="54116" y="32972"/>
                      <a:pt x="53554" y="33773"/>
                      <a:pt x="54121" y="34478"/>
                    </a:cubicBezTo>
                    <a:cubicBezTo>
                      <a:pt x="53553" y="34914"/>
                      <a:pt x="53872" y="35468"/>
                      <a:pt x="53944" y="35950"/>
                    </a:cubicBezTo>
                    <a:cubicBezTo>
                      <a:pt x="54064" y="36756"/>
                      <a:pt x="53788" y="37598"/>
                      <a:pt x="54209" y="38373"/>
                    </a:cubicBezTo>
                    <a:cubicBezTo>
                      <a:pt x="53768" y="38675"/>
                      <a:pt x="54019" y="39098"/>
                      <a:pt x="54005" y="39459"/>
                    </a:cubicBezTo>
                    <a:cubicBezTo>
                      <a:pt x="53965" y="40541"/>
                      <a:pt x="53920" y="41629"/>
                      <a:pt x="53992" y="42709"/>
                    </a:cubicBezTo>
                    <a:cubicBezTo>
                      <a:pt x="54026" y="43220"/>
                      <a:pt x="53950" y="43725"/>
                      <a:pt x="54004" y="44238"/>
                    </a:cubicBezTo>
                    <a:cubicBezTo>
                      <a:pt x="54053" y="44708"/>
                      <a:pt x="54284" y="45275"/>
                      <a:pt x="54127" y="45624"/>
                    </a:cubicBezTo>
                    <a:cubicBezTo>
                      <a:pt x="53848" y="46250"/>
                      <a:pt x="54077" y="46806"/>
                      <a:pt x="54066" y="47386"/>
                    </a:cubicBezTo>
                    <a:cubicBezTo>
                      <a:pt x="54045" y="48554"/>
                      <a:pt x="54058" y="49722"/>
                      <a:pt x="54058" y="50890"/>
                    </a:cubicBezTo>
                    <a:cubicBezTo>
                      <a:pt x="54058" y="51791"/>
                      <a:pt x="54155" y="52705"/>
                      <a:pt x="54027" y="53590"/>
                    </a:cubicBezTo>
                    <a:cubicBezTo>
                      <a:pt x="53901" y="54452"/>
                      <a:pt x="53989" y="55302"/>
                      <a:pt x="53979" y="56155"/>
                    </a:cubicBezTo>
                    <a:cubicBezTo>
                      <a:pt x="53968" y="56968"/>
                      <a:pt x="53882" y="57779"/>
                      <a:pt x="53907" y="58592"/>
                    </a:cubicBezTo>
                    <a:cubicBezTo>
                      <a:pt x="53929" y="59332"/>
                      <a:pt x="54080" y="60089"/>
                      <a:pt x="53827" y="60810"/>
                    </a:cubicBezTo>
                    <a:cubicBezTo>
                      <a:pt x="53394" y="62037"/>
                      <a:pt x="53887" y="63234"/>
                      <a:pt x="53887" y="64443"/>
                    </a:cubicBezTo>
                    <a:cubicBezTo>
                      <a:pt x="53887" y="65810"/>
                      <a:pt x="53898" y="67181"/>
                      <a:pt x="53713" y="68548"/>
                    </a:cubicBezTo>
                    <a:cubicBezTo>
                      <a:pt x="53576" y="69555"/>
                      <a:pt x="53475" y="70575"/>
                      <a:pt x="53343" y="71578"/>
                    </a:cubicBezTo>
                    <a:cubicBezTo>
                      <a:pt x="53136" y="73170"/>
                      <a:pt x="52770" y="74779"/>
                      <a:pt x="51752" y="76172"/>
                    </a:cubicBezTo>
                    <a:cubicBezTo>
                      <a:pt x="51200" y="76929"/>
                      <a:pt x="50495" y="77574"/>
                      <a:pt x="49722" y="78105"/>
                    </a:cubicBezTo>
                    <a:cubicBezTo>
                      <a:pt x="49362" y="78353"/>
                      <a:pt x="48766" y="78445"/>
                      <a:pt x="48273" y="78594"/>
                    </a:cubicBezTo>
                    <a:cubicBezTo>
                      <a:pt x="47260" y="78899"/>
                      <a:pt x="46209" y="78765"/>
                      <a:pt x="45178" y="78837"/>
                    </a:cubicBezTo>
                    <a:cubicBezTo>
                      <a:pt x="43691" y="78939"/>
                      <a:pt x="42184" y="78872"/>
                      <a:pt x="40707" y="79038"/>
                    </a:cubicBezTo>
                    <a:cubicBezTo>
                      <a:pt x="39974" y="79120"/>
                      <a:pt x="39234" y="79275"/>
                      <a:pt x="38493" y="79337"/>
                    </a:cubicBezTo>
                    <a:cubicBezTo>
                      <a:pt x="37299" y="79439"/>
                      <a:pt x="36097" y="79451"/>
                      <a:pt x="34903" y="79544"/>
                    </a:cubicBezTo>
                    <a:cubicBezTo>
                      <a:pt x="34492" y="79575"/>
                      <a:pt x="34056" y="79608"/>
                      <a:pt x="33656" y="79608"/>
                    </a:cubicBezTo>
                    <a:cubicBezTo>
                      <a:pt x="33546" y="79608"/>
                      <a:pt x="33440" y="79605"/>
                      <a:pt x="33337" y="79600"/>
                    </a:cubicBezTo>
                    <a:cubicBezTo>
                      <a:pt x="33269" y="79596"/>
                      <a:pt x="33201" y="79595"/>
                      <a:pt x="33133" y="79595"/>
                    </a:cubicBezTo>
                    <a:cubicBezTo>
                      <a:pt x="32688" y="79595"/>
                      <a:pt x="32251" y="79665"/>
                      <a:pt x="31818" y="79665"/>
                    </a:cubicBezTo>
                    <a:cubicBezTo>
                      <a:pt x="31675" y="79665"/>
                      <a:pt x="31532" y="79657"/>
                      <a:pt x="31390" y="79637"/>
                    </a:cubicBezTo>
                    <a:cubicBezTo>
                      <a:pt x="31197" y="79609"/>
                      <a:pt x="31003" y="79598"/>
                      <a:pt x="30810" y="79598"/>
                    </a:cubicBezTo>
                    <a:cubicBezTo>
                      <a:pt x="30306" y="79598"/>
                      <a:pt x="29809" y="79675"/>
                      <a:pt x="29341" y="79740"/>
                    </a:cubicBezTo>
                    <a:cubicBezTo>
                      <a:pt x="28149" y="79905"/>
                      <a:pt x="26952" y="79894"/>
                      <a:pt x="25765" y="80021"/>
                    </a:cubicBezTo>
                    <a:cubicBezTo>
                      <a:pt x="25329" y="80068"/>
                      <a:pt x="24892" y="80082"/>
                      <a:pt x="24454" y="80082"/>
                    </a:cubicBezTo>
                    <a:cubicBezTo>
                      <a:pt x="23808" y="80082"/>
                      <a:pt x="23161" y="80052"/>
                      <a:pt x="22514" y="80052"/>
                    </a:cubicBezTo>
                    <a:cubicBezTo>
                      <a:pt x="22301" y="80052"/>
                      <a:pt x="22087" y="80055"/>
                      <a:pt x="21873" y="80064"/>
                    </a:cubicBezTo>
                    <a:cubicBezTo>
                      <a:pt x="21808" y="80067"/>
                      <a:pt x="21743" y="80068"/>
                      <a:pt x="21677" y="80068"/>
                    </a:cubicBezTo>
                    <a:cubicBezTo>
                      <a:pt x="21032" y="80068"/>
                      <a:pt x="20358" y="79947"/>
                      <a:pt x="19709" y="79904"/>
                    </a:cubicBezTo>
                    <a:cubicBezTo>
                      <a:pt x="18790" y="79844"/>
                      <a:pt x="17883" y="79671"/>
                      <a:pt x="16953" y="79660"/>
                    </a:cubicBezTo>
                    <a:cubicBezTo>
                      <a:pt x="16393" y="79654"/>
                      <a:pt x="15816" y="79504"/>
                      <a:pt x="15244" y="79425"/>
                    </a:cubicBezTo>
                    <a:cubicBezTo>
                      <a:pt x="13561" y="79191"/>
                      <a:pt x="11870" y="79143"/>
                      <a:pt x="10177" y="79120"/>
                    </a:cubicBezTo>
                    <a:cubicBezTo>
                      <a:pt x="9131" y="79105"/>
                      <a:pt x="8171" y="78904"/>
                      <a:pt x="7345" y="78331"/>
                    </a:cubicBezTo>
                    <a:cubicBezTo>
                      <a:pt x="6830" y="77973"/>
                      <a:pt x="6223" y="77760"/>
                      <a:pt x="5676" y="77469"/>
                    </a:cubicBezTo>
                    <a:cubicBezTo>
                      <a:pt x="5130" y="77179"/>
                      <a:pt x="4888" y="76747"/>
                      <a:pt x="4528" y="76378"/>
                    </a:cubicBezTo>
                    <a:cubicBezTo>
                      <a:pt x="4324" y="76170"/>
                      <a:pt x="4434" y="75732"/>
                      <a:pt x="3977" y="75646"/>
                    </a:cubicBezTo>
                    <a:cubicBezTo>
                      <a:pt x="4253" y="75114"/>
                      <a:pt x="3599" y="74685"/>
                      <a:pt x="3752" y="74219"/>
                    </a:cubicBezTo>
                    <a:cubicBezTo>
                      <a:pt x="3849" y="73927"/>
                      <a:pt x="3574" y="73921"/>
                      <a:pt x="3572" y="73838"/>
                    </a:cubicBezTo>
                    <a:cubicBezTo>
                      <a:pt x="3552" y="73201"/>
                      <a:pt x="3367" y="72638"/>
                      <a:pt x="3108" y="72034"/>
                    </a:cubicBezTo>
                    <a:cubicBezTo>
                      <a:pt x="2939" y="71640"/>
                      <a:pt x="2956" y="71049"/>
                      <a:pt x="2915" y="70546"/>
                    </a:cubicBezTo>
                    <a:cubicBezTo>
                      <a:pt x="2887" y="70203"/>
                      <a:pt x="2881" y="69856"/>
                      <a:pt x="2509" y="69632"/>
                    </a:cubicBezTo>
                    <a:cubicBezTo>
                      <a:pt x="2462" y="69603"/>
                      <a:pt x="2440" y="69442"/>
                      <a:pt x="2465" y="69427"/>
                    </a:cubicBezTo>
                    <a:cubicBezTo>
                      <a:pt x="2890" y="69180"/>
                      <a:pt x="2274" y="68699"/>
                      <a:pt x="2732" y="68470"/>
                    </a:cubicBezTo>
                    <a:cubicBezTo>
                      <a:pt x="2315" y="67847"/>
                      <a:pt x="2664" y="67104"/>
                      <a:pt x="2321" y="66446"/>
                    </a:cubicBezTo>
                    <a:cubicBezTo>
                      <a:pt x="2099" y="66019"/>
                      <a:pt x="2501" y="65508"/>
                      <a:pt x="2297" y="65015"/>
                    </a:cubicBezTo>
                    <a:cubicBezTo>
                      <a:pt x="2187" y="64750"/>
                      <a:pt x="2227" y="64435"/>
                      <a:pt x="2203" y="64142"/>
                    </a:cubicBezTo>
                    <a:cubicBezTo>
                      <a:pt x="2199" y="64089"/>
                      <a:pt x="2193" y="64030"/>
                      <a:pt x="2212" y="63982"/>
                    </a:cubicBezTo>
                    <a:cubicBezTo>
                      <a:pt x="2524" y="63156"/>
                      <a:pt x="2144" y="62308"/>
                      <a:pt x="2293" y="61489"/>
                    </a:cubicBezTo>
                    <a:cubicBezTo>
                      <a:pt x="2501" y="60352"/>
                      <a:pt x="2045" y="59227"/>
                      <a:pt x="2332" y="58077"/>
                    </a:cubicBezTo>
                    <a:cubicBezTo>
                      <a:pt x="2445" y="57629"/>
                      <a:pt x="2429" y="57046"/>
                      <a:pt x="2144" y="56567"/>
                    </a:cubicBezTo>
                    <a:cubicBezTo>
                      <a:pt x="2068" y="56440"/>
                      <a:pt x="2180" y="56406"/>
                      <a:pt x="2256" y="56348"/>
                    </a:cubicBezTo>
                    <a:cubicBezTo>
                      <a:pt x="2357" y="56269"/>
                      <a:pt x="2464" y="56160"/>
                      <a:pt x="2371" y="56051"/>
                    </a:cubicBezTo>
                    <a:cubicBezTo>
                      <a:pt x="1783" y="55362"/>
                      <a:pt x="2512" y="54645"/>
                      <a:pt x="2302" y="53939"/>
                    </a:cubicBezTo>
                    <a:cubicBezTo>
                      <a:pt x="2200" y="53600"/>
                      <a:pt x="2309" y="53215"/>
                      <a:pt x="2112" y="52878"/>
                    </a:cubicBezTo>
                    <a:cubicBezTo>
                      <a:pt x="2093" y="52845"/>
                      <a:pt x="2054" y="52789"/>
                      <a:pt x="2066" y="52777"/>
                    </a:cubicBezTo>
                    <a:cubicBezTo>
                      <a:pt x="2625" y="52189"/>
                      <a:pt x="1990" y="51483"/>
                      <a:pt x="2292" y="50835"/>
                    </a:cubicBezTo>
                    <a:cubicBezTo>
                      <a:pt x="2381" y="50642"/>
                      <a:pt x="2353" y="50177"/>
                      <a:pt x="2192" y="49835"/>
                    </a:cubicBezTo>
                    <a:cubicBezTo>
                      <a:pt x="2106" y="49653"/>
                      <a:pt x="2136" y="49344"/>
                      <a:pt x="2184" y="49156"/>
                    </a:cubicBezTo>
                    <a:cubicBezTo>
                      <a:pt x="2332" y="48581"/>
                      <a:pt x="2140" y="48064"/>
                      <a:pt x="2028" y="47529"/>
                    </a:cubicBezTo>
                    <a:cubicBezTo>
                      <a:pt x="2000" y="47400"/>
                      <a:pt x="2002" y="47312"/>
                      <a:pt x="2167" y="47260"/>
                    </a:cubicBezTo>
                    <a:cubicBezTo>
                      <a:pt x="2231" y="47240"/>
                      <a:pt x="2319" y="47106"/>
                      <a:pt x="2311" y="47099"/>
                    </a:cubicBezTo>
                    <a:cubicBezTo>
                      <a:pt x="1680" y="46504"/>
                      <a:pt x="2512" y="45773"/>
                      <a:pt x="2085" y="45140"/>
                    </a:cubicBezTo>
                    <a:cubicBezTo>
                      <a:pt x="1952" y="44944"/>
                      <a:pt x="1965" y="44619"/>
                      <a:pt x="2021" y="44375"/>
                    </a:cubicBezTo>
                    <a:cubicBezTo>
                      <a:pt x="2150" y="43812"/>
                      <a:pt x="2140" y="43311"/>
                      <a:pt x="1958" y="42728"/>
                    </a:cubicBezTo>
                    <a:cubicBezTo>
                      <a:pt x="1838" y="42341"/>
                      <a:pt x="2115" y="41834"/>
                      <a:pt x="1735" y="41402"/>
                    </a:cubicBezTo>
                    <a:cubicBezTo>
                      <a:pt x="1551" y="41193"/>
                      <a:pt x="1949" y="41055"/>
                      <a:pt x="1934" y="40739"/>
                    </a:cubicBezTo>
                    <a:cubicBezTo>
                      <a:pt x="1902" y="40094"/>
                      <a:pt x="1645" y="39414"/>
                      <a:pt x="1960" y="38765"/>
                    </a:cubicBezTo>
                    <a:cubicBezTo>
                      <a:pt x="1381" y="38559"/>
                      <a:pt x="2255" y="37950"/>
                      <a:pt x="1625" y="37738"/>
                    </a:cubicBezTo>
                    <a:cubicBezTo>
                      <a:pt x="1612" y="37733"/>
                      <a:pt x="1766" y="37432"/>
                      <a:pt x="1761" y="37272"/>
                    </a:cubicBezTo>
                    <a:cubicBezTo>
                      <a:pt x="1750" y="36871"/>
                      <a:pt x="1774" y="36447"/>
                      <a:pt x="1635" y="36079"/>
                    </a:cubicBezTo>
                    <a:cubicBezTo>
                      <a:pt x="1358" y="35342"/>
                      <a:pt x="1763" y="34650"/>
                      <a:pt x="1687" y="33942"/>
                    </a:cubicBezTo>
                    <a:cubicBezTo>
                      <a:pt x="1653" y="33629"/>
                      <a:pt x="1477" y="33331"/>
                      <a:pt x="1812" y="33073"/>
                    </a:cubicBezTo>
                    <a:cubicBezTo>
                      <a:pt x="1405" y="32813"/>
                      <a:pt x="1741" y="32452"/>
                      <a:pt x="1659" y="32146"/>
                    </a:cubicBezTo>
                    <a:cubicBezTo>
                      <a:pt x="1592" y="31897"/>
                      <a:pt x="1421" y="31648"/>
                      <a:pt x="1766" y="31417"/>
                    </a:cubicBezTo>
                    <a:cubicBezTo>
                      <a:pt x="1809" y="31388"/>
                      <a:pt x="1701" y="30965"/>
                      <a:pt x="1674" y="30727"/>
                    </a:cubicBezTo>
                    <a:cubicBezTo>
                      <a:pt x="1592" y="30014"/>
                      <a:pt x="2216" y="29301"/>
                      <a:pt x="1682" y="28577"/>
                    </a:cubicBezTo>
                    <a:cubicBezTo>
                      <a:pt x="1654" y="28540"/>
                      <a:pt x="1634" y="28182"/>
                      <a:pt x="1601" y="27975"/>
                    </a:cubicBezTo>
                    <a:cubicBezTo>
                      <a:pt x="1584" y="27867"/>
                      <a:pt x="1531" y="27748"/>
                      <a:pt x="1730" y="27748"/>
                    </a:cubicBezTo>
                    <a:cubicBezTo>
                      <a:pt x="1736" y="27748"/>
                      <a:pt x="1743" y="27748"/>
                      <a:pt x="1751" y="27749"/>
                    </a:cubicBezTo>
                    <a:cubicBezTo>
                      <a:pt x="1753" y="27749"/>
                      <a:pt x="1755" y="27749"/>
                      <a:pt x="1757" y="27749"/>
                    </a:cubicBezTo>
                    <a:cubicBezTo>
                      <a:pt x="1875" y="27749"/>
                      <a:pt x="1979" y="27642"/>
                      <a:pt x="1945" y="27564"/>
                    </a:cubicBezTo>
                    <a:cubicBezTo>
                      <a:pt x="1679" y="26935"/>
                      <a:pt x="1858" y="26323"/>
                      <a:pt x="2005" y="25709"/>
                    </a:cubicBezTo>
                    <a:cubicBezTo>
                      <a:pt x="2034" y="25582"/>
                      <a:pt x="1901" y="25414"/>
                      <a:pt x="1922" y="25395"/>
                    </a:cubicBezTo>
                    <a:cubicBezTo>
                      <a:pt x="2075" y="25265"/>
                      <a:pt x="1444" y="24906"/>
                      <a:pt x="1965" y="24906"/>
                    </a:cubicBezTo>
                    <a:cubicBezTo>
                      <a:pt x="2001" y="24906"/>
                      <a:pt x="2043" y="24908"/>
                      <a:pt x="2090" y="24912"/>
                    </a:cubicBezTo>
                    <a:cubicBezTo>
                      <a:pt x="2098" y="24759"/>
                      <a:pt x="2126" y="24604"/>
                      <a:pt x="2110" y="24454"/>
                    </a:cubicBezTo>
                    <a:cubicBezTo>
                      <a:pt x="2018" y="23535"/>
                      <a:pt x="1924" y="22633"/>
                      <a:pt x="2182" y="21705"/>
                    </a:cubicBezTo>
                    <a:cubicBezTo>
                      <a:pt x="2315" y="21230"/>
                      <a:pt x="2016" y="20661"/>
                      <a:pt x="2125" y="20173"/>
                    </a:cubicBezTo>
                    <a:cubicBezTo>
                      <a:pt x="2192" y="19866"/>
                      <a:pt x="2034" y="19655"/>
                      <a:pt x="2046" y="19401"/>
                    </a:cubicBezTo>
                    <a:cubicBezTo>
                      <a:pt x="2063" y="19105"/>
                      <a:pt x="2299" y="18955"/>
                      <a:pt x="2551" y="18955"/>
                    </a:cubicBezTo>
                    <a:cubicBezTo>
                      <a:pt x="2582" y="18955"/>
                      <a:pt x="2614" y="18957"/>
                      <a:pt x="2646" y="18962"/>
                    </a:cubicBezTo>
                    <a:cubicBezTo>
                      <a:pt x="2739" y="18976"/>
                      <a:pt x="2829" y="18982"/>
                      <a:pt x="2917" y="18982"/>
                    </a:cubicBezTo>
                    <a:cubicBezTo>
                      <a:pt x="3225" y="18982"/>
                      <a:pt x="3513" y="18909"/>
                      <a:pt x="3806" y="18847"/>
                    </a:cubicBezTo>
                    <a:cubicBezTo>
                      <a:pt x="3870" y="18834"/>
                      <a:pt x="3933" y="18828"/>
                      <a:pt x="3994" y="18828"/>
                    </a:cubicBezTo>
                    <a:cubicBezTo>
                      <a:pt x="4259" y="18828"/>
                      <a:pt x="4507" y="18927"/>
                      <a:pt x="4778" y="18927"/>
                    </a:cubicBezTo>
                    <a:cubicBezTo>
                      <a:pt x="4815" y="18927"/>
                      <a:pt x="4852" y="18926"/>
                      <a:pt x="4889" y="18921"/>
                    </a:cubicBezTo>
                    <a:cubicBezTo>
                      <a:pt x="5113" y="18897"/>
                      <a:pt x="5337" y="18887"/>
                      <a:pt x="5561" y="18887"/>
                    </a:cubicBezTo>
                    <a:cubicBezTo>
                      <a:pt x="6194" y="18887"/>
                      <a:pt x="6827" y="18969"/>
                      <a:pt x="7463" y="19050"/>
                    </a:cubicBezTo>
                    <a:cubicBezTo>
                      <a:pt x="8039" y="19123"/>
                      <a:pt x="8619" y="19159"/>
                      <a:pt x="9201" y="19159"/>
                    </a:cubicBezTo>
                    <a:cubicBezTo>
                      <a:pt x="9722" y="19159"/>
                      <a:pt x="10246" y="19130"/>
                      <a:pt x="10770" y="19074"/>
                    </a:cubicBezTo>
                    <a:cubicBezTo>
                      <a:pt x="10860" y="19064"/>
                      <a:pt x="10952" y="19063"/>
                      <a:pt x="11044" y="19063"/>
                    </a:cubicBezTo>
                    <a:cubicBezTo>
                      <a:pt x="11103" y="19063"/>
                      <a:pt x="11162" y="19063"/>
                      <a:pt x="11221" y="19063"/>
                    </a:cubicBezTo>
                    <a:cubicBezTo>
                      <a:pt x="11494" y="19063"/>
                      <a:pt x="11761" y="19046"/>
                      <a:pt x="11995" y="18853"/>
                    </a:cubicBezTo>
                    <a:cubicBezTo>
                      <a:pt x="12151" y="19009"/>
                      <a:pt x="12323" y="19054"/>
                      <a:pt x="12498" y="19054"/>
                    </a:cubicBezTo>
                    <a:cubicBezTo>
                      <a:pt x="12747" y="19054"/>
                      <a:pt x="13005" y="18963"/>
                      <a:pt x="13244" y="18963"/>
                    </a:cubicBezTo>
                    <a:cubicBezTo>
                      <a:pt x="13324" y="18963"/>
                      <a:pt x="13402" y="18973"/>
                      <a:pt x="13477" y="19001"/>
                    </a:cubicBezTo>
                    <a:cubicBezTo>
                      <a:pt x="13722" y="19091"/>
                      <a:pt x="13965" y="19115"/>
                      <a:pt x="14207" y="19115"/>
                    </a:cubicBezTo>
                    <a:cubicBezTo>
                      <a:pt x="14479" y="19115"/>
                      <a:pt x="14750" y="19085"/>
                      <a:pt x="15021" y="19085"/>
                    </a:cubicBezTo>
                    <a:cubicBezTo>
                      <a:pt x="15124" y="19085"/>
                      <a:pt x="15228" y="19089"/>
                      <a:pt x="15331" y="19101"/>
                    </a:cubicBezTo>
                    <a:cubicBezTo>
                      <a:pt x="15613" y="19134"/>
                      <a:pt x="15899" y="19138"/>
                      <a:pt x="16184" y="19138"/>
                    </a:cubicBezTo>
                    <a:cubicBezTo>
                      <a:pt x="16266" y="19138"/>
                      <a:pt x="16349" y="19137"/>
                      <a:pt x="16431" y="19137"/>
                    </a:cubicBezTo>
                    <a:cubicBezTo>
                      <a:pt x="16720" y="19137"/>
                      <a:pt x="17007" y="19141"/>
                      <a:pt x="17286" y="19176"/>
                    </a:cubicBezTo>
                    <a:cubicBezTo>
                      <a:pt x="17385" y="19188"/>
                      <a:pt x="17483" y="19192"/>
                      <a:pt x="17579" y="19192"/>
                    </a:cubicBezTo>
                    <a:cubicBezTo>
                      <a:pt x="17978" y="19192"/>
                      <a:pt x="18355" y="19108"/>
                      <a:pt x="18747" y="19108"/>
                    </a:cubicBezTo>
                    <a:cubicBezTo>
                      <a:pt x="18756" y="19108"/>
                      <a:pt x="18765" y="19108"/>
                      <a:pt x="18774" y="19108"/>
                    </a:cubicBezTo>
                    <a:cubicBezTo>
                      <a:pt x="18848" y="19109"/>
                      <a:pt x="18922" y="19109"/>
                      <a:pt x="18996" y="19109"/>
                    </a:cubicBezTo>
                    <a:cubicBezTo>
                      <a:pt x="20344" y="19109"/>
                      <a:pt x="21692" y="18988"/>
                      <a:pt x="23039" y="18903"/>
                    </a:cubicBezTo>
                    <a:cubicBezTo>
                      <a:pt x="23749" y="18859"/>
                      <a:pt x="24455" y="18766"/>
                      <a:pt x="25164" y="18724"/>
                    </a:cubicBezTo>
                    <a:cubicBezTo>
                      <a:pt x="25182" y="18723"/>
                      <a:pt x="25199" y="18722"/>
                      <a:pt x="25217" y="18722"/>
                    </a:cubicBezTo>
                    <a:cubicBezTo>
                      <a:pt x="25427" y="18722"/>
                      <a:pt x="25629" y="18791"/>
                      <a:pt x="25860" y="18791"/>
                    </a:cubicBezTo>
                    <a:cubicBezTo>
                      <a:pt x="25886" y="18791"/>
                      <a:pt x="25913" y="18790"/>
                      <a:pt x="25940" y="18788"/>
                    </a:cubicBezTo>
                    <a:cubicBezTo>
                      <a:pt x="26465" y="18749"/>
                      <a:pt x="26988" y="18658"/>
                      <a:pt x="27507" y="18652"/>
                    </a:cubicBezTo>
                    <a:cubicBezTo>
                      <a:pt x="27511" y="18652"/>
                      <a:pt x="27516" y="18652"/>
                      <a:pt x="27520" y="18652"/>
                    </a:cubicBezTo>
                    <a:cubicBezTo>
                      <a:pt x="27834" y="18652"/>
                      <a:pt x="28138" y="18770"/>
                      <a:pt x="28492" y="18770"/>
                    </a:cubicBezTo>
                    <a:cubicBezTo>
                      <a:pt x="28510" y="18770"/>
                      <a:pt x="28528" y="18769"/>
                      <a:pt x="28546" y="18769"/>
                    </a:cubicBezTo>
                    <a:cubicBezTo>
                      <a:pt x="28614" y="18766"/>
                      <a:pt x="28683" y="18765"/>
                      <a:pt x="28751" y="18765"/>
                    </a:cubicBezTo>
                    <a:cubicBezTo>
                      <a:pt x="29115" y="18765"/>
                      <a:pt x="29480" y="18794"/>
                      <a:pt x="29844" y="18794"/>
                    </a:cubicBezTo>
                    <a:cubicBezTo>
                      <a:pt x="30144" y="18794"/>
                      <a:pt x="30444" y="18775"/>
                      <a:pt x="30742" y="18704"/>
                    </a:cubicBezTo>
                    <a:cubicBezTo>
                      <a:pt x="30779" y="18695"/>
                      <a:pt x="30815" y="18691"/>
                      <a:pt x="30849" y="18691"/>
                    </a:cubicBezTo>
                    <a:cubicBezTo>
                      <a:pt x="31031" y="18691"/>
                      <a:pt x="31170" y="18802"/>
                      <a:pt x="31335" y="18840"/>
                    </a:cubicBezTo>
                    <a:cubicBezTo>
                      <a:pt x="31364" y="18846"/>
                      <a:pt x="31385" y="18852"/>
                      <a:pt x="31401" y="18852"/>
                    </a:cubicBezTo>
                    <a:cubicBezTo>
                      <a:pt x="31443" y="18852"/>
                      <a:pt x="31459" y="18818"/>
                      <a:pt x="31498" y="18689"/>
                    </a:cubicBezTo>
                    <a:cubicBezTo>
                      <a:pt x="31518" y="18620"/>
                      <a:pt x="31565" y="18599"/>
                      <a:pt x="31609" y="18599"/>
                    </a:cubicBezTo>
                    <a:cubicBezTo>
                      <a:pt x="31637" y="18599"/>
                      <a:pt x="31664" y="18608"/>
                      <a:pt x="31682" y="18617"/>
                    </a:cubicBezTo>
                    <a:cubicBezTo>
                      <a:pt x="31878" y="18718"/>
                      <a:pt x="32076" y="18747"/>
                      <a:pt x="32276" y="18747"/>
                    </a:cubicBezTo>
                    <a:cubicBezTo>
                      <a:pt x="32560" y="18747"/>
                      <a:pt x="32845" y="18688"/>
                      <a:pt x="33124" y="18688"/>
                    </a:cubicBezTo>
                    <a:cubicBezTo>
                      <a:pt x="33194" y="18688"/>
                      <a:pt x="33262" y="18691"/>
                      <a:pt x="33331" y="18700"/>
                    </a:cubicBezTo>
                    <a:cubicBezTo>
                      <a:pt x="33509" y="18725"/>
                      <a:pt x="33679" y="18728"/>
                      <a:pt x="33849" y="18728"/>
                    </a:cubicBezTo>
                    <a:cubicBezTo>
                      <a:pt x="33917" y="18728"/>
                      <a:pt x="33985" y="18728"/>
                      <a:pt x="34053" y="18728"/>
                    </a:cubicBezTo>
                    <a:cubicBezTo>
                      <a:pt x="34115" y="18728"/>
                      <a:pt x="34177" y="18728"/>
                      <a:pt x="34239" y="18730"/>
                    </a:cubicBezTo>
                    <a:cubicBezTo>
                      <a:pt x="34258" y="18730"/>
                      <a:pt x="34277" y="18731"/>
                      <a:pt x="34296" y="18731"/>
                    </a:cubicBezTo>
                    <a:cubicBezTo>
                      <a:pt x="34656" y="18731"/>
                      <a:pt x="35041" y="18630"/>
                      <a:pt x="35359" y="18630"/>
                    </a:cubicBezTo>
                    <a:cubicBezTo>
                      <a:pt x="35440" y="18630"/>
                      <a:pt x="35516" y="18636"/>
                      <a:pt x="35586" y="18653"/>
                    </a:cubicBezTo>
                    <a:cubicBezTo>
                      <a:pt x="35740" y="18689"/>
                      <a:pt x="35891" y="18702"/>
                      <a:pt x="36039" y="18702"/>
                    </a:cubicBezTo>
                    <a:cubicBezTo>
                      <a:pt x="36403" y="18702"/>
                      <a:pt x="36754" y="18626"/>
                      <a:pt x="37103" y="18626"/>
                    </a:cubicBezTo>
                    <a:cubicBezTo>
                      <a:pt x="37242" y="18626"/>
                      <a:pt x="37381" y="18638"/>
                      <a:pt x="37520" y="18671"/>
                    </a:cubicBezTo>
                    <a:cubicBezTo>
                      <a:pt x="37608" y="18692"/>
                      <a:pt x="37684" y="18705"/>
                      <a:pt x="37757" y="18705"/>
                    </a:cubicBezTo>
                    <a:cubicBezTo>
                      <a:pt x="37877" y="18705"/>
                      <a:pt x="37989" y="18672"/>
                      <a:pt x="38129" y="18593"/>
                    </a:cubicBezTo>
                    <a:cubicBezTo>
                      <a:pt x="38207" y="18549"/>
                      <a:pt x="38285" y="18532"/>
                      <a:pt x="38364" y="18532"/>
                    </a:cubicBezTo>
                    <a:cubicBezTo>
                      <a:pt x="38623" y="18532"/>
                      <a:pt x="38886" y="18718"/>
                      <a:pt x="39168" y="18718"/>
                    </a:cubicBezTo>
                    <a:cubicBezTo>
                      <a:pt x="39216" y="18718"/>
                      <a:pt x="39264" y="18713"/>
                      <a:pt x="39312" y="18700"/>
                    </a:cubicBezTo>
                    <a:cubicBezTo>
                      <a:pt x="39408" y="18676"/>
                      <a:pt x="39504" y="18667"/>
                      <a:pt x="39600" y="18667"/>
                    </a:cubicBezTo>
                    <a:cubicBezTo>
                      <a:pt x="39860" y="18667"/>
                      <a:pt x="40123" y="18732"/>
                      <a:pt x="40389" y="18732"/>
                    </a:cubicBezTo>
                    <a:cubicBezTo>
                      <a:pt x="40520" y="18732"/>
                      <a:pt x="40652" y="18716"/>
                      <a:pt x="40785" y="18669"/>
                    </a:cubicBezTo>
                    <a:cubicBezTo>
                      <a:pt x="40975" y="18601"/>
                      <a:pt x="41169" y="18580"/>
                      <a:pt x="41364" y="18580"/>
                    </a:cubicBezTo>
                    <a:cubicBezTo>
                      <a:pt x="41678" y="18580"/>
                      <a:pt x="41999" y="18634"/>
                      <a:pt x="42322" y="18634"/>
                    </a:cubicBezTo>
                    <a:cubicBezTo>
                      <a:pt x="42448" y="18634"/>
                      <a:pt x="42574" y="18626"/>
                      <a:pt x="42701" y="18603"/>
                    </a:cubicBezTo>
                    <a:cubicBezTo>
                      <a:pt x="43044" y="18541"/>
                      <a:pt x="43393" y="18530"/>
                      <a:pt x="43744" y="18530"/>
                    </a:cubicBezTo>
                    <a:cubicBezTo>
                      <a:pt x="43917" y="18530"/>
                      <a:pt x="44090" y="18533"/>
                      <a:pt x="44262" y="18533"/>
                    </a:cubicBezTo>
                    <a:cubicBezTo>
                      <a:pt x="44740" y="18533"/>
                      <a:pt x="45218" y="18514"/>
                      <a:pt x="45684" y="18372"/>
                    </a:cubicBezTo>
                    <a:cubicBezTo>
                      <a:pt x="45718" y="18362"/>
                      <a:pt x="45761" y="18335"/>
                      <a:pt x="45789" y="18335"/>
                    </a:cubicBezTo>
                    <a:cubicBezTo>
                      <a:pt x="45794" y="18335"/>
                      <a:pt x="45798" y="18336"/>
                      <a:pt x="45802" y="18338"/>
                    </a:cubicBezTo>
                    <a:cubicBezTo>
                      <a:pt x="46010" y="18446"/>
                      <a:pt x="46219" y="18486"/>
                      <a:pt x="46426" y="18486"/>
                    </a:cubicBezTo>
                    <a:cubicBezTo>
                      <a:pt x="46760" y="18486"/>
                      <a:pt x="47088" y="18382"/>
                      <a:pt x="47396" y="18288"/>
                    </a:cubicBezTo>
                    <a:cubicBezTo>
                      <a:pt x="47574" y="18233"/>
                      <a:pt x="47757" y="18219"/>
                      <a:pt x="47941" y="18219"/>
                    </a:cubicBezTo>
                    <a:cubicBezTo>
                      <a:pt x="48136" y="18219"/>
                      <a:pt x="48332" y="18235"/>
                      <a:pt x="48520" y="18235"/>
                    </a:cubicBezTo>
                    <a:cubicBezTo>
                      <a:pt x="48744" y="18235"/>
                      <a:pt x="48958" y="18213"/>
                      <a:pt x="49149" y="18114"/>
                    </a:cubicBezTo>
                    <a:cubicBezTo>
                      <a:pt x="49366" y="18002"/>
                      <a:pt x="49590" y="17979"/>
                      <a:pt x="49814" y="17979"/>
                    </a:cubicBezTo>
                    <a:cubicBezTo>
                      <a:pt x="49973" y="17979"/>
                      <a:pt x="50132" y="17991"/>
                      <a:pt x="50288" y="17991"/>
                    </a:cubicBezTo>
                    <a:cubicBezTo>
                      <a:pt x="50512" y="17991"/>
                      <a:pt x="50731" y="17967"/>
                      <a:pt x="50937" y="17852"/>
                    </a:cubicBezTo>
                    <a:cubicBezTo>
                      <a:pt x="50972" y="17832"/>
                      <a:pt x="51020" y="17824"/>
                      <a:pt x="51074" y="17824"/>
                    </a:cubicBezTo>
                    <a:cubicBezTo>
                      <a:pt x="51187" y="17824"/>
                      <a:pt x="51323" y="17861"/>
                      <a:pt x="51401" y="17913"/>
                    </a:cubicBezTo>
                    <a:cubicBezTo>
                      <a:pt x="51503" y="17978"/>
                      <a:pt x="51560" y="18031"/>
                      <a:pt x="51618" y="18031"/>
                    </a:cubicBezTo>
                    <a:cubicBezTo>
                      <a:pt x="51674" y="18031"/>
                      <a:pt x="51731" y="17983"/>
                      <a:pt x="51829" y="17855"/>
                    </a:cubicBezTo>
                    <a:cubicBezTo>
                      <a:pt x="51868" y="17804"/>
                      <a:pt x="51908" y="17784"/>
                      <a:pt x="51948" y="17784"/>
                    </a:cubicBezTo>
                    <a:close/>
                    <a:moveTo>
                      <a:pt x="34717" y="0"/>
                    </a:moveTo>
                    <a:cubicBezTo>
                      <a:pt x="34341" y="0"/>
                      <a:pt x="33964" y="8"/>
                      <a:pt x="33590" y="25"/>
                    </a:cubicBezTo>
                    <a:cubicBezTo>
                      <a:pt x="33064" y="50"/>
                      <a:pt x="32506" y="233"/>
                      <a:pt x="32002" y="233"/>
                    </a:cubicBezTo>
                    <a:cubicBezTo>
                      <a:pt x="31868" y="233"/>
                      <a:pt x="31738" y="220"/>
                      <a:pt x="31614" y="188"/>
                    </a:cubicBezTo>
                    <a:cubicBezTo>
                      <a:pt x="31378" y="127"/>
                      <a:pt x="31148" y="109"/>
                      <a:pt x="30921" y="109"/>
                    </a:cubicBezTo>
                    <a:cubicBezTo>
                      <a:pt x="30567" y="109"/>
                      <a:pt x="30220" y="154"/>
                      <a:pt x="29868" y="154"/>
                    </a:cubicBezTo>
                    <a:cubicBezTo>
                      <a:pt x="29755" y="154"/>
                      <a:pt x="29640" y="149"/>
                      <a:pt x="29525" y="136"/>
                    </a:cubicBezTo>
                    <a:cubicBezTo>
                      <a:pt x="29330" y="115"/>
                      <a:pt x="29133" y="107"/>
                      <a:pt x="28935" y="107"/>
                    </a:cubicBezTo>
                    <a:cubicBezTo>
                      <a:pt x="28215" y="107"/>
                      <a:pt x="27482" y="218"/>
                      <a:pt x="26756" y="227"/>
                    </a:cubicBezTo>
                    <a:cubicBezTo>
                      <a:pt x="26736" y="227"/>
                      <a:pt x="26717" y="227"/>
                      <a:pt x="26698" y="227"/>
                    </a:cubicBezTo>
                    <a:cubicBezTo>
                      <a:pt x="26002" y="227"/>
                      <a:pt x="25314" y="86"/>
                      <a:pt x="24612" y="86"/>
                    </a:cubicBezTo>
                    <a:cubicBezTo>
                      <a:pt x="24482" y="86"/>
                      <a:pt x="24352" y="91"/>
                      <a:pt x="24222" y="102"/>
                    </a:cubicBezTo>
                    <a:cubicBezTo>
                      <a:pt x="23971" y="124"/>
                      <a:pt x="23719" y="167"/>
                      <a:pt x="23457" y="167"/>
                    </a:cubicBezTo>
                    <a:cubicBezTo>
                      <a:pt x="23328" y="167"/>
                      <a:pt x="23197" y="157"/>
                      <a:pt x="23063" y="129"/>
                    </a:cubicBezTo>
                    <a:cubicBezTo>
                      <a:pt x="22736" y="62"/>
                      <a:pt x="22332" y="7"/>
                      <a:pt x="21992" y="7"/>
                    </a:cubicBezTo>
                    <a:cubicBezTo>
                      <a:pt x="21806" y="7"/>
                      <a:pt x="21639" y="23"/>
                      <a:pt x="21514" y="63"/>
                    </a:cubicBezTo>
                    <a:cubicBezTo>
                      <a:pt x="21219" y="157"/>
                      <a:pt x="20932" y="186"/>
                      <a:pt x="20649" y="186"/>
                    </a:cubicBezTo>
                    <a:cubicBezTo>
                      <a:pt x="20188" y="186"/>
                      <a:pt x="19739" y="109"/>
                      <a:pt x="19287" y="109"/>
                    </a:cubicBezTo>
                    <a:cubicBezTo>
                      <a:pt x="19184" y="109"/>
                      <a:pt x="19081" y="113"/>
                      <a:pt x="18978" y="123"/>
                    </a:cubicBezTo>
                    <a:cubicBezTo>
                      <a:pt x="18879" y="132"/>
                      <a:pt x="18778" y="136"/>
                      <a:pt x="18676" y="136"/>
                    </a:cubicBezTo>
                    <a:cubicBezTo>
                      <a:pt x="18396" y="136"/>
                      <a:pt x="18106" y="110"/>
                      <a:pt x="17837" y="110"/>
                    </a:cubicBezTo>
                    <a:cubicBezTo>
                      <a:pt x="17670" y="110"/>
                      <a:pt x="17511" y="120"/>
                      <a:pt x="17367" y="151"/>
                    </a:cubicBezTo>
                    <a:cubicBezTo>
                      <a:pt x="17049" y="220"/>
                      <a:pt x="16733" y="239"/>
                      <a:pt x="16418" y="239"/>
                    </a:cubicBezTo>
                    <a:cubicBezTo>
                      <a:pt x="16005" y="239"/>
                      <a:pt x="15594" y="206"/>
                      <a:pt x="15186" y="206"/>
                    </a:cubicBezTo>
                    <a:cubicBezTo>
                      <a:pt x="14902" y="206"/>
                      <a:pt x="14620" y="222"/>
                      <a:pt x="14338" y="277"/>
                    </a:cubicBezTo>
                    <a:cubicBezTo>
                      <a:pt x="13903" y="361"/>
                      <a:pt x="13467" y="279"/>
                      <a:pt x="13019" y="360"/>
                    </a:cubicBezTo>
                    <a:cubicBezTo>
                      <a:pt x="12334" y="483"/>
                      <a:pt x="11669" y="712"/>
                      <a:pt x="10979" y="771"/>
                    </a:cubicBezTo>
                    <a:cubicBezTo>
                      <a:pt x="9788" y="873"/>
                      <a:pt x="8569" y="818"/>
                      <a:pt x="7513" y="1469"/>
                    </a:cubicBezTo>
                    <a:cubicBezTo>
                      <a:pt x="7458" y="1503"/>
                      <a:pt x="7376" y="1516"/>
                      <a:pt x="7298" y="1516"/>
                    </a:cubicBezTo>
                    <a:cubicBezTo>
                      <a:pt x="7266" y="1516"/>
                      <a:pt x="7236" y="1514"/>
                      <a:pt x="7207" y="1510"/>
                    </a:cubicBezTo>
                    <a:cubicBezTo>
                      <a:pt x="7131" y="1500"/>
                      <a:pt x="7056" y="1495"/>
                      <a:pt x="6983" y="1495"/>
                    </a:cubicBezTo>
                    <a:cubicBezTo>
                      <a:pt x="6292" y="1495"/>
                      <a:pt x="5732" y="1919"/>
                      <a:pt x="5117" y="2111"/>
                    </a:cubicBezTo>
                    <a:cubicBezTo>
                      <a:pt x="4440" y="2322"/>
                      <a:pt x="3801" y="2845"/>
                      <a:pt x="3342" y="3371"/>
                    </a:cubicBezTo>
                    <a:cubicBezTo>
                      <a:pt x="2669" y="4140"/>
                      <a:pt x="2222" y="5042"/>
                      <a:pt x="1824" y="5980"/>
                    </a:cubicBezTo>
                    <a:cubicBezTo>
                      <a:pt x="1229" y="7380"/>
                      <a:pt x="1090" y="8812"/>
                      <a:pt x="1024" y="10273"/>
                    </a:cubicBezTo>
                    <a:cubicBezTo>
                      <a:pt x="1010" y="10591"/>
                      <a:pt x="1010" y="10913"/>
                      <a:pt x="969" y="11229"/>
                    </a:cubicBezTo>
                    <a:cubicBezTo>
                      <a:pt x="879" y="11935"/>
                      <a:pt x="832" y="12637"/>
                      <a:pt x="911" y="13349"/>
                    </a:cubicBezTo>
                    <a:cubicBezTo>
                      <a:pt x="969" y="13868"/>
                      <a:pt x="1079" y="14432"/>
                      <a:pt x="924" y="14912"/>
                    </a:cubicBezTo>
                    <a:cubicBezTo>
                      <a:pt x="543" y="16092"/>
                      <a:pt x="707" y="17286"/>
                      <a:pt x="682" y="18468"/>
                    </a:cubicBezTo>
                    <a:cubicBezTo>
                      <a:pt x="669" y="19089"/>
                      <a:pt x="727" y="19764"/>
                      <a:pt x="647" y="20341"/>
                    </a:cubicBezTo>
                    <a:cubicBezTo>
                      <a:pt x="517" y="21282"/>
                      <a:pt x="575" y="22225"/>
                      <a:pt x="473" y="23162"/>
                    </a:cubicBezTo>
                    <a:cubicBezTo>
                      <a:pt x="416" y="23688"/>
                      <a:pt x="150" y="24225"/>
                      <a:pt x="274" y="24721"/>
                    </a:cubicBezTo>
                    <a:cubicBezTo>
                      <a:pt x="384" y="25156"/>
                      <a:pt x="399" y="25585"/>
                      <a:pt x="305" y="25968"/>
                    </a:cubicBezTo>
                    <a:cubicBezTo>
                      <a:pt x="101" y="26802"/>
                      <a:pt x="190" y="27648"/>
                      <a:pt x="204" y="28465"/>
                    </a:cubicBezTo>
                    <a:cubicBezTo>
                      <a:pt x="221" y="29595"/>
                      <a:pt x="136" y="30722"/>
                      <a:pt x="131" y="31848"/>
                    </a:cubicBezTo>
                    <a:cubicBezTo>
                      <a:pt x="127" y="32945"/>
                      <a:pt x="1" y="34066"/>
                      <a:pt x="6" y="35159"/>
                    </a:cubicBezTo>
                    <a:cubicBezTo>
                      <a:pt x="11" y="36406"/>
                      <a:pt x="22" y="37672"/>
                      <a:pt x="157" y="38919"/>
                    </a:cubicBezTo>
                    <a:cubicBezTo>
                      <a:pt x="321" y="40432"/>
                      <a:pt x="280" y="41950"/>
                      <a:pt x="417" y="43461"/>
                    </a:cubicBezTo>
                    <a:cubicBezTo>
                      <a:pt x="481" y="44156"/>
                      <a:pt x="354" y="44845"/>
                      <a:pt x="453" y="45552"/>
                    </a:cubicBezTo>
                    <a:cubicBezTo>
                      <a:pt x="514" y="45990"/>
                      <a:pt x="651" y="46479"/>
                      <a:pt x="545" y="46934"/>
                    </a:cubicBezTo>
                    <a:cubicBezTo>
                      <a:pt x="350" y="47776"/>
                      <a:pt x="622" y="48604"/>
                      <a:pt x="575" y="49444"/>
                    </a:cubicBezTo>
                    <a:cubicBezTo>
                      <a:pt x="525" y="50326"/>
                      <a:pt x="734" y="51220"/>
                      <a:pt x="688" y="52103"/>
                    </a:cubicBezTo>
                    <a:cubicBezTo>
                      <a:pt x="658" y="52721"/>
                      <a:pt x="633" y="53359"/>
                      <a:pt x="621" y="53966"/>
                    </a:cubicBezTo>
                    <a:cubicBezTo>
                      <a:pt x="607" y="54643"/>
                      <a:pt x="760" y="55364"/>
                      <a:pt x="741" y="56061"/>
                    </a:cubicBezTo>
                    <a:cubicBezTo>
                      <a:pt x="710" y="57093"/>
                      <a:pt x="618" y="58122"/>
                      <a:pt x="770" y="59153"/>
                    </a:cubicBezTo>
                    <a:cubicBezTo>
                      <a:pt x="789" y="59285"/>
                      <a:pt x="763" y="59421"/>
                      <a:pt x="754" y="59556"/>
                    </a:cubicBezTo>
                    <a:cubicBezTo>
                      <a:pt x="712" y="60212"/>
                      <a:pt x="749" y="60870"/>
                      <a:pt x="740" y="61524"/>
                    </a:cubicBezTo>
                    <a:cubicBezTo>
                      <a:pt x="727" y="62262"/>
                      <a:pt x="870" y="62994"/>
                      <a:pt x="785" y="63737"/>
                    </a:cubicBezTo>
                    <a:cubicBezTo>
                      <a:pt x="756" y="63993"/>
                      <a:pt x="506" y="64161"/>
                      <a:pt x="615" y="64481"/>
                    </a:cubicBezTo>
                    <a:cubicBezTo>
                      <a:pt x="789" y="64988"/>
                      <a:pt x="825" y="65537"/>
                      <a:pt x="879" y="66072"/>
                    </a:cubicBezTo>
                    <a:cubicBezTo>
                      <a:pt x="942" y="66721"/>
                      <a:pt x="806" y="67389"/>
                      <a:pt x="881" y="68018"/>
                    </a:cubicBezTo>
                    <a:cubicBezTo>
                      <a:pt x="977" y="68818"/>
                      <a:pt x="1128" y="69646"/>
                      <a:pt x="1170" y="70426"/>
                    </a:cubicBezTo>
                    <a:cubicBezTo>
                      <a:pt x="1215" y="71254"/>
                      <a:pt x="1651" y="71954"/>
                      <a:pt x="1687" y="72761"/>
                    </a:cubicBezTo>
                    <a:cubicBezTo>
                      <a:pt x="1718" y="73423"/>
                      <a:pt x="1978" y="74082"/>
                      <a:pt x="2181" y="74731"/>
                    </a:cubicBezTo>
                    <a:cubicBezTo>
                      <a:pt x="2429" y="75527"/>
                      <a:pt x="2645" y="76339"/>
                      <a:pt x="3110" y="77063"/>
                    </a:cubicBezTo>
                    <a:cubicBezTo>
                      <a:pt x="3365" y="77460"/>
                      <a:pt x="3754" y="77739"/>
                      <a:pt x="4120" y="78049"/>
                    </a:cubicBezTo>
                    <a:cubicBezTo>
                      <a:pt x="4511" y="78380"/>
                      <a:pt x="4971" y="78671"/>
                      <a:pt x="5383" y="78811"/>
                    </a:cubicBezTo>
                    <a:cubicBezTo>
                      <a:pt x="6246" y="79107"/>
                      <a:pt x="7029" y="79556"/>
                      <a:pt x="7785" y="79965"/>
                    </a:cubicBezTo>
                    <a:cubicBezTo>
                      <a:pt x="8352" y="80272"/>
                      <a:pt x="8910" y="80312"/>
                      <a:pt x="9465" y="80312"/>
                    </a:cubicBezTo>
                    <a:cubicBezTo>
                      <a:pt x="9662" y="80312"/>
                      <a:pt x="9859" y="80307"/>
                      <a:pt x="10057" y="80307"/>
                    </a:cubicBezTo>
                    <a:cubicBezTo>
                      <a:pt x="10219" y="80307"/>
                      <a:pt x="10381" y="80310"/>
                      <a:pt x="10543" y="80323"/>
                    </a:cubicBezTo>
                    <a:cubicBezTo>
                      <a:pt x="10865" y="80348"/>
                      <a:pt x="11208" y="80433"/>
                      <a:pt x="11547" y="80433"/>
                    </a:cubicBezTo>
                    <a:cubicBezTo>
                      <a:pt x="11802" y="80433"/>
                      <a:pt x="12054" y="80385"/>
                      <a:pt x="12293" y="80229"/>
                    </a:cubicBezTo>
                    <a:cubicBezTo>
                      <a:pt x="13259" y="80681"/>
                      <a:pt x="14343" y="80517"/>
                      <a:pt x="15363" y="80649"/>
                    </a:cubicBezTo>
                    <a:cubicBezTo>
                      <a:pt x="16475" y="80793"/>
                      <a:pt x="17610" y="80918"/>
                      <a:pt x="18731" y="81036"/>
                    </a:cubicBezTo>
                    <a:cubicBezTo>
                      <a:pt x="19730" y="81141"/>
                      <a:pt x="20745" y="81158"/>
                      <a:pt x="21747" y="81304"/>
                    </a:cubicBezTo>
                    <a:cubicBezTo>
                      <a:pt x="21893" y="81325"/>
                      <a:pt x="22044" y="81333"/>
                      <a:pt x="22197" y="81333"/>
                    </a:cubicBezTo>
                    <a:cubicBezTo>
                      <a:pt x="22753" y="81333"/>
                      <a:pt x="23348" y="81223"/>
                      <a:pt x="23903" y="81216"/>
                    </a:cubicBezTo>
                    <a:cubicBezTo>
                      <a:pt x="23937" y="81215"/>
                      <a:pt x="23971" y="81215"/>
                      <a:pt x="24005" y="81215"/>
                    </a:cubicBezTo>
                    <a:cubicBezTo>
                      <a:pt x="24604" y="81215"/>
                      <a:pt x="25204" y="81278"/>
                      <a:pt x="25802" y="81278"/>
                    </a:cubicBezTo>
                    <a:cubicBezTo>
                      <a:pt x="26234" y="81278"/>
                      <a:pt x="26665" y="81245"/>
                      <a:pt x="27094" y="81133"/>
                    </a:cubicBezTo>
                    <a:cubicBezTo>
                      <a:pt x="27287" y="81082"/>
                      <a:pt x="27482" y="81067"/>
                      <a:pt x="27677" y="81067"/>
                    </a:cubicBezTo>
                    <a:cubicBezTo>
                      <a:pt x="27995" y="81067"/>
                      <a:pt x="28314" y="81108"/>
                      <a:pt x="28623" y="81108"/>
                    </a:cubicBezTo>
                    <a:cubicBezTo>
                      <a:pt x="28626" y="81108"/>
                      <a:pt x="28629" y="81108"/>
                      <a:pt x="28631" y="81108"/>
                    </a:cubicBezTo>
                    <a:cubicBezTo>
                      <a:pt x="29070" y="81107"/>
                      <a:pt x="29499" y="80875"/>
                      <a:pt x="29876" y="80875"/>
                    </a:cubicBezTo>
                    <a:cubicBezTo>
                      <a:pt x="29966" y="80875"/>
                      <a:pt x="30053" y="80889"/>
                      <a:pt x="30136" y="80921"/>
                    </a:cubicBezTo>
                    <a:cubicBezTo>
                      <a:pt x="30191" y="80943"/>
                      <a:pt x="30245" y="80952"/>
                      <a:pt x="30299" y="80952"/>
                    </a:cubicBezTo>
                    <a:cubicBezTo>
                      <a:pt x="30548" y="80952"/>
                      <a:pt x="30781" y="80760"/>
                      <a:pt x="30998" y="80760"/>
                    </a:cubicBezTo>
                    <a:cubicBezTo>
                      <a:pt x="31110" y="80760"/>
                      <a:pt x="31217" y="80811"/>
                      <a:pt x="31321" y="80965"/>
                    </a:cubicBezTo>
                    <a:cubicBezTo>
                      <a:pt x="31468" y="80781"/>
                      <a:pt x="31636" y="80725"/>
                      <a:pt x="31811" y="80725"/>
                    </a:cubicBezTo>
                    <a:cubicBezTo>
                      <a:pt x="32080" y="80725"/>
                      <a:pt x="32365" y="80856"/>
                      <a:pt x="32623" y="80856"/>
                    </a:cubicBezTo>
                    <a:cubicBezTo>
                      <a:pt x="32640" y="80856"/>
                      <a:pt x="32657" y="80855"/>
                      <a:pt x="32674" y="80854"/>
                    </a:cubicBezTo>
                    <a:cubicBezTo>
                      <a:pt x="33777" y="80774"/>
                      <a:pt x="34899" y="80838"/>
                      <a:pt x="36011" y="80735"/>
                    </a:cubicBezTo>
                    <a:cubicBezTo>
                      <a:pt x="36186" y="80719"/>
                      <a:pt x="36362" y="80722"/>
                      <a:pt x="36538" y="80714"/>
                    </a:cubicBezTo>
                    <a:cubicBezTo>
                      <a:pt x="37209" y="80683"/>
                      <a:pt x="37884" y="80681"/>
                      <a:pt x="38549" y="80611"/>
                    </a:cubicBezTo>
                    <a:cubicBezTo>
                      <a:pt x="39369" y="80526"/>
                      <a:pt x="40193" y="80435"/>
                      <a:pt x="40999" y="80297"/>
                    </a:cubicBezTo>
                    <a:cubicBezTo>
                      <a:pt x="41307" y="80244"/>
                      <a:pt x="41614" y="80229"/>
                      <a:pt x="41919" y="80229"/>
                    </a:cubicBezTo>
                    <a:cubicBezTo>
                      <a:pt x="42320" y="80229"/>
                      <a:pt x="42718" y="80255"/>
                      <a:pt x="43117" y="80255"/>
                    </a:cubicBezTo>
                    <a:cubicBezTo>
                      <a:pt x="43326" y="80255"/>
                      <a:pt x="43534" y="80248"/>
                      <a:pt x="43743" y="80226"/>
                    </a:cubicBezTo>
                    <a:cubicBezTo>
                      <a:pt x="44184" y="80181"/>
                      <a:pt x="44621" y="80084"/>
                      <a:pt x="45069" y="80060"/>
                    </a:cubicBezTo>
                    <a:cubicBezTo>
                      <a:pt x="45083" y="80060"/>
                      <a:pt x="45097" y="80059"/>
                      <a:pt x="45111" y="80059"/>
                    </a:cubicBezTo>
                    <a:cubicBezTo>
                      <a:pt x="45354" y="80059"/>
                      <a:pt x="45584" y="80167"/>
                      <a:pt x="45816" y="80167"/>
                    </a:cubicBezTo>
                    <a:cubicBezTo>
                      <a:pt x="45897" y="80167"/>
                      <a:pt x="45978" y="80154"/>
                      <a:pt x="46060" y="80119"/>
                    </a:cubicBezTo>
                    <a:cubicBezTo>
                      <a:pt x="46469" y="79944"/>
                      <a:pt x="46940" y="79990"/>
                      <a:pt x="47355" y="79969"/>
                    </a:cubicBezTo>
                    <a:cubicBezTo>
                      <a:pt x="48672" y="79902"/>
                      <a:pt x="49799" y="79455"/>
                      <a:pt x="50895" y="78857"/>
                    </a:cubicBezTo>
                    <a:cubicBezTo>
                      <a:pt x="51608" y="78469"/>
                      <a:pt x="52152" y="77907"/>
                      <a:pt x="52623" y="77331"/>
                    </a:cubicBezTo>
                    <a:cubicBezTo>
                      <a:pt x="52932" y="76952"/>
                      <a:pt x="53404" y="76649"/>
                      <a:pt x="53554" y="76201"/>
                    </a:cubicBezTo>
                    <a:cubicBezTo>
                      <a:pt x="53707" y="75742"/>
                      <a:pt x="53995" y="75348"/>
                      <a:pt x="54155" y="74898"/>
                    </a:cubicBezTo>
                    <a:cubicBezTo>
                      <a:pt x="54392" y="74233"/>
                      <a:pt x="54524" y="73534"/>
                      <a:pt x="54547" y="72827"/>
                    </a:cubicBezTo>
                    <a:cubicBezTo>
                      <a:pt x="54556" y="72580"/>
                      <a:pt x="54346" y="72125"/>
                      <a:pt x="54909" y="72125"/>
                    </a:cubicBezTo>
                    <a:cubicBezTo>
                      <a:pt x="54930" y="72125"/>
                      <a:pt x="54952" y="72126"/>
                      <a:pt x="54976" y="72127"/>
                    </a:cubicBezTo>
                    <a:cubicBezTo>
                      <a:pt x="55068" y="71916"/>
                      <a:pt x="54453" y="71827"/>
                      <a:pt x="54814" y="71678"/>
                    </a:cubicBezTo>
                    <a:cubicBezTo>
                      <a:pt x="55166" y="71531"/>
                      <a:pt x="55022" y="71263"/>
                      <a:pt x="54974" y="71224"/>
                    </a:cubicBezTo>
                    <a:cubicBezTo>
                      <a:pt x="54706" y="71009"/>
                      <a:pt x="54821" y="70869"/>
                      <a:pt x="55037" y="70736"/>
                    </a:cubicBezTo>
                    <a:cubicBezTo>
                      <a:pt x="55212" y="70629"/>
                      <a:pt x="55065" y="70482"/>
                      <a:pt x="55105" y="70387"/>
                    </a:cubicBezTo>
                    <a:cubicBezTo>
                      <a:pt x="55206" y="70149"/>
                      <a:pt x="54927" y="69880"/>
                      <a:pt x="55099" y="69727"/>
                    </a:cubicBezTo>
                    <a:cubicBezTo>
                      <a:pt x="55540" y="69335"/>
                      <a:pt x="55311" y="68825"/>
                      <a:pt x="55337" y="68422"/>
                    </a:cubicBezTo>
                    <a:cubicBezTo>
                      <a:pt x="55384" y="67699"/>
                      <a:pt x="55368" y="66975"/>
                      <a:pt x="55292" y="66256"/>
                    </a:cubicBezTo>
                    <a:cubicBezTo>
                      <a:pt x="55257" y="65936"/>
                      <a:pt x="55358" y="65695"/>
                      <a:pt x="55600" y="65482"/>
                    </a:cubicBezTo>
                    <a:cubicBezTo>
                      <a:pt x="55074" y="65259"/>
                      <a:pt x="55816" y="64736"/>
                      <a:pt x="55319" y="64505"/>
                    </a:cubicBezTo>
                    <a:cubicBezTo>
                      <a:pt x="55412" y="63646"/>
                      <a:pt x="55180" y="62786"/>
                      <a:pt x="55369" y="61916"/>
                    </a:cubicBezTo>
                    <a:cubicBezTo>
                      <a:pt x="55484" y="61384"/>
                      <a:pt x="55314" y="60804"/>
                      <a:pt x="55401" y="60262"/>
                    </a:cubicBezTo>
                    <a:cubicBezTo>
                      <a:pt x="55494" y="59678"/>
                      <a:pt x="55276" y="59077"/>
                      <a:pt x="55427" y="58554"/>
                    </a:cubicBezTo>
                    <a:cubicBezTo>
                      <a:pt x="55541" y="58153"/>
                      <a:pt x="55372" y="57721"/>
                      <a:pt x="55635" y="57325"/>
                    </a:cubicBezTo>
                    <a:cubicBezTo>
                      <a:pt x="55686" y="57249"/>
                      <a:pt x="55881" y="56893"/>
                      <a:pt x="55758" y="56691"/>
                    </a:cubicBezTo>
                    <a:cubicBezTo>
                      <a:pt x="55285" y="55918"/>
                      <a:pt x="55992" y="55109"/>
                      <a:pt x="55656" y="54361"/>
                    </a:cubicBezTo>
                    <a:cubicBezTo>
                      <a:pt x="55486" y="53981"/>
                      <a:pt x="55692" y="53621"/>
                      <a:pt x="55792" y="53382"/>
                    </a:cubicBezTo>
                    <a:cubicBezTo>
                      <a:pt x="55987" y="52909"/>
                      <a:pt x="55290" y="52521"/>
                      <a:pt x="55798" y="52016"/>
                    </a:cubicBezTo>
                    <a:cubicBezTo>
                      <a:pt x="55953" y="51861"/>
                      <a:pt x="55863" y="51201"/>
                      <a:pt x="55838" y="50771"/>
                    </a:cubicBezTo>
                    <a:cubicBezTo>
                      <a:pt x="55808" y="50245"/>
                      <a:pt x="56030" y="49647"/>
                      <a:pt x="55821" y="49205"/>
                    </a:cubicBezTo>
                    <a:cubicBezTo>
                      <a:pt x="55598" y="48731"/>
                      <a:pt x="55754" y="48281"/>
                      <a:pt x="55797" y="47912"/>
                    </a:cubicBezTo>
                    <a:cubicBezTo>
                      <a:pt x="55872" y="47269"/>
                      <a:pt x="55654" y="46660"/>
                      <a:pt x="55755" y="46022"/>
                    </a:cubicBezTo>
                    <a:cubicBezTo>
                      <a:pt x="55846" y="45452"/>
                      <a:pt x="55629" y="44840"/>
                      <a:pt x="55721" y="44270"/>
                    </a:cubicBezTo>
                    <a:cubicBezTo>
                      <a:pt x="55770" y="43968"/>
                      <a:pt x="55497" y="43782"/>
                      <a:pt x="55577" y="43570"/>
                    </a:cubicBezTo>
                    <a:cubicBezTo>
                      <a:pt x="55794" y="42995"/>
                      <a:pt x="55931" y="42390"/>
                      <a:pt x="55761" y="41827"/>
                    </a:cubicBezTo>
                    <a:cubicBezTo>
                      <a:pt x="55656" y="41477"/>
                      <a:pt x="55629" y="41096"/>
                      <a:pt x="55668" y="40813"/>
                    </a:cubicBezTo>
                    <a:cubicBezTo>
                      <a:pt x="55804" y="39822"/>
                      <a:pt x="55701" y="38866"/>
                      <a:pt x="55618" y="37881"/>
                    </a:cubicBezTo>
                    <a:cubicBezTo>
                      <a:pt x="55571" y="37323"/>
                      <a:pt x="55582" y="36677"/>
                      <a:pt x="55673" y="36131"/>
                    </a:cubicBezTo>
                    <a:cubicBezTo>
                      <a:pt x="55821" y="35240"/>
                      <a:pt x="55588" y="34379"/>
                      <a:pt x="55643" y="33503"/>
                    </a:cubicBezTo>
                    <a:cubicBezTo>
                      <a:pt x="55690" y="32751"/>
                      <a:pt x="55478" y="31887"/>
                      <a:pt x="55535" y="31128"/>
                    </a:cubicBezTo>
                    <a:cubicBezTo>
                      <a:pt x="55622" y="29988"/>
                      <a:pt x="55278" y="28889"/>
                      <a:pt x="55439" y="27739"/>
                    </a:cubicBezTo>
                    <a:cubicBezTo>
                      <a:pt x="55562" y="26853"/>
                      <a:pt x="55250" y="25909"/>
                      <a:pt x="55262" y="24978"/>
                    </a:cubicBezTo>
                    <a:cubicBezTo>
                      <a:pt x="55272" y="24147"/>
                      <a:pt x="54958" y="23346"/>
                      <a:pt x="54877" y="22514"/>
                    </a:cubicBezTo>
                    <a:cubicBezTo>
                      <a:pt x="54853" y="22266"/>
                      <a:pt x="55070" y="22144"/>
                      <a:pt x="54982" y="21914"/>
                    </a:cubicBezTo>
                    <a:cubicBezTo>
                      <a:pt x="54569" y="20838"/>
                      <a:pt x="54709" y="19707"/>
                      <a:pt x="54656" y="18598"/>
                    </a:cubicBezTo>
                    <a:cubicBezTo>
                      <a:pt x="54612" y="17664"/>
                      <a:pt x="54345" y="16756"/>
                      <a:pt x="54437" y="15794"/>
                    </a:cubicBezTo>
                    <a:cubicBezTo>
                      <a:pt x="54484" y="15305"/>
                      <a:pt x="54340" y="14742"/>
                      <a:pt x="54303" y="14212"/>
                    </a:cubicBezTo>
                    <a:cubicBezTo>
                      <a:pt x="54241" y="13331"/>
                      <a:pt x="54246" y="12432"/>
                      <a:pt x="54095" y="11573"/>
                    </a:cubicBezTo>
                    <a:cubicBezTo>
                      <a:pt x="53988" y="10961"/>
                      <a:pt x="53777" y="10334"/>
                      <a:pt x="53700" y="9711"/>
                    </a:cubicBezTo>
                    <a:cubicBezTo>
                      <a:pt x="53495" y="8026"/>
                      <a:pt x="53254" y="6379"/>
                      <a:pt x="52311" y="4850"/>
                    </a:cubicBezTo>
                    <a:cubicBezTo>
                      <a:pt x="51774" y="3977"/>
                      <a:pt x="51172" y="3230"/>
                      <a:pt x="50286" y="2629"/>
                    </a:cubicBezTo>
                    <a:cubicBezTo>
                      <a:pt x="49319" y="1973"/>
                      <a:pt x="48240" y="1518"/>
                      <a:pt x="47088" y="1353"/>
                    </a:cubicBezTo>
                    <a:cubicBezTo>
                      <a:pt x="46685" y="1295"/>
                      <a:pt x="46347" y="1064"/>
                      <a:pt x="45977" y="1064"/>
                    </a:cubicBezTo>
                    <a:cubicBezTo>
                      <a:pt x="45957" y="1064"/>
                      <a:pt x="45936" y="1064"/>
                      <a:pt x="45916" y="1066"/>
                    </a:cubicBezTo>
                    <a:cubicBezTo>
                      <a:pt x="45829" y="1072"/>
                      <a:pt x="45744" y="1075"/>
                      <a:pt x="45659" y="1075"/>
                    </a:cubicBezTo>
                    <a:cubicBezTo>
                      <a:pt x="44619" y="1075"/>
                      <a:pt x="43660" y="645"/>
                      <a:pt x="42624" y="592"/>
                    </a:cubicBezTo>
                    <a:cubicBezTo>
                      <a:pt x="42611" y="591"/>
                      <a:pt x="42597" y="591"/>
                      <a:pt x="42582" y="591"/>
                    </a:cubicBezTo>
                    <a:cubicBezTo>
                      <a:pt x="42417" y="591"/>
                      <a:pt x="42234" y="633"/>
                      <a:pt x="42062" y="633"/>
                    </a:cubicBezTo>
                    <a:cubicBezTo>
                      <a:pt x="41948" y="633"/>
                      <a:pt x="41838" y="614"/>
                      <a:pt x="41743" y="553"/>
                    </a:cubicBezTo>
                    <a:cubicBezTo>
                      <a:pt x="41092" y="135"/>
                      <a:pt x="40324" y="240"/>
                      <a:pt x="39619" y="179"/>
                    </a:cubicBezTo>
                    <a:cubicBezTo>
                      <a:pt x="38572" y="89"/>
                      <a:pt x="37514" y="108"/>
                      <a:pt x="36458" y="51"/>
                    </a:cubicBezTo>
                    <a:cubicBezTo>
                      <a:pt x="35883" y="19"/>
                      <a:pt x="35300" y="0"/>
                      <a:pt x="347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6F9D1656-62C5-41D0-8D8D-35C6CDF20FCF}"/>
                </a:ext>
              </a:extLst>
            </p:cNvPr>
            <p:cNvSpPr txBox="1"/>
            <p:nvPr/>
          </p:nvSpPr>
          <p:spPr>
            <a:xfrm>
              <a:off x="661216" y="490425"/>
              <a:ext cx="2042323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a.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Chỉ</a:t>
              </a: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sự</a:t>
              </a:r>
              <a:r>
                <a:rPr lang="en-US" sz="1800" b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vật</a:t>
              </a:r>
              <a:endParaRPr lang="en-US" sz="1800" b="1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30FB29D8-BBEE-4BD0-AD6E-5D79EBF5DED9}"/>
              </a:ext>
            </a:extLst>
          </p:cNvPr>
          <p:cNvSpPr txBox="1"/>
          <p:nvPr/>
        </p:nvSpPr>
        <p:spPr>
          <a:xfrm>
            <a:off x="544717" y="1480614"/>
            <a:ext cx="1713838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-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Chỉ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người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: </a:t>
            </a:r>
          </a:p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học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sinh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  <a:p>
            <a:pPr>
              <a:lnSpc>
                <a:spcPts val="2200"/>
              </a:lnSpc>
            </a:pP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>
              <a:lnSpc>
                <a:spcPts val="2200"/>
              </a:lnSpc>
              <a:buFontTx/>
              <a:buChar char="-"/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Chỉ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vật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: </a:t>
            </a:r>
          </a:p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cặp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sách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F15ED2C-84DD-4926-960D-BA2919F5A115}"/>
              </a:ext>
            </a:extLst>
          </p:cNvPr>
          <p:cNvSpPr txBox="1"/>
          <p:nvPr/>
        </p:nvSpPr>
        <p:spPr>
          <a:xfrm>
            <a:off x="638829" y="3831642"/>
            <a:ext cx="922938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đi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học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E26FAED-7A37-49BB-ABAD-F0CDD08F79F4}"/>
              </a:ext>
            </a:extLst>
          </p:cNvPr>
          <p:cNvSpPr txBox="1"/>
          <p:nvPr/>
        </p:nvSpPr>
        <p:spPr>
          <a:xfrm>
            <a:off x="1540793" y="2601829"/>
            <a:ext cx="1210246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khăn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mặt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C31EBFA-C809-4E3C-BC45-B81C69595595}"/>
              </a:ext>
            </a:extLst>
          </p:cNvPr>
          <p:cNvSpPr txBox="1"/>
          <p:nvPr/>
        </p:nvSpPr>
        <p:spPr>
          <a:xfrm>
            <a:off x="1504909" y="1767642"/>
            <a:ext cx="1210246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cô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giáo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650D884-9EB0-42F8-890C-9AB4B656AE20}"/>
              </a:ext>
            </a:extLst>
          </p:cNvPr>
          <p:cNvSpPr txBox="1"/>
          <p:nvPr/>
        </p:nvSpPr>
        <p:spPr>
          <a:xfrm>
            <a:off x="617622" y="2912371"/>
            <a:ext cx="1077839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quần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áo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3BEFD3F-EF90-4D7C-92AE-CC02260DEC34}"/>
              </a:ext>
            </a:extLst>
          </p:cNvPr>
          <p:cNvSpPr txBox="1"/>
          <p:nvPr/>
        </p:nvSpPr>
        <p:spPr>
          <a:xfrm>
            <a:off x="1520495" y="2912371"/>
            <a:ext cx="1077839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mũ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C92A25F-EE05-4191-BBC7-019C9144D22A}"/>
              </a:ext>
            </a:extLst>
          </p:cNvPr>
          <p:cNvSpPr txBox="1"/>
          <p:nvPr/>
        </p:nvSpPr>
        <p:spPr>
          <a:xfrm>
            <a:off x="545653" y="2039565"/>
            <a:ext cx="1077839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bác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sĩ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BA359561-8D9B-4AB0-B90D-F19723614F9F}"/>
              </a:ext>
            </a:extLst>
          </p:cNvPr>
          <p:cNvSpPr txBox="1"/>
          <p:nvPr/>
        </p:nvSpPr>
        <p:spPr>
          <a:xfrm>
            <a:off x="1326516" y="3842033"/>
            <a:ext cx="1162925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chải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đầu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4D609B04-1C21-4560-8D35-33C3D9BA03A4}"/>
              </a:ext>
            </a:extLst>
          </p:cNvPr>
          <p:cNvSpPr txBox="1"/>
          <p:nvPr/>
        </p:nvSpPr>
        <p:spPr>
          <a:xfrm>
            <a:off x="679326" y="4144591"/>
            <a:ext cx="1319824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giảng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bài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22" name="Picture 2" descr="20210409090849_wm_shs-tieng-viet-2-tap-1">
            <a:extLst>
              <a:ext uri="{FF2B5EF4-FFF2-40B4-BE49-F238E27FC236}">
                <a16:creationId xmlns:a16="http://schemas.microsoft.com/office/drawing/2014/main" id="{BCE588C5-42C8-4127-9CA3-4B74B72EA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7" t="27954" r="20031" b="30626"/>
          <a:stretch/>
        </p:blipFill>
        <p:spPr bwMode="auto">
          <a:xfrm>
            <a:off x="2652131" y="916371"/>
            <a:ext cx="3800623" cy="367641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Rounded Rectangle 11">
            <a:extLst>
              <a:ext uri="{FF2B5EF4-FFF2-40B4-BE49-F238E27FC236}">
                <a16:creationId xmlns:a16="http://schemas.microsoft.com/office/drawing/2014/main" id="{9C1B21F9-3FD0-45D8-AFBE-359A824F9E37}"/>
              </a:ext>
            </a:extLst>
          </p:cNvPr>
          <p:cNvSpPr/>
          <p:nvPr/>
        </p:nvSpPr>
        <p:spPr>
          <a:xfrm>
            <a:off x="2878282" y="2525091"/>
            <a:ext cx="727364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đi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học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4" name="Rounded Rectangle 16">
            <a:extLst>
              <a:ext uri="{FF2B5EF4-FFF2-40B4-BE49-F238E27FC236}">
                <a16:creationId xmlns:a16="http://schemas.microsoft.com/office/drawing/2014/main" id="{3B8FC995-0A5D-4C45-88A5-66E22689680A}"/>
              </a:ext>
            </a:extLst>
          </p:cNvPr>
          <p:cNvSpPr/>
          <p:nvPr/>
        </p:nvSpPr>
        <p:spPr>
          <a:xfrm>
            <a:off x="2826327" y="2781472"/>
            <a:ext cx="850258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học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sinh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5" name="Rounded Rectangle 17">
            <a:extLst>
              <a:ext uri="{FF2B5EF4-FFF2-40B4-BE49-F238E27FC236}">
                <a16:creationId xmlns:a16="http://schemas.microsoft.com/office/drawing/2014/main" id="{D3B67330-487B-4A2D-A3A9-D8745A2E3D30}"/>
              </a:ext>
            </a:extLst>
          </p:cNvPr>
          <p:cNvSpPr/>
          <p:nvPr/>
        </p:nvSpPr>
        <p:spPr>
          <a:xfrm>
            <a:off x="4001397" y="4520246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cặp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sách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6" name="Rounded Rectangle 18">
            <a:extLst>
              <a:ext uri="{FF2B5EF4-FFF2-40B4-BE49-F238E27FC236}">
                <a16:creationId xmlns:a16="http://schemas.microsoft.com/office/drawing/2014/main" id="{BA5D5D4E-BAAD-45B4-9690-B9EBB400C5B6}"/>
              </a:ext>
            </a:extLst>
          </p:cNvPr>
          <p:cNvSpPr/>
          <p:nvPr/>
        </p:nvSpPr>
        <p:spPr>
          <a:xfrm>
            <a:off x="3811023" y="1330187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khăn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mặt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7" name="Rounded Rectangle 19">
            <a:extLst>
              <a:ext uri="{FF2B5EF4-FFF2-40B4-BE49-F238E27FC236}">
                <a16:creationId xmlns:a16="http://schemas.microsoft.com/office/drawing/2014/main" id="{D5C235FD-4ED1-4145-AECC-E3C10313D297}"/>
              </a:ext>
            </a:extLst>
          </p:cNvPr>
          <p:cNvSpPr/>
          <p:nvPr/>
        </p:nvSpPr>
        <p:spPr>
          <a:xfrm>
            <a:off x="5047541" y="1786419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cô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giáo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8" name="Rounded Rectangle 20">
            <a:extLst>
              <a:ext uri="{FF2B5EF4-FFF2-40B4-BE49-F238E27FC236}">
                <a16:creationId xmlns:a16="http://schemas.microsoft.com/office/drawing/2014/main" id="{AD087AE6-8F93-46FE-AB29-E94103409E5D}"/>
              </a:ext>
            </a:extLst>
          </p:cNvPr>
          <p:cNvSpPr/>
          <p:nvPr/>
        </p:nvSpPr>
        <p:spPr>
          <a:xfrm>
            <a:off x="4001396" y="3069177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quần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áo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29" name="Rounded Rectangle 21">
            <a:extLst>
              <a:ext uri="{FF2B5EF4-FFF2-40B4-BE49-F238E27FC236}">
                <a16:creationId xmlns:a16="http://schemas.microsoft.com/office/drawing/2014/main" id="{BF5B3900-7E27-48F3-9AEB-CE183DC8D247}"/>
              </a:ext>
            </a:extLst>
          </p:cNvPr>
          <p:cNvSpPr/>
          <p:nvPr/>
        </p:nvSpPr>
        <p:spPr>
          <a:xfrm>
            <a:off x="5943190" y="2660868"/>
            <a:ext cx="456300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mũ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230" name="Rounded Rectangle 22">
            <a:extLst>
              <a:ext uri="{FF2B5EF4-FFF2-40B4-BE49-F238E27FC236}">
                <a16:creationId xmlns:a16="http://schemas.microsoft.com/office/drawing/2014/main" id="{A0F7CB3D-1184-4DD3-8FCB-9AEFADFCDEA1}"/>
              </a:ext>
            </a:extLst>
          </p:cNvPr>
          <p:cNvSpPr/>
          <p:nvPr/>
        </p:nvSpPr>
        <p:spPr>
          <a:xfrm>
            <a:off x="2731013" y="4450419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chải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đầu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31" name="Rounded Rectangle 23">
            <a:extLst>
              <a:ext uri="{FF2B5EF4-FFF2-40B4-BE49-F238E27FC236}">
                <a16:creationId xmlns:a16="http://schemas.microsoft.com/office/drawing/2014/main" id="{43D68887-633C-4131-B26B-99F0811432CC}"/>
              </a:ext>
            </a:extLst>
          </p:cNvPr>
          <p:cNvSpPr/>
          <p:nvPr/>
        </p:nvSpPr>
        <p:spPr>
          <a:xfrm>
            <a:off x="5425399" y="4438226"/>
            <a:ext cx="662329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bác</a:t>
            </a:r>
            <a:r>
              <a:rPr lang="en-US" sz="12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1200" dirty="0" err="1">
                <a:solidFill>
                  <a:schemeClr val="accent2"/>
                </a:solidFill>
                <a:latin typeface="UTM Avo" panose="02040603050506020204" pitchFamily="18" charset="0"/>
              </a:rPr>
              <a:t>sĩ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232" name="Rounded Rectangle 19">
            <a:extLst>
              <a:ext uri="{FF2B5EF4-FFF2-40B4-BE49-F238E27FC236}">
                <a16:creationId xmlns:a16="http://schemas.microsoft.com/office/drawing/2014/main" id="{0FE30716-B460-4C70-8DD7-04C8888103F5}"/>
              </a:ext>
            </a:extLst>
          </p:cNvPr>
          <p:cNvSpPr/>
          <p:nvPr/>
        </p:nvSpPr>
        <p:spPr>
          <a:xfrm>
            <a:off x="5488784" y="2076242"/>
            <a:ext cx="955065" cy="256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" dirty="0">
                <a:solidFill>
                  <a:schemeClr val="accent2"/>
                </a:solidFill>
                <a:latin typeface="UTM Avo" panose="02040603050506020204" pitchFamily="18" charset="0"/>
              </a:rPr>
              <a:t>giảng bài</a:t>
            </a:r>
            <a:endParaRPr lang="en-US" sz="12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4620" y="537651"/>
            <a:ext cx="5876569" cy="82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Kết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hợp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từ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ngữ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A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từ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ngữ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B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tạo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976745" y="955964"/>
            <a:ext cx="9767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057400" y="955964"/>
            <a:ext cx="15794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66755" y="955964"/>
            <a:ext cx="157941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1339056"/>
            <a:ext cx="179762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50714" y="1959265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Hà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50714" y="2593110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Bố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em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0714" y="3226955"/>
            <a:ext cx="1496291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Trường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em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70459" y="1959265"/>
            <a:ext cx="3740729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bác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sĩ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70459" y="2593110"/>
            <a:ext cx="3740729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Trường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Tiểu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học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Lê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Quý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Đôn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70460" y="3226955"/>
            <a:ext cx="3740728" cy="44674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học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sinh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UTM Avo" panose="02040603050506020204" pitchFamily="18" charset="0"/>
              </a:rPr>
              <a:t>lớp</a:t>
            </a:r>
            <a:r>
              <a:rPr lang="en-US" sz="1800" dirty="0">
                <a:solidFill>
                  <a:srgbClr val="000000"/>
                </a:solidFill>
                <a:latin typeface="UTM Avo" panose="02040603050506020204" pitchFamily="18" charset="0"/>
              </a:rPr>
              <a:t> 2A.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28470" y="1393478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UTM Avo" panose="02040603050506020204" pitchFamily="18" charset="0"/>
              </a:rPr>
              <a:t>A                                B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2016413" y="2169935"/>
            <a:ext cx="676905" cy="1303249"/>
            <a:chOff x="2016413" y="2423935"/>
            <a:chExt cx="676905" cy="1303249"/>
          </a:xfrm>
        </p:grpSpPr>
        <p:sp>
          <p:nvSpPr>
            <p:cNvPr id="18" name="Oval 17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>
              <a:stCxn id="18" idx="5"/>
              <a:endCxn id="21" idx="1"/>
            </p:cNvCxnSpPr>
            <p:nvPr/>
          </p:nvCxnSpPr>
          <p:spPr>
            <a:xfrm>
              <a:off x="2055437" y="2462959"/>
              <a:ext cx="598857" cy="1225201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2647599" y="368146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20279" y="2163188"/>
            <a:ext cx="688166" cy="681231"/>
            <a:chOff x="2016413" y="1788423"/>
            <a:chExt cx="688166" cy="681231"/>
          </a:xfrm>
        </p:grpSpPr>
        <p:sp>
          <p:nvSpPr>
            <p:cNvPr id="33" name="Oval 32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7"/>
              <a:endCxn id="35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020279" y="2792787"/>
            <a:ext cx="688166" cy="681231"/>
            <a:chOff x="2016413" y="1788423"/>
            <a:chExt cx="688166" cy="681231"/>
          </a:xfrm>
        </p:grpSpPr>
        <p:sp>
          <p:nvSpPr>
            <p:cNvPr id="42" name="Oval 41"/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>
              <a:stCxn id="42" idx="7"/>
              <a:endCxn id="44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48920" y="3871032"/>
            <a:ext cx="58765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3.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Đặt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theo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mẫu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ở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bài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tập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846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FADEBD-4F68-4644-BF01-7ACD3B97ADC6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A82707-8E22-495E-94C8-2AE33BA0E3D2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3491DF-AAFB-4C20-B152-26F9C2850FC1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851F146-A154-47C5-BA7E-895884266FEE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VIẾT ĐOẠN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5 – 6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059E8847-6DF9-49B9-A6CB-3B711B44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5" y="2904210"/>
            <a:ext cx="1985630" cy="19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08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8" t="7289" r="85745" b="87276"/>
          <a:stretch/>
        </p:blipFill>
        <p:spPr bwMode="auto">
          <a:xfrm>
            <a:off x="467590" y="371261"/>
            <a:ext cx="696191" cy="640080"/>
          </a:xfrm>
          <a:prstGeom prst="roundRect">
            <a:avLst>
              <a:gd name="adj" fmla="val 4588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298863" y="1593234"/>
            <a:ext cx="4486308" cy="3083756"/>
            <a:chOff x="1818408" y="1364635"/>
            <a:chExt cx="4486308" cy="3083756"/>
          </a:xfrm>
        </p:grpSpPr>
        <p:pic>
          <p:nvPicPr>
            <p:cNvPr id="5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88" t="17382" r="20162" b="59182"/>
            <a:stretch/>
          </p:blipFill>
          <p:spPr bwMode="auto">
            <a:xfrm>
              <a:off x="1818408" y="1364635"/>
              <a:ext cx="4486307" cy="3083756"/>
            </a:xfrm>
            <a:prstGeom prst="roundRect">
              <a:avLst>
                <a:gd name="adj" fmla="val 6895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ounded Rectangle 1"/>
            <p:cNvSpPr/>
            <p:nvPr/>
          </p:nvSpPr>
          <p:spPr>
            <a:xfrm>
              <a:off x="1818408" y="1364635"/>
              <a:ext cx="1672937" cy="661592"/>
            </a:xfrm>
            <a:prstGeom prst="roundRect">
              <a:avLst/>
            </a:prstGeom>
            <a:solidFill>
              <a:srgbClr val="BEE7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574474" y="1364635"/>
              <a:ext cx="2730242" cy="588856"/>
            </a:xfrm>
            <a:prstGeom prst="roundRect">
              <a:avLst/>
            </a:prstGeom>
            <a:solidFill>
              <a:srgbClr val="BEE7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63781" y="452774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Quan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sát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tranh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trả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lời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hỏi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7590" y="1186252"/>
            <a:ext cx="2384715" cy="1121830"/>
            <a:chOff x="467590" y="1186252"/>
            <a:chExt cx="2384715" cy="1121830"/>
          </a:xfrm>
        </p:grpSpPr>
        <p:sp>
          <p:nvSpPr>
            <p:cNvPr id="8" name="Oval Callout 7"/>
            <p:cNvSpPr/>
            <p:nvPr/>
          </p:nvSpPr>
          <p:spPr>
            <a:xfrm>
              <a:off x="467590" y="1186252"/>
              <a:ext cx="2384715" cy="976746"/>
            </a:xfrm>
            <a:prstGeom prst="wedgeEllipseCallout">
              <a:avLst>
                <a:gd name="adj1" fmla="val 23439"/>
                <a:gd name="adj2" fmla="val 59309"/>
              </a:avLst>
            </a:prstGeom>
            <a:solidFill>
              <a:schemeClr val="accent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6304" y="1353975"/>
              <a:ext cx="228600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Chào</a:t>
              </a:r>
              <a:r>
                <a:rPr lang="en-US" dirty="0"/>
                <a:t> </a:t>
              </a:r>
              <a:r>
                <a:rPr lang="en-US" dirty="0" err="1"/>
                <a:t>cậu</a:t>
              </a:r>
              <a:r>
                <a:rPr lang="en-US" dirty="0"/>
                <a:t>! </a:t>
              </a:r>
              <a:r>
                <a:rPr lang="en-US" dirty="0" err="1"/>
                <a:t>Tớ</a:t>
              </a:r>
              <a:r>
                <a:rPr lang="en-US" dirty="0"/>
                <a:t> </a:t>
              </a:r>
              <a:r>
                <a:rPr lang="en-US" dirty="0" err="1"/>
                <a:t>tên</a:t>
              </a:r>
              <a:r>
                <a:rPr lang="en-US" dirty="0"/>
                <a:t> </a:t>
              </a:r>
              <a:r>
                <a:rPr lang="en-US" dirty="0" err="1"/>
                <a:t>là</a:t>
              </a:r>
              <a:r>
                <a:rPr lang="en-US" dirty="0"/>
                <a:t> </a:t>
              </a:r>
              <a:r>
                <a:rPr lang="en-US" dirty="0" err="1"/>
                <a:t>Bình</a:t>
              </a:r>
              <a:r>
                <a:rPr lang="en-US" dirty="0"/>
                <a:t>. </a:t>
              </a:r>
              <a:r>
                <a:rPr lang="en-US" dirty="0" err="1"/>
                <a:t>Cậu</a:t>
              </a:r>
              <a:r>
                <a:rPr lang="en-US" dirty="0"/>
                <a:t> </a:t>
              </a:r>
              <a:r>
                <a:rPr lang="en-US" dirty="0" err="1"/>
                <a:t>là</a:t>
              </a:r>
              <a:r>
                <a:rPr lang="en-US" dirty="0"/>
                <a:t> </a:t>
              </a:r>
              <a:r>
                <a:rPr lang="en-US" dirty="0" err="1"/>
                <a:t>cầu</a:t>
              </a:r>
              <a:r>
                <a:rPr lang="en-US" dirty="0"/>
                <a:t> </a:t>
              </a:r>
              <a:r>
                <a:rPr lang="en-US" dirty="0" err="1"/>
                <a:t>thủ</a:t>
              </a:r>
              <a:r>
                <a:rPr lang="en-US" dirty="0"/>
                <a:t> </a:t>
              </a:r>
              <a:r>
                <a:rPr lang="en-US" dirty="0" err="1"/>
                <a:t>mới</a:t>
              </a:r>
              <a:r>
                <a:rPr lang="en-US" dirty="0"/>
                <a:t> </a:t>
              </a:r>
              <a:r>
                <a:rPr lang="en-US" dirty="0" err="1"/>
                <a:t>của</a:t>
              </a:r>
              <a:r>
                <a:rPr lang="en-US" dirty="0"/>
                <a:t> </a:t>
              </a:r>
              <a:r>
                <a:rPr lang="en-US" dirty="0" err="1"/>
                <a:t>đội</a:t>
              </a:r>
              <a:r>
                <a:rPr lang="en-US" dirty="0"/>
                <a:t> </a:t>
              </a:r>
              <a:r>
                <a:rPr lang="en-US" dirty="0" err="1"/>
                <a:t>tớ</a:t>
              </a:r>
              <a:r>
                <a:rPr lang="en-US" dirty="0"/>
                <a:t> à?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04308" y="1066452"/>
            <a:ext cx="3138056" cy="1312680"/>
            <a:chOff x="467590" y="1186252"/>
            <a:chExt cx="2384715" cy="1312680"/>
          </a:xfrm>
        </p:grpSpPr>
        <p:sp>
          <p:nvSpPr>
            <p:cNvPr id="14" name="Oval Callout 13"/>
            <p:cNvSpPr/>
            <p:nvPr/>
          </p:nvSpPr>
          <p:spPr>
            <a:xfrm>
              <a:off x="467590" y="1186252"/>
              <a:ext cx="2384715" cy="976746"/>
            </a:xfrm>
            <a:prstGeom prst="wedgeEllipseCallout">
              <a:avLst>
                <a:gd name="adj1" fmla="val -22313"/>
                <a:gd name="adj2" fmla="val 58245"/>
              </a:avLst>
            </a:prstGeom>
            <a:solidFill>
              <a:schemeClr val="accent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58398" y="1329381"/>
              <a:ext cx="228600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Ừ! </a:t>
              </a:r>
              <a:r>
                <a:rPr lang="en-US" dirty="0" err="1"/>
                <a:t>Chào</a:t>
              </a:r>
              <a:r>
                <a:rPr lang="en-US" dirty="0"/>
                <a:t> </a:t>
              </a:r>
              <a:r>
                <a:rPr lang="en-US" dirty="0" err="1"/>
                <a:t>cậu</a:t>
              </a:r>
              <a:r>
                <a:rPr lang="en-US" dirty="0"/>
                <a:t>! </a:t>
              </a:r>
              <a:r>
                <a:rPr lang="en-US" dirty="0" err="1"/>
                <a:t>Tớ</a:t>
              </a:r>
              <a:r>
                <a:rPr lang="en-US" dirty="0"/>
                <a:t> </a:t>
              </a:r>
              <a:r>
                <a:rPr lang="en-US" dirty="0" err="1"/>
                <a:t>rất</a:t>
              </a:r>
              <a:r>
                <a:rPr lang="en-US" dirty="0"/>
                <a:t> </a:t>
              </a:r>
              <a:r>
                <a:rPr lang="en-US" dirty="0" err="1"/>
                <a:t>vui</a:t>
              </a:r>
              <a:r>
                <a:rPr lang="en-US" dirty="0"/>
                <a:t> </a:t>
              </a:r>
              <a:r>
                <a:rPr lang="en-US" dirty="0" err="1"/>
                <a:t>vì</a:t>
              </a:r>
              <a:r>
                <a:rPr lang="en-US" dirty="0"/>
                <a:t> </a:t>
              </a:r>
              <a:r>
                <a:rPr lang="en-US" dirty="0" err="1"/>
                <a:t>được</a:t>
              </a:r>
              <a:r>
                <a:rPr lang="en-US" dirty="0"/>
                <a:t> </a:t>
              </a:r>
              <a:r>
                <a:rPr lang="en-US" dirty="0" err="1"/>
                <a:t>vào</a:t>
              </a:r>
              <a:r>
                <a:rPr lang="en-US" dirty="0"/>
                <a:t> </a:t>
              </a:r>
              <a:r>
                <a:rPr lang="en-US" dirty="0" err="1"/>
                <a:t>đội</a:t>
              </a:r>
              <a:r>
                <a:rPr lang="en-US" dirty="0"/>
                <a:t> </a:t>
              </a:r>
              <a:r>
                <a:rPr lang="en-US" dirty="0" err="1"/>
                <a:t>bóng</a:t>
              </a:r>
              <a:r>
                <a:rPr lang="en-US" dirty="0"/>
                <a:t>. </a:t>
              </a:r>
              <a:r>
                <a:rPr lang="en-US" dirty="0" err="1"/>
                <a:t>Tớ</a:t>
              </a:r>
              <a:r>
                <a:rPr lang="en-US" dirty="0"/>
                <a:t> </a:t>
              </a:r>
              <a:r>
                <a:rPr lang="en-US" dirty="0" err="1"/>
                <a:t>tên</a:t>
              </a:r>
              <a:r>
                <a:rPr lang="en-US" dirty="0"/>
                <a:t> </a:t>
              </a:r>
              <a:r>
                <a:rPr lang="en-US" dirty="0" err="1"/>
                <a:t>là</a:t>
              </a:r>
              <a:r>
                <a:rPr lang="en-US" dirty="0"/>
                <a:t> </a:t>
              </a:r>
              <a:r>
                <a:rPr lang="en-US" dirty="0" err="1"/>
                <a:t>Khang</a:t>
              </a:r>
              <a:r>
                <a:rPr lang="en-US" dirty="0"/>
                <a:t>, </a:t>
              </a:r>
              <a:r>
                <a:rPr lang="en-US" dirty="0" err="1"/>
                <a:t>học</a:t>
              </a:r>
              <a:r>
                <a:rPr lang="en-US" dirty="0"/>
                <a:t> </a:t>
              </a:r>
              <a:r>
                <a:rPr lang="en-US" dirty="0" err="1"/>
                <a:t>lớp</a:t>
              </a:r>
              <a:r>
                <a:rPr lang="en-US" dirty="0"/>
                <a:t> 2C. </a:t>
              </a:r>
              <a:r>
                <a:rPr lang="en-US" dirty="0" err="1"/>
                <a:t>Tớ</a:t>
              </a:r>
              <a:r>
                <a:rPr lang="en-US" dirty="0"/>
                <a:t> </a:t>
              </a:r>
              <a:r>
                <a:rPr lang="en-US" dirty="0" err="1"/>
                <a:t>rất</a:t>
              </a:r>
              <a:r>
                <a:rPr lang="en-US" dirty="0"/>
                <a:t> </a:t>
              </a:r>
              <a:r>
                <a:rPr lang="en-US" dirty="0" err="1"/>
                <a:t>thích</a:t>
              </a:r>
              <a:r>
                <a:rPr lang="en-US" dirty="0"/>
                <a:t> </a:t>
              </a:r>
              <a:r>
                <a:rPr lang="en-US" dirty="0" err="1"/>
                <a:t>đá</a:t>
              </a:r>
              <a:r>
                <a:rPr lang="en-US" dirty="0"/>
                <a:t> </a:t>
              </a:r>
              <a:r>
                <a:rPr lang="en-US" dirty="0" err="1"/>
                <a:t>bóng</a:t>
              </a:r>
              <a:r>
                <a:rPr lang="en-US" dirty="0"/>
                <a:t>.</a:t>
              </a:r>
            </a:p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6182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7952" y="712646"/>
            <a:ext cx="5876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2 - 3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tự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giới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thiệu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về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bản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thân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988003" y="1641595"/>
            <a:ext cx="4831772" cy="2511698"/>
            <a:chOff x="768927" y="1641595"/>
            <a:chExt cx="5340928" cy="2511698"/>
          </a:xfrm>
        </p:grpSpPr>
        <p:grpSp>
          <p:nvGrpSpPr>
            <p:cNvPr id="16" name="Group 15"/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" name="Google Shape;1251;p47"/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</p:grpSpPr>
            <p:sp>
              <p:nvSpPr>
                <p:cNvPr id="4" name="Google Shape;1252;p47"/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" name="Google Shape;1253;p47"/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" name="Google Shape;1254;p47"/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</a:t>
                  </a:r>
                  <a:endParaRPr/>
                </a:p>
              </p:txBody>
            </p:sp>
            <p:sp>
              <p:nvSpPr>
                <p:cNvPr id="7" name="Google Shape;1255;p47"/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" name="Google Shape;1256;p47"/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1257;p47"/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" name="Google Shape;1258;p47"/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1259;p47"/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1260;p47"/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1261;p47"/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" name="Rectangle 14"/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042838" y="1727227"/>
              <a:ext cx="11299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latin typeface="UTM Avo" panose="02040603050506020204" pitchFamily="18" charset="0"/>
                </a:rPr>
                <a:t>Gợi</a:t>
              </a:r>
              <a:r>
                <a:rPr lang="en-US" sz="2000" dirty="0">
                  <a:latin typeface="UTM Avo" panose="02040603050506020204" pitchFamily="18" charset="0"/>
                </a:rPr>
                <a:t> ý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34208" y="2456863"/>
            <a:ext cx="4392897" cy="1200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UTM Avo" panose="02040603050506020204" pitchFamily="18" charset="0"/>
              </a:rPr>
              <a:t>Họ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em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UTM Avo" panose="02040603050506020204" pitchFamily="18" charset="0"/>
              </a:rPr>
              <a:t>Em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học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lớp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nào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trường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nào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  <a:p>
            <a:pPr marL="342900" indent="-342900">
              <a:lnSpc>
                <a:spcPts val="3000"/>
              </a:lnSpc>
              <a:buFontTx/>
              <a:buChar char="-"/>
            </a:pPr>
            <a:r>
              <a:rPr lang="en-US" sz="2000" dirty="0" err="1">
                <a:latin typeface="UTM Avo" panose="02040603050506020204" pitchFamily="18" charset="0"/>
              </a:rPr>
              <a:t>Sở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thích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em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gì</a:t>
            </a:r>
            <a:r>
              <a:rPr lang="en-US" sz="2000" dirty="0">
                <a:latin typeface="UTM Avo" panose="02040603050506020204" pitchFamily="18" charset="0"/>
              </a:rPr>
              <a:t>?</a:t>
            </a:r>
          </a:p>
        </p:txBody>
      </p:sp>
      <p:grpSp>
        <p:nvGrpSpPr>
          <p:cNvPr id="22" name="Google Shape;1029;p42"/>
          <p:cNvGrpSpPr/>
          <p:nvPr/>
        </p:nvGrpSpPr>
        <p:grpSpPr>
          <a:xfrm rot="20594821">
            <a:off x="5297000" y="3803136"/>
            <a:ext cx="1175015" cy="898360"/>
            <a:chOff x="7570574" y="3912596"/>
            <a:chExt cx="1175015" cy="898360"/>
          </a:xfrm>
        </p:grpSpPr>
        <p:grpSp>
          <p:nvGrpSpPr>
            <p:cNvPr id="23" name="Google Shape;1030;p42"/>
            <p:cNvGrpSpPr/>
            <p:nvPr/>
          </p:nvGrpSpPr>
          <p:grpSpPr>
            <a:xfrm>
              <a:off x="8115957" y="3912596"/>
              <a:ext cx="629632" cy="591794"/>
              <a:chOff x="6528424" y="1260656"/>
              <a:chExt cx="1975626" cy="1856900"/>
            </a:xfrm>
          </p:grpSpPr>
          <p:sp>
            <p:nvSpPr>
              <p:cNvPr id="28" name="Google Shape;1031;p42"/>
              <p:cNvSpPr/>
              <p:nvPr/>
            </p:nvSpPr>
            <p:spPr>
              <a:xfrm>
                <a:off x="6940941" y="1771450"/>
                <a:ext cx="1116302" cy="963974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8347" extrusionOk="0">
                    <a:moveTo>
                      <a:pt x="1743" y="1583"/>
                    </a:moveTo>
                    <a:cubicBezTo>
                      <a:pt x="1783" y="1583"/>
                      <a:pt x="1822" y="1593"/>
                      <a:pt x="1862" y="1612"/>
                    </a:cubicBezTo>
                    <a:cubicBezTo>
                      <a:pt x="1901" y="1692"/>
                      <a:pt x="1901" y="1771"/>
                      <a:pt x="1862" y="1850"/>
                    </a:cubicBezTo>
                    <a:cubicBezTo>
                      <a:pt x="1624" y="2325"/>
                      <a:pt x="1466" y="2880"/>
                      <a:pt x="1426" y="3435"/>
                    </a:cubicBezTo>
                    <a:cubicBezTo>
                      <a:pt x="1387" y="3553"/>
                      <a:pt x="1347" y="3672"/>
                      <a:pt x="1347" y="3791"/>
                    </a:cubicBezTo>
                    <a:lnTo>
                      <a:pt x="1268" y="3791"/>
                    </a:lnTo>
                    <a:cubicBezTo>
                      <a:pt x="1188" y="3672"/>
                      <a:pt x="1149" y="3553"/>
                      <a:pt x="1109" y="3435"/>
                    </a:cubicBezTo>
                    <a:cubicBezTo>
                      <a:pt x="1030" y="2920"/>
                      <a:pt x="1109" y="2365"/>
                      <a:pt x="1387" y="1890"/>
                    </a:cubicBezTo>
                    <a:cubicBezTo>
                      <a:pt x="1426" y="1771"/>
                      <a:pt x="1545" y="1692"/>
                      <a:pt x="1624" y="1612"/>
                    </a:cubicBezTo>
                    <a:cubicBezTo>
                      <a:pt x="1664" y="1593"/>
                      <a:pt x="1703" y="1583"/>
                      <a:pt x="1743" y="1583"/>
                    </a:cubicBezTo>
                    <a:close/>
                    <a:moveTo>
                      <a:pt x="8041" y="3870"/>
                    </a:moveTo>
                    <a:lnTo>
                      <a:pt x="8041" y="4187"/>
                    </a:lnTo>
                    <a:cubicBezTo>
                      <a:pt x="7843" y="4385"/>
                      <a:pt x="7685" y="4583"/>
                      <a:pt x="7487" y="4781"/>
                    </a:cubicBezTo>
                    <a:lnTo>
                      <a:pt x="7487" y="4742"/>
                    </a:lnTo>
                    <a:cubicBezTo>
                      <a:pt x="7447" y="4781"/>
                      <a:pt x="7398" y="4801"/>
                      <a:pt x="7348" y="4801"/>
                    </a:cubicBezTo>
                    <a:cubicBezTo>
                      <a:pt x="7299" y="4801"/>
                      <a:pt x="7249" y="4781"/>
                      <a:pt x="7210" y="4742"/>
                    </a:cubicBezTo>
                    <a:cubicBezTo>
                      <a:pt x="7170" y="4663"/>
                      <a:pt x="7170" y="4583"/>
                      <a:pt x="7210" y="4504"/>
                    </a:cubicBezTo>
                    <a:cubicBezTo>
                      <a:pt x="7368" y="4306"/>
                      <a:pt x="7566" y="4108"/>
                      <a:pt x="7764" y="3949"/>
                    </a:cubicBezTo>
                    <a:cubicBezTo>
                      <a:pt x="7804" y="3870"/>
                      <a:pt x="7923" y="3910"/>
                      <a:pt x="8041" y="3870"/>
                    </a:cubicBezTo>
                    <a:close/>
                    <a:moveTo>
                      <a:pt x="2288" y="3466"/>
                    </a:moveTo>
                    <a:cubicBezTo>
                      <a:pt x="2347" y="3466"/>
                      <a:pt x="2377" y="3564"/>
                      <a:pt x="2377" y="3633"/>
                    </a:cubicBezTo>
                    <a:cubicBezTo>
                      <a:pt x="2416" y="3870"/>
                      <a:pt x="2496" y="4148"/>
                      <a:pt x="2535" y="4425"/>
                    </a:cubicBezTo>
                    <a:cubicBezTo>
                      <a:pt x="2654" y="4663"/>
                      <a:pt x="2773" y="4900"/>
                      <a:pt x="2931" y="5138"/>
                    </a:cubicBezTo>
                    <a:cubicBezTo>
                      <a:pt x="2258" y="5019"/>
                      <a:pt x="1822" y="4306"/>
                      <a:pt x="2060" y="3633"/>
                    </a:cubicBezTo>
                    <a:cubicBezTo>
                      <a:pt x="2060" y="3593"/>
                      <a:pt x="2179" y="3514"/>
                      <a:pt x="2258" y="3474"/>
                    </a:cubicBezTo>
                    <a:cubicBezTo>
                      <a:pt x="2269" y="3469"/>
                      <a:pt x="2279" y="3466"/>
                      <a:pt x="2288" y="3466"/>
                    </a:cubicBezTo>
                    <a:close/>
                    <a:moveTo>
                      <a:pt x="1545" y="4266"/>
                    </a:moveTo>
                    <a:cubicBezTo>
                      <a:pt x="1624" y="4266"/>
                      <a:pt x="1703" y="4306"/>
                      <a:pt x="1743" y="4346"/>
                    </a:cubicBezTo>
                    <a:cubicBezTo>
                      <a:pt x="1783" y="4464"/>
                      <a:pt x="1822" y="4544"/>
                      <a:pt x="1822" y="4663"/>
                    </a:cubicBezTo>
                    <a:cubicBezTo>
                      <a:pt x="1822" y="4979"/>
                      <a:pt x="2020" y="5296"/>
                      <a:pt x="2298" y="5534"/>
                    </a:cubicBezTo>
                    <a:cubicBezTo>
                      <a:pt x="2298" y="5574"/>
                      <a:pt x="2337" y="5574"/>
                      <a:pt x="2377" y="5613"/>
                    </a:cubicBezTo>
                    <a:cubicBezTo>
                      <a:pt x="2279" y="5669"/>
                      <a:pt x="2175" y="5696"/>
                      <a:pt x="2076" y="5696"/>
                    </a:cubicBezTo>
                    <a:cubicBezTo>
                      <a:pt x="1895" y="5696"/>
                      <a:pt x="1727" y="5608"/>
                      <a:pt x="1624" y="5455"/>
                    </a:cubicBezTo>
                    <a:lnTo>
                      <a:pt x="1664" y="5455"/>
                    </a:lnTo>
                    <a:cubicBezTo>
                      <a:pt x="1426" y="5138"/>
                      <a:pt x="1347" y="4781"/>
                      <a:pt x="1426" y="4425"/>
                    </a:cubicBezTo>
                    <a:cubicBezTo>
                      <a:pt x="1426" y="4346"/>
                      <a:pt x="1505" y="4266"/>
                      <a:pt x="1545" y="4266"/>
                    </a:cubicBezTo>
                    <a:close/>
                    <a:moveTo>
                      <a:pt x="6932" y="5732"/>
                    </a:moveTo>
                    <a:cubicBezTo>
                      <a:pt x="6853" y="6247"/>
                      <a:pt x="6457" y="6683"/>
                      <a:pt x="5942" y="6841"/>
                    </a:cubicBezTo>
                    <a:cubicBezTo>
                      <a:pt x="5863" y="6802"/>
                      <a:pt x="5744" y="6762"/>
                      <a:pt x="5665" y="6722"/>
                    </a:cubicBezTo>
                    <a:cubicBezTo>
                      <a:pt x="5704" y="6643"/>
                      <a:pt x="5744" y="6564"/>
                      <a:pt x="5823" y="6524"/>
                    </a:cubicBezTo>
                    <a:cubicBezTo>
                      <a:pt x="6061" y="6287"/>
                      <a:pt x="6338" y="6089"/>
                      <a:pt x="6615" y="5890"/>
                    </a:cubicBezTo>
                    <a:cubicBezTo>
                      <a:pt x="6695" y="5851"/>
                      <a:pt x="6813" y="5772"/>
                      <a:pt x="6932" y="5732"/>
                    </a:cubicBezTo>
                    <a:close/>
                    <a:moveTo>
                      <a:pt x="2738" y="1"/>
                    </a:moveTo>
                    <a:cubicBezTo>
                      <a:pt x="1678" y="1"/>
                      <a:pt x="667" y="666"/>
                      <a:pt x="317" y="1771"/>
                    </a:cubicBezTo>
                    <a:cubicBezTo>
                      <a:pt x="0" y="2682"/>
                      <a:pt x="79" y="3672"/>
                      <a:pt x="515" y="4544"/>
                    </a:cubicBezTo>
                    <a:cubicBezTo>
                      <a:pt x="753" y="5019"/>
                      <a:pt x="1030" y="5494"/>
                      <a:pt x="1347" y="5930"/>
                    </a:cubicBezTo>
                    <a:cubicBezTo>
                      <a:pt x="2060" y="6762"/>
                      <a:pt x="2971" y="7475"/>
                      <a:pt x="3961" y="7950"/>
                    </a:cubicBezTo>
                    <a:cubicBezTo>
                      <a:pt x="4159" y="8069"/>
                      <a:pt x="4318" y="8188"/>
                      <a:pt x="4476" y="8346"/>
                    </a:cubicBezTo>
                    <a:cubicBezTo>
                      <a:pt x="4793" y="8188"/>
                      <a:pt x="5110" y="8030"/>
                      <a:pt x="5387" y="7832"/>
                    </a:cubicBezTo>
                    <a:cubicBezTo>
                      <a:pt x="6615" y="7000"/>
                      <a:pt x="7685" y="6009"/>
                      <a:pt x="8636" y="4861"/>
                    </a:cubicBezTo>
                    <a:cubicBezTo>
                      <a:pt x="9428" y="3910"/>
                      <a:pt x="9665" y="2642"/>
                      <a:pt x="9269" y="1454"/>
                    </a:cubicBezTo>
                    <a:cubicBezTo>
                      <a:pt x="9190" y="1137"/>
                      <a:pt x="8952" y="860"/>
                      <a:pt x="8675" y="662"/>
                    </a:cubicBezTo>
                    <a:cubicBezTo>
                      <a:pt x="8293" y="413"/>
                      <a:pt x="7847" y="285"/>
                      <a:pt x="7403" y="285"/>
                    </a:cubicBezTo>
                    <a:cubicBezTo>
                      <a:pt x="6925" y="285"/>
                      <a:pt x="6451" y="433"/>
                      <a:pt x="6061" y="741"/>
                    </a:cubicBezTo>
                    <a:cubicBezTo>
                      <a:pt x="5704" y="1018"/>
                      <a:pt x="5229" y="1216"/>
                      <a:pt x="4991" y="1652"/>
                    </a:cubicBezTo>
                    <a:cubicBezTo>
                      <a:pt x="4952" y="1692"/>
                      <a:pt x="4872" y="1731"/>
                      <a:pt x="4793" y="1731"/>
                    </a:cubicBezTo>
                    <a:cubicBezTo>
                      <a:pt x="4714" y="1652"/>
                      <a:pt x="4674" y="1612"/>
                      <a:pt x="4714" y="1533"/>
                    </a:cubicBezTo>
                    <a:cubicBezTo>
                      <a:pt x="4793" y="1097"/>
                      <a:pt x="4595" y="662"/>
                      <a:pt x="4199" y="464"/>
                    </a:cubicBezTo>
                    <a:cubicBezTo>
                      <a:pt x="3743" y="147"/>
                      <a:pt x="3235" y="1"/>
                      <a:pt x="27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32;p42"/>
              <p:cNvSpPr/>
              <p:nvPr/>
            </p:nvSpPr>
            <p:spPr>
              <a:xfrm>
                <a:off x="6876846" y="1714285"/>
                <a:ext cx="1230750" cy="1075882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9316" extrusionOk="0">
                    <a:moveTo>
                      <a:pt x="3253" y="496"/>
                    </a:moveTo>
                    <a:cubicBezTo>
                      <a:pt x="3751" y="496"/>
                      <a:pt x="4259" y="642"/>
                      <a:pt x="4714" y="959"/>
                    </a:cubicBezTo>
                    <a:cubicBezTo>
                      <a:pt x="5110" y="1157"/>
                      <a:pt x="5309" y="1592"/>
                      <a:pt x="5229" y="2028"/>
                    </a:cubicBezTo>
                    <a:cubicBezTo>
                      <a:pt x="5190" y="2107"/>
                      <a:pt x="5229" y="2147"/>
                      <a:pt x="5309" y="2226"/>
                    </a:cubicBezTo>
                    <a:cubicBezTo>
                      <a:pt x="5388" y="2226"/>
                      <a:pt x="5467" y="2187"/>
                      <a:pt x="5507" y="2147"/>
                    </a:cubicBezTo>
                    <a:cubicBezTo>
                      <a:pt x="5744" y="1711"/>
                      <a:pt x="6220" y="1513"/>
                      <a:pt x="6576" y="1236"/>
                    </a:cubicBezTo>
                    <a:cubicBezTo>
                      <a:pt x="6966" y="928"/>
                      <a:pt x="7441" y="780"/>
                      <a:pt x="7918" y="780"/>
                    </a:cubicBezTo>
                    <a:cubicBezTo>
                      <a:pt x="8362" y="780"/>
                      <a:pt x="8809" y="908"/>
                      <a:pt x="9191" y="1157"/>
                    </a:cubicBezTo>
                    <a:cubicBezTo>
                      <a:pt x="9507" y="1355"/>
                      <a:pt x="9706" y="1632"/>
                      <a:pt x="9824" y="1949"/>
                    </a:cubicBezTo>
                    <a:cubicBezTo>
                      <a:pt x="10220" y="3098"/>
                      <a:pt x="9983" y="4405"/>
                      <a:pt x="9191" y="5356"/>
                    </a:cubicBezTo>
                    <a:cubicBezTo>
                      <a:pt x="8279" y="6465"/>
                      <a:pt x="7170" y="7495"/>
                      <a:pt x="5982" y="8327"/>
                    </a:cubicBezTo>
                    <a:cubicBezTo>
                      <a:pt x="5665" y="8525"/>
                      <a:pt x="5348" y="8683"/>
                      <a:pt x="5031" y="8841"/>
                    </a:cubicBezTo>
                    <a:cubicBezTo>
                      <a:pt x="4873" y="8683"/>
                      <a:pt x="4714" y="8564"/>
                      <a:pt x="4556" y="8445"/>
                    </a:cubicBezTo>
                    <a:cubicBezTo>
                      <a:pt x="3526" y="7970"/>
                      <a:pt x="2655" y="7257"/>
                      <a:pt x="1942" y="6425"/>
                    </a:cubicBezTo>
                    <a:cubicBezTo>
                      <a:pt x="1585" y="5989"/>
                      <a:pt x="1268" y="5514"/>
                      <a:pt x="1030" y="5039"/>
                    </a:cubicBezTo>
                    <a:cubicBezTo>
                      <a:pt x="595" y="4167"/>
                      <a:pt x="515" y="3177"/>
                      <a:pt x="832" y="2266"/>
                    </a:cubicBezTo>
                    <a:cubicBezTo>
                      <a:pt x="1183" y="1161"/>
                      <a:pt x="2194" y="496"/>
                      <a:pt x="3253" y="496"/>
                    </a:cubicBezTo>
                    <a:close/>
                    <a:moveTo>
                      <a:pt x="3289" y="1"/>
                    </a:moveTo>
                    <a:cubicBezTo>
                      <a:pt x="2023" y="1"/>
                      <a:pt x="828" y="771"/>
                      <a:pt x="357" y="2068"/>
                    </a:cubicBezTo>
                    <a:cubicBezTo>
                      <a:pt x="1" y="3177"/>
                      <a:pt x="119" y="4405"/>
                      <a:pt x="674" y="5435"/>
                    </a:cubicBezTo>
                    <a:cubicBezTo>
                      <a:pt x="1347" y="6663"/>
                      <a:pt x="2298" y="7693"/>
                      <a:pt x="3526" y="8406"/>
                    </a:cubicBezTo>
                    <a:cubicBezTo>
                      <a:pt x="3883" y="8723"/>
                      <a:pt x="4358" y="8921"/>
                      <a:pt x="4833" y="8960"/>
                    </a:cubicBezTo>
                    <a:cubicBezTo>
                      <a:pt x="4833" y="9201"/>
                      <a:pt x="4887" y="9315"/>
                      <a:pt x="5008" y="9315"/>
                    </a:cubicBezTo>
                    <a:cubicBezTo>
                      <a:pt x="5066" y="9315"/>
                      <a:pt x="5139" y="9289"/>
                      <a:pt x="5229" y="9238"/>
                    </a:cubicBezTo>
                    <a:cubicBezTo>
                      <a:pt x="5586" y="9119"/>
                      <a:pt x="5903" y="8921"/>
                      <a:pt x="6220" y="8723"/>
                    </a:cubicBezTo>
                    <a:cubicBezTo>
                      <a:pt x="7566" y="7851"/>
                      <a:pt x="8755" y="6702"/>
                      <a:pt x="9745" y="5395"/>
                    </a:cubicBezTo>
                    <a:cubicBezTo>
                      <a:pt x="10419" y="4563"/>
                      <a:pt x="10656" y="3454"/>
                      <a:pt x="10419" y="2385"/>
                    </a:cubicBezTo>
                    <a:cubicBezTo>
                      <a:pt x="10339" y="1751"/>
                      <a:pt x="10022" y="1196"/>
                      <a:pt x="9547" y="800"/>
                    </a:cubicBezTo>
                    <a:cubicBezTo>
                      <a:pt x="9079" y="482"/>
                      <a:pt x="8532" y="323"/>
                      <a:pt x="7985" y="323"/>
                    </a:cubicBezTo>
                    <a:cubicBezTo>
                      <a:pt x="7373" y="323"/>
                      <a:pt x="6761" y="522"/>
                      <a:pt x="6259" y="919"/>
                    </a:cubicBezTo>
                    <a:cubicBezTo>
                      <a:pt x="6061" y="1077"/>
                      <a:pt x="5863" y="1196"/>
                      <a:pt x="5665" y="1355"/>
                    </a:cubicBezTo>
                    <a:cubicBezTo>
                      <a:pt x="5427" y="879"/>
                      <a:pt x="5071" y="523"/>
                      <a:pt x="4596" y="285"/>
                    </a:cubicBezTo>
                    <a:cubicBezTo>
                      <a:pt x="4169" y="92"/>
                      <a:pt x="3725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33;p42"/>
              <p:cNvSpPr/>
              <p:nvPr/>
            </p:nvSpPr>
            <p:spPr>
              <a:xfrm>
                <a:off x="7764357" y="2222884"/>
                <a:ext cx="100705" cy="10428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903" extrusionOk="0">
                    <a:moveTo>
                      <a:pt x="872" y="1"/>
                    </a:moveTo>
                    <a:cubicBezTo>
                      <a:pt x="793" y="1"/>
                      <a:pt x="674" y="1"/>
                      <a:pt x="594" y="40"/>
                    </a:cubicBezTo>
                    <a:cubicBezTo>
                      <a:pt x="396" y="199"/>
                      <a:pt x="238" y="397"/>
                      <a:pt x="80" y="595"/>
                    </a:cubicBezTo>
                    <a:cubicBezTo>
                      <a:pt x="0" y="674"/>
                      <a:pt x="0" y="793"/>
                      <a:pt x="80" y="872"/>
                    </a:cubicBezTo>
                    <a:cubicBezTo>
                      <a:pt x="119" y="892"/>
                      <a:pt x="169" y="902"/>
                      <a:pt x="218" y="902"/>
                    </a:cubicBezTo>
                    <a:cubicBezTo>
                      <a:pt x="268" y="902"/>
                      <a:pt x="317" y="892"/>
                      <a:pt x="357" y="872"/>
                    </a:cubicBezTo>
                    <a:cubicBezTo>
                      <a:pt x="555" y="674"/>
                      <a:pt x="713" y="476"/>
                      <a:pt x="872" y="278"/>
                    </a:cubicBez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34;p42"/>
              <p:cNvSpPr/>
              <p:nvPr/>
            </p:nvSpPr>
            <p:spPr>
              <a:xfrm>
                <a:off x="7595055" y="2437918"/>
                <a:ext cx="146554" cy="12368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71" extrusionOk="0">
                    <a:moveTo>
                      <a:pt x="1268" y="1"/>
                    </a:moveTo>
                    <a:cubicBezTo>
                      <a:pt x="1149" y="40"/>
                      <a:pt x="1031" y="80"/>
                      <a:pt x="951" y="159"/>
                    </a:cubicBezTo>
                    <a:cubicBezTo>
                      <a:pt x="674" y="357"/>
                      <a:pt x="397" y="555"/>
                      <a:pt x="159" y="753"/>
                    </a:cubicBezTo>
                    <a:cubicBezTo>
                      <a:pt x="80" y="833"/>
                      <a:pt x="40" y="912"/>
                      <a:pt x="1" y="991"/>
                    </a:cubicBezTo>
                    <a:cubicBezTo>
                      <a:pt x="80" y="1031"/>
                      <a:pt x="159" y="1070"/>
                      <a:pt x="278" y="1070"/>
                    </a:cubicBezTo>
                    <a:cubicBezTo>
                      <a:pt x="793" y="951"/>
                      <a:pt x="1189" y="516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35;p42"/>
              <p:cNvSpPr/>
              <p:nvPr/>
            </p:nvSpPr>
            <p:spPr>
              <a:xfrm>
                <a:off x="7151357" y="2172648"/>
                <a:ext cx="128191" cy="192171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664" extrusionOk="0">
                    <a:moveTo>
                      <a:pt x="436" y="0"/>
                    </a:moveTo>
                    <a:cubicBezTo>
                      <a:pt x="396" y="40"/>
                      <a:pt x="238" y="119"/>
                      <a:pt x="238" y="159"/>
                    </a:cubicBezTo>
                    <a:cubicBezTo>
                      <a:pt x="0" y="832"/>
                      <a:pt x="396" y="1545"/>
                      <a:pt x="1109" y="1664"/>
                    </a:cubicBezTo>
                    <a:cubicBezTo>
                      <a:pt x="951" y="1426"/>
                      <a:pt x="832" y="1189"/>
                      <a:pt x="713" y="951"/>
                    </a:cubicBezTo>
                    <a:cubicBezTo>
                      <a:pt x="634" y="674"/>
                      <a:pt x="594" y="396"/>
                      <a:pt x="555" y="159"/>
                    </a:cubicBezTo>
                    <a:cubicBezTo>
                      <a:pt x="555" y="79"/>
                      <a:pt x="436" y="0"/>
                      <a:pt x="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036;p42"/>
              <p:cNvSpPr/>
              <p:nvPr/>
            </p:nvSpPr>
            <p:spPr>
              <a:xfrm>
                <a:off x="7096385" y="2264112"/>
                <a:ext cx="114564" cy="16514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430" extrusionOk="0">
                    <a:moveTo>
                      <a:pt x="199" y="0"/>
                    </a:moveTo>
                    <a:cubicBezTo>
                      <a:pt x="120" y="0"/>
                      <a:pt x="41" y="80"/>
                      <a:pt x="41" y="159"/>
                    </a:cubicBezTo>
                    <a:cubicBezTo>
                      <a:pt x="1" y="515"/>
                      <a:pt x="80" y="872"/>
                      <a:pt x="278" y="1189"/>
                    </a:cubicBezTo>
                    <a:cubicBezTo>
                      <a:pt x="381" y="1342"/>
                      <a:pt x="549" y="1430"/>
                      <a:pt x="719" y="1430"/>
                    </a:cubicBezTo>
                    <a:cubicBezTo>
                      <a:pt x="813" y="1430"/>
                      <a:pt x="907" y="1403"/>
                      <a:pt x="991" y="1347"/>
                    </a:cubicBezTo>
                    <a:cubicBezTo>
                      <a:pt x="991" y="1308"/>
                      <a:pt x="952" y="1308"/>
                      <a:pt x="912" y="1268"/>
                    </a:cubicBezTo>
                    <a:cubicBezTo>
                      <a:pt x="635" y="1030"/>
                      <a:pt x="476" y="713"/>
                      <a:pt x="476" y="397"/>
                    </a:cubicBezTo>
                    <a:cubicBezTo>
                      <a:pt x="437" y="278"/>
                      <a:pt x="437" y="198"/>
                      <a:pt x="397" y="80"/>
                    </a:cubicBezTo>
                    <a:cubicBezTo>
                      <a:pt x="318" y="40"/>
                      <a:pt x="278" y="0"/>
                      <a:pt x="1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37;p42"/>
              <p:cNvSpPr/>
              <p:nvPr/>
            </p:nvSpPr>
            <p:spPr>
              <a:xfrm>
                <a:off x="7059892" y="1958768"/>
                <a:ext cx="100705" cy="250608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170" extrusionOk="0">
                    <a:moveTo>
                      <a:pt x="713" y="0"/>
                    </a:moveTo>
                    <a:cubicBezTo>
                      <a:pt x="673" y="0"/>
                      <a:pt x="634" y="10"/>
                      <a:pt x="594" y="30"/>
                    </a:cubicBezTo>
                    <a:cubicBezTo>
                      <a:pt x="475" y="109"/>
                      <a:pt x="396" y="188"/>
                      <a:pt x="317" y="307"/>
                    </a:cubicBezTo>
                    <a:cubicBezTo>
                      <a:pt x="79" y="783"/>
                      <a:pt x="0" y="1337"/>
                      <a:pt x="79" y="1852"/>
                    </a:cubicBezTo>
                    <a:cubicBezTo>
                      <a:pt x="119" y="1971"/>
                      <a:pt x="158" y="2090"/>
                      <a:pt x="198" y="2169"/>
                    </a:cubicBezTo>
                    <a:lnTo>
                      <a:pt x="317" y="2169"/>
                    </a:lnTo>
                    <a:cubicBezTo>
                      <a:pt x="357" y="2090"/>
                      <a:pt x="357" y="1971"/>
                      <a:pt x="396" y="1852"/>
                    </a:cubicBezTo>
                    <a:cubicBezTo>
                      <a:pt x="436" y="1298"/>
                      <a:pt x="594" y="743"/>
                      <a:pt x="832" y="268"/>
                    </a:cubicBezTo>
                    <a:cubicBezTo>
                      <a:pt x="871" y="188"/>
                      <a:pt x="871" y="109"/>
                      <a:pt x="832" y="30"/>
                    </a:cubicBezTo>
                    <a:cubicBezTo>
                      <a:pt x="792" y="10"/>
                      <a:pt x="753" y="0"/>
                      <a:pt x="7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038;p42"/>
              <p:cNvSpPr/>
              <p:nvPr/>
            </p:nvSpPr>
            <p:spPr>
              <a:xfrm>
                <a:off x="7523800" y="1260656"/>
                <a:ext cx="87771" cy="327754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8" extrusionOk="0">
                    <a:moveTo>
                      <a:pt x="486" y="0"/>
                    </a:moveTo>
                    <a:cubicBezTo>
                      <a:pt x="389" y="0"/>
                      <a:pt x="301" y="53"/>
                      <a:pt x="301" y="173"/>
                    </a:cubicBezTo>
                    <a:cubicBezTo>
                      <a:pt x="222" y="965"/>
                      <a:pt x="142" y="1757"/>
                      <a:pt x="23" y="2549"/>
                    </a:cubicBezTo>
                    <a:cubicBezTo>
                      <a:pt x="0" y="2734"/>
                      <a:pt x="138" y="2838"/>
                      <a:pt x="266" y="2838"/>
                    </a:cubicBezTo>
                    <a:cubicBezTo>
                      <a:pt x="357" y="2838"/>
                      <a:pt x="443" y="2784"/>
                      <a:pt x="459" y="2668"/>
                    </a:cubicBezTo>
                    <a:cubicBezTo>
                      <a:pt x="618" y="1836"/>
                      <a:pt x="697" y="1044"/>
                      <a:pt x="736" y="252"/>
                    </a:cubicBezTo>
                    <a:cubicBezTo>
                      <a:pt x="759" y="94"/>
                      <a:pt x="61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39;p42"/>
              <p:cNvSpPr/>
              <p:nvPr/>
            </p:nvSpPr>
            <p:spPr>
              <a:xfrm>
                <a:off x="7887928" y="1374872"/>
                <a:ext cx="150942" cy="245988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2130" extrusionOk="0">
                    <a:moveTo>
                      <a:pt x="1018" y="1"/>
                    </a:moveTo>
                    <a:cubicBezTo>
                      <a:pt x="944" y="1"/>
                      <a:pt x="872" y="40"/>
                      <a:pt x="832" y="134"/>
                    </a:cubicBezTo>
                    <a:cubicBezTo>
                      <a:pt x="594" y="689"/>
                      <a:pt x="317" y="1244"/>
                      <a:pt x="79" y="1798"/>
                    </a:cubicBezTo>
                    <a:cubicBezTo>
                      <a:pt x="1" y="1981"/>
                      <a:pt x="164" y="2130"/>
                      <a:pt x="318" y="2130"/>
                    </a:cubicBezTo>
                    <a:cubicBezTo>
                      <a:pt x="397" y="2130"/>
                      <a:pt x="474" y="2090"/>
                      <a:pt x="515" y="1996"/>
                    </a:cubicBezTo>
                    <a:cubicBezTo>
                      <a:pt x="752" y="1442"/>
                      <a:pt x="990" y="887"/>
                      <a:pt x="1228" y="332"/>
                    </a:cubicBezTo>
                    <a:cubicBezTo>
                      <a:pt x="1306" y="149"/>
                      <a:pt x="116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040;p42"/>
              <p:cNvSpPr/>
              <p:nvPr/>
            </p:nvSpPr>
            <p:spPr>
              <a:xfrm>
                <a:off x="8148811" y="1612888"/>
                <a:ext cx="214229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362" extrusionOk="0">
                    <a:moveTo>
                      <a:pt x="1558" y="0"/>
                    </a:moveTo>
                    <a:cubicBezTo>
                      <a:pt x="1516" y="0"/>
                      <a:pt x="1470" y="16"/>
                      <a:pt x="1425" y="54"/>
                    </a:cubicBezTo>
                    <a:cubicBezTo>
                      <a:pt x="1029" y="371"/>
                      <a:pt x="633" y="688"/>
                      <a:pt x="197" y="965"/>
                    </a:cubicBezTo>
                    <a:cubicBezTo>
                      <a:pt x="1" y="1096"/>
                      <a:pt x="128" y="1361"/>
                      <a:pt x="334" y="1361"/>
                    </a:cubicBezTo>
                    <a:cubicBezTo>
                      <a:pt x="378" y="1361"/>
                      <a:pt x="426" y="1349"/>
                      <a:pt x="474" y="1322"/>
                    </a:cubicBezTo>
                    <a:cubicBezTo>
                      <a:pt x="870" y="1044"/>
                      <a:pt x="1306" y="767"/>
                      <a:pt x="1662" y="450"/>
                    </a:cubicBezTo>
                    <a:cubicBezTo>
                      <a:pt x="1855" y="290"/>
                      <a:pt x="1736" y="0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041;p42"/>
              <p:cNvSpPr/>
              <p:nvPr/>
            </p:nvSpPr>
            <p:spPr>
              <a:xfrm>
                <a:off x="8194312" y="2076217"/>
                <a:ext cx="309737" cy="73681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638" extrusionOk="0">
                    <a:moveTo>
                      <a:pt x="2375" y="1"/>
                    </a:moveTo>
                    <a:cubicBezTo>
                      <a:pt x="2363" y="1"/>
                      <a:pt x="2351" y="2"/>
                      <a:pt x="2338" y="3"/>
                    </a:cubicBezTo>
                    <a:cubicBezTo>
                      <a:pt x="1665" y="82"/>
                      <a:pt x="991" y="122"/>
                      <a:pt x="318" y="162"/>
                    </a:cubicBezTo>
                    <a:cubicBezTo>
                      <a:pt x="1" y="201"/>
                      <a:pt x="40" y="637"/>
                      <a:pt x="357" y="637"/>
                    </a:cubicBezTo>
                    <a:cubicBezTo>
                      <a:pt x="1031" y="597"/>
                      <a:pt x="1704" y="518"/>
                      <a:pt x="2378" y="479"/>
                    </a:cubicBezTo>
                    <a:cubicBezTo>
                      <a:pt x="2682" y="441"/>
                      <a:pt x="2657" y="1"/>
                      <a:pt x="23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042;p42"/>
              <p:cNvSpPr/>
              <p:nvPr/>
            </p:nvSpPr>
            <p:spPr>
              <a:xfrm>
                <a:off x="8079750" y="2389876"/>
                <a:ext cx="229358" cy="114564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992" extrusionOk="0">
                    <a:moveTo>
                      <a:pt x="372" y="0"/>
                    </a:moveTo>
                    <a:cubicBezTo>
                      <a:pt x="122" y="0"/>
                      <a:pt x="0" y="356"/>
                      <a:pt x="280" y="496"/>
                    </a:cubicBezTo>
                    <a:cubicBezTo>
                      <a:pt x="676" y="654"/>
                      <a:pt x="1072" y="813"/>
                      <a:pt x="1508" y="971"/>
                    </a:cubicBezTo>
                    <a:cubicBezTo>
                      <a:pt x="1541" y="985"/>
                      <a:pt x="1573" y="992"/>
                      <a:pt x="1604" y="992"/>
                    </a:cubicBezTo>
                    <a:cubicBezTo>
                      <a:pt x="1834" y="992"/>
                      <a:pt x="1985" y="645"/>
                      <a:pt x="1706" y="575"/>
                    </a:cubicBezTo>
                    <a:cubicBezTo>
                      <a:pt x="1310" y="417"/>
                      <a:pt x="874" y="219"/>
                      <a:pt x="478" y="21"/>
                    </a:cubicBezTo>
                    <a:cubicBezTo>
                      <a:pt x="441" y="7"/>
                      <a:pt x="405" y="0"/>
                      <a:pt x="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43;p42"/>
              <p:cNvSpPr/>
              <p:nvPr/>
            </p:nvSpPr>
            <p:spPr>
              <a:xfrm>
                <a:off x="7815518" y="2680785"/>
                <a:ext cx="190670" cy="267123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13" extrusionOk="0">
                    <a:moveTo>
                      <a:pt x="311" y="0"/>
                    </a:moveTo>
                    <a:cubicBezTo>
                      <a:pt x="163" y="0"/>
                      <a:pt x="1" y="187"/>
                      <a:pt x="112" y="354"/>
                    </a:cubicBezTo>
                    <a:cubicBezTo>
                      <a:pt x="429" y="987"/>
                      <a:pt x="785" y="1621"/>
                      <a:pt x="1181" y="2215"/>
                    </a:cubicBezTo>
                    <a:cubicBezTo>
                      <a:pt x="1227" y="2284"/>
                      <a:pt x="1289" y="2313"/>
                      <a:pt x="1351" y="2313"/>
                    </a:cubicBezTo>
                    <a:cubicBezTo>
                      <a:pt x="1502" y="2313"/>
                      <a:pt x="1651" y="2136"/>
                      <a:pt x="1538" y="1938"/>
                    </a:cubicBezTo>
                    <a:cubicBezTo>
                      <a:pt x="1181" y="1344"/>
                      <a:pt x="825" y="750"/>
                      <a:pt x="468" y="116"/>
                    </a:cubicBezTo>
                    <a:cubicBezTo>
                      <a:pt x="433" y="34"/>
                      <a:pt x="37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044;p42"/>
              <p:cNvSpPr/>
              <p:nvPr/>
            </p:nvSpPr>
            <p:spPr>
              <a:xfrm>
                <a:off x="7521836" y="2870182"/>
                <a:ext cx="57166" cy="247374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142" extrusionOk="0">
                    <a:moveTo>
                      <a:pt x="294" y="0"/>
                    </a:moveTo>
                    <a:cubicBezTo>
                      <a:pt x="175" y="0"/>
                      <a:pt x="40" y="90"/>
                      <a:pt x="40" y="259"/>
                    </a:cubicBezTo>
                    <a:cubicBezTo>
                      <a:pt x="40" y="813"/>
                      <a:pt x="40" y="1368"/>
                      <a:pt x="1" y="1922"/>
                    </a:cubicBezTo>
                    <a:cubicBezTo>
                      <a:pt x="1" y="2071"/>
                      <a:pt x="105" y="2141"/>
                      <a:pt x="216" y="2141"/>
                    </a:cubicBezTo>
                    <a:cubicBezTo>
                      <a:pt x="342" y="2141"/>
                      <a:pt x="476" y="2051"/>
                      <a:pt x="476" y="1883"/>
                    </a:cubicBezTo>
                    <a:lnTo>
                      <a:pt x="476" y="219"/>
                    </a:lnTo>
                    <a:cubicBezTo>
                      <a:pt x="495" y="70"/>
                      <a:pt x="400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045;p42"/>
              <p:cNvSpPr/>
              <p:nvPr/>
            </p:nvSpPr>
            <p:spPr>
              <a:xfrm>
                <a:off x="7060238" y="2794192"/>
                <a:ext cx="209032" cy="239868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077" extrusionOk="0">
                    <a:moveTo>
                      <a:pt x="1471" y="0"/>
                    </a:moveTo>
                    <a:cubicBezTo>
                      <a:pt x="1413" y="0"/>
                      <a:pt x="1354" y="25"/>
                      <a:pt x="1304" y="85"/>
                    </a:cubicBezTo>
                    <a:lnTo>
                      <a:pt x="116" y="1709"/>
                    </a:lnTo>
                    <a:cubicBezTo>
                      <a:pt x="0" y="1882"/>
                      <a:pt x="159" y="2077"/>
                      <a:pt x="315" y="2077"/>
                    </a:cubicBezTo>
                    <a:cubicBezTo>
                      <a:pt x="372" y="2077"/>
                      <a:pt x="430" y="2050"/>
                      <a:pt x="472" y="1986"/>
                    </a:cubicBezTo>
                    <a:lnTo>
                      <a:pt x="1661" y="402"/>
                    </a:lnTo>
                    <a:cubicBezTo>
                      <a:pt x="1809" y="223"/>
                      <a:pt x="1646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046;p42"/>
              <p:cNvSpPr/>
              <p:nvPr/>
            </p:nvSpPr>
            <p:spPr>
              <a:xfrm>
                <a:off x="6816447" y="2595095"/>
                <a:ext cx="226355" cy="15371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331" extrusionOk="0">
                    <a:moveTo>
                      <a:pt x="1620" y="0"/>
                    </a:moveTo>
                    <a:cubicBezTo>
                      <a:pt x="1586" y="0"/>
                      <a:pt x="1550" y="8"/>
                      <a:pt x="1514" y="26"/>
                    </a:cubicBezTo>
                    <a:cubicBezTo>
                      <a:pt x="1078" y="343"/>
                      <a:pt x="642" y="620"/>
                      <a:pt x="167" y="898"/>
                    </a:cubicBezTo>
                    <a:cubicBezTo>
                      <a:pt x="1" y="1030"/>
                      <a:pt x="141" y="1330"/>
                      <a:pt x="331" y="1330"/>
                    </a:cubicBezTo>
                    <a:cubicBezTo>
                      <a:pt x="368" y="1330"/>
                      <a:pt x="406" y="1319"/>
                      <a:pt x="444" y="1294"/>
                    </a:cubicBezTo>
                    <a:cubicBezTo>
                      <a:pt x="880" y="1016"/>
                      <a:pt x="1355" y="700"/>
                      <a:pt x="1791" y="422"/>
                    </a:cubicBezTo>
                    <a:cubicBezTo>
                      <a:pt x="1959" y="254"/>
                      <a:pt x="1813" y="0"/>
                      <a:pt x="1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047;p42"/>
              <p:cNvSpPr/>
              <p:nvPr/>
            </p:nvSpPr>
            <p:spPr>
              <a:xfrm>
                <a:off x="6535007" y="2382716"/>
                <a:ext cx="312740" cy="105902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917" extrusionOk="0">
                    <a:moveTo>
                      <a:pt x="2291" y="1"/>
                    </a:moveTo>
                    <a:cubicBezTo>
                      <a:pt x="2277" y="1"/>
                      <a:pt x="2263" y="1"/>
                      <a:pt x="2247" y="3"/>
                    </a:cubicBezTo>
                    <a:cubicBezTo>
                      <a:pt x="1614" y="201"/>
                      <a:pt x="940" y="320"/>
                      <a:pt x="267" y="439"/>
                    </a:cubicBezTo>
                    <a:cubicBezTo>
                      <a:pt x="1" y="477"/>
                      <a:pt x="27" y="917"/>
                      <a:pt x="274" y="917"/>
                    </a:cubicBezTo>
                    <a:cubicBezTo>
                      <a:pt x="285" y="917"/>
                      <a:pt x="295" y="916"/>
                      <a:pt x="306" y="914"/>
                    </a:cubicBezTo>
                    <a:cubicBezTo>
                      <a:pt x="1020" y="796"/>
                      <a:pt x="1733" y="637"/>
                      <a:pt x="2406" y="439"/>
                    </a:cubicBezTo>
                    <a:cubicBezTo>
                      <a:pt x="2708" y="364"/>
                      <a:pt x="2578" y="1"/>
                      <a:pt x="2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048;p42"/>
              <p:cNvSpPr/>
              <p:nvPr/>
            </p:nvSpPr>
            <p:spPr>
              <a:xfrm>
                <a:off x="6652687" y="2090306"/>
                <a:ext cx="178544" cy="59592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16" extrusionOk="0">
                    <a:moveTo>
                      <a:pt x="1228" y="0"/>
                    </a:moveTo>
                    <a:cubicBezTo>
                      <a:pt x="951" y="40"/>
                      <a:pt x="634" y="40"/>
                      <a:pt x="317" y="40"/>
                    </a:cubicBezTo>
                    <a:cubicBezTo>
                      <a:pt x="1" y="40"/>
                      <a:pt x="40" y="515"/>
                      <a:pt x="357" y="515"/>
                    </a:cubicBezTo>
                    <a:cubicBezTo>
                      <a:pt x="674" y="515"/>
                      <a:pt x="951" y="515"/>
                      <a:pt x="1268" y="475"/>
                    </a:cubicBezTo>
                    <a:cubicBezTo>
                      <a:pt x="1545" y="396"/>
                      <a:pt x="1506" y="4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049;p42"/>
              <p:cNvSpPr/>
              <p:nvPr/>
            </p:nvSpPr>
            <p:spPr>
              <a:xfrm>
                <a:off x="6528424" y="1685298"/>
                <a:ext cx="358473" cy="160412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1389" extrusionOk="0">
                    <a:moveTo>
                      <a:pt x="386" y="1"/>
                    </a:moveTo>
                    <a:cubicBezTo>
                      <a:pt x="156" y="1"/>
                      <a:pt x="0" y="348"/>
                      <a:pt x="245" y="417"/>
                    </a:cubicBezTo>
                    <a:lnTo>
                      <a:pt x="2621" y="1368"/>
                    </a:lnTo>
                    <a:cubicBezTo>
                      <a:pt x="2659" y="1382"/>
                      <a:pt x="2695" y="1388"/>
                      <a:pt x="2729" y="1388"/>
                    </a:cubicBezTo>
                    <a:cubicBezTo>
                      <a:pt x="2979" y="1388"/>
                      <a:pt x="3103" y="1042"/>
                      <a:pt x="2859" y="972"/>
                    </a:cubicBezTo>
                    <a:lnTo>
                      <a:pt x="482" y="21"/>
                    </a:lnTo>
                    <a:cubicBezTo>
                      <a:pt x="449" y="7"/>
                      <a:pt x="417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050;p42"/>
              <p:cNvSpPr/>
              <p:nvPr/>
            </p:nvSpPr>
            <p:spPr>
              <a:xfrm>
                <a:off x="6920962" y="1439428"/>
                <a:ext cx="157409" cy="228781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981" extrusionOk="0">
                    <a:moveTo>
                      <a:pt x="270" y="1"/>
                    </a:moveTo>
                    <a:cubicBezTo>
                      <a:pt x="131" y="1"/>
                      <a:pt x="0" y="126"/>
                      <a:pt x="54" y="288"/>
                    </a:cubicBezTo>
                    <a:cubicBezTo>
                      <a:pt x="252" y="843"/>
                      <a:pt x="530" y="1398"/>
                      <a:pt x="886" y="1913"/>
                    </a:cubicBezTo>
                    <a:cubicBezTo>
                      <a:pt x="934" y="1961"/>
                      <a:pt x="989" y="1981"/>
                      <a:pt x="1043" y="1981"/>
                    </a:cubicBezTo>
                    <a:cubicBezTo>
                      <a:pt x="1210" y="1981"/>
                      <a:pt x="1363" y="1785"/>
                      <a:pt x="1243" y="1635"/>
                    </a:cubicBezTo>
                    <a:cubicBezTo>
                      <a:pt x="926" y="1160"/>
                      <a:pt x="648" y="645"/>
                      <a:pt x="450" y="90"/>
                    </a:cubicBezTo>
                    <a:cubicBezTo>
                      <a:pt x="400" y="28"/>
                      <a:pt x="334" y="1"/>
                      <a:pt x="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051;p42"/>
              <p:cNvSpPr/>
              <p:nvPr/>
            </p:nvSpPr>
            <p:spPr>
              <a:xfrm>
                <a:off x="7245016" y="1392541"/>
                <a:ext cx="85807" cy="17819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1543" extrusionOk="0">
                    <a:moveTo>
                      <a:pt x="236" y="0"/>
                    </a:moveTo>
                    <a:cubicBezTo>
                      <a:pt x="113" y="0"/>
                      <a:pt x="0" y="90"/>
                      <a:pt x="21" y="259"/>
                    </a:cubicBezTo>
                    <a:cubicBezTo>
                      <a:pt x="61" y="615"/>
                      <a:pt x="180" y="1011"/>
                      <a:pt x="259" y="1368"/>
                    </a:cubicBezTo>
                    <a:cubicBezTo>
                      <a:pt x="290" y="1492"/>
                      <a:pt x="375" y="1543"/>
                      <a:pt x="463" y="1543"/>
                    </a:cubicBezTo>
                    <a:cubicBezTo>
                      <a:pt x="600" y="1543"/>
                      <a:pt x="743" y="1418"/>
                      <a:pt x="695" y="1249"/>
                    </a:cubicBezTo>
                    <a:cubicBezTo>
                      <a:pt x="615" y="892"/>
                      <a:pt x="536" y="536"/>
                      <a:pt x="496" y="219"/>
                    </a:cubicBezTo>
                    <a:cubicBezTo>
                      <a:pt x="459" y="70"/>
                      <a:pt x="344" y="0"/>
                      <a:pt x="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1052;p42"/>
            <p:cNvSpPr/>
            <p:nvPr/>
          </p:nvSpPr>
          <p:spPr>
            <a:xfrm>
              <a:off x="7570574" y="4280149"/>
              <a:ext cx="715594" cy="530807"/>
            </a:xfrm>
            <a:custGeom>
              <a:avLst/>
              <a:gdLst/>
              <a:ahLst/>
              <a:cxnLst/>
              <a:rect l="l" t="t" r="r" b="b"/>
              <a:pathLst>
                <a:path w="12437" h="9225" extrusionOk="0">
                  <a:moveTo>
                    <a:pt x="1895" y="0"/>
                  </a:moveTo>
                  <a:cubicBezTo>
                    <a:pt x="1313" y="0"/>
                    <a:pt x="705" y="248"/>
                    <a:pt x="197" y="558"/>
                  </a:cubicBezTo>
                  <a:cubicBezTo>
                    <a:pt x="0" y="721"/>
                    <a:pt x="155" y="993"/>
                    <a:pt x="349" y="993"/>
                  </a:cubicBezTo>
                  <a:cubicBezTo>
                    <a:pt x="390" y="993"/>
                    <a:pt x="433" y="981"/>
                    <a:pt x="474" y="954"/>
                  </a:cubicBezTo>
                  <a:cubicBezTo>
                    <a:pt x="915" y="666"/>
                    <a:pt x="1403" y="443"/>
                    <a:pt x="1857" y="443"/>
                  </a:cubicBezTo>
                  <a:cubicBezTo>
                    <a:pt x="2339" y="443"/>
                    <a:pt x="2782" y="695"/>
                    <a:pt x="3088" y="1390"/>
                  </a:cubicBezTo>
                  <a:cubicBezTo>
                    <a:pt x="3247" y="1825"/>
                    <a:pt x="3366" y="2340"/>
                    <a:pt x="3405" y="2816"/>
                  </a:cubicBezTo>
                  <a:cubicBezTo>
                    <a:pt x="3405" y="3331"/>
                    <a:pt x="3564" y="3846"/>
                    <a:pt x="3881" y="4321"/>
                  </a:cubicBezTo>
                  <a:cubicBezTo>
                    <a:pt x="4166" y="4574"/>
                    <a:pt x="4552" y="4701"/>
                    <a:pt x="4939" y="4701"/>
                  </a:cubicBezTo>
                  <a:cubicBezTo>
                    <a:pt x="5036" y="4701"/>
                    <a:pt x="5132" y="4693"/>
                    <a:pt x="5227" y="4677"/>
                  </a:cubicBezTo>
                  <a:cubicBezTo>
                    <a:pt x="5604" y="4638"/>
                    <a:pt x="5802" y="4578"/>
                    <a:pt x="6005" y="4578"/>
                  </a:cubicBezTo>
                  <a:cubicBezTo>
                    <a:pt x="6208" y="4578"/>
                    <a:pt x="6416" y="4638"/>
                    <a:pt x="6812" y="4836"/>
                  </a:cubicBezTo>
                  <a:cubicBezTo>
                    <a:pt x="7248" y="4836"/>
                    <a:pt x="7604" y="5232"/>
                    <a:pt x="7564" y="5707"/>
                  </a:cubicBezTo>
                  <a:cubicBezTo>
                    <a:pt x="7564" y="5905"/>
                    <a:pt x="7604" y="6143"/>
                    <a:pt x="7604" y="6381"/>
                  </a:cubicBezTo>
                  <a:cubicBezTo>
                    <a:pt x="7683" y="7569"/>
                    <a:pt x="8119" y="8599"/>
                    <a:pt x="9466" y="8599"/>
                  </a:cubicBezTo>
                  <a:cubicBezTo>
                    <a:pt x="10535" y="8599"/>
                    <a:pt x="11328" y="7926"/>
                    <a:pt x="11961" y="7133"/>
                  </a:cubicBezTo>
                  <a:lnTo>
                    <a:pt x="11961" y="7133"/>
                  </a:lnTo>
                  <a:cubicBezTo>
                    <a:pt x="11922" y="7728"/>
                    <a:pt x="11882" y="8361"/>
                    <a:pt x="11763" y="8956"/>
                  </a:cubicBezTo>
                  <a:cubicBezTo>
                    <a:pt x="11740" y="9117"/>
                    <a:pt x="11891" y="9224"/>
                    <a:pt x="12029" y="9224"/>
                  </a:cubicBezTo>
                  <a:cubicBezTo>
                    <a:pt x="12129" y="9224"/>
                    <a:pt x="12222" y="9168"/>
                    <a:pt x="12239" y="9035"/>
                  </a:cubicBezTo>
                  <a:cubicBezTo>
                    <a:pt x="12358" y="8282"/>
                    <a:pt x="12397" y="7490"/>
                    <a:pt x="12437" y="6698"/>
                  </a:cubicBezTo>
                  <a:cubicBezTo>
                    <a:pt x="12437" y="6618"/>
                    <a:pt x="12397" y="6579"/>
                    <a:pt x="12358" y="6539"/>
                  </a:cubicBezTo>
                  <a:cubicBezTo>
                    <a:pt x="12414" y="6371"/>
                    <a:pt x="12272" y="6203"/>
                    <a:pt x="12127" y="6203"/>
                  </a:cubicBezTo>
                  <a:cubicBezTo>
                    <a:pt x="12068" y="6203"/>
                    <a:pt x="12008" y="6232"/>
                    <a:pt x="11961" y="6302"/>
                  </a:cubicBezTo>
                  <a:lnTo>
                    <a:pt x="11961" y="6341"/>
                  </a:lnTo>
                  <a:cubicBezTo>
                    <a:pt x="11922" y="6302"/>
                    <a:pt x="11882" y="6302"/>
                    <a:pt x="11843" y="6302"/>
                  </a:cubicBezTo>
                  <a:cubicBezTo>
                    <a:pt x="11130" y="6302"/>
                    <a:pt x="10417" y="6222"/>
                    <a:pt x="9704" y="6024"/>
                  </a:cubicBezTo>
                  <a:cubicBezTo>
                    <a:pt x="9681" y="6018"/>
                    <a:pt x="9659" y="6015"/>
                    <a:pt x="9639" y="6015"/>
                  </a:cubicBezTo>
                  <a:cubicBezTo>
                    <a:pt x="9416" y="6015"/>
                    <a:pt x="9370" y="6387"/>
                    <a:pt x="9624" y="6460"/>
                  </a:cubicBezTo>
                  <a:cubicBezTo>
                    <a:pt x="10298" y="6658"/>
                    <a:pt x="10971" y="6737"/>
                    <a:pt x="11645" y="6737"/>
                  </a:cubicBezTo>
                  <a:cubicBezTo>
                    <a:pt x="11146" y="7449"/>
                    <a:pt x="10456" y="8193"/>
                    <a:pt x="9574" y="8193"/>
                  </a:cubicBezTo>
                  <a:cubicBezTo>
                    <a:pt x="9474" y="8193"/>
                    <a:pt x="9372" y="8183"/>
                    <a:pt x="9268" y="8163"/>
                  </a:cubicBezTo>
                  <a:cubicBezTo>
                    <a:pt x="7763" y="7886"/>
                    <a:pt x="8277" y="6341"/>
                    <a:pt x="8000" y="5311"/>
                  </a:cubicBezTo>
                  <a:cubicBezTo>
                    <a:pt x="7742" y="4439"/>
                    <a:pt x="7167" y="4067"/>
                    <a:pt x="6405" y="4067"/>
                  </a:cubicBezTo>
                  <a:cubicBezTo>
                    <a:pt x="6233" y="4067"/>
                    <a:pt x="6051" y="4086"/>
                    <a:pt x="5861" y="4123"/>
                  </a:cubicBezTo>
                  <a:cubicBezTo>
                    <a:pt x="5573" y="4157"/>
                    <a:pt x="5292" y="4234"/>
                    <a:pt x="5025" y="4234"/>
                  </a:cubicBezTo>
                  <a:cubicBezTo>
                    <a:pt x="4667" y="4234"/>
                    <a:pt x="4334" y="4096"/>
                    <a:pt x="4039" y="3529"/>
                  </a:cubicBezTo>
                  <a:cubicBezTo>
                    <a:pt x="3801" y="3093"/>
                    <a:pt x="3841" y="2301"/>
                    <a:pt x="3722" y="1825"/>
                  </a:cubicBezTo>
                  <a:cubicBezTo>
                    <a:pt x="3643" y="1350"/>
                    <a:pt x="3445" y="914"/>
                    <a:pt x="3167" y="558"/>
                  </a:cubicBezTo>
                  <a:cubicBezTo>
                    <a:pt x="2800" y="155"/>
                    <a:pt x="2355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778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D5888B-9F81-914D-9AAC-73482153FD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 flipH="1">
            <a:off x="402640" y="548036"/>
            <a:ext cx="1444318" cy="1055117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305156-7455-8F4C-AA31-731375F4FEB5}"/>
              </a:ext>
            </a:extLst>
          </p:cNvPr>
          <p:cNvSpPr txBox="1"/>
          <p:nvPr/>
        </p:nvSpPr>
        <p:spPr>
          <a:xfrm>
            <a:off x="1688168" y="491298"/>
            <a:ext cx="4520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  <a:endParaRPr lang="en-US" sz="4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FCED56-9D82-6B43-A726-CA5AE9207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8754" y="1780672"/>
            <a:ext cx="2861297" cy="2473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FBF8A-C683-DC4F-8D52-7E14A6824B00}"/>
              </a:ext>
            </a:extLst>
          </p:cNvPr>
          <p:cNvSpPr txBox="1"/>
          <p:nvPr/>
        </p:nvSpPr>
        <p:spPr>
          <a:xfrm>
            <a:off x="506038" y="2022556"/>
            <a:ext cx="31804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</a:pPr>
            <a:r>
              <a:rPr lang="vi-VN" sz="1500" b="1" dirty="0">
                <a:solidFill>
                  <a:srgbClr val="17479D"/>
                </a:solidFill>
                <a:latin typeface="UTM Avo" panose="02040603050506020204" pitchFamily="18" charset="0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Tìm đọc một bài thơ hoặc một câu chuyện về thiếu nhi. Nói với các bạn tên bài thơ, câu chuyện và tác giả.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AD1E2-BAA4-614B-8AA8-95EF8A805123}"/>
              </a:ext>
            </a:extLst>
          </p:cNvPr>
          <p:cNvSpPr txBox="1"/>
          <p:nvPr/>
        </p:nvSpPr>
        <p:spPr>
          <a:xfrm>
            <a:off x="506038" y="3180623"/>
            <a:ext cx="31804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5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vi-VN" sz="1500" dirty="0">
                <a:latin typeface="UTM Avo" panose="02040603050506020204" pitchFamily="18" charset="0"/>
              </a:rPr>
              <a:t>Đọc một số câu thơ hay cho các bạn nghe.</a:t>
            </a:r>
          </a:p>
        </p:txBody>
      </p:sp>
    </p:spTree>
    <p:extLst>
      <p:ext uri="{BB962C8B-B14F-4D97-AF65-F5344CB8AC3E}">
        <p14:creationId xmlns:p14="http://schemas.microsoft.com/office/powerpoint/2010/main" val="2464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337058" y="617893"/>
            <a:ext cx="1645932" cy="652905"/>
            <a:chOff x="337058" y="617893"/>
            <a:chExt cx="1645932" cy="6529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058" y="624467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2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685" y="1409698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400500" y="1318109"/>
            <a:ext cx="3910410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500" dirty="0">
                <a:latin typeface="UTM Avo" panose="02040603050506020204" pitchFamily="18" charset="0"/>
              </a:rPr>
              <a:t>Hôm qua em đã làm những việc gì?</a:t>
            </a:r>
            <a:endParaRPr lang="en-US" sz="1500" b="1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5B728C-6E08-431C-95CB-497657ACF5B5}"/>
              </a:ext>
            </a:extLst>
          </p:cNvPr>
          <p:cNvSpPr txBox="1"/>
          <p:nvPr/>
        </p:nvSpPr>
        <p:spPr>
          <a:xfrm>
            <a:off x="1688168" y="491298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NGÀY HÔM QUA ĐÂU RỒI?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47BFAA-25CA-0543-A612-C511DEEE09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84" b="40030" l="3626" r="56298">
                        <a14:foregroundMark x1="6298" y1="14476" x2="16794" y2="18168"/>
                        <a14:foregroundMark x1="16794" y1="18021" x2="45611" y2="18316"/>
                        <a14:foregroundMark x1="45611" y1="18316" x2="42939" y2="11965"/>
                        <a14:foregroundMark x1="42939" y1="11817" x2="11641" y2="19793"/>
                        <a14:foregroundMark x1="12977" y1="12999" x2="5344" y2="13294"/>
                        <a14:foregroundMark x1="10115" y1="13442" x2="18321" y2="14032"/>
                        <a14:foregroundMark x1="8015" y1="13885" x2="3626" y2="14771"/>
                        <a14:foregroundMark x1="39885" y1="12999" x2="49046" y2="20384"/>
                        <a14:foregroundMark x1="49046" y1="20384" x2="45038" y2="31167"/>
                        <a14:foregroundMark x1="45038" y1="31167" x2="45038" y2="30871"/>
                        <a14:foregroundMark x1="47328" y1="28951" x2="52099" y2="19202"/>
                        <a14:foregroundMark x1="52099" y1="19202" x2="49046" y2="12555"/>
                        <a14:foregroundMark x1="37023" y1="39734" x2="44656" y2="38552"/>
                        <a14:foregroundMark x1="38740" y1="39734" x2="46183" y2="39291"/>
                        <a14:foregroundMark x1="52481" y1="20975" x2="53626" y2="14328"/>
                        <a14:foregroundMark x1="54580" y1="20532" x2="56298" y2="21418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8000" contrast="2000"/>
                    </a14:imgEffect>
                  </a14:imgLayer>
                </a14:imgProps>
              </a:ext>
            </a:extLst>
          </a:blip>
          <a:srcRect r="38187" b="55286"/>
          <a:stretch/>
        </p:blipFill>
        <p:spPr>
          <a:xfrm>
            <a:off x="134594" y="1265780"/>
            <a:ext cx="2460823" cy="22998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D0EFE-CD73-4B41-9170-3A7DA04EBE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919" b="61448" l="46947" r="99237">
                        <a14:foregroundMark x1="46947" y1="34269" x2="46947" y2="34269"/>
                        <a14:foregroundMark x1="46947" y1="34269" x2="46947" y2="34269"/>
                        <a14:foregroundMark x1="89695" y1="26736" x2="91794" y2="17282"/>
                        <a14:foregroundMark x1="91794" y1="17282" x2="91985" y2="17282"/>
                        <a14:foregroundMark x1="91985" y1="16987" x2="81870" y2="17725"/>
                        <a14:foregroundMark x1="85687" y1="17430" x2="97901" y2="16248"/>
                        <a14:foregroundMark x1="97901" y1="16248" x2="96947" y2="14919"/>
                        <a14:foregroundMark x1="96947" y1="14771" x2="99618" y2="46086"/>
                        <a14:foregroundMark x1="99618" y1="46086" x2="95420" y2="55391"/>
                        <a14:foregroundMark x1="95420" y1="55391" x2="78626" y2="58789"/>
                        <a14:foregroundMark x1="78626" y1="58789" x2="68511" y2="56278"/>
                        <a14:foregroundMark x1="68511" y1="55982" x2="78626" y2="48006"/>
                        <a14:foregroundMark x1="78626" y1="48006" x2="78626" y2="47710"/>
                        <a14:foregroundMark x1="78626" y1="47563" x2="83397" y2="51846"/>
                        <a14:foregroundMark x1="79389" y1="49778" x2="71947" y2="38552"/>
                        <a14:foregroundMark x1="71947" y1="38405" x2="83969" y2="38700"/>
                        <a14:foregroundMark x1="83969" y1="38700" x2="86069" y2="42984"/>
                        <a14:foregroundMark x1="97328" y1="39143" x2="99427" y2="29099"/>
                        <a14:foregroundMark x1="99427" y1="29099" x2="97710" y2="18907"/>
                        <a14:foregroundMark x1="66412" y1="58789" x2="98473" y2="57459"/>
                        <a14:foregroundMark x1="96565" y1="57459" x2="69275" y2="60709"/>
                        <a14:foregroundMark x1="69275" y1="60709" x2="96756" y2="59084"/>
                        <a14:foregroundMark x1="96756" y1="59084" x2="96756" y2="59084"/>
                        <a14:foregroundMark x1="96565" y1="60118" x2="84160" y2="61448"/>
                        <a14:foregroundMark x1="84160" y1="61448" x2="79962" y2="60709"/>
                        <a14:foregroundMark x1="72137" y1="44756" x2="70038" y2="40473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 l="45476" t="10235" b="39304"/>
          <a:stretch/>
        </p:blipFill>
        <p:spPr>
          <a:xfrm>
            <a:off x="4618182" y="1223717"/>
            <a:ext cx="1958634" cy="23419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CE2402-252D-644D-B8E7-3634FEB55B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>
            <a:off x="1534330" y="1912111"/>
            <a:ext cx="4134922" cy="30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86605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16650"/>
            <a:ext cx="582308" cy="5251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6" y="633722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2078" y="1023565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Em cầm tờ lịch cũ 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đâu rồi?             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UTM Avo" panose="02040603050506020204" pitchFamily="18" charset="0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Trên cành hoa trong vườn           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Nụ hồng 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Đợi đến ngày toả hương.            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				             (Bế Kiến Quốc)</a:t>
            </a:r>
            <a:endParaRPr lang="en-US" sz="1600" dirty="0">
              <a:latin typeface="UTM Avo" panose="0204060305050602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" y="1188939"/>
            <a:ext cx="304770" cy="28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26" y="3002276"/>
            <a:ext cx="28800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13" y="1188939"/>
            <a:ext cx="288000" cy="28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7D95BA7-F503-3845-8930-8357BCD6D20A}"/>
              </a:ext>
            </a:extLst>
          </p:cNvPr>
          <p:cNvGrpSpPr/>
          <p:nvPr/>
        </p:nvGrpSpPr>
        <p:grpSpPr>
          <a:xfrm>
            <a:off x="3412597" y="2786412"/>
            <a:ext cx="395884" cy="646331"/>
            <a:chOff x="3371645" y="2868155"/>
            <a:chExt cx="395884" cy="64633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2B871D2-AB35-BA4E-9932-41D322021930}"/>
                </a:ext>
              </a:extLst>
            </p:cNvPr>
            <p:cNvSpPr/>
            <p:nvPr/>
          </p:nvSpPr>
          <p:spPr>
            <a:xfrm>
              <a:off x="3445636" y="3057837"/>
              <a:ext cx="321893" cy="321893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1CE860-9B4B-D947-A2E5-B57B17E5F076}"/>
                </a:ext>
              </a:extLst>
            </p:cNvPr>
            <p:cNvSpPr/>
            <p:nvPr/>
          </p:nvSpPr>
          <p:spPr>
            <a:xfrm rot="21163024">
              <a:off x="3371645" y="2868155"/>
              <a:ext cx="38023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36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978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CD0BC134-4E67-4F95-8B15-E84ACFC3EE7F}"/>
              </a:ext>
            </a:extLst>
          </p:cNvPr>
          <p:cNvSpPr>
            <a:spLocks/>
          </p:cNvSpPr>
          <p:nvPr/>
        </p:nvSpPr>
        <p:spPr bwMode="auto">
          <a:xfrm rot="10800000">
            <a:off x="282691" y="264616"/>
            <a:ext cx="6292616" cy="461426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19050">
            <a:solidFill>
              <a:srgbClr val="17479D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86605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16650"/>
            <a:ext cx="582308" cy="525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2" y="646203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3012" y="1030822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Em cầm tờ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lịch cũ </a:t>
            </a:r>
            <a:r>
              <a:rPr lang="vi-VN" sz="1600" dirty="0">
                <a:latin typeface="UTM Avo" panose="02040603050506020204" pitchFamily="18" charset="0"/>
              </a:rPr>
              <a:t>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đâu rồi?             Trong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hạt lúa </a:t>
            </a:r>
            <a:r>
              <a:rPr lang="vi-VN" sz="1600" dirty="0">
                <a:latin typeface="UTM Avo" panose="02040603050506020204" pitchFamily="18" charset="0"/>
              </a:rPr>
              <a:t>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UTM Avo" panose="02040603050506020204" pitchFamily="18" charset="0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Trên cành hoa trong vườn           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Nụ hồng </a:t>
            </a:r>
            <a:r>
              <a:rPr lang="vi-VN" sz="1600" dirty="0">
                <a:latin typeface="UTM Avo" panose="02040603050506020204" pitchFamily="18" charset="0"/>
              </a:rPr>
              <a:t>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Đợi đến ngày 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toả</a:t>
            </a:r>
            <a:r>
              <a:rPr lang="vi-VN" sz="1600" dirty="0">
                <a:latin typeface="UTM Avo" panose="02040603050506020204" pitchFamily="18" charset="0"/>
              </a:rPr>
              <a:t> hương.            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				             (Bế Kiến Quốc)</a:t>
            </a:r>
            <a:endParaRPr lang="en-US" sz="1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2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0229" y="788369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 nghỉ đoạn 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1433123" y="1671304"/>
            <a:ext cx="5996762" cy="223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Em cầm tờ lịch cũ 	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- Ngày hôm qua đâu rồi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Ra ngoài sân hỏi bố	</a:t>
            </a:r>
          </a:p>
          <a:p>
            <a:pPr marL="26670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Xoa đầu em bố cười.</a:t>
            </a:r>
            <a:endParaRPr lang="vi-VN" sz="2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68DD48-9047-4C0E-873F-F9EFE47EFA41}"/>
              </a:ext>
            </a:extLst>
          </p:cNvPr>
          <p:cNvCxnSpPr/>
          <p:nvPr/>
        </p:nvCxnSpPr>
        <p:spPr>
          <a:xfrm flipH="1">
            <a:off x="5368422" y="2305702"/>
            <a:ext cx="93075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BA808F-D37E-46DF-8F52-B75EBB68AA23}"/>
              </a:ext>
            </a:extLst>
          </p:cNvPr>
          <p:cNvCxnSpPr/>
          <p:nvPr/>
        </p:nvCxnSpPr>
        <p:spPr>
          <a:xfrm flipH="1">
            <a:off x="4549797" y="1754081"/>
            <a:ext cx="112620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7919CD-4816-4F2E-BB42-70A80787DE0B}"/>
              </a:ext>
            </a:extLst>
          </p:cNvPr>
          <p:cNvCxnSpPr/>
          <p:nvPr/>
        </p:nvCxnSpPr>
        <p:spPr>
          <a:xfrm flipH="1">
            <a:off x="4752297" y="2829004"/>
            <a:ext cx="123882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C9B04D-77F6-4ABC-A7F4-7426302A4626}"/>
              </a:ext>
            </a:extLst>
          </p:cNvPr>
          <p:cNvCxnSpPr/>
          <p:nvPr/>
        </p:nvCxnSpPr>
        <p:spPr>
          <a:xfrm flipH="1">
            <a:off x="4993219" y="3399410"/>
            <a:ext cx="181376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3CBC27-4077-460A-A843-2A2D268BAADA}"/>
              </a:ext>
            </a:extLst>
          </p:cNvPr>
          <p:cNvCxnSpPr/>
          <p:nvPr/>
        </p:nvCxnSpPr>
        <p:spPr>
          <a:xfrm flipH="1">
            <a:off x="4944388" y="3399410"/>
            <a:ext cx="181376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F37309-39F0-49A7-9D9E-CF356E402A8D}"/>
              </a:ext>
            </a:extLst>
          </p:cNvPr>
          <p:cNvCxnSpPr/>
          <p:nvPr/>
        </p:nvCxnSpPr>
        <p:spPr>
          <a:xfrm flipH="1">
            <a:off x="3604756" y="3442211"/>
            <a:ext cx="123882" cy="42801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8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86605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16650"/>
            <a:ext cx="582308" cy="5251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6" y="633722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Ngày hôm qua đâu rồi?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2078" y="1023565"/>
            <a:ext cx="6331966" cy="373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Em cầm tờ lịch cũ 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đâu rồi?             Trong hạt lúa mẹ trồng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Ra ngoài sân hỏi bố	             Cánh đồng chờ gặp hái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Xoa đầu em bố cười.	             Chín vàng màu ước mong.</a:t>
            </a:r>
          </a:p>
          <a:p>
            <a:pPr marL="266700" algn="just">
              <a:lnSpc>
                <a:spcPct val="150000"/>
              </a:lnSpc>
            </a:pPr>
            <a:endParaRPr lang="vi-VN" sz="1600" dirty="0">
              <a:latin typeface="UTM Avo" panose="02040603050506020204" pitchFamily="18" charset="0"/>
            </a:endParaRP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- Ngày hôm qua ở lại	             - Ngày hôm qua ở lại 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Trên cành hoa trong vườn           Trong vở hồng của con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Nụ hồng lớn lên mãi 	            Con học hành chăm chỉ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Đợi đến ngày toả hương.            Là ngày qua vẫn còn.</a:t>
            </a:r>
          </a:p>
          <a:p>
            <a:pPr marL="266700" algn="just"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</a:rPr>
              <a:t>				             (Bế Kiến Quốc)</a:t>
            </a:r>
            <a:endParaRPr lang="en-US" sz="1600" dirty="0">
              <a:latin typeface="UTM Avo" panose="0204060305050602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" y="1188939"/>
            <a:ext cx="304770" cy="28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26" y="3002276"/>
            <a:ext cx="288000" cy="28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13" y="1188939"/>
            <a:ext cx="288000" cy="28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7D95BA7-F503-3845-8930-8357BCD6D20A}"/>
              </a:ext>
            </a:extLst>
          </p:cNvPr>
          <p:cNvGrpSpPr/>
          <p:nvPr/>
        </p:nvGrpSpPr>
        <p:grpSpPr>
          <a:xfrm>
            <a:off x="3412597" y="2786412"/>
            <a:ext cx="395884" cy="646331"/>
            <a:chOff x="3371645" y="2868155"/>
            <a:chExt cx="395884" cy="64633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2B871D2-AB35-BA4E-9932-41D322021930}"/>
                </a:ext>
              </a:extLst>
            </p:cNvPr>
            <p:cNvSpPr/>
            <p:nvPr/>
          </p:nvSpPr>
          <p:spPr>
            <a:xfrm>
              <a:off x="3445636" y="3057837"/>
              <a:ext cx="321893" cy="321893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1CE860-9B4B-D947-A2E5-B57B17E5F076}"/>
                </a:ext>
              </a:extLst>
            </p:cNvPr>
            <p:cNvSpPr/>
            <p:nvPr/>
          </p:nvSpPr>
          <p:spPr>
            <a:xfrm rot="21163024">
              <a:off x="3371645" y="2868155"/>
              <a:ext cx="38023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36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87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84521" y="1046067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363974" y="1637328"/>
            <a:ext cx="5996762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vở hồng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8AD751-7B5F-4219-A003-AE328012CD5C}"/>
              </a:ext>
            </a:extLst>
          </p:cNvPr>
          <p:cNvSpPr/>
          <p:nvPr/>
        </p:nvSpPr>
        <p:spPr>
          <a:xfrm>
            <a:off x="531355" y="1890257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2112075" y="1652397"/>
            <a:ext cx="4572957" cy="56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quyển vở ghi nhiều lời nhận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1247C1-6F34-FC4D-B310-4530610AC21F}"/>
              </a:ext>
            </a:extLst>
          </p:cNvPr>
          <p:cNvSpPr/>
          <p:nvPr/>
        </p:nvSpPr>
        <p:spPr>
          <a:xfrm>
            <a:off x="784521" y="2233214"/>
            <a:ext cx="4456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xét hay, </a:t>
            </a:r>
            <a:r>
              <a:rPr lang="vi-VN" sz="2400" dirty="0">
                <a:solidFill>
                  <a:srgbClr val="FC7D77">
                    <a:lumMod val="50000"/>
                  </a:srgbClr>
                </a:solidFill>
                <a:latin typeface="UTM Avo" panose="02040603050506020204" pitchFamily="18" charset="0"/>
              </a:rPr>
              <a:t>nhiều thành tích tốt </a:t>
            </a:r>
            <a:endParaRPr lang="en-VN" sz="1800" dirty="0"/>
          </a:p>
        </p:txBody>
      </p:sp>
      <p:pic>
        <p:nvPicPr>
          <p:cNvPr id="11" name="Picture 2" descr="mother daughter - StoryWeaver">
            <a:extLst>
              <a:ext uri="{FF2B5EF4-FFF2-40B4-BE49-F238E27FC236}">
                <a16:creationId xmlns:a16="http://schemas.microsoft.com/office/drawing/2014/main" id="{BB87A926-B1A9-D64A-B886-53868F9DD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23" b="89901" l="7500" r="93000">
                        <a14:foregroundMark x1="14167" y1="79222" x2="39583" y2="80877"/>
                        <a14:foregroundMark x1="39583" y1="80877" x2="71500" y2="79636"/>
                        <a14:foregroundMark x1="71500" y1="79222" x2="47667" y2="85430"/>
                        <a14:foregroundMark x1="47667" y1="85430" x2="12917" y2="76325"/>
                        <a14:foregroundMark x1="12167" y1="77566" x2="60417" y2="85182"/>
                        <a14:foregroundMark x1="60417" y1="85182" x2="81000" y2="85099"/>
                        <a14:foregroundMark x1="81000" y1="85099" x2="84833" y2="81291"/>
                        <a14:foregroundMark x1="84833" y1="80877" x2="90167" y2="78808"/>
                        <a14:foregroundMark x1="90167" y1="78394" x2="59083" y2="75911"/>
                        <a14:foregroundMark x1="89333" y1="63576" x2="89750" y2="61921"/>
                        <a14:foregroundMark x1="89750" y1="61507" x2="93083" y2="62748"/>
                        <a14:foregroundMark x1="59083" y1="89487" x2="33250" y2="89901"/>
                        <a14:foregroundMark x1="33250" y1="89901" x2="10000" y2="82947"/>
                        <a14:foregroundMark x1="10000" y1="82947" x2="7583" y2="81291"/>
                        <a14:foregroundMark x1="61500" y1="9023" x2="66917" y2="9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231" y="2571750"/>
            <a:ext cx="2318057" cy="233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22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506039" y="1705000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Bạn nhỏ hỏi bố điều gì?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88818-C0C0-400F-98A9-FC392E078C62}"/>
              </a:ext>
            </a:extLst>
          </p:cNvPr>
          <p:cNvSpPr txBox="1"/>
          <p:nvPr/>
        </p:nvSpPr>
        <p:spPr>
          <a:xfrm>
            <a:off x="503841" y="2571750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500" dirty="0">
                <a:latin typeface="UTM Avo" panose="02040603050506020204" pitchFamily="18" charset="0"/>
              </a:rPr>
              <a:t>Theo bố, ngày hôm qua ở những đâu?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00BE8-37E7-464C-9E38-7AD2A3E286EA}"/>
              </a:ext>
            </a:extLst>
          </p:cNvPr>
          <p:cNvSpPr txBox="1"/>
          <p:nvPr/>
        </p:nvSpPr>
        <p:spPr>
          <a:xfrm>
            <a:off x="503841" y="2092911"/>
            <a:ext cx="6119826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Bạn nhỏ hỏi bố ngày hôm qua đâu rồi.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238813-6EDC-49C5-8D5C-B80523462C08}"/>
              </a:ext>
            </a:extLst>
          </p:cNvPr>
          <p:cNvSpPr txBox="1"/>
          <p:nvPr/>
        </p:nvSpPr>
        <p:spPr>
          <a:xfrm>
            <a:off x="1688168" y="491298"/>
            <a:ext cx="452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TRẢ LỜI CÂU HỎI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C979D2-9811-714C-957F-E212BCFAD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086" b="99261" l="9924" r="96756">
                        <a14:foregroundMark x1="24809" y1="46381" x2="33397" y2="85672"/>
                        <a14:foregroundMark x1="33397" y1="85524" x2="22328" y2="65879"/>
                        <a14:foregroundMark x1="22328" y1="65731" x2="22519" y2="57459"/>
                        <a14:foregroundMark x1="22519" y1="57312" x2="34542" y2="61152"/>
                        <a14:foregroundMark x1="34542" y1="61152" x2="35878" y2="67947"/>
                        <a14:foregroundMark x1="16031" y1="49631" x2="14122" y2="50665"/>
                        <a14:foregroundMark x1="60305" y1="94978" x2="76718" y2="94830"/>
                        <a14:foregroundMark x1="76718" y1="94830" x2="89504" y2="91876"/>
                        <a14:foregroundMark x1="89504" y1="91876" x2="89885" y2="91728"/>
                        <a14:foregroundMark x1="89885" y1="91581" x2="79771" y2="97046"/>
                        <a14:foregroundMark x1="79771" y1="97046" x2="55344" y2="98375"/>
                        <a14:foregroundMark x1="30725" y1="92319" x2="39313" y2="88774"/>
                        <a14:foregroundMark x1="29962" y1="57164" x2="36069" y2="53323"/>
                        <a14:foregroundMark x1="31870" y1="83309" x2="29198" y2="92614"/>
                        <a14:foregroundMark x1="29198" y1="92614" x2="37214" y2="92319"/>
                        <a14:foregroundMark x1="37214" y1="92171" x2="44466" y2="92467"/>
                        <a14:foregroundMark x1="16221" y1="64697" x2="16031" y2="70015"/>
                        <a14:foregroundMark x1="88168" y1="90547" x2="96756" y2="76366"/>
                        <a14:foregroundMark x1="95420" y1="77991" x2="95611" y2="99261"/>
                        <a14:foregroundMark x1="95611" y1="99261" x2="95229" y2="99114"/>
                        <a14:foregroundMark x1="76336" y1="89217" x2="76336" y2="76514"/>
                        <a14:foregroundMark x1="76336" y1="76514" x2="79962" y2="68242"/>
                        <a14:foregroundMark x1="79962" y1="68095" x2="73664" y2="73412"/>
                        <a14:foregroundMark x1="18130" y1="70753" x2="16031" y2="61448"/>
                        <a14:foregroundMark x1="16031" y1="61448" x2="16985" y2="59232"/>
                        <a14:backgroundMark x1="60305" y1="52142" x2="90458" y2="52290"/>
                      </a14:backgroundRemoval>
                    </a14:imgEffect>
                    <a14:imgEffect>
                      <a14:sharpenSoften amount="34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t="43457"/>
          <a:stretch/>
        </p:blipFill>
        <p:spPr>
          <a:xfrm>
            <a:off x="181259" y="538410"/>
            <a:ext cx="1444318" cy="1055117"/>
          </a:xfrm>
          <a:prstGeom prst="ellipse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37C831-A90D-DC4E-ADED-DC72288F946F}"/>
              </a:ext>
            </a:extLst>
          </p:cNvPr>
          <p:cNvSpPr txBox="1"/>
          <p:nvPr/>
        </p:nvSpPr>
        <p:spPr>
          <a:xfrm>
            <a:off x="503841" y="2955150"/>
            <a:ext cx="6119826" cy="1774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</a:t>
            </a: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</a:rPr>
              <a:t>Theo bố, ngày hôm qua ở trong: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</a:rPr>
              <a:t>Hạt lúa mẹ trồng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</a:rPr>
              <a:t>Trên cành hoa trong vườn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</a:rPr>
              <a:t>Nụ hồng lớn lên mãi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</a:rPr>
              <a:t>Trong vở hồng của em.</a:t>
            </a:r>
          </a:p>
        </p:txBody>
      </p:sp>
    </p:spTree>
    <p:extLst>
      <p:ext uri="{BB962C8B-B14F-4D97-AF65-F5344CB8AC3E}">
        <p14:creationId xmlns:p14="http://schemas.microsoft.com/office/powerpoint/2010/main" val="162933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1309</Words>
  <Application>Microsoft Office PowerPoint</Application>
  <PresentationFormat>Custom</PresentationFormat>
  <Paragraphs>217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Kalam</vt:lpstr>
      <vt:lpstr>UTM Cookies</vt:lpstr>
      <vt:lpstr>UTM Charlotte</vt:lpstr>
      <vt:lpstr>UTM Avo</vt:lpstr>
      <vt:lpstr>Montserrat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Administrator</cp:lastModifiedBy>
  <cp:revision>36</cp:revision>
  <dcterms:modified xsi:type="dcterms:W3CDTF">2022-09-08T03:07:43Z</dcterms:modified>
</cp:coreProperties>
</file>