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41"/>
  </p:notesMasterIdLst>
  <p:sldIdLst>
    <p:sldId id="345" r:id="rId2"/>
    <p:sldId id="340" r:id="rId3"/>
    <p:sldId id="320" r:id="rId4"/>
    <p:sldId id="346" r:id="rId5"/>
    <p:sldId id="339" r:id="rId6"/>
    <p:sldId id="323" r:id="rId7"/>
    <p:sldId id="354" r:id="rId8"/>
    <p:sldId id="356" r:id="rId9"/>
    <p:sldId id="355" r:id="rId10"/>
    <p:sldId id="357" r:id="rId11"/>
    <p:sldId id="353" r:id="rId12"/>
    <p:sldId id="351" r:id="rId13"/>
    <p:sldId id="327" r:id="rId14"/>
    <p:sldId id="328" r:id="rId15"/>
    <p:sldId id="329" r:id="rId16"/>
    <p:sldId id="330" r:id="rId17"/>
    <p:sldId id="341" r:id="rId18"/>
    <p:sldId id="333" r:id="rId19"/>
    <p:sldId id="334" r:id="rId20"/>
    <p:sldId id="335" r:id="rId21"/>
    <p:sldId id="336" r:id="rId22"/>
    <p:sldId id="359" r:id="rId23"/>
    <p:sldId id="360" r:id="rId24"/>
    <p:sldId id="358" r:id="rId25"/>
    <p:sldId id="337" r:id="rId26"/>
    <p:sldId id="338" r:id="rId27"/>
    <p:sldId id="342" r:id="rId28"/>
    <p:sldId id="347" r:id="rId29"/>
    <p:sldId id="344" r:id="rId30"/>
    <p:sldId id="316" r:id="rId31"/>
    <p:sldId id="348" r:id="rId32"/>
    <p:sldId id="361" r:id="rId33"/>
    <p:sldId id="362" r:id="rId34"/>
    <p:sldId id="343" r:id="rId35"/>
    <p:sldId id="317" r:id="rId36"/>
    <p:sldId id="318" r:id="rId37"/>
    <p:sldId id="332" r:id="rId38"/>
    <p:sldId id="349" r:id="rId39"/>
    <p:sldId id="350" r:id="rId40"/>
  </p:sldIdLst>
  <p:sldSz cx="6858000" cy="5143500"/>
  <p:notesSz cx="6858000" cy="9144000"/>
  <p:embeddedFontLst>
    <p:embeddedFont>
      <p:font typeface="Arial-Rounded" panose="020B0500000000000000" charset="0"/>
      <p:regular r:id="rId42"/>
    </p:embeddedFont>
    <p:embeddedFont>
      <p:font typeface="HP001 4H" panose="020B0603050302020204" pitchFamily="34" charset="0"/>
      <p:regular r:id="rId43"/>
      <p:bold r:id="rId44"/>
    </p:embeddedFont>
    <p:embeddedFont>
      <p:font typeface=".VnTime" panose="020B7200000000000000" pitchFamily="34" charset="0"/>
      <p:regular r:id="rId45"/>
      <p:bold r:id="rId46"/>
      <p:italic r:id="rId47"/>
      <p:boldItalic r:id="rId48"/>
    </p:embeddedFont>
    <p:embeddedFont>
      <p:font typeface="Montserrat" panose="02000505000000020004" pitchFamily="2" charset="0"/>
      <p:regular r:id="rId49"/>
      <p:bold r:id="rId50"/>
      <p:italic r:id="rId51"/>
      <p:boldItalic r:id="rId52"/>
    </p:embeddedFont>
    <p:embeddedFont>
      <p:font typeface="Tahoma" panose="020B0604030504040204" pitchFamily="34" charset="0"/>
      <p:regular r:id="rId53"/>
      <p:bold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Kalam" panose="020B0604020202020204" charset="0"/>
      <p:regular r:id="rId59"/>
      <p:bold r:id="rId60"/>
    </p:embeddedFont>
    <p:embeddedFont>
      <p:font typeface="HP001 4 hàng" panose="020B0603050302020204" pitchFamily="34" charset="0"/>
      <p:regular r:id="rId61"/>
      <p:bold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BEE7FB"/>
    <a:srgbClr val="B7D574"/>
    <a:srgbClr val="7EA131"/>
    <a:srgbClr val="8AB036"/>
    <a:srgbClr val="F95D51"/>
    <a:srgbClr val="FB4C43"/>
    <a:srgbClr val="96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72" y="84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2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195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4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4E08E231-020E-454B-814C-04386EE4B12D}" type="datetimeFigureOut">
              <a:rPr lang="zh-CN" altLang="en-US" smtClean="0"/>
              <a:pPr/>
              <a:t>2022/9/7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786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A3C39D9B-1707-4BC2-A8DF-A9A95A2D1DDF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9615" y="3189685"/>
            <a:ext cx="514350" cy="68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99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500"/>
            </a:lvl1pPr>
            <a:lvl2pPr marL="288036" indent="0" algn="ctr">
              <a:buNone/>
              <a:defRPr sz="1300"/>
            </a:lvl2pPr>
            <a:lvl3pPr marL="576072" indent="0" algn="ctr">
              <a:buNone/>
              <a:defRPr sz="1100"/>
            </a:lvl3pPr>
            <a:lvl4pPr marL="864108" indent="0" algn="ctr">
              <a:buNone/>
              <a:defRPr sz="1000"/>
            </a:lvl4pPr>
            <a:lvl5pPr marL="1152144" indent="0" algn="ctr">
              <a:buNone/>
              <a:defRPr sz="1000"/>
            </a:lvl5pPr>
            <a:lvl6pPr marL="1440180" indent="0" algn="ctr">
              <a:buNone/>
              <a:defRPr sz="1000"/>
            </a:lvl6pPr>
            <a:lvl7pPr marL="1728216" indent="0" algn="ctr">
              <a:buNone/>
              <a:defRPr sz="1000"/>
            </a:lvl7pPr>
            <a:lvl8pPr marL="2016252" indent="0" algn="ctr">
              <a:buNone/>
              <a:defRPr sz="1000"/>
            </a:lvl8pPr>
            <a:lvl9pPr marL="2304288" indent="0" algn="ctr">
              <a:buNone/>
              <a:defRPr sz="1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A3C39D9B-1707-4BC2-A8DF-A9A95A2D1DDF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7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740245-2432-41E7-B7EE-937A2C2B2258}"/>
              </a:ext>
            </a:extLst>
          </p:cNvPr>
          <p:cNvSpPr/>
          <p:nvPr userDrawn="1"/>
        </p:nvSpPr>
        <p:spPr>
          <a:xfrm>
            <a:off x="4710102" y="487587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  <p:sldLayoutId id="2147483695" r:id="rId11"/>
    <p:sldLayoutId id="2147483696" r:id="rId12"/>
    <p:sldLayoutId id="214748369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microsoft.com/office/2007/relationships/hdphoto" Target="../media/hdphoto8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microsoft.com/office/2007/relationships/hdphoto" Target="../media/hdphoto10.wdp"/><Relationship Id="rId4" Type="http://schemas.openxmlformats.org/officeDocument/2006/relationships/image" Target="../media/image27.png"/><Relationship Id="rId9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31.png"/><Relationship Id="rId7" Type="http://schemas.microsoft.com/office/2007/relationships/hdphoto" Target="../media/hdphoto1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6.wdp"/><Relationship Id="rId5" Type="http://schemas.microsoft.com/office/2007/relationships/hdphoto" Target="../media/hdphoto15.wdp"/><Relationship Id="rId4" Type="http://schemas.microsoft.com/office/2007/relationships/hdphoto" Target="../media/hdphoto14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microsoft.com/office/2007/relationships/hdphoto" Target="../media/hdphoto5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1.wdp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6FBF10-BC0D-4914-8E62-5AEE3D96C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8679" y="214391"/>
            <a:ext cx="4710222" cy="4624408"/>
          </a:xfrm>
          <a:prstGeom prst="ellipse">
            <a:avLst/>
          </a:prstGeom>
        </p:spPr>
      </p:pic>
      <p:pic>
        <p:nvPicPr>
          <p:cNvPr id="1026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507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05792" y="694847"/>
            <a:ext cx="6649691" cy="432224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r>
              <a:rPr lang="en-US" altLang="zh-CN" sz="11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lang="zh-CN" altLang="en-US" sz="1100" kern="1200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3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488633" y="29517"/>
            <a:ext cx="953669" cy="519043"/>
            <a:chOff x="2470108" y="1864944"/>
            <a:chExt cx="2704644" cy="1104020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014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576072">
                <a:buClrTx/>
                <a:defRPr/>
              </a:pPr>
              <a:r>
                <a:rPr lang="en-US" altLang="zh-CN" sz="2500" b="1" kern="1200" dirty="0">
                  <a:solidFill>
                    <a:prstClr val="black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lang="zh-CN" altLang="en-US" sz="2500" b="1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5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48800" y="38299"/>
            <a:ext cx="502668" cy="586266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r>
                <a:rPr lang="en-US" altLang="zh-CN" sz="2800" b="1" kern="1200" dirty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lang="zh-CN" altLang="en-US" sz="2800" b="1" kern="1200" dirty="0">
                <a:solidFill>
                  <a:srgbClr val="ED2F6A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576072">
                <a:buClrTx/>
                <a:defRPr/>
              </a:pPr>
              <a:endParaRPr lang="zh-CN" altLang="en-US" sz="13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738696" y="112265"/>
            <a:ext cx="3469659" cy="489058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576072">
              <a:buClrTx/>
              <a:defRPr/>
            </a:pP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lang="en-US" sz="2800" kern="1200" dirty="0"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241" y="913767"/>
            <a:ext cx="2646759" cy="40076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228776" y="835632"/>
            <a:ext cx="2863306" cy="4213154"/>
          </a:xfrm>
          <a:prstGeom prst="rect">
            <a:avLst/>
          </a:prstGeom>
          <a:noFill/>
        </p:spPr>
        <p:txBody>
          <a:bodyPr wrap="square" lIns="57607" tIns="28804" rIns="57607" bIns="28804" numCol="1" rtlCol="0">
            <a:spAutoFit/>
          </a:bodyPr>
          <a:lstStyle/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2298295" y="823761"/>
            <a:ext cx="2350460" cy="3520657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9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238310" y="4472435"/>
            <a:ext cx="4544002" cy="954107"/>
            <a:chOff x="708943" y="6018642"/>
            <a:chExt cx="5825836" cy="12721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05841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 defTabSz="576072">
                <a:buClrTx/>
                <a:defRPr/>
              </a:pPr>
              <a:endParaRPr lang="en-US" sz="1500" kern="12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7" y="6018642"/>
              <a:ext cx="5660975" cy="12721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576072">
                <a:buClrTx/>
                <a:defRPr/>
              </a:pPr>
              <a:r>
                <a:rPr lang="en-US" sz="2800" kern="1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Luyện</a:t>
              </a:r>
              <a:r>
                <a:rPr lang="en-US" sz="2800" kern="1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lang="en-US" sz="2800" kern="1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trong</a:t>
              </a:r>
              <a:r>
                <a:rPr lang="en-US" sz="2800" kern="1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nhóm</a:t>
              </a:r>
              <a:r>
                <a:rPr lang="en-US" sz="2800" kern="1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4</a:t>
              </a:r>
              <a:endParaRPr lang="en-US" sz="2800" kern="12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1" y="469232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" y="2429929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446" y="469232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62" y="2429929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8333A0D-EA70-40D8-99F3-699751D48C91}"/>
              </a:ext>
            </a:extLst>
          </p:cNvPr>
          <p:cNvSpPr/>
          <p:nvPr/>
        </p:nvSpPr>
        <p:spPr>
          <a:xfrm>
            <a:off x="111095" y="765545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3B03CA-D329-49EF-A566-042E79C2EE9B}"/>
              </a:ext>
            </a:extLst>
          </p:cNvPr>
          <p:cNvSpPr/>
          <p:nvPr/>
        </p:nvSpPr>
        <p:spPr>
          <a:xfrm>
            <a:off x="183106" y="2790581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291A0A1-D218-4075-ADBB-4F45871B9FD2}"/>
              </a:ext>
            </a:extLst>
          </p:cNvPr>
          <p:cNvSpPr/>
          <p:nvPr/>
        </p:nvSpPr>
        <p:spPr>
          <a:xfrm>
            <a:off x="2247000" y="756360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4EF5EA6-F810-4FA7-8DAB-40A7BA681070}"/>
              </a:ext>
            </a:extLst>
          </p:cNvPr>
          <p:cNvSpPr/>
          <p:nvPr/>
        </p:nvSpPr>
        <p:spPr>
          <a:xfrm>
            <a:off x="2276477" y="2765220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367" y="1"/>
            <a:ext cx="488633" cy="61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029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  <p:bldP spid="2" grpId="0" animBg="1"/>
      <p:bldP spid="26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05792" y="694847"/>
            <a:ext cx="6649691" cy="432224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r>
              <a:rPr lang="en-US" altLang="zh-CN" sz="11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lang="zh-CN" altLang="en-US" sz="1100" kern="1200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2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488633" y="29517"/>
            <a:ext cx="953669" cy="519043"/>
            <a:chOff x="2470108" y="1864944"/>
            <a:chExt cx="2704644" cy="1104020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014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576072">
                <a:buClrTx/>
                <a:defRPr/>
              </a:pPr>
              <a:r>
                <a:rPr lang="en-US" altLang="zh-CN" sz="2500" b="1" kern="1200" dirty="0">
                  <a:solidFill>
                    <a:prstClr val="black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lang="zh-CN" altLang="en-US" sz="2500" b="1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3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48800" y="38299"/>
            <a:ext cx="502668" cy="586266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r>
                <a:rPr lang="en-US" altLang="zh-CN" sz="2800" b="1" kern="1200" dirty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lang="zh-CN" altLang="en-US" sz="2800" b="1" kern="1200" dirty="0">
                <a:solidFill>
                  <a:srgbClr val="ED2F6A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576072">
                <a:buClrTx/>
                <a:defRPr/>
              </a:pPr>
              <a:endParaRPr lang="zh-CN" altLang="en-US" sz="13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738696" y="112265"/>
            <a:ext cx="3469659" cy="489058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576072">
              <a:buClrTx/>
              <a:defRPr/>
            </a:pP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lang="en-US" sz="2800" kern="1200" dirty="0"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241" y="913767"/>
            <a:ext cx="2646759" cy="40076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228776" y="835632"/>
            <a:ext cx="2863306" cy="4213154"/>
          </a:xfrm>
          <a:prstGeom prst="rect">
            <a:avLst/>
          </a:prstGeom>
          <a:noFill/>
        </p:spPr>
        <p:txBody>
          <a:bodyPr wrap="square" lIns="57607" tIns="28804" rIns="57607" bIns="28804" numCol="1" rtlCol="0">
            <a:spAutoFit/>
          </a:bodyPr>
          <a:lstStyle/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2298295" y="823761"/>
            <a:ext cx="2350460" cy="3520657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238311" y="4426718"/>
            <a:ext cx="2497435" cy="569269"/>
            <a:chOff x="708943" y="5957682"/>
            <a:chExt cx="5825836" cy="7590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05841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 defTabSz="576072">
                <a:buClrTx/>
                <a:defRPr/>
              </a:pPr>
              <a:endParaRPr lang="en-US" sz="1500" kern="12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7" y="5957682"/>
              <a:ext cx="5660975" cy="6976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576072">
                <a:buClrTx/>
                <a:defRPr/>
              </a:pPr>
              <a:r>
                <a:rPr lang="en-US" sz="2800" kern="1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lang="en-US" sz="2800" kern="1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lang="en-US" sz="2800" kern="1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lang="en-US" sz="2800" kern="12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50E7732A-569E-49F8-AE4E-F6C734FF2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367" y="1"/>
            <a:ext cx="488633" cy="62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926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 Box 4"/>
          <p:cNvSpPr txBox="1"/>
          <p:nvPr/>
        </p:nvSpPr>
        <p:spPr>
          <a:xfrm>
            <a:off x="1044774" y="1949054"/>
            <a:ext cx="4597003" cy="750668"/>
          </a:xfrm>
          <a:prstGeom prst="rect">
            <a:avLst/>
          </a:prstGeom>
          <a:noFill/>
          <a:ln w="9525">
            <a:noFill/>
          </a:ln>
        </p:spPr>
        <p:txBody>
          <a:bodyPr lIns="57607" tIns="28804" rIns="57607" bIns="28804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x-none" sz="4500" dirty="0" smtClean="0">
                <a:solidFill>
                  <a:srgbClr val="FF0000"/>
                </a:solidFill>
                <a:latin typeface="Tahoma" panose="020B0604030504040204" pitchFamily="34" charset="0"/>
              </a:rPr>
              <a:t>THƯ GIÃN</a:t>
            </a:r>
            <a:endParaRPr lang="en-US" altLang="x-none" sz="4500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506039" y="1705000"/>
            <a:ext cx="6119826" cy="395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1. </a:t>
            </a:r>
            <a:r>
              <a:rPr lang="vi-VN" sz="1500" b="1" dirty="0">
                <a:latin typeface="+mn-lt"/>
              </a:rPr>
              <a:t>Bạn nhỏ hỏi bố điều gì?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88818-C0C0-400F-98A9-FC392E078C62}"/>
              </a:ext>
            </a:extLst>
          </p:cNvPr>
          <p:cNvSpPr txBox="1"/>
          <p:nvPr/>
        </p:nvSpPr>
        <p:spPr>
          <a:xfrm>
            <a:off x="503841" y="2571750"/>
            <a:ext cx="6119826" cy="395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2. </a:t>
            </a:r>
            <a:r>
              <a:rPr lang="vi-VN" sz="1500" b="1" dirty="0">
                <a:latin typeface="+mn-lt"/>
              </a:rPr>
              <a:t>Theo bố, ngày hôm qua ở những đâu?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00BE8-37E7-464C-9E38-7AD2A3E286EA}"/>
              </a:ext>
            </a:extLst>
          </p:cNvPr>
          <p:cNvSpPr txBox="1"/>
          <p:nvPr/>
        </p:nvSpPr>
        <p:spPr>
          <a:xfrm>
            <a:off x="503841" y="2092911"/>
            <a:ext cx="6119826" cy="39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Bạn nhỏ hỏi bố ngày hôm qua đâu rồi.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238813-6EDC-49C5-8D5C-B80523462C08}"/>
              </a:ext>
            </a:extLst>
          </p:cNvPr>
          <p:cNvSpPr txBox="1"/>
          <p:nvPr/>
        </p:nvSpPr>
        <p:spPr>
          <a:xfrm>
            <a:off x="1688168" y="491298"/>
            <a:ext cx="452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TRẢ LỜI CÂU HỎI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C979D2-9811-714C-957F-E212BCFAD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>
            <a:off x="181259" y="538410"/>
            <a:ext cx="1444318" cy="1055117"/>
          </a:xfrm>
          <a:prstGeom prst="ellipse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37C831-A90D-DC4E-ADED-DC72288F946F}"/>
              </a:ext>
            </a:extLst>
          </p:cNvPr>
          <p:cNvSpPr txBox="1"/>
          <p:nvPr/>
        </p:nvSpPr>
        <p:spPr>
          <a:xfrm>
            <a:off x="503841" y="2955150"/>
            <a:ext cx="6119826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rgbClr val="FF0000"/>
                </a:solidFill>
                <a:latin typeface="+mn-lt"/>
                <a:sym typeface="Wingdings" pitchFamily="2" charset="2"/>
              </a:rPr>
              <a:t> </a:t>
            </a:r>
            <a:r>
              <a:rPr lang="vi-VN" sz="1500" b="1" dirty="0">
                <a:solidFill>
                  <a:srgbClr val="FF0000"/>
                </a:solidFill>
                <a:latin typeface="+mn-lt"/>
              </a:rPr>
              <a:t>Theo bố, ngày hôm qua ở trong: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b="1" dirty="0">
                <a:solidFill>
                  <a:srgbClr val="FF0000"/>
                </a:solidFill>
                <a:latin typeface="+mn-lt"/>
              </a:rPr>
              <a:t>Hạt lúa mẹ trồng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b="1" dirty="0">
                <a:solidFill>
                  <a:srgbClr val="FF0000"/>
                </a:solidFill>
                <a:latin typeface="+mn-lt"/>
              </a:rPr>
              <a:t>Trên cành hoa trong vườn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b="1" dirty="0">
                <a:solidFill>
                  <a:srgbClr val="FF0000"/>
                </a:solidFill>
                <a:latin typeface="+mn-lt"/>
              </a:rPr>
              <a:t>Nụ hồng lớn lên mãi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b="1" dirty="0">
                <a:solidFill>
                  <a:srgbClr val="FF0000"/>
                </a:solidFill>
                <a:latin typeface="+mn-lt"/>
              </a:rPr>
              <a:t>Trong vở hồng của em.</a:t>
            </a:r>
          </a:p>
        </p:txBody>
      </p:sp>
    </p:spTree>
    <p:extLst>
      <p:ext uri="{BB962C8B-B14F-4D97-AF65-F5344CB8AC3E}">
        <p14:creationId xmlns:p14="http://schemas.microsoft.com/office/powerpoint/2010/main" val="162933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BE8217-8760-4D3B-A9E2-3B3779B8A853}"/>
              </a:ext>
            </a:extLst>
          </p:cNvPr>
          <p:cNvSpPr txBox="1"/>
          <p:nvPr/>
        </p:nvSpPr>
        <p:spPr>
          <a:xfrm>
            <a:off x="530019" y="1479804"/>
            <a:ext cx="5947038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Bố đã dặn bạn nhỏ học hành chăm chỉ để ngày qua vẫn còn.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6071DC-B131-2D45-8C63-61A27880C1EE}"/>
              </a:ext>
            </a:extLst>
          </p:cNvPr>
          <p:cNvSpPr txBox="1"/>
          <p:nvPr/>
        </p:nvSpPr>
        <p:spPr>
          <a:xfrm>
            <a:off x="471408" y="604803"/>
            <a:ext cx="5947038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3. </a:t>
            </a:r>
            <a:r>
              <a:rPr lang="vi-VN" sz="1600" b="1" dirty="0">
                <a:latin typeface="+mn-lt"/>
              </a:rPr>
              <a:t>Trong khổ thơ cuối, bố dặn bạn nhỏ điều gì để “ngày qua vẫn còn”?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542E34-B24D-DD4E-9FEE-BD7EB7AD7998}"/>
              </a:ext>
            </a:extLst>
          </p:cNvPr>
          <p:cNvGrpSpPr/>
          <p:nvPr/>
        </p:nvGrpSpPr>
        <p:grpSpPr>
          <a:xfrm rot="21318935">
            <a:off x="225642" y="2169869"/>
            <a:ext cx="1029761" cy="1524861"/>
            <a:chOff x="-303941" y="2064247"/>
            <a:chExt cx="1029761" cy="1524861"/>
          </a:xfrm>
        </p:grpSpPr>
        <p:pic>
          <p:nvPicPr>
            <p:cNvPr id="5" name="Picture 2" descr="Question icons - 42 Free Question icons | Download PNG &amp; SVG">
              <a:extLst>
                <a:ext uri="{FF2B5EF4-FFF2-40B4-BE49-F238E27FC236}">
                  <a16:creationId xmlns:a16="http://schemas.microsoft.com/office/drawing/2014/main" id="{51A20DFD-5D75-2041-BE44-D12533BAC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94960">
              <a:off x="-160439" y="2064247"/>
              <a:ext cx="886259" cy="886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02653B3-BEFE-F442-918C-65CC456B2B41}"/>
                </a:ext>
              </a:extLst>
            </p:cNvPr>
            <p:cNvSpPr/>
            <p:nvPr/>
          </p:nvSpPr>
          <p:spPr>
            <a:xfrm>
              <a:off x="-303941" y="2905714"/>
              <a:ext cx="656007" cy="68339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882932C-C682-1944-A126-1AAC4927D4E7}"/>
              </a:ext>
            </a:extLst>
          </p:cNvPr>
          <p:cNvSpPr txBox="1"/>
          <p:nvPr/>
        </p:nvSpPr>
        <p:spPr>
          <a:xfrm>
            <a:off x="1337311" y="2398958"/>
            <a:ext cx="5392001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Bài thơ giúp em nhận ra điều gì về thời gian?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15189-0D3F-E140-8527-A7DCCD111DAA}"/>
              </a:ext>
            </a:extLst>
          </p:cNvPr>
          <p:cNvSpPr txBox="1"/>
          <p:nvPr/>
        </p:nvSpPr>
        <p:spPr>
          <a:xfrm>
            <a:off x="628269" y="2977551"/>
            <a:ext cx="5790177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Thời gian trôi qua rất nhanh, nhưng nó sẽ ở lại mãi mãi nếu chúng ta biết tận dụng để làm việc tốt.</a:t>
            </a:r>
          </a:p>
        </p:txBody>
      </p:sp>
    </p:spTree>
    <p:extLst>
      <p:ext uri="{BB962C8B-B14F-4D97-AF65-F5344CB8AC3E}">
        <p14:creationId xmlns:p14="http://schemas.microsoft.com/office/powerpoint/2010/main" val="20478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 p14:bounceEnd="50000">
                                          <p:cBhvr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>
                                          <p:cBhvr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/>
          <p:bldP spid="8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08302" y="410490"/>
            <a:ext cx="515551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Học thuộc lòng 2 khổ thơ em thích </a:t>
            </a:r>
            <a:endParaRPr lang="en-US" sz="1800" b="1" dirty="0">
              <a:solidFill>
                <a:srgbClr val="17479D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25995" y="440535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4C5348-1684-8344-B9D4-C1CD709EE398}"/>
              </a:ext>
            </a:extLst>
          </p:cNvPr>
          <p:cNvSpPr txBox="1"/>
          <p:nvPr/>
        </p:nvSpPr>
        <p:spPr>
          <a:xfrm>
            <a:off x="762722" y="765304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828F07-CB9D-CF43-A32C-AE53B9EBEB61}"/>
              </a:ext>
            </a:extLst>
          </p:cNvPr>
          <p:cNvSpPr txBox="1"/>
          <p:nvPr/>
        </p:nvSpPr>
        <p:spPr>
          <a:xfrm>
            <a:off x="332078" y="1167741"/>
            <a:ext cx="6331966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Em cầm tờ lịch cũ 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- Ngày hôm qua đâu rồi?             Trong hạt lúa 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Ra ngoài sân hỏi bố	             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Xoa đầu em bố cười.	             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600" b="1" dirty="0">
              <a:latin typeface="+mn-lt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- Ngày hôm qua ở lại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Trên cành hoa trong vườn           Trong 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Nụ hồng lớn lên mãi 	            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Đợi đến ngày toả hương.            Là 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				             (Bế Kiến Quốc)</a:t>
            </a:r>
            <a:endParaRPr lang="en-US" sz="1600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84C915-0402-5546-AC46-AA0EAA16D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4" y="1270682"/>
            <a:ext cx="304770" cy="28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FC4ADA-7FA8-924F-9230-5BD9B38F9B4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4" y="3084019"/>
            <a:ext cx="28800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B645C1-3F29-F944-BA77-52194FC748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061" y="1270682"/>
            <a:ext cx="288000" cy="28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3C8F449-EC21-C748-8122-B53CEAD9EB17}"/>
              </a:ext>
            </a:extLst>
          </p:cNvPr>
          <p:cNvGrpSpPr/>
          <p:nvPr/>
        </p:nvGrpSpPr>
        <p:grpSpPr>
          <a:xfrm>
            <a:off x="3371645" y="2868155"/>
            <a:ext cx="395884" cy="646331"/>
            <a:chOff x="3371645" y="2868155"/>
            <a:chExt cx="395884" cy="6463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6BB40AF-1AB9-E943-97C7-AD857D335E43}"/>
                </a:ext>
              </a:extLst>
            </p:cNvPr>
            <p:cNvSpPr/>
            <p:nvPr/>
          </p:nvSpPr>
          <p:spPr>
            <a:xfrm>
              <a:off x="3445636" y="3057837"/>
              <a:ext cx="321893" cy="321893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x-none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44C53-6160-4844-A8BB-C3C3C2DF7B57}"/>
                </a:ext>
              </a:extLst>
            </p:cNvPr>
            <p:cNvSpPr/>
            <p:nvPr/>
          </p:nvSpPr>
          <p:spPr>
            <a:xfrm rot="21163024">
              <a:off x="3371645" y="2868155"/>
              <a:ext cx="38023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36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812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1FE6FC5-8F58-EB4D-ABB8-445537F0A2E2}"/>
              </a:ext>
            </a:extLst>
          </p:cNvPr>
          <p:cNvGrpSpPr/>
          <p:nvPr/>
        </p:nvGrpSpPr>
        <p:grpSpPr>
          <a:xfrm>
            <a:off x="256893" y="1346588"/>
            <a:ext cx="3172107" cy="1707445"/>
            <a:chOff x="282690" y="1031335"/>
            <a:chExt cx="5891520" cy="291873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B203ED2-C739-464B-A37F-E9A416C5E4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284" b="40030" l="3626" r="56298">
                          <a14:foregroundMark x1="6298" y1="14476" x2="16794" y2="18168"/>
                          <a14:foregroundMark x1="16794" y1="18021" x2="45611" y2="18316"/>
                          <a14:foregroundMark x1="45611" y1="18316" x2="42939" y2="11965"/>
                          <a14:foregroundMark x1="42939" y1="11817" x2="11641" y2="19793"/>
                          <a14:foregroundMark x1="12977" y1="12999" x2="5344" y2="13294"/>
                          <a14:foregroundMark x1="10115" y1="13442" x2="18321" y2="14032"/>
                          <a14:foregroundMark x1="8015" y1="13885" x2="3626" y2="14771"/>
                          <a14:foregroundMark x1="39885" y1="12999" x2="49046" y2="20384"/>
                          <a14:foregroundMark x1="49046" y1="20384" x2="45038" y2="31167"/>
                          <a14:foregroundMark x1="45038" y1="31167" x2="45038" y2="30871"/>
                          <a14:foregroundMark x1="47328" y1="28951" x2="52099" y2="19202"/>
                          <a14:foregroundMark x1="52099" y1="19202" x2="49046" y2="12555"/>
                          <a14:foregroundMark x1="37023" y1="39734" x2="44656" y2="38552"/>
                          <a14:foregroundMark x1="38740" y1="39734" x2="46183" y2="39291"/>
                          <a14:foregroundMark x1="52481" y1="20975" x2="53626" y2="14328"/>
                          <a14:foregroundMark x1="54580" y1="20532" x2="56298" y2="21418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8000" contrast="2000"/>
                      </a14:imgEffect>
                    </a14:imgLayer>
                  </a14:imgProps>
                </a:ext>
              </a:extLst>
            </a:blip>
            <a:srcRect r="38187" b="55286"/>
            <a:stretch/>
          </p:blipFill>
          <p:spPr>
            <a:xfrm>
              <a:off x="282690" y="1031335"/>
              <a:ext cx="2020158" cy="188801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19A2D46-CADA-ED4C-9D45-65AB11AFCD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4919" b="61448" l="46947" r="99237">
                          <a14:foregroundMark x1="46947" y1="34269" x2="46947" y2="34269"/>
                          <a14:foregroundMark x1="46947" y1="34269" x2="46947" y2="34269"/>
                          <a14:foregroundMark x1="89695" y1="26736" x2="91794" y2="17282"/>
                          <a14:foregroundMark x1="91794" y1="17282" x2="91985" y2="17282"/>
                          <a14:foregroundMark x1="91985" y1="16987" x2="81870" y2="17725"/>
                          <a14:foregroundMark x1="85687" y1="17430" x2="97901" y2="16248"/>
                          <a14:foregroundMark x1="97901" y1="16248" x2="96947" y2="14919"/>
                          <a14:foregroundMark x1="96947" y1="14771" x2="99618" y2="46086"/>
                          <a14:foregroundMark x1="99618" y1="46086" x2="95420" y2="55391"/>
                          <a14:foregroundMark x1="95420" y1="55391" x2="78626" y2="58789"/>
                          <a14:foregroundMark x1="78626" y1="58789" x2="68511" y2="56278"/>
                          <a14:foregroundMark x1="68511" y1="55982" x2="78626" y2="48006"/>
                          <a14:foregroundMark x1="78626" y1="48006" x2="78626" y2="47710"/>
                          <a14:foregroundMark x1="78626" y1="47563" x2="83397" y2="51846"/>
                          <a14:foregroundMark x1="79389" y1="49778" x2="71947" y2="38552"/>
                          <a14:foregroundMark x1="71947" y1="38405" x2="83969" y2="38700"/>
                          <a14:foregroundMark x1="83969" y1="38700" x2="86069" y2="42984"/>
                          <a14:foregroundMark x1="97328" y1="39143" x2="99427" y2="29099"/>
                          <a14:foregroundMark x1="99427" y1="29099" x2="97710" y2="18907"/>
                          <a14:foregroundMark x1="66412" y1="58789" x2="98473" y2="57459"/>
                          <a14:foregroundMark x1="96565" y1="57459" x2="69275" y2="60709"/>
                          <a14:foregroundMark x1="69275" y1="60709" x2="96756" y2="59084"/>
                          <a14:foregroundMark x1="96756" y1="59084" x2="96756" y2="59084"/>
                          <a14:foregroundMark x1="96565" y1="60118" x2="84160" y2="61448"/>
                          <a14:foregroundMark x1="84160" y1="61448" x2="79962" y2="60709"/>
                          <a14:foregroundMark x1="72137" y1="44756" x2="70038" y2="40473"/>
                        </a14:backgroundRemoval>
                      </a14:imgEffect>
                      <a14:imgEffect>
                        <a14:sharpenSoften amount="40000"/>
                      </a14:imgEffect>
                      <a14:imgEffect>
                        <a14:brightnessContrast bright="3000"/>
                      </a14:imgEffect>
                    </a14:imgLayer>
                  </a14:imgProps>
                </a:ext>
              </a:extLst>
            </a:blip>
            <a:srcRect l="45476" t="10235" b="39304"/>
            <a:stretch/>
          </p:blipFill>
          <p:spPr>
            <a:xfrm>
              <a:off x="4566313" y="1229215"/>
              <a:ext cx="1607897" cy="192254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EEED433-BC28-1E45-B5E2-80ADF0DB59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6086" b="99261" l="9924" r="96756">
                          <a14:foregroundMark x1="24809" y1="46381" x2="33397" y2="85672"/>
                          <a14:foregroundMark x1="33397" y1="85524" x2="22328" y2="65879"/>
                          <a14:foregroundMark x1="22328" y1="65731" x2="22519" y2="57459"/>
                          <a14:foregroundMark x1="22519" y1="57312" x2="34542" y2="61152"/>
                          <a14:foregroundMark x1="34542" y1="61152" x2="35878" y2="67947"/>
                          <a14:foregroundMark x1="16031" y1="49631" x2="14122" y2="50665"/>
                          <a14:foregroundMark x1="60305" y1="94978" x2="76718" y2="94830"/>
                          <a14:foregroundMark x1="76718" y1="94830" x2="89504" y2="91876"/>
                          <a14:foregroundMark x1="89504" y1="91876" x2="89885" y2="91728"/>
                          <a14:foregroundMark x1="89885" y1="91581" x2="79771" y2="97046"/>
                          <a14:foregroundMark x1="79771" y1="97046" x2="55344" y2="98375"/>
                          <a14:foregroundMark x1="30725" y1="92319" x2="39313" y2="88774"/>
                          <a14:foregroundMark x1="29962" y1="57164" x2="36069" y2="53323"/>
                          <a14:foregroundMark x1="31870" y1="83309" x2="29198" y2="92614"/>
                          <a14:foregroundMark x1="29198" y1="92614" x2="37214" y2="92319"/>
                          <a14:foregroundMark x1="37214" y1="92171" x2="44466" y2="92467"/>
                          <a14:foregroundMark x1="16221" y1="64697" x2="16031" y2="70015"/>
                          <a14:foregroundMark x1="88168" y1="90547" x2="96756" y2="76366"/>
                          <a14:foregroundMark x1="95420" y1="77991" x2="95611" y2="99261"/>
                          <a14:foregroundMark x1="95611" y1="99261" x2="95229" y2="99114"/>
                          <a14:foregroundMark x1="76336" y1="89217" x2="76336" y2="76514"/>
                          <a14:foregroundMark x1="76336" y1="76514" x2="79962" y2="68242"/>
                          <a14:foregroundMark x1="79962" y1="68095" x2="73664" y2="73412"/>
                          <a14:foregroundMark x1="18130" y1="70753" x2="16031" y2="61448"/>
                          <a14:foregroundMark x1="16031" y1="61448" x2="16985" y2="59232"/>
                          <a14:backgroundMark x1="60305" y1="52142" x2="90458" y2="52290"/>
                        </a14:backgroundRemoval>
                      </a14:imgEffect>
                      <a14:imgEffect>
                        <a14:sharpenSoften amount="3400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 t="43457"/>
            <a:stretch/>
          </p:blipFill>
          <p:spPr>
            <a:xfrm>
              <a:off x="1684146" y="1470309"/>
              <a:ext cx="3394473" cy="247976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EBACCBA-1B50-3F43-AC38-3374299C342B}"/>
              </a:ext>
            </a:extLst>
          </p:cNvPr>
          <p:cNvSpPr txBox="1"/>
          <p:nvPr/>
        </p:nvSpPr>
        <p:spPr>
          <a:xfrm>
            <a:off x="3429000" y="1395685"/>
            <a:ext cx="3078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rgbClr val="FF0000"/>
                </a:solidFill>
                <a:latin typeface="+mn-lt"/>
                <a:sym typeface="Wingdings" pitchFamily="2" charset="2"/>
              </a:rPr>
              <a:t> Từ chỉ người: mẹ, con, bạn nhỏ, …</a:t>
            </a:r>
          </a:p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rgbClr val="FF0000"/>
                </a:solidFill>
                <a:latin typeface="+mn-lt"/>
                <a:sym typeface="Wingdings" pitchFamily="2" charset="2"/>
              </a:rPr>
              <a:t> Từ chỉ sự vật: tờ lịch, lúa, quyển sách, hoa hồng, …</a:t>
            </a:r>
            <a:endParaRPr lang="vi-VN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1072C0-7CDA-3B41-9683-C01B2BFCAA3D}"/>
              </a:ext>
            </a:extLst>
          </p:cNvPr>
          <p:cNvSpPr txBox="1"/>
          <p:nvPr/>
        </p:nvSpPr>
        <p:spPr>
          <a:xfrm>
            <a:off x="315657" y="953660"/>
            <a:ext cx="6327981" cy="395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1. </a:t>
            </a:r>
            <a:r>
              <a:rPr lang="vi-VN" sz="1500" b="1" dirty="0">
                <a:latin typeface="+mn-lt"/>
              </a:rPr>
              <a:t>Dựa vào tranh minh hoạ bài đọc, tìm từ ngữ chỉ người, chỉ vật?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BA426D-B5A3-E442-8C77-E8728BFC6BB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3000"/>
                    </a14:imgEffect>
                    <a14:imgEffect>
                      <a14:brightnessContrast contras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135" y="421233"/>
            <a:ext cx="649967" cy="5995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0DAA4B-708D-44B7-90F2-7934B08BEBDD}"/>
              </a:ext>
            </a:extLst>
          </p:cNvPr>
          <p:cNvSpPr txBox="1"/>
          <p:nvPr/>
        </p:nvSpPr>
        <p:spPr>
          <a:xfrm>
            <a:off x="1218102" y="460493"/>
            <a:ext cx="2732106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 LUYỆN TẬP</a:t>
            </a:r>
            <a:endParaRPr lang="en-US" sz="1800" b="1" dirty="0">
              <a:solidFill>
                <a:srgbClr val="17479D"/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5B0BEB-2CEA-4DEB-A3FC-80A1DD339C62}"/>
              </a:ext>
            </a:extLst>
          </p:cNvPr>
          <p:cNvSpPr txBox="1"/>
          <p:nvPr/>
        </p:nvSpPr>
        <p:spPr>
          <a:xfrm>
            <a:off x="357277" y="3056939"/>
            <a:ext cx="6327981" cy="395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2. </a:t>
            </a:r>
            <a:r>
              <a:rPr lang="vi-VN" sz="1500" b="1" dirty="0">
                <a:latin typeface="+mn-lt"/>
              </a:rPr>
              <a:t>Đặt 2 câu với các từ tìm được ở bài 1?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A89577-11F7-42D0-9145-62F86A2C4AAD}"/>
              </a:ext>
            </a:extLst>
          </p:cNvPr>
          <p:cNvSpPr txBox="1"/>
          <p:nvPr/>
        </p:nvSpPr>
        <p:spPr>
          <a:xfrm>
            <a:off x="626180" y="3482047"/>
            <a:ext cx="5790177" cy="78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 bạn nhỏ: Bạn nhỏ học tập chăm chỉ.</a:t>
            </a:r>
          </a:p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 hoa hồng: Hoa hồng toả hương thơm ngát.</a:t>
            </a:r>
            <a:endParaRPr lang="vi-VN" sz="16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948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1" grpId="0"/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+mn-lt"/>
              </a:rPr>
              <a:t>NGÀY HÔM QUA ĐÂU RỒI?</a:t>
            </a:r>
            <a:endParaRPr lang="en-US" sz="3200" dirty="0">
              <a:solidFill>
                <a:schemeClr val="accent2"/>
              </a:solidFill>
              <a:latin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+mn-lt"/>
                </a:rPr>
                <a:t>VIẾT</a:t>
              </a:r>
              <a:endParaRPr lang="en-US" sz="4400" b="1" dirty="0">
                <a:solidFill>
                  <a:srgbClr val="17479D"/>
                </a:solidFill>
                <a:latin typeface="+mn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1961448" y="260861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TIẾT 3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DB42BD70-9A17-4FEB-8463-55E3911EA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77" y="3197640"/>
            <a:ext cx="1557223" cy="155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2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D5888B-9F81-914D-9AAC-73482153FD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 flipH="1">
            <a:off x="402640" y="548036"/>
            <a:ext cx="1444318" cy="1055117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305156-7455-8F4C-AA31-731375F4FEB5}"/>
              </a:ext>
            </a:extLst>
          </p:cNvPr>
          <p:cNvSpPr txBox="1"/>
          <p:nvPr/>
        </p:nvSpPr>
        <p:spPr>
          <a:xfrm>
            <a:off x="1688168" y="518730"/>
            <a:ext cx="4520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chemeClr val="accent2"/>
                </a:solidFill>
                <a:latin typeface="+mn-lt"/>
              </a:rPr>
              <a:t>NGHE- VIẾT</a:t>
            </a: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BA6EFB-CB7A-094B-AC9D-B222BDD328B2}"/>
              </a:ext>
            </a:extLst>
          </p:cNvPr>
          <p:cNvSpPr txBox="1"/>
          <p:nvPr/>
        </p:nvSpPr>
        <p:spPr>
          <a:xfrm>
            <a:off x="943536" y="1971800"/>
            <a:ext cx="4892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dirty="0">
                <a:latin typeface="+mn-lt"/>
              </a:rPr>
              <a:t>NGÀY HÔM QUA ĐÂU RỒI?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24853-01FC-A946-88A2-4E5CEA158308}"/>
              </a:ext>
            </a:extLst>
          </p:cNvPr>
          <p:cNvSpPr txBox="1"/>
          <p:nvPr/>
        </p:nvSpPr>
        <p:spPr>
          <a:xfrm>
            <a:off x="812141" y="2637379"/>
            <a:ext cx="6327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latin typeface="+mn-lt"/>
              </a:rPr>
              <a:t>Nghe - viết 2 khổ cuối bài thơ. </a:t>
            </a:r>
            <a:endParaRPr lang="vi-VN" sz="20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A59E4D-45DE-054A-857C-47437CB55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0" y="2764513"/>
            <a:ext cx="304770" cy="28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AA5F57-8D3B-5343-A7FB-8D8509DE1F1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0" y="3435366"/>
            <a:ext cx="288000" cy="28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43BCB4-7CDF-1743-B06E-85D66E7CF6B8}"/>
              </a:ext>
            </a:extLst>
          </p:cNvPr>
          <p:cNvSpPr txBox="1"/>
          <p:nvPr/>
        </p:nvSpPr>
        <p:spPr>
          <a:xfrm>
            <a:off x="812141" y="3276159"/>
            <a:ext cx="6327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latin typeface="+mn-lt"/>
              </a:rPr>
              <a:t>Bài tập: Tìm chữ cái còn thiếu.</a:t>
            </a:r>
            <a:endParaRPr lang="vi-VN" sz="2000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4A1E3D-E4D2-8C42-B66F-F1851A550471}"/>
              </a:ext>
            </a:extLst>
          </p:cNvPr>
          <p:cNvSpPr txBox="1"/>
          <p:nvPr/>
        </p:nvSpPr>
        <p:spPr>
          <a:xfrm>
            <a:off x="812141" y="3878351"/>
            <a:ext cx="6327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latin typeface="+mn-lt"/>
              </a:rPr>
              <a:t>Bài tập: Sắp xếp bảng chữ cái.</a:t>
            </a:r>
            <a:endParaRPr lang="vi-VN" sz="2000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4D9C22-4E90-3C46-94B3-C5F4245B4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12" y="4032929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3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AB7E27-7FC7-4C47-811B-15050CA3E690}"/>
              </a:ext>
            </a:extLst>
          </p:cNvPr>
          <p:cNvSpPr txBox="1"/>
          <p:nvPr/>
        </p:nvSpPr>
        <p:spPr>
          <a:xfrm>
            <a:off x="746082" y="521088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D6D13-98E5-544E-A2A0-7B1710E8DFA4}"/>
              </a:ext>
            </a:extLst>
          </p:cNvPr>
          <p:cNvSpPr txBox="1"/>
          <p:nvPr/>
        </p:nvSpPr>
        <p:spPr>
          <a:xfrm>
            <a:off x="1173018" y="1056908"/>
            <a:ext cx="4938891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Trong hạt lúa 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Cánh đồng chờ </a:t>
            </a:r>
            <a:r>
              <a:rPr lang="vi-VN" sz="1600" b="1" dirty="0" smtClean="0">
                <a:latin typeface="+mn-lt"/>
              </a:rPr>
              <a:t>gặ</a:t>
            </a:r>
            <a:r>
              <a:rPr lang="en-US" sz="1600" b="1" dirty="0" smtClean="0">
                <a:latin typeface="+mn-lt"/>
              </a:rPr>
              <a:t>t</a:t>
            </a:r>
            <a:r>
              <a:rPr lang="vi-VN" sz="1600" b="1" dirty="0" smtClean="0">
                <a:latin typeface="+mn-lt"/>
              </a:rPr>
              <a:t> </a:t>
            </a:r>
            <a:r>
              <a:rPr lang="vi-VN" sz="1600" b="1" dirty="0">
                <a:latin typeface="+mn-lt"/>
              </a:rPr>
              <a:t>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100" b="1" dirty="0">
              <a:latin typeface="+mn-lt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Trong 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Là 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latin typeface="+mn-lt"/>
              </a:rPr>
              <a:t>			</a:t>
            </a:r>
            <a:r>
              <a:rPr lang="vi-VN" sz="1600" b="1">
                <a:latin typeface="+mn-lt"/>
              </a:rPr>
              <a:t>    </a:t>
            </a:r>
            <a:r>
              <a:rPr lang="vi-VN" sz="1600" b="1" smtClean="0">
                <a:latin typeface="+mn-lt"/>
              </a:rPr>
              <a:t>Bế </a:t>
            </a:r>
            <a:r>
              <a:rPr lang="vi-VN" sz="1600" b="1">
                <a:latin typeface="+mn-lt"/>
              </a:rPr>
              <a:t>Kiến </a:t>
            </a:r>
            <a:r>
              <a:rPr lang="vi-VN" sz="1600" b="1" smtClean="0">
                <a:latin typeface="+mn-lt"/>
              </a:rPr>
              <a:t>Quốc</a:t>
            </a:r>
            <a:endParaRPr lang="en-US" sz="1600" b="1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F4C6444-6C93-BF45-B1C3-D4A014078C78}"/>
              </a:ext>
            </a:extLst>
          </p:cNvPr>
          <p:cNvCxnSpPr>
            <a:cxnSpLocks/>
          </p:cNvCxnSpPr>
          <p:nvPr/>
        </p:nvCxnSpPr>
        <p:spPr>
          <a:xfrm>
            <a:off x="1976582" y="928815"/>
            <a:ext cx="692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02C3C9-A326-274C-8CA8-74D8353AD7BB}"/>
              </a:ext>
            </a:extLst>
          </p:cNvPr>
          <p:cNvCxnSpPr>
            <a:cxnSpLocks/>
          </p:cNvCxnSpPr>
          <p:nvPr/>
        </p:nvCxnSpPr>
        <p:spPr>
          <a:xfrm>
            <a:off x="1510145" y="1450669"/>
            <a:ext cx="692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54E319-CF11-2D4A-8041-7D528DA21928}"/>
              </a:ext>
            </a:extLst>
          </p:cNvPr>
          <p:cNvCxnSpPr>
            <a:cxnSpLocks/>
          </p:cNvCxnSpPr>
          <p:nvPr/>
        </p:nvCxnSpPr>
        <p:spPr>
          <a:xfrm>
            <a:off x="1542548" y="1797032"/>
            <a:ext cx="5725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B893B5-23C6-FB47-81E5-F0B8ADA0E306}"/>
              </a:ext>
            </a:extLst>
          </p:cNvPr>
          <p:cNvCxnSpPr>
            <a:cxnSpLocks/>
          </p:cNvCxnSpPr>
          <p:nvPr/>
        </p:nvCxnSpPr>
        <p:spPr>
          <a:xfrm>
            <a:off x="1533311" y="2171104"/>
            <a:ext cx="5725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7AD4D5-E846-444A-B01B-959373C3E27A}"/>
              </a:ext>
            </a:extLst>
          </p:cNvPr>
          <p:cNvCxnSpPr>
            <a:cxnSpLocks/>
          </p:cNvCxnSpPr>
          <p:nvPr/>
        </p:nvCxnSpPr>
        <p:spPr>
          <a:xfrm>
            <a:off x="1517696" y="2571750"/>
            <a:ext cx="5204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17B70E-B916-434B-89E9-6E2F63404928}"/>
              </a:ext>
            </a:extLst>
          </p:cNvPr>
          <p:cNvCxnSpPr>
            <a:cxnSpLocks/>
          </p:cNvCxnSpPr>
          <p:nvPr/>
        </p:nvCxnSpPr>
        <p:spPr>
          <a:xfrm>
            <a:off x="1487058" y="3154776"/>
            <a:ext cx="692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A818B3-5C27-D542-9F7A-FA04C6E5EC17}"/>
              </a:ext>
            </a:extLst>
          </p:cNvPr>
          <p:cNvCxnSpPr>
            <a:cxnSpLocks/>
          </p:cNvCxnSpPr>
          <p:nvPr/>
        </p:nvCxnSpPr>
        <p:spPr>
          <a:xfrm>
            <a:off x="1500989" y="3501139"/>
            <a:ext cx="5725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8B6BDE-65E1-F04E-A4D3-CA0F640CCA2E}"/>
              </a:ext>
            </a:extLst>
          </p:cNvPr>
          <p:cNvCxnSpPr>
            <a:cxnSpLocks/>
          </p:cNvCxnSpPr>
          <p:nvPr/>
        </p:nvCxnSpPr>
        <p:spPr>
          <a:xfrm>
            <a:off x="1516759" y="3875211"/>
            <a:ext cx="4301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3C9E57-DBE1-6848-8B4C-41022DE7D13F}"/>
              </a:ext>
            </a:extLst>
          </p:cNvPr>
          <p:cNvCxnSpPr>
            <a:cxnSpLocks/>
          </p:cNvCxnSpPr>
          <p:nvPr/>
        </p:nvCxnSpPr>
        <p:spPr>
          <a:xfrm>
            <a:off x="1534057" y="4275857"/>
            <a:ext cx="293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2BC817-9F6D-884A-8F2B-E3876877C488}"/>
              </a:ext>
            </a:extLst>
          </p:cNvPr>
          <p:cNvCxnSpPr>
            <a:cxnSpLocks/>
          </p:cNvCxnSpPr>
          <p:nvPr/>
        </p:nvCxnSpPr>
        <p:spPr>
          <a:xfrm>
            <a:off x="4328061" y="4622219"/>
            <a:ext cx="13338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E2AD7F17-2368-2F46-9C9C-28D81A6AF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0" y="439175"/>
            <a:ext cx="346873" cy="32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1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8AC771-11AC-400E-96E2-B494D9CA0570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F86228A-6437-445F-B487-0BD01EAFD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E96B82-CFE8-4E3D-9861-F35AD32A3F47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+mn-lt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+mn-lt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C20E4F-5598-4543-99AA-79D922EC798E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</p:grpSp>
      <p:pic>
        <p:nvPicPr>
          <p:cNvPr id="6" name="Picture 4">
            <a:extLst>
              <a:ext uri="{FF2B5EF4-FFF2-40B4-BE49-F238E27FC236}">
                <a16:creationId xmlns:a16="http://schemas.microsoft.com/office/drawing/2014/main" id="{92AC510F-4E04-400B-8C1C-074ABFBB2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4" y="3268600"/>
            <a:ext cx="1563093" cy="15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chemeClr val="accent2"/>
                </a:solidFill>
                <a:latin typeface="+mn-lt"/>
              </a:rPr>
              <a:t>NGÀY HÔM QUA ĐÂU RỒI?</a:t>
            </a:r>
            <a:endParaRPr lang="en-US" sz="2800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84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861238" y="644185"/>
            <a:ext cx="5365827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Các từ dễ viết sai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861238" y="1314054"/>
            <a:ext cx="5996762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latin typeface="+mn-lt"/>
              </a:rPr>
              <a:t>     ở lại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903104" y="1557746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984686-D9C8-1541-B1BE-DF75E6CE61B6}"/>
              </a:ext>
            </a:extLst>
          </p:cNvPr>
          <p:cNvSpPr/>
          <p:nvPr/>
        </p:nvSpPr>
        <p:spPr>
          <a:xfrm>
            <a:off x="861238" y="1902498"/>
            <a:ext cx="5996762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latin typeface="+mn-lt"/>
              </a:rPr>
              <a:t>     trống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2DEC70-6CE3-A84E-B133-9B8831666FB9}"/>
              </a:ext>
            </a:extLst>
          </p:cNvPr>
          <p:cNvSpPr/>
          <p:nvPr/>
        </p:nvSpPr>
        <p:spPr>
          <a:xfrm>
            <a:off x="903104" y="2146190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861238" y="2490942"/>
            <a:ext cx="5996762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latin typeface="+mn-lt"/>
              </a:rPr>
              <a:t>     ước mong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8FA0106-3394-A74C-9895-B3A17E410635}"/>
              </a:ext>
            </a:extLst>
          </p:cNvPr>
          <p:cNvSpPr/>
          <p:nvPr/>
        </p:nvSpPr>
        <p:spPr>
          <a:xfrm>
            <a:off x="903104" y="2734634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2" descr="Question icons - 42 Free Question icons | Download PNG &amp; SVG">
            <a:extLst>
              <a:ext uri="{FF2B5EF4-FFF2-40B4-BE49-F238E27FC236}">
                <a16:creationId xmlns:a16="http://schemas.microsoft.com/office/drawing/2014/main" id="{EE86B6B8-5441-4145-AED2-9EA1681CA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966">
            <a:off x="459974" y="3280390"/>
            <a:ext cx="886259" cy="88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1F9DCE-FDFB-FC49-8507-3685534FDD1B}"/>
              </a:ext>
            </a:extLst>
          </p:cNvPr>
          <p:cNvSpPr txBox="1"/>
          <p:nvPr/>
        </p:nvSpPr>
        <p:spPr>
          <a:xfrm>
            <a:off x="1465999" y="3433799"/>
            <a:ext cx="476106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latin typeface="+mn-lt"/>
              </a:rPr>
              <a:t>Khi viết bài thơ cần chú ý điều gì?</a:t>
            </a:r>
          </a:p>
        </p:txBody>
      </p:sp>
    </p:spTree>
    <p:extLst>
      <p:ext uri="{BB962C8B-B14F-4D97-AF65-F5344CB8AC3E}">
        <p14:creationId xmlns:p14="http://schemas.microsoft.com/office/powerpoint/2010/main" val="21599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5" y="1900846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746083" y="1385221"/>
            <a:ext cx="5365827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rgbClr val="0070C0"/>
                </a:solidFill>
                <a:latin typeface="+mn-lt"/>
              </a:rPr>
              <a:t>Học sinh viết bài vào vở ô li</a:t>
            </a:r>
            <a:endParaRPr lang="en-US" sz="1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746081" y="548161"/>
            <a:ext cx="5365827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>
                <a:solidFill>
                  <a:schemeClr val="accent1">
                    <a:lumMod val="50000"/>
                  </a:schemeClr>
                </a:solidFill>
                <a:latin typeface="+mn-lt"/>
              </a:rPr>
              <a:t>VIẾT BÀI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713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747" y="423648"/>
            <a:ext cx="5943600" cy="3886200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35000"/>
              </a:lnSpc>
            </a:pPr>
            <a:r>
              <a:rPr lang="en-US" sz="1400" dirty="0" smtClean="0">
                <a:latin typeface="HP001 4H"/>
              </a:rPr>
              <a:t>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1373767" y="706535"/>
            <a:ext cx="3111500" cy="336118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t"/>
          <a:lstStyle/>
          <a:p>
            <a:pPr>
              <a:lnSpc>
                <a:spcPct val="135000"/>
              </a:lnSpc>
            </a:pPr>
            <a:r>
              <a:rPr lang="en-US" sz="1100" b="1" dirty="0" smtClean="0">
                <a:solidFill>
                  <a:schemeClr val="tx1"/>
                </a:solidFill>
                <a:latin typeface="HP001 4 hàng" pitchFamily="34" charset="0"/>
              </a:rPr>
              <a:t>   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Ngày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hôm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qua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đâu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rồi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?</a:t>
            </a:r>
          </a:p>
          <a:p>
            <a:pPr>
              <a:lnSpc>
                <a:spcPct val="135000"/>
              </a:lnSpc>
              <a:buFontTx/>
              <a:buChar char="-"/>
            </a:pP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Ngày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hôm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qua ở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lại</a:t>
            </a:r>
            <a:endParaRPr lang="en-US" b="1" dirty="0" smtClean="0">
              <a:solidFill>
                <a:schemeClr val="tx1"/>
              </a:solidFill>
              <a:latin typeface="HP001 4 hàng" pitchFamily="34" charset="0"/>
            </a:endParaRPr>
          </a:p>
          <a:p>
            <a:pPr>
              <a:lnSpc>
                <a:spcPct val="135000"/>
              </a:lnSpc>
            </a:pP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Trong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hạt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lúa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mẹ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trồng</a:t>
            </a:r>
            <a:endParaRPr lang="en-US" b="1" dirty="0" smtClean="0">
              <a:solidFill>
                <a:schemeClr val="tx1"/>
              </a:solidFill>
              <a:latin typeface="HP001 4 hàng" pitchFamily="34" charset="0"/>
            </a:endParaRPr>
          </a:p>
          <a:p>
            <a:pPr>
              <a:lnSpc>
                <a:spcPct val="135000"/>
              </a:lnSpc>
            </a:pP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Cánh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đồng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chờ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gặt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hái</a:t>
            </a:r>
            <a:endParaRPr lang="en-US" b="1" dirty="0" smtClean="0">
              <a:solidFill>
                <a:schemeClr val="tx1"/>
              </a:solidFill>
              <a:latin typeface="HP001 4 hàng" pitchFamily="34" charset="0"/>
            </a:endParaRPr>
          </a:p>
          <a:p>
            <a:pPr>
              <a:lnSpc>
                <a:spcPct val="135000"/>
              </a:lnSpc>
            </a:pP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Chín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vàng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màu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ước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mong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.</a:t>
            </a:r>
          </a:p>
          <a:p>
            <a:pPr>
              <a:lnSpc>
                <a:spcPct val="135000"/>
              </a:lnSpc>
            </a:pPr>
            <a:endParaRPr lang="en-US" b="1" dirty="0">
              <a:solidFill>
                <a:schemeClr val="tx1"/>
              </a:solidFill>
              <a:latin typeface="HP001 4 hàng" pitchFamily="34" charset="0"/>
            </a:endParaRPr>
          </a:p>
          <a:p>
            <a:pPr>
              <a:lnSpc>
                <a:spcPct val="135000"/>
              </a:lnSpc>
              <a:buFontTx/>
              <a:buChar char="-"/>
            </a:pP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Ngày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hôm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qua ở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lại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</a:p>
          <a:p>
            <a:pPr>
              <a:lnSpc>
                <a:spcPct val="135000"/>
              </a:lnSpc>
            </a:pP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Trong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vở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hồng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của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con</a:t>
            </a:r>
          </a:p>
          <a:p>
            <a:pPr>
              <a:lnSpc>
                <a:spcPct val="135000"/>
              </a:lnSpc>
            </a:pP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Con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học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hành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chăm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chỉ</a:t>
            </a:r>
            <a:endParaRPr lang="en-US" b="1" dirty="0" smtClean="0">
              <a:solidFill>
                <a:schemeClr val="tx1"/>
              </a:solidFill>
              <a:latin typeface="HP001 4 hàng" pitchFamily="34" charset="0"/>
            </a:endParaRPr>
          </a:p>
          <a:p>
            <a:pPr>
              <a:lnSpc>
                <a:spcPct val="135000"/>
              </a:lnSpc>
            </a:pP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Là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ngày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qua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vẫn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còn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.</a:t>
            </a:r>
          </a:p>
          <a:p>
            <a:pPr>
              <a:lnSpc>
                <a:spcPct val="135000"/>
              </a:lnSpc>
            </a:pPr>
            <a:r>
              <a:rPr lang="en-US" b="1" dirty="0">
                <a:solidFill>
                  <a:schemeClr val="tx1"/>
                </a:solidFill>
                <a:latin typeface="HP001 4 hàng" pitchFamily="34" charset="0"/>
              </a:rPr>
              <a:t>	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Bế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Kiến</a:t>
            </a:r>
            <a:r>
              <a:rPr lang="en-US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HP001 4 hàng" pitchFamily="34" charset="0"/>
              </a:rPr>
              <a:t>Quốc</a:t>
            </a:r>
            <a:endParaRPr lang="en-US" b="1" dirty="0" smtClean="0">
              <a:solidFill>
                <a:schemeClr val="tx1"/>
              </a:solidFill>
              <a:latin typeface="HP001 4 hàng" pitchFamily="34" charset="0"/>
            </a:endParaRPr>
          </a:p>
          <a:p>
            <a:pPr>
              <a:lnSpc>
                <a:spcPct val="135000"/>
              </a:lnSpc>
              <a:buFontTx/>
              <a:buChar char="-"/>
            </a:pPr>
            <a:endParaRPr lang="en-US" sz="1200" b="1" dirty="0">
              <a:solidFill>
                <a:schemeClr val="tx1"/>
              </a:solidFill>
              <a:latin typeface="HP001 4 hàng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30936" y="585216"/>
            <a:ext cx="522122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Thứ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năm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ngày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9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tháng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9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năm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2021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Tiếng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Việt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Nghe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viết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 	  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Ngày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hôm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qua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đâu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rồi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-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Ngày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hôm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qua ở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lại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Trong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hạt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lúa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mẹ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trồng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Cánh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đồng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chờ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gặt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hái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Chín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vàng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màu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ước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mong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-Ngày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hôm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qua ở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lại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Trong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vở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hồng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con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Con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học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hành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chăm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chỉ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Là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ngày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qua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vẫn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còn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      		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Bế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Kiến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P001 4 hàng" pitchFamily="34" charset="0"/>
                <a:ea typeface="Calibri" pitchFamily="34" charset="0"/>
                <a:cs typeface="Times New Roman" pitchFamily="18" charset="0"/>
              </a:rPr>
              <a:t>Quốc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P001 4 hàng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3CD64BC-BB22-2C41-814A-66DC131D0A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430821"/>
              </p:ext>
            </p:extLst>
          </p:nvPr>
        </p:nvGraphicFramePr>
        <p:xfrm>
          <a:off x="567745" y="1389495"/>
          <a:ext cx="2641890" cy="2831890"/>
        </p:xfrm>
        <a:graphic>
          <a:graphicData uri="http://schemas.openxmlformats.org/drawingml/2006/table">
            <a:tbl>
              <a:tblPr firstRow="1" bandRow="1">
                <a:tableStyleId>{98A10E9E-05DE-497A-B104-E80DA98F5660}</a:tableStyleId>
              </a:tblPr>
              <a:tblGrid>
                <a:gridCol w="880630">
                  <a:extLst>
                    <a:ext uri="{9D8B030D-6E8A-4147-A177-3AD203B41FA5}">
                      <a16:colId xmlns:a16="http://schemas.microsoft.com/office/drawing/2014/main" val="1424792117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679380306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2902272846"/>
                    </a:ext>
                  </a:extLst>
                </a:gridCol>
              </a:tblGrid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latin typeface="UTM Avo" panose="02040603050506020204" pitchFamily="18" charset="0"/>
                        </a:rPr>
                        <a:t>Số thứ tự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latin typeface="UTM Avo" panose="02040603050506020204" pitchFamily="18" charset="0"/>
                        </a:rPr>
                        <a:t>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latin typeface="UTM Avo" panose="02040603050506020204" pitchFamily="18" charset="0"/>
                        </a:rPr>
                        <a:t>Tên 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47553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15896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60206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400" dirty="0">
                          <a:latin typeface="UTM Avo" panose="02040603050506020204" pitchFamily="18" charset="0"/>
                        </a:rPr>
                        <a:t> </a:t>
                      </a:r>
                      <a:endParaRPr lang="x-none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61493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bê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07474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xê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9718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5B070E7-8816-454B-8F99-AC41823D0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432293"/>
              </p:ext>
            </p:extLst>
          </p:nvPr>
        </p:nvGraphicFramePr>
        <p:xfrm>
          <a:off x="3694257" y="1389495"/>
          <a:ext cx="2641890" cy="2363048"/>
        </p:xfrm>
        <a:graphic>
          <a:graphicData uri="http://schemas.openxmlformats.org/drawingml/2006/table">
            <a:tbl>
              <a:tblPr firstRow="1" bandRow="1">
                <a:tableStyleId>{98A10E9E-05DE-497A-B104-E80DA98F5660}</a:tableStyleId>
              </a:tblPr>
              <a:tblGrid>
                <a:gridCol w="880630">
                  <a:extLst>
                    <a:ext uri="{9D8B030D-6E8A-4147-A177-3AD203B41FA5}">
                      <a16:colId xmlns:a16="http://schemas.microsoft.com/office/drawing/2014/main" val="1424792117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679380306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2902272846"/>
                    </a:ext>
                  </a:extLst>
                </a:gridCol>
              </a:tblGrid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latin typeface="UTM Avo" panose="02040603050506020204" pitchFamily="18" charset="0"/>
                        </a:rPr>
                        <a:t>Số thứ tự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latin typeface="UTM Avo" panose="02040603050506020204" pitchFamily="18" charset="0"/>
                        </a:rPr>
                        <a:t>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latin typeface="UTM Avo" panose="02040603050506020204" pitchFamily="18" charset="0"/>
                        </a:rPr>
                        <a:t>Tên 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47553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dê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15896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đê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60206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61493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UTM Avo" panose="02040603050506020204" pitchFamily="18" charset="0"/>
                        </a:rPr>
                        <a:t>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0747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140E177-70F0-4448-85FE-DA7F0F776AC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6" y="471053"/>
            <a:ext cx="352093" cy="352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D29BEC-04F4-6A40-90D7-EEE793C9FEE0}"/>
              </a:ext>
            </a:extLst>
          </p:cNvPr>
          <p:cNvSpPr txBox="1"/>
          <p:nvPr/>
        </p:nvSpPr>
        <p:spPr>
          <a:xfrm>
            <a:off x="922978" y="329998"/>
            <a:ext cx="5311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Tìm những chữ cái còn thiếu trong bảng. Học thuộc tên các chữ cái.</a:t>
            </a:r>
            <a:endParaRPr lang="vi-VN" sz="1800" dirty="0">
              <a:solidFill>
                <a:srgbClr val="17479D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CE9465-CC20-C645-BDC7-0A947FDF8818}"/>
              </a:ext>
            </a:extLst>
          </p:cNvPr>
          <p:cNvSpPr/>
          <p:nvPr/>
        </p:nvSpPr>
        <p:spPr>
          <a:xfrm>
            <a:off x="1657713" y="2826329"/>
            <a:ext cx="448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</a:t>
            </a:r>
            <a:endParaRPr lang="x-none" sz="18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AA4406-F119-2E40-AE45-04C7D79DE60B}"/>
              </a:ext>
            </a:extLst>
          </p:cNvPr>
          <p:cNvSpPr/>
          <p:nvPr/>
        </p:nvSpPr>
        <p:spPr>
          <a:xfrm>
            <a:off x="1648227" y="3752543"/>
            <a:ext cx="448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endParaRPr lang="x-none" sz="24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52F87B-D233-3E40-907C-1EA5C8F96A5F}"/>
              </a:ext>
            </a:extLst>
          </p:cNvPr>
          <p:cNvSpPr/>
          <p:nvPr/>
        </p:nvSpPr>
        <p:spPr>
          <a:xfrm>
            <a:off x="4791111" y="1879602"/>
            <a:ext cx="448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endParaRPr lang="x-none" sz="18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777124-D7EF-FF4D-B0D5-AD623AC47709}"/>
              </a:ext>
            </a:extLst>
          </p:cNvPr>
          <p:cNvSpPr/>
          <p:nvPr/>
        </p:nvSpPr>
        <p:spPr>
          <a:xfrm>
            <a:off x="4791111" y="2816072"/>
            <a:ext cx="448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  <a:endParaRPr lang="x-none" sz="18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65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7F940E-EC3B-C04B-BF84-A079CC797EAB}"/>
              </a:ext>
            </a:extLst>
          </p:cNvPr>
          <p:cNvSpPr txBox="1"/>
          <p:nvPr/>
        </p:nvSpPr>
        <p:spPr>
          <a:xfrm>
            <a:off x="922978" y="329998"/>
            <a:ext cx="5311568" cy="868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Sắp xếp các chữ cái dưới đây theo đúng thứ tự bảng chữ cái.</a:t>
            </a:r>
            <a:endParaRPr lang="vi-VN" sz="1800" dirty="0">
              <a:solidFill>
                <a:srgbClr val="17479D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6E4CC9-2E21-4D4E-BF68-176C6694A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14" y="485592"/>
            <a:ext cx="288000" cy="28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A2FF328-4FCC-F34C-892E-684B517C9689}"/>
              </a:ext>
            </a:extLst>
          </p:cNvPr>
          <p:cNvGrpSpPr/>
          <p:nvPr/>
        </p:nvGrpSpPr>
        <p:grpSpPr>
          <a:xfrm>
            <a:off x="4461862" y="1443559"/>
            <a:ext cx="1001347" cy="1001347"/>
            <a:chOff x="4461862" y="1443559"/>
            <a:chExt cx="1001347" cy="1001347"/>
          </a:xfrm>
        </p:grpSpPr>
        <p:pic>
          <p:nvPicPr>
            <p:cNvPr id="5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E6E0055B-CBC8-DE44-9724-1A89102FF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1862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E58AC2-BBCA-D641-A4A6-681F95D2604A}"/>
                </a:ext>
              </a:extLst>
            </p:cNvPr>
            <p:cNvSpPr txBox="1"/>
            <p:nvPr/>
          </p:nvSpPr>
          <p:spPr>
            <a:xfrm>
              <a:off x="4735168" y="1651844"/>
              <a:ext cx="4379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b="1" dirty="0">
                  <a:latin typeface="UTM Avo" panose="02040603050506020204" pitchFamily="18" charset="0"/>
                </a:rPr>
                <a:t>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7E0D45A-C2C6-4D4C-8797-78B1F077F0C9}"/>
              </a:ext>
            </a:extLst>
          </p:cNvPr>
          <p:cNvGrpSpPr/>
          <p:nvPr/>
        </p:nvGrpSpPr>
        <p:grpSpPr>
          <a:xfrm>
            <a:off x="493418" y="1443559"/>
            <a:ext cx="1001347" cy="1001347"/>
            <a:chOff x="493418" y="1443559"/>
            <a:chExt cx="1001347" cy="1001347"/>
          </a:xfrm>
        </p:grpSpPr>
        <p:pic>
          <p:nvPicPr>
            <p:cNvPr id="8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0A4BACBC-E4F1-4B4C-9AED-E3F9BADE54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418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09308B-C9F4-7D47-B830-1A35148546BC}"/>
                </a:ext>
              </a:extLst>
            </p:cNvPr>
            <p:cNvSpPr txBox="1"/>
            <p:nvPr/>
          </p:nvSpPr>
          <p:spPr>
            <a:xfrm>
              <a:off x="765789" y="1670316"/>
              <a:ext cx="434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b="1" dirty="0">
                  <a:latin typeface="UTM Avo" panose="02040603050506020204" pitchFamily="18" charset="0"/>
                </a:rPr>
                <a:t>đ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4EB8F8-DBD2-ED43-ABC7-A858FB446166}"/>
              </a:ext>
            </a:extLst>
          </p:cNvPr>
          <p:cNvGrpSpPr/>
          <p:nvPr/>
        </p:nvGrpSpPr>
        <p:grpSpPr>
          <a:xfrm>
            <a:off x="1476293" y="1443559"/>
            <a:ext cx="1001347" cy="1001347"/>
            <a:chOff x="1476293" y="1443559"/>
            <a:chExt cx="1001347" cy="1001347"/>
          </a:xfrm>
        </p:grpSpPr>
        <p:pic>
          <p:nvPicPr>
            <p:cNvPr id="11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6FE49FF4-B053-0D40-921E-5AB1B6A554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293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833DA0-12CF-7649-AFB4-32F82D53F99C}"/>
                </a:ext>
              </a:extLst>
            </p:cNvPr>
            <p:cNvSpPr txBox="1"/>
            <p:nvPr/>
          </p:nvSpPr>
          <p:spPr>
            <a:xfrm>
              <a:off x="1769395" y="1661080"/>
              <a:ext cx="4187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b="1" dirty="0">
                  <a:latin typeface="UTM Avo" panose="02040603050506020204" pitchFamily="18" charset="0"/>
                </a:rPr>
                <a:t>c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C785E21-B43A-0C43-A45B-D963FBC96338}"/>
              </a:ext>
            </a:extLst>
          </p:cNvPr>
          <p:cNvGrpSpPr/>
          <p:nvPr/>
        </p:nvGrpSpPr>
        <p:grpSpPr>
          <a:xfrm>
            <a:off x="2477640" y="1443559"/>
            <a:ext cx="1001347" cy="1001347"/>
            <a:chOff x="2477640" y="1443559"/>
            <a:chExt cx="1001347" cy="1001347"/>
          </a:xfrm>
        </p:grpSpPr>
        <p:pic>
          <p:nvPicPr>
            <p:cNvPr id="14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64923B60-5909-1F4F-A6C2-132F66E0F3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7640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B93529-6AAF-CA46-A447-6CB972C78C75}"/>
                </a:ext>
              </a:extLst>
            </p:cNvPr>
            <p:cNvSpPr txBox="1"/>
            <p:nvPr/>
          </p:nvSpPr>
          <p:spPr>
            <a:xfrm>
              <a:off x="2779978" y="1665698"/>
              <a:ext cx="4331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b="1" dirty="0">
                  <a:latin typeface="UTM Avo" panose="02040603050506020204" pitchFamily="18" charset="0"/>
                </a:rPr>
                <a:t>b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93A4CF-7C69-0A41-98AF-AE66C0642344}"/>
              </a:ext>
            </a:extLst>
          </p:cNvPr>
          <p:cNvGrpSpPr/>
          <p:nvPr/>
        </p:nvGrpSpPr>
        <p:grpSpPr>
          <a:xfrm>
            <a:off x="3460515" y="1443559"/>
            <a:ext cx="1001347" cy="1001347"/>
            <a:chOff x="3460515" y="1443559"/>
            <a:chExt cx="1001347" cy="1001347"/>
          </a:xfrm>
        </p:grpSpPr>
        <p:pic>
          <p:nvPicPr>
            <p:cNvPr id="17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F37401E6-3634-A846-84ED-DC76A196D6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515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9D43AF-BAE7-7D44-B821-05DD1555AD17}"/>
                </a:ext>
              </a:extLst>
            </p:cNvPr>
            <p:cNvSpPr txBox="1"/>
            <p:nvPr/>
          </p:nvSpPr>
          <p:spPr>
            <a:xfrm>
              <a:off x="3750056" y="1651844"/>
              <a:ext cx="434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b="1" dirty="0">
                  <a:latin typeface="UTM Avo" panose="02040603050506020204" pitchFamily="18" charset="0"/>
                </a:rPr>
                <a:t>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701862-91BD-3F4C-AA1B-522F237E98D3}"/>
              </a:ext>
            </a:extLst>
          </p:cNvPr>
          <p:cNvGrpSpPr/>
          <p:nvPr/>
        </p:nvGrpSpPr>
        <p:grpSpPr>
          <a:xfrm>
            <a:off x="5444737" y="1443559"/>
            <a:ext cx="1001347" cy="1001347"/>
            <a:chOff x="5444737" y="1443559"/>
            <a:chExt cx="1001347" cy="1001347"/>
          </a:xfrm>
        </p:grpSpPr>
        <p:pic>
          <p:nvPicPr>
            <p:cNvPr id="20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93C70575-BC15-CE4C-A495-B152202D8F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4737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35C799-BC6F-6642-B48C-170093B7D02E}"/>
                </a:ext>
              </a:extLst>
            </p:cNvPr>
            <p:cNvSpPr txBox="1"/>
            <p:nvPr/>
          </p:nvSpPr>
          <p:spPr>
            <a:xfrm>
              <a:off x="5730485" y="1661080"/>
              <a:ext cx="375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UTM Avo" panose="02040603050506020204" pitchFamily="18" charset="0"/>
                </a:rPr>
                <a:t>ê</a:t>
              </a:r>
              <a:endParaRPr lang="x-none" sz="2800" b="1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93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0.57685 0.301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43" y="15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2.22222E-6 L -0.14607 0.3101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15" y="15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22222E-6 L 0.14607 0.3083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15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2.22222E-6 L 0.0037 0.3138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15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2.22222E-6 L 0.58565 0.3154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2" y="15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5185E-6 2.22222E-6 L 0.00254 0.3138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15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NGÀY HÔM QUA ĐÂU RỒI?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sz="2800" b="1" dirty="0">
                <a:solidFill>
                  <a:srgbClr val="17479D"/>
                </a:solidFill>
                <a:latin typeface="+mn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TIẾT 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95" y="3157026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33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7BB0-FB0B-47BA-99A3-70F5F637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B2EE-846A-4B22-8851-9615E2373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AECAB6-B5B9-4031-B728-86E27EAAC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10" y="273844"/>
            <a:ext cx="2384227" cy="16529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59C3B8-4946-47C8-A39A-9E84C2DF4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418" y="408214"/>
            <a:ext cx="3242549" cy="410663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E5BF30F-5C5C-4B0D-9603-0FCEC7D4D00E}"/>
              </a:ext>
            </a:extLst>
          </p:cNvPr>
          <p:cNvSpPr/>
          <p:nvPr/>
        </p:nvSpPr>
        <p:spPr>
          <a:xfrm>
            <a:off x="873072" y="2183947"/>
            <a:ext cx="1398642" cy="77560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2000" dirty="0" err="1">
                <a:solidFill>
                  <a:srgbClr val="FF0000"/>
                </a:solidFill>
              </a:rPr>
              <a:t>Chỉ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sựvật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26D904-1A12-489B-BA35-88F026D3EF2F}"/>
              </a:ext>
            </a:extLst>
          </p:cNvPr>
          <p:cNvCxnSpPr/>
          <p:nvPr/>
        </p:nvCxnSpPr>
        <p:spPr>
          <a:xfrm flipV="1">
            <a:off x="2271712" y="1100308"/>
            <a:ext cx="1934936" cy="14714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5E0102-6FCA-4A24-8DB8-67D2C188643A}"/>
              </a:ext>
            </a:extLst>
          </p:cNvPr>
          <p:cNvCxnSpPr>
            <a:cxnSpLocks/>
          </p:cNvCxnSpPr>
          <p:nvPr/>
        </p:nvCxnSpPr>
        <p:spPr>
          <a:xfrm flipV="1">
            <a:off x="2271713" y="2461533"/>
            <a:ext cx="1873627" cy="1102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C48DC0-0C93-438C-86D8-AD9EFA08124C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2271714" y="2571751"/>
            <a:ext cx="1980361" cy="13307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E540169-439C-4ABC-A275-E5BFE96F70E1}"/>
              </a:ext>
            </a:extLst>
          </p:cNvPr>
          <p:cNvCxnSpPr>
            <a:cxnSpLocks/>
          </p:cNvCxnSpPr>
          <p:nvPr/>
        </p:nvCxnSpPr>
        <p:spPr>
          <a:xfrm>
            <a:off x="2302367" y="2592669"/>
            <a:ext cx="2957475" cy="261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065E86AE-4DB4-485B-8F10-2330CCEF4086}"/>
              </a:ext>
            </a:extLst>
          </p:cNvPr>
          <p:cNvSpPr/>
          <p:nvPr/>
        </p:nvSpPr>
        <p:spPr>
          <a:xfrm>
            <a:off x="691923" y="3408334"/>
            <a:ext cx="1502101" cy="77560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2000" dirty="0" err="1">
                <a:solidFill>
                  <a:srgbClr val="FF0000"/>
                </a:solidFill>
              </a:rPr>
              <a:t>Chỉ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hoạt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động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7AC83D-52B4-4134-854F-EB8DC70FF719}"/>
              </a:ext>
            </a:extLst>
          </p:cNvPr>
          <p:cNvCxnSpPr>
            <a:cxnSpLocks/>
            <a:stCxn id="26" idx="6"/>
          </p:cNvCxnSpPr>
          <p:nvPr/>
        </p:nvCxnSpPr>
        <p:spPr>
          <a:xfrm flipV="1">
            <a:off x="2194024" y="1825801"/>
            <a:ext cx="1462270" cy="19703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F512268-2A2D-480C-85C4-E4EED38A60F6}"/>
              </a:ext>
            </a:extLst>
          </p:cNvPr>
          <p:cNvCxnSpPr>
            <a:cxnSpLocks/>
            <a:stCxn id="26" idx="6"/>
          </p:cNvCxnSpPr>
          <p:nvPr/>
        </p:nvCxnSpPr>
        <p:spPr>
          <a:xfrm flipV="1">
            <a:off x="2194024" y="3246120"/>
            <a:ext cx="1461290" cy="550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4745912-47F4-4385-B3C3-C436920A8D88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2271714" y="2571751"/>
            <a:ext cx="2929116" cy="8532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CB112C1-5F30-4294-B1A2-63816EEED6B1}"/>
              </a:ext>
            </a:extLst>
          </p:cNvPr>
          <p:cNvCxnSpPr>
            <a:cxnSpLocks/>
          </p:cNvCxnSpPr>
          <p:nvPr/>
        </p:nvCxnSpPr>
        <p:spPr>
          <a:xfrm flipV="1">
            <a:off x="2312355" y="1361077"/>
            <a:ext cx="2929117" cy="12188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7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458510" y="516261"/>
            <a:ext cx="4894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UTM Avo" panose="02040603050506020204" pitchFamily="18" charset="0"/>
              </a:rPr>
              <a:t>1. </a:t>
            </a:r>
            <a:r>
              <a:rPr lang="en-US" sz="2000" b="1" dirty="0" err="1">
                <a:latin typeface="UTM Avo" panose="02040603050506020204" pitchFamily="18" charset="0"/>
              </a:rPr>
              <a:t>Nhìn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tranh</a:t>
            </a:r>
            <a:r>
              <a:rPr lang="en-US" sz="2000" b="1" dirty="0">
                <a:latin typeface="UTM Avo" panose="02040603050506020204" pitchFamily="18" charset="0"/>
              </a:rPr>
              <a:t>, </a:t>
            </a:r>
            <a:r>
              <a:rPr lang="en-US" sz="2000" b="1" dirty="0" err="1">
                <a:latin typeface="UTM Avo" panose="02040603050506020204" pitchFamily="18" charset="0"/>
              </a:rPr>
              <a:t>tìm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từ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ngữ</a:t>
            </a:r>
            <a:endParaRPr lang="en-US" sz="2000" b="1" dirty="0">
              <a:latin typeface="UTM Avo" panose="02040603050506020204" pitchFamily="18" charset="0"/>
            </a:endParaRP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51B47CEB-D0DD-4F16-89AA-81B61732A7E0}"/>
              </a:ext>
            </a:extLst>
          </p:cNvPr>
          <p:cNvGrpSpPr/>
          <p:nvPr/>
        </p:nvGrpSpPr>
        <p:grpSpPr>
          <a:xfrm>
            <a:off x="551842" y="3274828"/>
            <a:ext cx="2249406" cy="1502673"/>
            <a:chOff x="481607" y="2708289"/>
            <a:chExt cx="2249406" cy="1723533"/>
          </a:xfrm>
        </p:grpSpPr>
        <p:grpSp>
          <p:nvGrpSpPr>
            <p:cNvPr id="204" name="Google Shape;872;p31">
              <a:extLst>
                <a:ext uri="{FF2B5EF4-FFF2-40B4-BE49-F238E27FC236}">
                  <a16:creationId xmlns:a16="http://schemas.microsoft.com/office/drawing/2014/main" id="{43047992-600A-4043-ABC3-0C02B2174D30}"/>
                </a:ext>
              </a:extLst>
            </p:cNvPr>
            <p:cNvGrpSpPr/>
            <p:nvPr/>
          </p:nvGrpSpPr>
          <p:grpSpPr>
            <a:xfrm>
              <a:off x="481607" y="2781472"/>
              <a:ext cx="2072987" cy="1650350"/>
              <a:chOff x="6265498" y="1898129"/>
              <a:chExt cx="1901098" cy="1650350"/>
            </a:xfrm>
          </p:grpSpPr>
          <p:sp>
            <p:nvSpPr>
              <p:cNvPr id="206" name="Google Shape;874;p31">
                <a:extLst>
                  <a:ext uri="{FF2B5EF4-FFF2-40B4-BE49-F238E27FC236}">
                    <a16:creationId xmlns:a16="http://schemas.microsoft.com/office/drawing/2014/main" id="{B8975569-B2D0-4EC1-B703-BA1BE654D521}"/>
                  </a:ext>
                </a:extLst>
              </p:cNvPr>
              <p:cNvSpPr/>
              <p:nvPr/>
            </p:nvSpPr>
            <p:spPr>
              <a:xfrm>
                <a:off x="6342990" y="1898129"/>
                <a:ext cx="1709194" cy="435357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73;p31">
                <a:extLst>
                  <a:ext uri="{FF2B5EF4-FFF2-40B4-BE49-F238E27FC236}">
                    <a16:creationId xmlns:a16="http://schemas.microsoft.com/office/drawing/2014/main" id="{EEB7D5A0-CA2F-48C8-A65C-0DD5C94AF975}"/>
                  </a:ext>
                </a:extLst>
              </p:cNvPr>
              <p:cNvSpPr/>
              <p:nvPr/>
            </p:nvSpPr>
            <p:spPr>
              <a:xfrm>
                <a:off x="6265498" y="1898129"/>
                <a:ext cx="1901098" cy="1650350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A214429E-5821-45E4-BD4A-60F3E58AF537}"/>
                </a:ext>
              </a:extLst>
            </p:cNvPr>
            <p:cNvSpPr txBox="1"/>
            <p:nvPr/>
          </p:nvSpPr>
          <p:spPr>
            <a:xfrm>
              <a:off x="553608" y="2708289"/>
              <a:ext cx="2177405" cy="413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b.Chỉ</a:t>
              </a:r>
              <a:r>
                <a:rPr lang="en-US" sz="1600" b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hoạt</a:t>
              </a:r>
              <a:r>
                <a:rPr lang="en-US" sz="1600" b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động</a:t>
              </a:r>
              <a:endParaRPr lang="en-US" sz="1600" b="1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5AF022A2-3CE4-40DE-9FDB-BEE65A2B9D23}"/>
              </a:ext>
            </a:extLst>
          </p:cNvPr>
          <p:cNvGrpSpPr/>
          <p:nvPr/>
        </p:nvGrpSpPr>
        <p:grpSpPr>
          <a:xfrm>
            <a:off x="504230" y="995791"/>
            <a:ext cx="2652575" cy="2274107"/>
            <a:chOff x="481607" y="477677"/>
            <a:chExt cx="2221932" cy="2040921"/>
          </a:xfrm>
        </p:grpSpPr>
        <p:grpSp>
          <p:nvGrpSpPr>
            <p:cNvPr id="209" name="Google Shape;866;p31">
              <a:extLst>
                <a:ext uri="{FF2B5EF4-FFF2-40B4-BE49-F238E27FC236}">
                  <a16:creationId xmlns:a16="http://schemas.microsoft.com/office/drawing/2014/main" id="{09F08003-325C-4799-A1B8-44DD6BAADE93}"/>
                </a:ext>
              </a:extLst>
            </p:cNvPr>
            <p:cNvGrpSpPr/>
            <p:nvPr/>
          </p:nvGrpSpPr>
          <p:grpSpPr>
            <a:xfrm>
              <a:off x="481607" y="477677"/>
              <a:ext cx="1877130" cy="2040921"/>
              <a:chOff x="1146625" y="2025923"/>
              <a:chExt cx="1877130" cy="2040921"/>
            </a:xfrm>
          </p:grpSpPr>
          <p:sp>
            <p:nvSpPr>
              <p:cNvPr id="212" name="Google Shape;868;p31">
                <a:extLst>
                  <a:ext uri="{FF2B5EF4-FFF2-40B4-BE49-F238E27FC236}">
                    <a16:creationId xmlns:a16="http://schemas.microsoft.com/office/drawing/2014/main" id="{28B79D43-6D3E-4043-B74B-9EB44BA5D472}"/>
                  </a:ext>
                </a:extLst>
              </p:cNvPr>
              <p:cNvSpPr/>
              <p:nvPr/>
            </p:nvSpPr>
            <p:spPr>
              <a:xfrm>
                <a:off x="1223245" y="2062856"/>
                <a:ext cx="1713838" cy="417081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11" name="Google Shape;867;p31">
                <a:extLst>
                  <a:ext uri="{FF2B5EF4-FFF2-40B4-BE49-F238E27FC236}">
                    <a16:creationId xmlns:a16="http://schemas.microsoft.com/office/drawing/2014/main" id="{8C9F9FC8-2A6B-4524-9B49-3F5144D28B64}"/>
                  </a:ext>
                </a:extLst>
              </p:cNvPr>
              <p:cNvSpPr/>
              <p:nvPr/>
            </p:nvSpPr>
            <p:spPr>
              <a:xfrm>
                <a:off x="1146625" y="2025923"/>
                <a:ext cx="1877130" cy="2040921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6F9D1656-62C5-41D0-8D8D-35C6CDF20FCF}"/>
                </a:ext>
              </a:extLst>
            </p:cNvPr>
            <p:cNvSpPr txBox="1"/>
            <p:nvPr/>
          </p:nvSpPr>
          <p:spPr>
            <a:xfrm>
              <a:off x="661216" y="490425"/>
              <a:ext cx="2042323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a. </a:t>
              </a:r>
              <a:r>
                <a:rPr lang="en-US" sz="1800" b="1" dirty="0" err="1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Chỉ</a:t>
              </a:r>
              <a:r>
                <a:rPr lang="en-US" sz="1800" b="1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sz="1800" b="1" dirty="0" err="1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sự</a:t>
              </a:r>
              <a:r>
                <a:rPr lang="en-US" sz="1800" b="1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sz="1800" b="1" dirty="0" err="1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vật</a:t>
              </a:r>
              <a:endParaRPr lang="en-US" sz="1800" b="1" dirty="0">
                <a:solidFill>
                  <a:schemeClr val="accent3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213" name="TextBox 212">
            <a:extLst>
              <a:ext uri="{FF2B5EF4-FFF2-40B4-BE49-F238E27FC236}">
                <a16:creationId xmlns:a16="http://schemas.microsoft.com/office/drawing/2014/main" id="{30FB29D8-BBEE-4BD0-AD6E-5D79EBF5DED9}"/>
              </a:ext>
            </a:extLst>
          </p:cNvPr>
          <p:cNvSpPr txBox="1"/>
          <p:nvPr/>
        </p:nvSpPr>
        <p:spPr>
          <a:xfrm>
            <a:off x="544717" y="1480614"/>
            <a:ext cx="1713838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>
                <a:solidFill>
                  <a:srgbClr val="FF0000"/>
                </a:solidFill>
                <a:latin typeface="+mn-lt"/>
              </a:rPr>
              <a:t>- </a:t>
            </a:r>
            <a:r>
              <a:rPr lang="en-US" sz="1800" dirty="0" err="1">
                <a:solidFill>
                  <a:srgbClr val="FF0000"/>
                </a:solidFill>
                <a:latin typeface="+mn-lt"/>
              </a:rPr>
              <a:t>Chỉ</a:t>
            </a:r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+mn-lt"/>
              </a:rPr>
              <a:t>người</a:t>
            </a:r>
            <a:r>
              <a:rPr lang="en-US" sz="1800" dirty="0">
                <a:solidFill>
                  <a:srgbClr val="FF0000"/>
                </a:solidFill>
                <a:latin typeface="+mn-lt"/>
              </a:rPr>
              <a:t>: </a:t>
            </a:r>
          </a:p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học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sinh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  <a:p>
            <a:pPr>
              <a:lnSpc>
                <a:spcPts val="2200"/>
              </a:lnSpc>
            </a:pP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>
              <a:lnSpc>
                <a:spcPts val="2200"/>
              </a:lnSpc>
              <a:buFontTx/>
              <a:buChar char="-"/>
            </a:pPr>
            <a:r>
              <a:rPr lang="en-US" sz="1800" dirty="0" err="1">
                <a:solidFill>
                  <a:srgbClr val="FF0000"/>
                </a:solidFill>
                <a:latin typeface="+mn-lt"/>
              </a:rPr>
              <a:t>Chỉ</a:t>
            </a:r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+mn-lt"/>
              </a:rPr>
              <a:t>vật</a:t>
            </a:r>
            <a:r>
              <a:rPr lang="en-US" sz="1800" dirty="0">
                <a:solidFill>
                  <a:srgbClr val="FF0000"/>
                </a:solidFill>
                <a:latin typeface="+mn-lt"/>
              </a:rPr>
              <a:t>: </a:t>
            </a:r>
          </a:p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cặp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sách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9F15ED2C-84DD-4926-960D-BA2919F5A115}"/>
              </a:ext>
            </a:extLst>
          </p:cNvPr>
          <p:cNvSpPr txBox="1"/>
          <p:nvPr/>
        </p:nvSpPr>
        <p:spPr>
          <a:xfrm>
            <a:off x="638829" y="3831642"/>
            <a:ext cx="92293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đi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học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6E26FAED-7A37-49BB-ABAD-F0CDD08F79F4}"/>
              </a:ext>
            </a:extLst>
          </p:cNvPr>
          <p:cNvSpPr txBox="1"/>
          <p:nvPr/>
        </p:nvSpPr>
        <p:spPr>
          <a:xfrm>
            <a:off x="1540793" y="2601829"/>
            <a:ext cx="1210246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khăn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mặt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C31EBFA-C809-4E3C-BC45-B81C69595595}"/>
              </a:ext>
            </a:extLst>
          </p:cNvPr>
          <p:cNvSpPr txBox="1"/>
          <p:nvPr/>
        </p:nvSpPr>
        <p:spPr>
          <a:xfrm>
            <a:off x="1504909" y="1767642"/>
            <a:ext cx="1210246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cô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giáo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E650D884-9EB0-42F8-890C-9AB4B656AE20}"/>
              </a:ext>
            </a:extLst>
          </p:cNvPr>
          <p:cNvSpPr txBox="1"/>
          <p:nvPr/>
        </p:nvSpPr>
        <p:spPr>
          <a:xfrm>
            <a:off x="617622" y="2912371"/>
            <a:ext cx="1077839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quần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áo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13BEFD3F-EF90-4D7C-92AE-CC02260DEC34}"/>
              </a:ext>
            </a:extLst>
          </p:cNvPr>
          <p:cNvSpPr txBox="1"/>
          <p:nvPr/>
        </p:nvSpPr>
        <p:spPr>
          <a:xfrm>
            <a:off x="1520495" y="2912371"/>
            <a:ext cx="1077839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mũ</a:t>
            </a: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C92A25F-EE05-4191-BBC7-019C9144D22A}"/>
              </a:ext>
            </a:extLst>
          </p:cNvPr>
          <p:cNvSpPr txBox="1"/>
          <p:nvPr/>
        </p:nvSpPr>
        <p:spPr>
          <a:xfrm>
            <a:off x="545653" y="2039565"/>
            <a:ext cx="1077839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bác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sĩ</a:t>
            </a: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BA359561-8D9B-4AB0-B90D-F19723614F9F}"/>
              </a:ext>
            </a:extLst>
          </p:cNvPr>
          <p:cNvSpPr txBox="1"/>
          <p:nvPr/>
        </p:nvSpPr>
        <p:spPr>
          <a:xfrm>
            <a:off x="1372236" y="3842033"/>
            <a:ext cx="1162925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chải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đầu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,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4D609B04-1C21-4560-8D35-33C3D9BA03A4}"/>
              </a:ext>
            </a:extLst>
          </p:cNvPr>
          <p:cNvSpPr txBox="1"/>
          <p:nvPr/>
        </p:nvSpPr>
        <p:spPr>
          <a:xfrm>
            <a:off x="679326" y="4144591"/>
            <a:ext cx="1319824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giảng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bài</a:t>
            </a: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22" name="Picture 2" descr="20210409090849_wm_shs-tieng-viet-2-tap-1">
            <a:extLst>
              <a:ext uri="{FF2B5EF4-FFF2-40B4-BE49-F238E27FC236}">
                <a16:creationId xmlns:a16="http://schemas.microsoft.com/office/drawing/2014/main" id="{BCE588C5-42C8-4127-9CA3-4B74B72EA9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7" t="27954" r="20031" b="30626"/>
          <a:stretch/>
        </p:blipFill>
        <p:spPr bwMode="auto">
          <a:xfrm>
            <a:off x="2652131" y="952947"/>
            <a:ext cx="3800623" cy="367641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Rounded Rectangle 11">
            <a:extLst>
              <a:ext uri="{FF2B5EF4-FFF2-40B4-BE49-F238E27FC236}">
                <a16:creationId xmlns:a16="http://schemas.microsoft.com/office/drawing/2014/main" id="{9C1B21F9-3FD0-45D8-AFBE-359A824F9E37}"/>
              </a:ext>
            </a:extLst>
          </p:cNvPr>
          <p:cNvSpPr/>
          <p:nvPr/>
        </p:nvSpPr>
        <p:spPr>
          <a:xfrm>
            <a:off x="2924002" y="2561667"/>
            <a:ext cx="727364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đi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học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4" name="Rounded Rectangle 16">
            <a:extLst>
              <a:ext uri="{FF2B5EF4-FFF2-40B4-BE49-F238E27FC236}">
                <a16:creationId xmlns:a16="http://schemas.microsoft.com/office/drawing/2014/main" id="{3B8FC995-0A5D-4C45-88A5-66E22689680A}"/>
              </a:ext>
            </a:extLst>
          </p:cNvPr>
          <p:cNvSpPr/>
          <p:nvPr/>
        </p:nvSpPr>
        <p:spPr>
          <a:xfrm>
            <a:off x="2872047" y="2818048"/>
            <a:ext cx="850258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học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sinh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5" name="Rounded Rectangle 17">
            <a:extLst>
              <a:ext uri="{FF2B5EF4-FFF2-40B4-BE49-F238E27FC236}">
                <a16:creationId xmlns:a16="http://schemas.microsoft.com/office/drawing/2014/main" id="{D3B67330-487B-4A2D-A3A9-D8745A2E3D30}"/>
              </a:ext>
            </a:extLst>
          </p:cNvPr>
          <p:cNvSpPr/>
          <p:nvPr/>
        </p:nvSpPr>
        <p:spPr>
          <a:xfrm>
            <a:off x="4047117" y="4520246"/>
            <a:ext cx="955065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cặp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sách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6" name="Rounded Rectangle 18">
            <a:extLst>
              <a:ext uri="{FF2B5EF4-FFF2-40B4-BE49-F238E27FC236}">
                <a16:creationId xmlns:a16="http://schemas.microsoft.com/office/drawing/2014/main" id="{BA5D5D4E-BAAD-45B4-9690-B9EBB400C5B6}"/>
              </a:ext>
            </a:extLst>
          </p:cNvPr>
          <p:cNvSpPr/>
          <p:nvPr/>
        </p:nvSpPr>
        <p:spPr>
          <a:xfrm>
            <a:off x="3856743" y="1366763"/>
            <a:ext cx="955065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khăn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mặt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7" name="Rounded Rectangle 19">
            <a:extLst>
              <a:ext uri="{FF2B5EF4-FFF2-40B4-BE49-F238E27FC236}">
                <a16:creationId xmlns:a16="http://schemas.microsoft.com/office/drawing/2014/main" id="{D5C235FD-4ED1-4145-AECC-E3C10313D297}"/>
              </a:ext>
            </a:extLst>
          </p:cNvPr>
          <p:cNvSpPr/>
          <p:nvPr/>
        </p:nvSpPr>
        <p:spPr>
          <a:xfrm>
            <a:off x="5093261" y="1822995"/>
            <a:ext cx="955065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cô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giáo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8" name="Rounded Rectangle 20">
            <a:extLst>
              <a:ext uri="{FF2B5EF4-FFF2-40B4-BE49-F238E27FC236}">
                <a16:creationId xmlns:a16="http://schemas.microsoft.com/office/drawing/2014/main" id="{AD087AE6-8F93-46FE-AB29-E94103409E5D}"/>
              </a:ext>
            </a:extLst>
          </p:cNvPr>
          <p:cNvSpPr/>
          <p:nvPr/>
        </p:nvSpPr>
        <p:spPr>
          <a:xfrm>
            <a:off x="4047116" y="3105753"/>
            <a:ext cx="955065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quần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áo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9" name="Rounded Rectangle 21">
            <a:extLst>
              <a:ext uri="{FF2B5EF4-FFF2-40B4-BE49-F238E27FC236}">
                <a16:creationId xmlns:a16="http://schemas.microsoft.com/office/drawing/2014/main" id="{BF5B3900-7E27-48F3-9AEB-CE183DC8D247}"/>
              </a:ext>
            </a:extLst>
          </p:cNvPr>
          <p:cNvSpPr/>
          <p:nvPr/>
        </p:nvSpPr>
        <p:spPr>
          <a:xfrm>
            <a:off x="5988910" y="2660868"/>
            <a:ext cx="456300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mũ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</a:p>
        </p:txBody>
      </p:sp>
      <p:sp>
        <p:nvSpPr>
          <p:cNvPr id="230" name="Rounded Rectangle 22">
            <a:extLst>
              <a:ext uri="{FF2B5EF4-FFF2-40B4-BE49-F238E27FC236}">
                <a16:creationId xmlns:a16="http://schemas.microsoft.com/office/drawing/2014/main" id="{A0F7CB3D-1184-4DD3-8FCB-9AEFADFCDEA1}"/>
              </a:ext>
            </a:extLst>
          </p:cNvPr>
          <p:cNvSpPr/>
          <p:nvPr/>
        </p:nvSpPr>
        <p:spPr>
          <a:xfrm>
            <a:off x="2685293" y="4450419"/>
            <a:ext cx="955065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chải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đầu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31" name="Rounded Rectangle 23">
            <a:extLst>
              <a:ext uri="{FF2B5EF4-FFF2-40B4-BE49-F238E27FC236}">
                <a16:creationId xmlns:a16="http://schemas.microsoft.com/office/drawing/2014/main" id="{43D68887-633C-4131-B26B-99F0811432CC}"/>
              </a:ext>
            </a:extLst>
          </p:cNvPr>
          <p:cNvSpPr/>
          <p:nvPr/>
        </p:nvSpPr>
        <p:spPr>
          <a:xfrm>
            <a:off x="5379679" y="4438226"/>
            <a:ext cx="662329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bác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</a:rPr>
              <a:t>sĩ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32" name="Rounded Rectangle 19">
            <a:extLst>
              <a:ext uri="{FF2B5EF4-FFF2-40B4-BE49-F238E27FC236}">
                <a16:creationId xmlns:a16="http://schemas.microsoft.com/office/drawing/2014/main" id="{0FE30716-B460-4C70-8DD7-04C8888103F5}"/>
              </a:ext>
            </a:extLst>
          </p:cNvPr>
          <p:cNvSpPr/>
          <p:nvPr/>
        </p:nvSpPr>
        <p:spPr>
          <a:xfrm>
            <a:off x="5534504" y="2112818"/>
            <a:ext cx="955065" cy="256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" b="1" dirty="0">
                <a:solidFill>
                  <a:srgbClr val="000000"/>
                </a:solidFill>
                <a:latin typeface="+mj-lt"/>
              </a:rPr>
              <a:t>giảng bài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64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14" grpId="0"/>
      <p:bldP spid="215" grpId="0"/>
      <p:bldP spid="216" grpId="0"/>
      <p:bldP spid="217" grpId="0"/>
      <p:bldP spid="218" grpId="0"/>
      <p:bldP spid="219" grpId="0"/>
      <p:bldP spid="220" grpId="0"/>
      <p:bldP spid="221" grpId="0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5FE461F-E49E-4C41-98B4-152CC73E746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685" y="1409698"/>
            <a:ext cx="695814" cy="366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1400500" y="1318109"/>
            <a:ext cx="3910410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500" dirty="0">
                <a:latin typeface="+mn-lt"/>
              </a:rPr>
              <a:t>Hôm qua em đã làm những việc gì?</a:t>
            </a:r>
            <a:endParaRPr lang="en-US" sz="1500" b="1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5B728C-6E08-431C-95CB-497657ACF5B5}"/>
              </a:ext>
            </a:extLst>
          </p:cNvPr>
          <p:cNvSpPr txBox="1"/>
          <p:nvPr/>
        </p:nvSpPr>
        <p:spPr>
          <a:xfrm>
            <a:off x="1688168" y="491298"/>
            <a:ext cx="5693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chemeClr val="accent2"/>
                </a:solidFill>
                <a:latin typeface="+mn-lt"/>
              </a:rPr>
              <a:t>NGÀY HÔM QUA ĐÂU RỒI?</a:t>
            </a:r>
            <a:endParaRPr lang="en-US" sz="2800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47BFAA-25CA-0543-A612-C511DEEE09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84" b="40030" l="3626" r="56298">
                        <a14:foregroundMark x1="6298" y1="14476" x2="16794" y2="18168"/>
                        <a14:foregroundMark x1="16794" y1="18021" x2="45611" y2="18316"/>
                        <a14:foregroundMark x1="45611" y1="18316" x2="42939" y2="11965"/>
                        <a14:foregroundMark x1="42939" y1="11817" x2="11641" y2="19793"/>
                        <a14:foregroundMark x1="12977" y1="12999" x2="5344" y2="13294"/>
                        <a14:foregroundMark x1="10115" y1="13442" x2="18321" y2="14032"/>
                        <a14:foregroundMark x1="8015" y1="13885" x2="3626" y2="14771"/>
                        <a14:foregroundMark x1="39885" y1="12999" x2="49046" y2="20384"/>
                        <a14:foregroundMark x1="49046" y1="20384" x2="45038" y2="31167"/>
                        <a14:foregroundMark x1="45038" y1="31167" x2="45038" y2="30871"/>
                        <a14:foregroundMark x1="47328" y1="28951" x2="52099" y2="19202"/>
                        <a14:foregroundMark x1="52099" y1="19202" x2="49046" y2="12555"/>
                        <a14:foregroundMark x1="37023" y1="39734" x2="44656" y2="38552"/>
                        <a14:foregroundMark x1="38740" y1="39734" x2="46183" y2="39291"/>
                        <a14:foregroundMark x1="52481" y1="20975" x2="53626" y2="14328"/>
                        <a14:foregroundMark x1="54580" y1="20532" x2="56298" y2="21418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8000" contrast="2000"/>
                    </a14:imgEffect>
                  </a14:imgLayer>
                </a14:imgProps>
              </a:ext>
            </a:extLst>
          </a:blip>
          <a:srcRect r="38187" b="55286"/>
          <a:stretch/>
        </p:blipFill>
        <p:spPr>
          <a:xfrm>
            <a:off x="134594" y="1265780"/>
            <a:ext cx="2460823" cy="22998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1D0EFE-CD73-4B41-9170-3A7DA04EBE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919" b="61448" l="46947" r="99237">
                        <a14:foregroundMark x1="46947" y1="34269" x2="46947" y2="34269"/>
                        <a14:foregroundMark x1="46947" y1="34269" x2="46947" y2="34269"/>
                        <a14:foregroundMark x1="89695" y1="26736" x2="91794" y2="17282"/>
                        <a14:foregroundMark x1="91794" y1="17282" x2="91985" y2="17282"/>
                        <a14:foregroundMark x1="91985" y1="16987" x2="81870" y2="17725"/>
                        <a14:foregroundMark x1="85687" y1="17430" x2="97901" y2="16248"/>
                        <a14:foregroundMark x1="97901" y1="16248" x2="96947" y2="14919"/>
                        <a14:foregroundMark x1="96947" y1="14771" x2="99618" y2="46086"/>
                        <a14:foregroundMark x1="99618" y1="46086" x2="95420" y2="55391"/>
                        <a14:foregroundMark x1="95420" y1="55391" x2="78626" y2="58789"/>
                        <a14:foregroundMark x1="78626" y1="58789" x2="68511" y2="56278"/>
                        <a14:foregroundMark x1="68511" y1="55982" x2="78626" y2="48006"/>
                        <a14:foregroundMark x1="78626" y1="48006" x2="78626" y2="47710"/>
                        <a14:foregroundMark x1="78626" y1="47563" x2="83397" y2="51846"/>
                        <a14:foregroundMark x1="79389" y1="49778" x2="71947" y2="38552"/>
                        <a14:foregroundMark x1="71947" y1="38405" x2="83969" y2="38700"/>
                        <a14:foregroundMark x1="83969" y1="38700" x2="86069" y2="42984"/>
                        <a14:foregroundMark x1="97328" y1="39143" x2="99427" y2="29099"/>
                        <a14:foregroundMark x1="99427" y1="29099" x2="97710" y2="18907"/>
                        <a14:foregroundMark x1="66412" y1="58789" x2="98473" y2="57459"/>
                        <a14:foregroundMark x1="96565" y1="57459" x2="69275" y2="60709"/>
                        <a14:foregroundMark x1="69275" y1="60709" x2="96756" y2="59084"/>
                        <a14:foregroundMark x1="96756" y1="59084" x2="96756" y2="59084"/>
                        <a14:foregroundMark x1="96565" y1="60118" x2="84160" y2="61448"/>
                        <a14:foregroundMark x1="84160" y1="61448" x2="79962" y2="60709"/>
                        <a14:foregroundMark x1="72137" y1="44756" x2="70038" y2="40473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rcRect l="45476" t="10235" b="39304"/>
          <a:stretch/>
        </p:blipFill>
        <p:spPr>
          <a:xfrm>
            <a:off x="4618182" y="1223717"/>
            <a:ext cx="1958634" cy="23419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CE2402-252D-644D-B8E7-3634FEB55B6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>
            <a:off x="1534330" y="1912111"/>
            <a:ext cx="4134922" cy="302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4620" y="537651"/>
            <a:ext cx="58765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2.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Kết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hợp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từ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ngữ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cột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A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với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từ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ngữ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cột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B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để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tạo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giới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thiệu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976745" y="955964"/>
            <a:ext cx="97674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057400" y="955964"/>
            <a:ext cx="15794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66755" y="955964"/>
            <a:ext cx="15794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1339056"/>
            <a:ext cx="179762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50714" y="1959265"/>
            <a:ext cx="1496291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Bạn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Hà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50714" y="2593110"/>
            <a:ext cx="1496291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Bố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em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714" y="3226955"/>
            <a:ext cx="1496291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Trường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em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70459" y="1959265"/>
            <a:ext cx="3740729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0000"/>
                </a:solidFill>
              </a:rPr>
              <a:t>là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bác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sĩ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70459" y="2593110"/>
            <a:ext cx="3740729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0000"/>
                </a:solidFill>
              </a:rPr>
              <a:t>là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Trường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Tiểu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học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Lê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Quý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Đôn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70460" y="3226955"/>
            <a:ext cx="3740728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0000"/>
                </a:solidFill>
              </a:rPr>
              <a:t>là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học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sinh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lớp</a:t>
            </a:r>
            <a:r>
              <a:rPr lang="en-US" sz="1800" dirty="0">
                <a:solidFill>
                  <a:srgbClr val="000000"/>
                </a:solidFill>
              </a:rPr>
              <a:t> 2A.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28470" y="1393478"/>
            <a:ext cx="5876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UTM Avo" panose="02040603050506020204" pitchFamily="18" charset="0"/>
              </a:rPr>
              <a:t>A                                B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2016413" y="2169935"/>
            <a:ext cx="676905" cy="1303249"/>
            <a:chOff x="2016413" y="2423935"/>
            <a:chExt cx="676905" cy="1303249"/>
          </a:xfrm>
        </p:grpSpPr>
        <p:sp>
          <p:nvSpPr>
            <p:cNvPr id="18" name="Oval 17"/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>
              <a:stCxn id="18" idx="5"/>
              <a:endCxn id="21" idx="1"/>
            </p:cNvCxnSpPr>
            <p:nvPr/>
          </p:nvCxnSpPr>
          <p:spPr>
            <a:xfrm>
              <a:off x="2055437" y="2462959"/>
              <a:ext cx="598857" cy="1225201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2647599" y="368146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020279" y="2163188"/>
            <a:ext cx="688166" cy="681231"/>
            <a:chOff x="2016413" y="1788423"/>
            <a:chExt cx="688166" cy="681231"/>
          </a:xfrm>
        </p:grpSpPr>
        <p:sp>
          <p:nvSpPr>
            <p:cNvPr id="33" name="Oval 32"/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7"/>
              <a:endCxn id="35" idx="3"/>
            </p:cNvCxnSpPr>
            <p:nvPr/>
          </p:nvCxnSpPr>
          <p:spPr>
            <a:xfrm flipV="1">
              <a:off x="2055437" y="1827447"/>
              <a:ext cx="610118" cy="603183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2658860" y="1788423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020279" y="2792787"/>
            <a:ext cx="688166" cy="681231"/>
            <a:chOff x="2016413" y="1788423"/>
            <a:chExt cx="688166" cy="681231"/>
          </a:xfrm>
        </p:grpSpPr>
        <p:sp>
          <p:nvSpPr>
            <p:cNvPr id="42" name="Oval 41"/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>
              <a:stCxn id="42" idx="7"/>
              <a:endCxn id="44" idx="3"/>
            </p:cNvCxnSpPr>
            <p:nvPr/>
          </p:nvCxnSpPr>
          <p:spPr>
            <a:xfrm flipV="1">
              <a:off x="2055437" y="1827447"/>
              <a:ext cx="610118" cy="603183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2658860" y="1788423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48920" y="3871032"/>
            <a:ext cx="5876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3.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Đặt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một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giới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thiệu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theo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mẫu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ở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bài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tập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84671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06B77-B346-4973-99E8-5E07DF549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0" y="510778"/>
            <a:ext cx="6213018" cy="6322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4944" y="1201373"/>
            <a:ext cx="4773168" cy="1212333"/>
          </a:xfrm>
          <a:prstGeom prst="rect">
            <a:avLst/>
          </a:prstGeom>
        </p:spPr>
        <p:txBody>
          <a:bodyPr wrap="square" lIns="57607" tIns="28804" rIns="57607" bIns="28804">
            <a:spAutoFit/>
          </a:bodyPr>
          <a:lstStyle/>
          <a:p>
            <a:pPr marL="180023" indent="-180023">
              <a:buFontTx/>
              <a:buChar char="-"/>
            </a:pP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180023" indent="-180023">
              <a:buFontTx/>
              <a:buChar char="-"/>
            </a:pP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180023" indent="-180023">
              <a:buFontTx/>
              <a:buChar char="-"/>
            </a:pP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2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5518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 Box 4"/>
          <p:cNvSpPr txBox="1"/>
          <p:nvPr/>
        </p:nvSpPr>
        <p:spPr>
          <a:xfrm>
            <a:off x="1044774" y="1949054"/>
            <a:ext cx="4597003" cy="750668"/>
          </a:xfrm>
          <a:prstGeom prst="rect">
            <a:avLst/>
          </a:prstGeom>
          <a:noFill/>
          <a:ln w="9525">
            <a:noFill/>
          </a:ln>
        </p:spPr>
        <p:txBody>
          <a:bodyPr lIns="57607" tIns="28804" rIns="57607" bIns="28804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x-none" sz="4500" dirty="0" smtClean="0">
                <a:solidFill>
                  <a:srgbClr val="FF0000"/>
                </a:solidFill>
                <a:latin typeface="Tahoma" panose="020B0604030504040204" pitchFamily="34" charset="0"/>
              </a:rPr>
              <a:t>THƯ GIÃN</a:t>
            </a:r>
            <a:endParaRPr lang="en-US" altLang="x-none" sz="4500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chemeClr val="accent2"/>
                </a:solidFill>
                <a:latin typeface="+mn-lt"/>
              </a:rPr>
              <a:t>NGÀY HÔM QUA ĐÂU RỒI?</a:t>
            </a:r>
            <a:endParaRPr lang="en-US" sz="2800" dirty="0">
              <a:solidFill>
                <a:schemeClr val="accent2"/>
              </a:solidFill>
              <a:latin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577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400" b="1" dirty="0">
                  <a:solidFill>
                    <a:srgbClr val="17479D"/>
                  </a:solidFill>
                  <a:latin typeface="+mn-lt"/>
                </a:rPr>
                <a:t>LUYỆN VIẾT ĐOẠN</a:t>
              </a:r>
              <a:endParaRPr lang="en-US" sz="2400" b="1" dirty="0">
                <a:solidFill>
                  <a:srgbClr val="17479D"/>
                </a:solidFill>
                <a:latin typeface="+mn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TIẾT 5 – 6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059E8847-6DF9-49B9-A6CB-3B711B44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35" y="2904210"/>
            <a:ext cx="1985630" cy="198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0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8" t="7289" r="85745" b="87276"/>
          <a:stretch/>
        </p:blipFill>
        <p:spPr bwMode="auto">
          <a:xfrm>
            <a:off x="467590" y="371261"/>
            <a:ext cx="696191" cy="640080"/>
          </a:xfrm>
          <a:prstGeom prst="roundRect">
            <a:avLst>
              <a:gd name="adj" fmla="val 4588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298863" y="1593234"/>
            <a:ext cx="4486308" cy="3083756"/>
            <a:chOff x="1818408" y="1364635"/>
            <a:chExt cx="4486308" cy="3083756"/>
          </a:xfrm>
        </p:grpSpPr>
        <p:pic>
          <p:nvPicPr>
            <p:cNvPr id="5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88" t="17382" r="20162" b="59182"/>
            <a:stretch/>
          </p:blipFill>
          <p:spPr bwMode="auto">
            <a:xfrm>
              <a:off x="1818408" y="1364635"/>
              <a:ext cx="4486307" cy="3083756"/>
            </a:xfrm>
            <a:prstGeom prst="roundRect">
              <a:avLst>
                <a:gd name="adj" fmla="val 6895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ounded Rectangle 1"/>
            <p:cNvSpPr/>
            <p:nvPr/>
          </p:nvSpPr>
          <p:spPr>
            <a:xfrm>
              <a:off x="1818408" y="1364635"/>
              <a:ext cx="1672937" cy="661592"/>
            </a:xfrm>
            <a:prstGeom prst="roundRect">
              <a:avLst/>
            </a:prstGeom>
            <a:solidFill>
              <a:srgbClr val="BEE7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574474" y="1364635"/>
              <a:ext cx="2730242" cy="588856"/>
            </a:xfrm>
            <a:prstGeom prst="roundRect">
              <a:avLst/>
            </a:prstGeom>
            <a:solidFill>
              <a:srgbClr val="BEE7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63781" y="452774"/>
            <a:ext cx="5876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1.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Quan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sát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tranh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và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trả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lời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hỏi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7590" y="1186252"/>
            <a:ext cx="2384715" cy="1121830"/>
            <a:chOff x="467590" y="1186252"/>
            <a:chExt cx="2384715" cy="1121830"/>
          </a:xfrm>
        </p:grpSpPr>
        <p:sp>
          <p:nvSpPr>
            <p:cNvPr id="8" name="Oval Callout 7"/>
            <p:cNvSpPr/>
            <p:nvPr/>
          </p:nvSpPr>
          <p:spPr>
            <a:xfrm>
              <a:off x="467590" y="1186252"/>
              <a:ext cx="2384715" cy="976746"/>
            </a:xfrm>
            <a:prstGeom prst="wedgeEllipseCallout">
              <a:avLst>
                <a:gd name="adj1" fmla="val 23439"/>
                <a:gd name="adj2" fmla="val 59309"/>
              </a:avLst>
            </a:prstGeom>
            <a:solidFill>
              <a:schemeClr val="accent2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6304" y="1353975"/>
              <a:ext cx="228600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latin typeface="+mn-lt"/>
                </a:rPr>
                <a:t>Chào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cậu</a:t>
              </a:r>
              <a:r>
                <a:rPr lang="en-US" dirty="0">
                  <a:latin typeface="+mn-lt"/>
                </a:rPr>
                <a:t>! </a:t>
              </a:r>
              <a:r>
                <a:rPr lang="en-US" dirty="0" err="1">
                  <a:latin typeface="+mn-lt"/>
                </a:rPr>
                <a:t>Tớ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tên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là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Bình</a:t>
              </a:r>
              <a:r>
                <a:rPr lang="en-US" dirty="0">
                  <a:latin typeface="+mn-lt"/>
                </a:rPr>
                <a:t>. </a:t>
              </a:r>
              <a:r>
                <a:rPr lang="en-US" dirty="0" err="1">
                  <a:latin typeface="+mn-lt"/>
                </a:rPr>
                <a:t>Cậu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là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cầu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thủ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mới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của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đội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tớ</a:t>
              </a:r>
              <a:r>
                <a:rPr lang="en-US" dirty="0">
                  <a:latin typeface="+mn-lt"/>
                </a:rPr>
                <a:t> à?</a:t>
              </a:r>
            </a:p>
            <a:p>
              <a:pPr algn="ctr"/>
              <a:endParaRPr lang="en-US" dirty="0">
                <a:latin typeface="+mn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304308" y="1066452"/>
            <a:ext cx="3138056" cy="1097236"/>
            <a:chOff x="467590" y="1186252"/>
            <a:chExt cx="2384715" cy="1097236"/>
          </a:xfrm>
        </p:grpSpPr>
        <p:sp>
          <p:nvSpPr>
            <p:cNvPr id="14" name="Oval Callout 13"/>
            <p:cNvSpPr/>
            <p:nvPr/>
          </p:nvSpPr>
          <p:spPr>
            <a:xfrm>
              <a:off x="467590" y="1186252"/>
              <a:ext cx="2384715" cy="976746"/>
            </a:xfrm>
            <a:prstGeom prst="wedgeEllipseCallout">
              <a:avLst>
                <a:gd name="adj1" fmla="val -22313"/>
                <a:gd name="adj2" fmla="val 58245"/>
              </a:avLst>
            </a:prstGeom>
            <a:solidFill>
              <a:schemeClr val="accent2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58398" y="1329381"/>
              <a:ext cx="228600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+mn-lt"/>
                </a:rPr>
                <a:t>Ừ! </a:t>
              </a:r>
              <a:r>
                <a:rPr lang="en-US" dirty="0" err="1">
                  <a:latin typeface="+mn-lt"/>
                </a:rPr>
                <a:t>Chào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cậu</a:t>
              </a:r>
              <a:r>
                <a:rPr lang="en-US" dirty="0">
                  <a:latin typeface="+mn-lt"/>
                </a:rPr>
                <a:t>! </a:t>
              </a:r>
              <a:r>
                <a:rPr lang="en-US" dirty="0" err="1">
                  <a:latin typeface="+mn-lt"/>
                </a:rPr>
                <a:t>Tớ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rất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vui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vì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được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vào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đội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bóng</a:t>
              </a:r>
              <a:r>
                <a:rPr lang="en-US" dirty="0">
                  <a:latin typeface="+mn-lt"/>
                </a:rPr>
                <a:t>. </a:t>
              </a:r>
              <a:r>
                <a:rPr lang="en-US" dirty="0" err="1">
                  <a:latin typeface="+mn-lt"/>
                </a:rPr>
                <a:t>Tớ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tên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là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Khang</a:t>
              </a:r>
              <a:r>
                <a:rPr lang="en-US" dirty="0">
                  <a:latin typeface="+mn-lt"/>
                </a:rPr>
                <a:t>, </a:t>
              </a:r>
              <a:r>
                <a:rPr lang="en-US" dirty="0" err="1">
                  <a:latin typeface="+mn-lt"/>
                </a:rPr>
                <a:t>học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lớp</a:t>
              </a:r>
              <a:r>
                <a:rPr lang="en-US" dirty="0">
                  <a:latin typeface="+mn-lt"/>
                </a:rPr>
                <a:t> 2C. </a:t>
              </a:r>
              <a:r>
                <a:rPr lang="en-US" dirty="0" err="1">
                  <a:latin typeface="+mn-lt"/>
                </a:rPr>
                <a:t>Tớ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rất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thích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đá</a:t>
              </a:r>
              <a:r>
                <a:rPr lang="en-US" dirty="0">
                  <a:latin typeface="+mn-lt"/>
                </a:rPr>
                <a:t> </a:t>
              </a:r>
              <a:r>
                <a:rPr lang="en-US" dirty="0" err="1">
                  <a:latin typeface="+mn-lt"/>
                </a:rPr>
                <a:t>bóng</a:t>
              </a:r>
              <a:r>
                <a:rPr lang="en-US" dirty="0">
                  <a:latin typeface="+mn-lt"/>
                </a:rPr>
                <a:t>.</a:t>
              </a:r>
            </a:p>
            <a:p>
              <a:pPr algn="ctr"/>
              <a:endParaRPr lang="en-US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82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7952" y="712646"/>
            <a:ext cx="5876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2.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Viết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2 - 3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tự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giới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thiệu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về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bản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thân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988003" y="1641595"/>
            <a:ext cx="4831772" cy="2511698"/>
            <a:chOff x="768927" y="1641595"/>
            <a:chExt cx="5340928" cy="2511698"/>
          </a:xfrm>
        </p:grpSpPr>
        <p:grpSp>
          <p:nvGrpSpPr>
            <p:cNvPr id="16" name="Group 15"/>
            <p:cNvGrpSpPr/>
            <p:nvPr/>
          </p:nvGrpSpPr>
          <p:grpSpPr>
            <a:xfrm>
              <a:off x="768927" y="1641595"/>
              <a:ext cx="5340928" cy="2511698"/>
              <a:chOff x="768927" y="1641595"/>
              <a:chExt cx="5340928" cy="251169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820697" y="1661594"/>
                <a:ext cx="1269423" cy="589771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" name="Google Shape;1251;p47"/>
              <p:cNvGrpSpPr/>
              <p:nvPr/>
            </p:nvGrpSpPr>
            <p:grpSpPr>
              <a:xfrm>
                <a:off x="768927" y="1641595"/>
                <a:ext cx="5340928" cy="2511698"/>
                <a:chOff x="4875791" y="946666"/>
                <a:chExt cx="1252993" cy="1443671"/>
              </a:xfrm>
            </p:grpSpPr>
            <p:sp>
              <p:nvSpPr>
                <p:cNvPr id="4" name="Google Shape;1252;p47"/>
                <p:cNvSpPr/>
                <p:nvPr/>
              </p:nvSpPr>
              <p:spPr>
                <a:xfrm>
                  <a:off x="5455534" y="1055601"/>
                  <a:ext cx="53695" cy="4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2" h="2830" extrusionOk="0">
                      <a:moveTo>
                        <a:pt x="2902" y="0"/>
                      </a:moveTo>
                      <a:cubicBezTo>
                        <a:pt x="2802" y="0"/>
                        <a:pt x="2699" y="38"/>
                        <a:pt x="2608" y="113"/>
                      </a:cubicBezTo>
                      <a:cubicBezTo>
                        <a:pt x="2174" y="439"/>
                        <a:pt x="1666" y="838"/>
                        <a:pt x="1232" y="1200"/>
                      </a:cubicBezTo>
                      <a:cubicBezTo>
                        <a:pt x="906" y="1490"/>
                        <a:pt x="580" y="1743"/>
                        <a:pt x="254" y="1997"/>
                      </a:cubicBezTo>
                      <a:cubicBezTo>
                        <a:pt x="36" y="2142"/>
                        <a:pt x="0" y="2432"/>
                        <a:pt x="145" y="2649"/>
                      </a:cubicBezTo>
                      <a:cubicBezTo>
                        <a:pt x="254" y="2758"/>
                        <a:pt x="362" y="2830"/>
                        <a:pt x="507" y="2830"/>
                      </a:cubicBezTo>
                      <a:cubicBezTo>
                        <a:pt x="616" y="2830"/>
                        <a:pt x="725" y="2794"/>
                        <a:pt x="797" y="2721"/>
                      </a:cubicBezTo>
                      <a:cubicBezTo>
                        <a:pt x="1123" y="2504"/>
                        <a:pt x="1449" y="2214"/>
                        <a:pt x="1811" y="1924"/>
                      </a:cubicBezTo>
                      <a:cubicBezTo>
                        <a:pt x="2246" y="1562"/>
                        <a:pt x="2717" y="1200"/>
                        <a:pt x="3151" y="874"/>
                      </a:cubicBezTo>
                      <a:cubicBezTo>
                        <a:pt x="3369" y="729"/>
                        <a:pt x="3441" y="403"/>
                        <a:pt x="3260" y="222"/>
                      </a:cubicBezTo>
                      <a:cubicBezTo>
                        <a:pt x="3176" y="74"/>
                        <a:pt x="3042" y="0"/>
                        <a:pt x="29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" name="Google Shape;1253;p47"/>
                <p:cNvSpPr/>
                <p:nvPr/>
              </p:nvSpPr>
              <p:spPr>
                <a:xfrm>
                  <a:off x="4952637" y="2200313"/>
                  <a:ext cx="1086088" cy="135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21" h="8704" extrusionOk="0">
                      <a:moveTo>
                        <a:pt x="68963" y="1"/>
                      </a:moveTo>
                      <a:cubicBezTo>
                        <a:pt x="68838" y="1"/>
                        <a:pt x="68709" y="56"/>
                        <a:pt x="68603" y="191"/>
                      </a:cubicBezTo>
                      <a:cubicBezTo>
                        <a:pt x="68096" y="771"/>
                        <a:pt x="67589" y="1278"/>
                        <a:pt x="67010" y="1821"/>
                      </a:cubicBezTo>
                      <a:cubicBezTo>
                        <a:pt x="66539" y="2256"/>
                        <a:pt x="66032" y="2727"/>
                        <a:pt x="65561" y="3234"/>
                      </a:cubicBezTo>
                      <a:cubicBezTo>
                        <a:pt x="65380" y="3415"/>
                        <a:pt x="65380" y="3704"/>
                        <a:pt x="65597" y="3886"/>
                      </a:cubicBezTo>
                      <a:cubicBezTo>
                        <a:pt x="65670" y="3958"/>
                        <a:pt x="65814" y="3994"/>
                        <a:pt x="65923" y="3994"/>
                      </a:cubicBezTo>
                      <a:cubicBezTo>
                        <a:pt x="66032" y="3994"/>
                        <a:pt x="66177" y="3958"/>
                        <a:pt x="66249" y="3849"/>
                      </a:cubicBezTo>
                      <a:cubicBezTo>
                        <a:pt x="66684" y="3415"/>
                        <a:pt x="67191" y="2944"/>
                        <a:pt x="67662" y="2509"/>
                      </a:cubicBezTo>
                      <a:cubicBezTo>
                        <a:pt x="68241" y="1966"/>
                        <a:pt x="68821" y="1386"/>
                        <a:pt x="69328" y="771"/>
                      </a:cubicBezTo>
                      <a:cubicBezTo>
                        <a:pt x="69620" y="425"/>
                        <a:pt x="69308" y="1"/>
                        <a:pt x="68963" y="1"/>
                      </a:cubicBezTo>
                      <a:close/>
                      <a:moveTo>
                        <a:pt x="65670" y="481"/>
                      </a:moveTo>
                      <a:cubicBezTo>
                        <a:pt x="64329" y="481"/>
                        <a:pt x="61214" y="4393"/>
                        <a:pt x="60599" y="5407"/>
                      </a:cubicBezTo>
                      <a:cubicBezTo>
                        <a:pt x="60417" y="5624"/>
                        <a:pt x="60490" y="5914"/>
                        <a:pt x="60743" y="6059"/>
                      </a:cubicBezTo>
                      <a:cubicBezTo>
                        <a:pt x="60816" y="6095"/>
                        <a:pt x="60888" y="6131"/>
                        <a:pt x="60961" y="6131"/>
                      </a:cubicBezTo>
                      <a:cubicBezTo>
                        <a:pt x="61142" y="6131"/>
                        <a:pt x="61287" y="6059"/>
                        <a:pt x="61359" y="5914"/>
                      </a:cubicBezTo>
                      <a:cubicBezTo>
                        <a:pt x="62373" y="4320"/>
                        <a:pt x="65054" y="1459"/>
                        <a:pt x="65670" y="1423"/>
                      </a:cubicBezTo>
                      <a:cubicBezTo>
                        <a:pt x="66285" y="1423"/>
                        <a:pt x="66285" y="481"/>
                        <a:pt x="65670" y="481"/>
                      </a:cubicBezTo>
                      <a:close/>
                      <a:moveTo>
                        <a:pt x="2877" y="4720"/>
                      </a:moveTo>
                      <a:cubicBezTo>
                        <a:pt x="2764" y="4720"/>
                        <a:pt x="2645" y="4763"/>
                        <a:pt x="2536" y="4864"/>
                      </a:cubicBezTo>
                      <a:cubicBezTo>
                        <a:pt x="1956" y="5479"/>
                        <a:pt x="1377" y="6168"/>
                        <a:pt x="906" y="6892"/>
                      </a:cubicBezTo>
                      <a:cubicBezTo>
                        <a:pt x="652" y="7254"/>
                        <a:pt x="435" y="7616"/>
                        <a:pt x="145" y="7942"/>
                      </a:cubicBezTo>
                      <a:cubicBezTo>
                        <a:pt x="0" y="8160"/>
                        <a:pt x="36" y="8449"/>
                        <a:pt x="254" y="8631"/>
                      </a:cubicBezTo>
                      <a:cubicBezTo>
                        <a:pt x="326" y="8667"/>
                        <a:pt x="435" y="8703"/>
                        <a:pt x="507" y="8703"/>
                      </a:cubicBezTo>
                      <a:cubicBezTo>
                        <a:pt x="688" y="8703"/>
                        <a:pt x="797" y="8667"/>
                        <a:pt x="906" y="8522"/>
                      </a:cubicBezTo>
                      <a:cubicBezTo>
                        <a:pt x="1159" y="8196"/>
                        <a:pt x="1449" y="7797"/>
                        <a:pt x="1703" y="7435"/>
                      </a:cubicBezTo>
                      <a:cubicBezTo>
                        <a:pt x="2137" y="6747"/>
                        <a:pt x="2644" y="6131"/>
                        <a:pt x="3224" y="5516"/>
                      </a:cubicBezTo>
                      <a:cubicBezTo>
                        <a:pt x="3558" y="5182"/>
                        <a:pt x="3251" y="4720"/>
                        <a:pt x="2877" y="472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" name="Google Shape;1254;p47"/>
                <p:cNvSpPr/>
                <p:nvPr/>
              </p:nvSpPr>
              <p:spPr>
                <a:xfrm>
                  <a:off x="4875791" y="946666"/>
                  <a:ext cx="1252993" cy="1443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92" h="92543" extrusionOk="0">
                      <a:moveTo>
                        <a:pt x="38286" y="939"/>
                      </a:moveTo>
                      <a:cubicBezTo>
                        <a:pt x="38395" y="975"/>
                        <a:pt x="38503" y="1011"/>
                        <a:pt x="38576" y="1084"/>
                      </a:cubicBezTo>
                      <a:cubicBezTo>
                        <a:pt x="39409" y="1663"/>
                        <a:pt x="40206" y="2315"/>
                        <a:pt x="40894" y="3040"/>
                      </a:cubicBezTo>
                      <a:cubicBezTo>
                        <a:pt x="40982" y="3127"/>
                        <a:pt x="41109" y="3175"/>
                        <a:pt x="41237" y="3175"/>
                      </a:cubicBezTo>
                      <a:cubicBezTo>
                        <a:pt x="41319" y="3175"/>
                        <a:pt x="41402" y="3155"/>
                        <a:pt x="41474" y="3112"/>
                      </a:cubicBezTo>
                      <a:cubicBezTo>
                        <a:pt x="42234" y="2714"/>
                        <a:pt x="43031" y="2315"/>
                        <a:pt x="43828" y="1989"/>
                      </a:cubicBezTo>
                      <a:cubicBezTo>
                        <a:pt x="44009" y="1881"/>
                        <a:pt x="44190" y="1844"/>
                        <a:pt x="44371" y="1844"/>
                      </a:cubicBezTo>
                      <a:cubicBezTo>
                        <a:pt x="44589" y="1844"/>
                        <a:pt x="44806" y="1953"/>
                        <a:pt x="44987" y="2098"/>
                      </a:cubicBezTo>
                      <a:cubicBezTo>
                        <a:pt x="45494" y="2424"/>
                        <a:pt x="45929" y="2931"/>
                        <a:pt x="46219" y="3510"/>
                      </a:cubicBezTo>
                      <a:cubicBezTo>
                        <a:pt x="46298" y="3670"/>
                        <a:pt x="46455" y="3770"/>
                        <a:pt x="46633" y="3770"/>
                      </a:cubicBezTo>
                      <a:cubicBezTo>
                        <a:pt x="46698" y="3770"/>
                        <a:pt x="46766" y="3757"/>
                        <a:pt x="46834" y="3728"/>
                      </a:cubicBezTo>
                      <a:lnTo>
                        <a:pt x="49877" y="2532"/>
                      </a:lnTo>
                      <a:lnTo>
                        <a:pt x="49877" y="2532"/>
                      </a:lnTo>
                      <a:cubicBezTo>
                        <a:pt x="49442" y="5177"/>
                        <a:pt x="49189" y="7821"/>
                        <a:pt x="49152" y="10501"/>
                      </a:cubicBezTo>
                      <a:cubicBezTo>
                        <a:pt x="49008" y="14232"/>
                        <a:pt x="48863" y="18071"/>
                        <a:pt x="47595" y="21694"/>
                      </a:cubicBezTo>
                      <a:cubicBezTo>
                        <a:pt x="47052" y="21186"/>
                        <a:pt x="46508" y="20752"/>
                        <a:pt x="45893" y="20390"/>
                      </a:cubicBezTo>
                      <a:cubicBezTo>
                        <a:pt x="45675" y="20208"/>
                        <a:pt x="45422" y="20136"/>
                        <a:pt x="45168" y="20100"/>
                      </a:cubicBezTo>
                      <a:lnTo>
                        <a:pt x="45096" y="20100"/>
                      </a:lnTo>
                      <a:cubicBezTo>
                        <a:pt x="44842" y="20136"/>
                        <a:pt x="44589" y="20245"/>
                        <a:pt x="44371" y="20462"/>
                      </a:cubicBezTo>
                      <a:lnTo>
                        <a:pt x="43430" y="21295"/>
                      </a:lnTo>
                      <a:cubicBezTo>
                        <a:pt x="43246" y="21494"/>
                        <a:pt x="42997" y="21590"/>
                        <a:pt x="42749" y="21590"/>
                      </a:cubicBezTo>
                      <a:cubicBezTo>
                        <a:pt x="42411" y="21590"/>
                        <a:pt x="42075" y="21412"/>
                        <a:pt x="41908" y="21078"/>
                      </a:cubicBezTo>
                      <a:lnTo>
                        <a:pt x="41800" y="20897"/>
                      </a:lnTo>
                      <a:cubicBezTo>
                        <a:pt x="41510" y="20390"/>
                        <a:pt x="41039" y="20027"/>
                        <a:pt x="40496" y="19846"/>
                      </a:cubicBezTo>
                      <a:cubicBezTo>
                        <a:pt x="40314" y="19774"/>
                        <a:pt x="40097" y="19738"/>
                        <a:pt x="39916" y="19738"/>
                      </a:cubicBezTo>
                      <a:cubicBezTo>
                        <a:pt x="39300" y="19774"/>
                        <a:pt x="38721" y="19955"/>
                        <a:pt x="38214" y="20208"/>
                      </a:cubicBezTo>
                      <a:lnTo>
                        <a:pt x="35533" y="21331"/>
                      </a:lnTo>
                      <a:cubicBezTo>
                        <a:pt x="34773" y="20788"/>
                        <a:pt x="34012" y="20136"/>
                        <a:pt x="33360" y="19448"/>
                      </a:cubicBezTo>
                      <a:cubicBezTo>
                        <a:pt x="33276" y="19342"/>
                        <a:pt x="33142" y="19286"/>
                        <a:pt x="33009" y="19286"/>
                      </a:cubicBezTo>
                      <a:cubicBezTo>
                        <a:pt x="32914" y="19286"/>
                        <a:pt x="32820" y="19315"/>
                        <a:pt x="32744" y="19375"/>
                      </a:cubicBezTo>
                      <a:lnTo>
                        <a:pt x="31875" y="20027"/>
                      </a:lnTo>
                      <a:cubicBezTo>
                        <a:pt x="32020" y="13978"/>
                        <a:pt x="32636" y="7966"/>
                        <a:pt x="33795" y="2025"/>
                      </a:cubicBezTo>
                      <a:lnTo>
                        <a:pt x="35497" y="2750"/>
                      </a:lnTo>
                      <a:cubicBezTo>
                        <a:pt x="35557" y="2786"/>
                        <a:pt x="35622" y="2802"/>
                        <a:pt x="35686" y="2802"/>
                      </a:cubicBezTo>
                      <a:cubicBezTo>
                        <a:pt x="35815" y="2802"/>
                        <a:pt x="35944" y="2738"/>
                        <a:pt x="36040" y="2641"/>
                      </a:cubicBezTo>
                      <a:cubicBezTo>
                        <a:pt x="36620" y="2025"/>
                        <a:pt x="37272" y="1482"/>
                        <a:pt x="37996" y="1047"/>
                      </a:cubicBezTo>
                      <a:cubicBezTo>
                        <a:pt x="38069" y="1011"/>
                        <a:pt x="38177" y="939"/>
                        <a:pt x="38286" y="939"/>
                      </a:cubicBezTo>
                      <a:close/>
                      <a:moveTo>
                        <a:pt x="14090" y="12892"/>
                      </a:moveTo>
                      <a:cubicBezTo>
                        <a:pt x="19089" y="12892"/>
                        <a:pt x="25065" y="12928"/>
                        <a:pt x="31295" y="12964"/>
                      </a:cubicBezTo>
                      <a:cubicBezTo>
                        <a:pt x="31078" y="15645"/>
                        <a:pt x="30969" y="18289"/>
                        <a:pt x="30933" y="20969"/>
                      </a:cubicBezTo>
                      <a:cubicBezTo>
                        <a:pt x="30933" y="21114"/>
                        <a:pt x="31006" y="21295"/>
                        <a:pt x="31187" y="21368"/>
                      </a:cubicBezTo>
                      <a:cubicBezTo>
                        <a:pt x="31252" y="21400"/>
                        <a:pt x="31332" y="21418"/>
                        <a:pt x="31410" y="21418"/>
                      </a:cubicBezTo>
                      <a:cubicBezTo>
                        <a:pt x="31505" y="21418"/>
                        <a:pt x="31598" y="21391"/>
                        <a:pt x="31658" y="21331"/>
                      </a:cubicBezTo>
                      <a:lnTo>
                        <a:pt x="32962" y="20390"/>
                      </a:lnTo>
                      <a:cubicBezTo>
                        <a:pt x="33650" y="21078"/>
                        <a:pt x="34410" y="21694"/>
                        <a:pt x="35244" y="22237"/>
                      </a:cubicBezTo>
                      <a:cubicBezTo>
                        <a:pt x="35312" y="22306"/>
                        <a:pt x="35410" y="22331"/>
                        <a:pt x="35510" y="22331"/>
                      </a:cubicBezTo>
                      <a:cubicBezTo>
                        <a:pt x="35567" y="22331"/>
                        <a:pt x="35625" y="22323"/>
                        <a:pt x="35678" y="22309"/>
                      </a:cubicBezTo>
                      <a:lnTo>
                        <a:pt x="38576" y="21042"/>
                      </a:lnTo>
                      <a:cubicBezTo>
                        <a:pt x="38979" y="20840"/>
                        <a:pt x="39429" y="20730"/>
                        <a:pt x="39888" y="20730"/>
                      </a:cubicBezTo>
                      <a:cubicBezTo>
                        <a:pt x="40005" y="20730"/>
                        <a:pt x="40124" y="20737"/>
                        <a:pt x="40242" y="20752"/>
                      </a:cubicBezTo>
                      <a:cubicBezTo>
                        <a:pt x="40568" y="20824"/>
                        <a:pt x="40749" y="21078"/>
                        <a:pt x="41003" y="21440"/>
                      </a:cubicBezTo>
                      <a:lnTo>
                        <a:pt x="41184" y="21657"/>
                      </a:lnTo>
                      <a:cubicBezTo>
                        <a:pt x="41546" y="22164"/>
                        <a:pt x="42162" y="22490"/>
                        <a:pt x="42814" y="22527"/>
                      </a:cubicBezTo>
                      <a:cubicBezTo>
                        <a:pt x="42959" y="22527"/>
                        <a:pt x="43067" y="22490"/>
                        <a:pt x="43212" y="22490"/>
                      </a:cubicBezTo>
                      <a:cubicBezTo>
                        <a:pt x="43502" y="22382"/>
                        <a:pt x="43792" y="22201"/>
                        <a:pt x="44045" y="21983"/>
                      </a:cubicBezTo>
                      <a:lnTo>
                        <a:pt x="44987" y="21186"/>
                      </a:lnTo>
                      <a:cubicBezTo>
                        <a:pt x="45023" y="21150"/>
                        <a:pt x="45096" y="21078"/>
                        <a:pt x="45132" y="21078"/>
                      </a:cubicBezTo>
                      <a:cubicBezTo>
                        <a:pt x="45204" y="21078"/>
                        <a:pt x="45277" y="21114"/>
                        <a:pt x="45349" y="21186"/>
                      </a:cubicBezTo>
                      <a:cubicBezTo>
                        <a:pt x="46110" y="21657"/>
                        <a:pt x="46798" y="22237"/>
                        <a:pt x="47450" y="22853"/>
                      </a:cubicBezTo>
                      <a:cubicBezTo>
                        <a:pt x="47523" y="22925"/>
                        <a:pt x="47667" y="22997"/>
                        <a:pt x="47776" y="22997"/>
                      </a:cubicBezTo>
                      <a:lnTo>
                        <a:pt x="47885" y="22997"/>
                      </a:lnTo>
                      <a:cubicBezTo>
                        <a:pt x="48030" y="22961"/>
                        <a:pt x="48175" y="22853"/>
                        <a:pt x="48211" y="22708"/>
                      </a:cubicBezTo>
                      <a:cubicBezTo>
                        <a:pt x="49442" y="19593"/>
                        <a:pt x="49804" y="16369"/>
                        <a:pt x="49986" y="13182"/>
                      </a:cubicBezTo>
                      <a:cubicBezTo>
                        <a:pt x="64112" y="13363"/>
                        <a:pt x="76391" y="13544"/>
                        <a:pt x="78782" y="13580"/>
                      </a:cubicBezTo>
                      <a:cubicBezTo>
                        <a:pt x="79941" y="26982"/>
                        <a:pt x="77369" y="83559"/>
                        <a:pt x="77188" y="88087"/>
                      </a:cubicBezTo>
                      <a:cubicBezTo>
                        <a:pt x="72044" y="90369"/>
                        <a:pt x="57157" y="91637"/>
                        <a:pt x="36149" y="91637"/>
                      </a:cubicBezTo>
                      <a:cubicBezTo>
                        <a:pt x="18799" y="91637"/>
                        <a:pt x="3441" y="90695"/>
                        <a:pt x="2137" y="89934"/>
                      </a:cubicBezTo>
                      <a:cubicBezTo>
                        <a:pt x="725" y="87508"/>
                        <a:pt x="1304" y="42847"/>
                        <a:pt x="2029" y="13037"/>
                      </a:cubicBezTo>
                      <a:cubicBezTo>
                        <a:pt x="4274" y="12928"/>
                        <a:pt x="8331" y="12892"/>
                        <a:pt x="14090" y="12892"/>
                      </a:cubicBezTo>
                      <a:close/>
                      <a:moveTo>
                        <a:pt x="38269" y="0"/>
                      </a:moveTo>
                      <a:cubicBezTo>
                        <a:pt x="37999" y="0"/>
                        <a:pt x="37725" y="82"/>
                        <a:pt x="37489" y="251"/>
                      </a:cubicBezTo>
                      <a:cubicBezTo>
                        <a:pt x="36801" y="685"/>
                        <a:pt x="36149" y="1192"/>
                        <a:pt x="35569" y="1772"/>
                      </a:cubicBezTo>
                      <a:lnTo>
                        <a:pt x="33650" y="866"/>
                      </a:lnTo>
                      <a:cubicBezTo>
                        <a:pt x="33577" y="830"/>
                        <a:pt x="33505" y="812"/>
                        <a:pt x="33432" y="812"/>
                      </a:cubicBezTo>
                      <a:cubicBezTo>
                        <a:pt x="33360" y="812"/>
                        <a:pt x="33288" y="830"/>
                        <a:pt x="33215" y="866"/>
                      </a:cubicBezTo>
                      <a:cubicBezTo>
                        <a:pt x="33106" y="939"/>
                        <a:pt x="32998" y="1047"/>
                        <a:pt x="32998" y="1192"/>
                      </a:cubicBezTo>
                      <a:cubicBezTo>
                        <a:pt x="32273" y="4778"/>
                        <a:pt x="31730" y="8364"/>
                        <a:pt x="31404" y="12022"/>
                      </a:cubicBezTo>
                      <a:cubicBezTo>
                        <a:pt x="25102" y="11950"/>
                        <a:pt x="19125" y="11914"/>
                        <a:pt x="14090" y="11914"/>
                      </a:cubicBezTo>
                      <a:cubicBezTo>
                        <a:pt x="7933" y="11914"/>
                        <a:pt x="3695" y="11986"/>
                        <a:pt x="1521" y="12059"/>
                      </a:cubicBezTo>
                      <a:cubicBezTo>
                        <a:pt x="1268" y="12095"/>
                        <a:pt x="1087" y="12276"/>
                        <a:pt x="1051" y="12530"/>
                      </a:cubicBezTo>
                      <a:cubicBezTo>
                        <a:pt x="1051" y="12711"/>
                        <a:pt x="616" y="31691"/>
                        <a:pt x="399" y="50671"/>
                      </a:cubicBezTo>
                      <a:cubicBezTo>
                        <a:pt x="0" y="89282"/>
                        <a:pt x="1051" y="90188"/>
                        <a:pt x="1485" y="90586"/>
                      </a:cubicBezTo>
                      <a:cubicBezTo>
                        <a:pt x="2862" y="91782"/>
                        <a:pt x="20501" y="92542"/>
                        <a:pt x="36149" y="92542"/>
                      </a:cubicBezTo>
                      <a:cubicBezTo>
                        <a:pt x="46291" y="92542"/>
                        <a:pt x="70740" y="92180"/>
                        <a:pt x="77840" y="88811"/>
                      </a:cubicBezTo>
                      <a:cubicBezTo>
                        <a:pt x="77985" y="88739"/>
                        <a:pt x="78093" y="88558"/>
                        <a:pt x="78093" y="88413"/>
                      </a:cubicBezTo>
                      <a:cubicBezTo>
                        <a:pt x="78130" y="87761"/>
                        <a:pt x="80991" y="26185"/>
                        <a:pt x="79687" y="13037"/>
                      </a:cubicBezTo>
                      <a:cubicBezTo>
                        <a:pt x="79651" y="12819"/>
                        <a:pt x="79470" y="12638"/>
                        <a:pt x="79216" y="12602"/>
                      </a:cubicBezTo>
                      <a:cubicBezTo>
                        <a:pt x="78999" y="12602"/>
                        <a:pt x="65669" y="12421"/>
                        <a:pt x="50022" y="12204"/>
                      </a:cubicBezTo>
                      <a:cubicBezTo>
                        <a:pt x="50058" y="11660"/>
                        <a:pt x="50058" y="11117"/>
                        <a:pt x="50094" y="10537"/>
                      </a:cubicBezTo>
                      <a:cubicBezTo>
                        <a:pt x="50203" y="7676"/>
                        <a:pt x="50312" y="4706"/>
                        <a:pt x="50927" y="1881"/>
                      </a:cubicBezTo>
                      <a:cubicBezTo>
                        <a:pt x="51013" y="1565"/>
                        <a:pt x="50782" y="1318"/>
                        <a:pt x="50520" y="1318"/>
                      </a:cubicBezTo>
                      <a:cubicBezTo>
                        <a:pt x="50451" y="1318"/>
                        <a:pt x="50380" y="1336"/>
                        <a:pt x="50312" y="1373"/>
                      </a:cubicBezTo>
                      <a:lnTo>
                        <a:pt x="46834" y="2714"/>
                      </a:lnTo>
                      <a:cubicBezTo>
                        <a:pt x="46508" y="2170"/>
                        <a:pt x="46037" y="1699"/>
                        <a:pt x="45530" y="1337"/>
                      </a:cubicBezTo>
                      <a:cubicBezTo>
                        <a:pt x="45168" y="1047"/>
                        <a:pt x="44770" y="903"/>
                        <a:pt x="44371" y="903"/>
                      </a:cubicBezTo>
                      <a:cubicBezTo>
                        <a:pt x="44045" y="903"/>
                        <a:pt x="43719" y="975"/>
                        <a:pt x="43466" y="1120"/>
                      </a:cubicBezTo>
                      <a:cubicBezTo>
                        <a:pt x="42705" y="1446"/>
                        <a:pt x="42017" y="1772"/>
                        <a:pt x="41329" y="2134"/>
                      </a:cubicBezTo>
                      <a:cubicBezTo>
                        <a:pt x="40640" y="1482"/>
                        <a:pt x="39916" y="866"/>
                        <a:pt x="39119" y="323"/>
                      </a:cubicBezTo>
                      <a:cubicBezTo>
                        <a:pt x="38886" y="110"/>
                        <a:pt x="38581" y="0"/>
                        <a:pt x="38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</a:t>
                  </a:r>
                  <a:endParaRPr/>
                </a:p>
              </p:txBody>
            </p:sp>
            <p:sp>
              <p:nvSpPr>
                <p:cNvPr id="7" name="Google Shape;1255;p47"/>
                <p:cNvSpPr/>
                <p:nvPr/>
              </p:nvSpPr>
              <p:spPr>
                <a:xfrm>
                  <a:off x="5451010" y="1048035"/>
                  <a:ext cx="109075" cy="9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" h="6373" extrusionOk="0">
                      <a:moveTo>
                        <a:pt x="6448" y="1"/>
                      </a:moveTo>
                      <a:cubicBezTo>
                        <a:pt x="6330" y="1"/>
                        <a:pt x="6212" y="55"/>
                        <a:pt x="6122" y="164"/>
                      </a:cubicBezTo>
                      <a:cubicBezTo>
                        <a:pt x="4311" y="2011"/>
                        <a:pt x="2210" y="4148"/>
                        <a:pt x="326" y="5488"/>
                      </a:cubicBezTo>
                      <a:cubicBezTo>
                        <a:pt x="73" y="5633"/>
                        <a:pt x="0" y="5959"/>
                        <a:pt x="182" y="6176"/>
                      </a:cubicBezTo>
                      <a:cubicBezTo>
                        <a:pt x="269" y="6307"/>
                        <a:pt x="408" y="6372"/>
                        <a:pt x="552" y="6372"/>
                      </a:cubicBezTo>
                      <a:cubicBezTo>
                        <a:pt x="648" y="6372"/>
                        <a:pt x="747" y="6343"/>
                        <a:pt x="834" y="6285"/>
                      </a:cubicBezTo>
                      <a:cubicBezTo>
                        <a:pt x="2826" y="4872"/>
                        <a:pt x="4963" y="2735"/>
                        <a:pt x="6774" y="816"/>
                      </a:cubicBezTo>
                      <a:cubicBezTo>
                        <a:pt x="6991" y="635"/>
                        <a:pt x="6991" y="345"/>
                        <a:pt x="6774" y="164"/>
                      </a:cubicBezTo>
                      <a:cubicBezTo>
                        <a:pt x="6683" y="55"/>
                        <a:pt x="6566" y="1"/>
                        <a:pt x="64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" name="Google Shape;1256;p47"/>
                <p:cNvSpPr/>
                <p:nvPr/>
              </p:nvSpPr>
              <p:spPr>
                <a:xfrm>
                  <a:off x="5519557" y="1088423"/>
                  <a:ext cx="44476" cy="37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2394" extrusionOk="0">
                      <a:moveTo>
                        <a:pt x="2320" y="0"/>
                      </a:moveTo>
                      <a:cubicBezTo>
                        <a:pt x="2232" y="0"/>
                        <a:pt x="2141" y="24"/>
                        <a:pt x="2054" y="74"/>
                      </a:cubicBezTo>
                      <a:cubicBezTo>
                        <a:pt x="1366" y="472"/>
                        <a:pt x="786" y="980"/>
                        <a:pt x="315" y="1595"/>
                      </a:cubicBezTo>
                      <a:cubicBezTo>
                        <a:pt x="0" y="1910"/>
                        <a:pt x="226" y="2394"/>
                        <a:pt x="634" y="2394"/>
                      </a:cubicBezTo>
                      <a:cubicBezTo>
                        <a:pt x="648" y="2394"/>
                        <a:pt x="663" y="2393"/>
                        <a:pt x="677" y="2392"/>
                      </a:cubicBezTo>
                      <a:cubicBezTo>
                        <a:pt x="822" y="2356"/>
                        <a:pt x="931" y="2320"/>
                        <a:pt x="1040" y="2211"/>
                      </a:cubicBezTo>
                      <a:cubicBezTo>
                        <a:pt x="1438" y="1668"/>
                        <a:pt x="1945" y="1233"/>
                        <a:pt x="2525" y="907"/>
                      </a:cubicBezTo>
                      <a:cubicBezTo>
                        <a:pt x="2778" y="798"/>
                        <a:pt x="2851" y="472"/>
                        <a:pt x="2742" y="255"/>
                      </a:cubicBezTo>
                      <a:cubicBezTo>
                        <a:pt x="2647" y="89"/>
                        <a:pt x="2489" y="0"/>
                        <a:pt x="23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" name="Google Shape;1257;p47"/>
                <p:cNvSpPr/>
                <p:nvPr/>
              </p:nvSpPr>
              <p:spPr>
                <a:xfrm>
                  <a:off x="5895142" y="2207801"/>
                  <a:ext cx="92118" cy="88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" h="5652" extrusionOk="0">
                      <a:moveTo>
                        <a:pt x="5253" y="1"/>
                      </a:moveTo>
                      <a:cubicBezTo>
                        <a:pt x="3912" y="1"/>
                        <a:pt x="797" y="3913"/>
                        <a:pt x="182" y="4927"/>
                      </a:cubicBezTo>
                      <a:cubicBezTo>
                        <a:pt x="0" y="5144"/>
                        <a:pt x="73" y="5434"/>
                        <a:pt x="326" y="5579"/>
                      </a:cubicBezTo>
                      <a:cubicBezTo>
                        <a:pt x="399" y="5615"/>
                        <a:pt x="471" y="5651"/>
                        <a:pt x="544" y="5651"/>
                      </a:cubicBezTo>
                      <a:cubicBezTo>
                        <a:pt x="725" y="5651"/>
                        <a:pt x="870" y="5579"/>
                        <a:pt x="942" y="5434"/>
                      </a:cubicBezTo>
                      <a:cubicBezTo>
                        <a:pt x="1956" y="3840"/>
                        <a:pt x="4637" y="979"/>
                        <a:pt x="5253" y="943"/>
                      </a:cubicBezTo>
                      <a:cubicBezTo>
                        <a:pt x="5904" y="943"/>
                        <a:pt x="5904" y="1"/>
                        <a:pt x="525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" name="Google Shape;1258;p47"/>
                <p:cNvSpPr/>
                <p:nvPr/>
              </p:nvSpPr>
              <p:spPr>
                <a:xfrm>
                  <a:off x="5972549" y="2200578"/>
                  <a:ext cx="66768" cy="62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0" h="4014" extrusionOk="0">
                      <a:moveTo>
                        <a:pt x="3613" y="0"/>
                      </a:moveTo>
                      <a:cubicBezTo>
                        <a:pt x="3490" y="0"/>
                        <a:pt x="3364" y="51"/>
                        <a:pt x="3261" y="174"/>
                      </a:cubicBezTo>
                      <a:cubicBezTo>
                        <a:pt x="2754" y="754"/>
                        <a:pt x="2210" y="1297"/>
                        <a:pt x="1631" y="1804"/>
                      </a:cubicBezTo>
                      <a:cubicBezTo>
                        <a:pt x="1160" y="2239"/>
                        <a:pt x="653" y="2710"/>
                        <a:pt x="182" y="3217"/>
                      </a:cubicBezTo>
                      <a:cubicBezTo>
                        <a:pt x="1" y="3398"/>
                        <a:pt x="37" y="3687"/>
                        <a:pt x="254" y="3869"/>
                      </a:cubicBezTo>
                      <a:cubicBezTo>
                        <a:pt x="327" y="3941"/>
                        <a:pt x="435" y="4013"/>
                        <a:pt x="544" y="4013"/>
                      </a:cubicBezTo>
                      <a:cubicBezTo>
                        <a:pt x="689" y="4013"/>
                        <a:pt x="798" y="3941"/>
                        <a:pt x="906" y="3832"/>
                      </a:cubicBezTo>
                      <a:cubicBezTo>
                        <a:pt x="1341" y="3398"/>
                        <a:pt x="1812" y="2927"/>
                        <a:pt x="2283" y="2492"/>
                      </a:cubicBezTo>
                      <a:cubicBezTo>
                        <a:pt x="2898" y="1949"/>
                        <a:pt x="3442" y="1369"/>
                        <a:pt x="3985" y="790"/>
                      </a:cubicBezTo>
                      <a:cubicBezTo>
                        <a:pt x="4280" y="415"/>
                        <a:pt x="3960" y="0"/>
                        <a:pt x="36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" name="Google Shape;1259;p47"/>
                <p:cNvSpPr/>
                <p:nvPr/>
              </p:nvSpPr>
              <p:spPr>
                <a:xfrm>
                  <a:off x="5653295" y="1253830"/>
                  <a:ext cx="46348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" h="3525" extrusionOk="0">
                      <a:moveTo>
                        <a:pt x="2423" y="1"/>
                      </a:moveTo>
                      <a:cubicBezTo>
                        <a:pt x="2312" y="1"/>
                        <a:pt x="2199" y="38"/>
                        <a:pt x="2102" y="120"/>
                      </a:cubicBezTo>
                      <a:cubicBezTo>
                        <a:pt x="1558" y="663"/>
                        <a:pt x="1087" y="1243"/>
                        <a:pt x="725" y="1931"/>
                      </a:cubicBezTo>
                      <a:cubicBezTo>
                        <a:pt x="544" y="2257"/>
                        <a:pt x="363" y="2547"/>
                        <a:pt x="182" y="2800"/>
                      </a:cubicBezTo>
                      <a:cubicBezTo>
                        <a:pt x="1" y="2981"/>
                        <a:pt x="37" y="3307"/>
                        <a:pt x="254" y="3452"/>
                      </a:cubicBezTo>
                      <a:cubicBezTo>
                        <a:pt x="327" y="3489"/>
                        <a:pt x="435" y="3525"/>
                        <a:pt x="544" y="3525"/>
                      </a:cubicBezTo>
                      <a:cubicBezTo>
                        <a:pt x="689" y="3525"/>
                        <a:pt x="834" y="3452"/>
                        <a:pt x="906" y="3344"/>
                      </a:cubicBezTo>
                      <a:cubicBezTo>
                        <a:pt x="1124" y="3054"/>
                        <a:pt x="1341" y="2764"/>
                        <a:pt x="1522" y="2402"/>
                      </a:cubicBezTo>
                      <a:cubicBezTo>
                        <a:pt x="1848" y="1822"/>
                        <a:pt x="2246" y="1315"/>
                        <a:pt x="2717" y="844"/>
                      </a:cubicBezTo>
                      <a:cubicBezTo>
                        <a:pt x="2935" y="663"/>
                        <a:pt x="2971" y="374"/>
                        <a:pt x="2790" y="156"/>
                      </a:cubicBezTo>
                      <a:cubicBezTo>
                        <a:pt x="2690" y="57"/>
                        <a:pt x="2558" y="1"/>
                        <a:pt x="24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1260;p47"/>
                <p:cNvSpPr/>
                <p:nvPr/>
              </p:nvSpPr>
              <p:spPr>
                <a:xfrm>
                  <a:off x="5717458" y="1246482"/>
                  <a:ext cx="39406" cy="3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6" h="2119" extrusionOk="0">
                      <a:moveTo>
                        <a:pt x="1813" y="0"/>
                      </a:moveTo>
                      <a:cubicBezTo>
                        <a:pt x="1710" y="0"/>
                        <a:pt x="1602" y="36"/>
                        <a:pt x="1502" y="120"/>
                      </a:cubicBezTo>
                      <a:cubicBezTo>
                        <a:pt x="1104" y="482"/>
                        <a:pt x="705" y="917"/>
                        <a:pt x="307" y="1315"/>
                      </a:cubicBezTo>
                      <a:cubicBezTo>
                        <a:pt x="1" y="1621"/>
                        <a:pt x="205" y="2119"/>
                        <a:pt x="591" y="2119"/>
                      </a:cubicBezTo>
                      <a:cubicBezTo>
                        <a:pt x="616" y="2119"/>
                        <a:pt x="642" y="2117"/>
                        <a:pt x="669" y="2112"/>
                      </a:cubicBezTo>
                      <a:cubicBezTo>
                        <a:pt x="778" y="2112"/>
                        <a:pt x="922" y="2076"/>
                        <a:pt x="995" y="1967"/>
                      </a:cubicBezTo>
                      <a:cubicBezTo>
                        <a:pt x="1357" y="1569"/>
                        <a:pt x="1756" y="1171"/>
                        <a:pt x="2154" y="808"/>
                      </a:cubicBezTo>
                      <a:cubicBezTo>
                        <a:pt x="2525" y="494"/>
                        <a:pt x="2199" y="0"/>
                        <a:pt x="18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1261;p47"/>
                <p:cNvSpPr/>
                <p:nvPr/>
              </p:nvSpPr>
              <p:spPr>
                <a:xfrm>
                  <a:off x="4952637" y="2273945"/>
                  <a:ext cx="55505" cy="6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3984" extrusionOk="0">
                      <a:moveTo>
                        <a:pt x="2894" y="0"/>
                      </a:moveTo>
                      <a:cubicBezTo>
                        <a:pt x="2786" y="0"/>
                        <a:pt x="2673" y="43"/>
                        <a:pt x="2572" y="144"/>
                      </a:cubicBezTo>
                      <a:cubicBezTo>
                        <a:pt x="1956" y="759"/>
                        <a:pt x="1377" y="1448"/>
                        <a:pt x="906" y="2172"/>
                      </a:cubicBezTo>
                      <a:cubicBezTo>
                        <a:pt x="688" y="2534"/>
                        <a:pt x="435" y="2896"/>
                        <a:pt x="145" y="3222"/>
                      </a:cubicBezTo>
                      <a:cubicBezTo>
                        <a:pt x="0" y="3440"/>
                        <a:pt x="36" y="3729"/>
                        <a:pt x="254" y="3911"/>
                      </a:cubicBezTo>
                      <a:cubicBezTo>
                        <a:pt x="326" y="3947"/>
                        <a:pt x="435" y="3983"/>
                        <a:pt x="544" y="3983"/>
                      </a:cubicBezTo>
                      <a:cubicBezTo>
                        <a:pt x="688" y="3983"/>
                        <a:pt x="797" y="3947"/>
                        <a:pt x="906" y="3802"/>
                      </a:cubicBezTo>
                      <a:cubicBezTo>
                        <a:pt x="1196" y="3476"/>
                        <a:pt x="1449" y="3077"/>
                        <a:pt x="1703" y="2715"/>
                      </a:cubicBezTo>
                      <a:cubicBezTo>
                        <a:pt x="2137" y="2027"/>
                        <a:pt x="2644" y="1411"/>
                        <a:pt x="3224" y="796"/>
                      </a:cubicBezTo>
                      <a:cubicBezTo>
                        <a:pt x="3558" y="462"/>
                        <a:pt x="3251" y="0"/>
                        <a:pt x="289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" name="Rectangle 14"/>
              <p:cNvSpPr/>
              <p:nvPr/>
            </p:nvSpPr>
            <p:spPr>
              <a:xfrm>
                <a:off x="3161301" y="1767517"/>
                <a:ext cx="615357" cy="371363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042838" y="1727227"/>
              <a:ext cx="11299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latin typeface="UTM Avo" panose="02040603050506020204" pitchFamily="18" charset="0"/>
                </a:rPr>
                <a:t>Gợi</a:t>
              </a:r>
              <a:r>
                <a:rPr lang="en-US" sz="2000" dirty="0">
                  <a:latin typeface="UTM Avo" panose="02040603050506020204" pitchFamily="18" charset="0"/>
                </a:rPr>
                <a:t> ý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234208" y="2456863"/>
            <a:ext cx="4392897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Tx/>
              <a:buChar char="-"/>
            </a:pPr>
            <a:r>
              <a:rPr lang="en-US" sz="2000" dirty="0" err="1">
                <a:latin typeface="+mn-lt"/>
              </a:rPr>
              <a:t>Họ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tên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của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em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gì</a:t>
            </a:r>
            <a:r>
              <a:rPr lang="en-US" sz="2000" dirty="0">
                <a:latin typeface="+mn-lt"/>
              </a:rPr>
              <a:t>?</a:t>
            </a:r>
          </a:p>
          <a:p>
            <a:pPr marL="342900" indent="-342900">
              <a:lnSpc>
                <a:spcPts val="3000"/>
              </a:lnSpc>
              <a:buFontTx/>
              <a:buChar char="-"/>
            </a:pPr>
            <a:r>
              <a:rPr lang="en-US" sz="2000" dirty="0" err="1">
                <a:latin typeface="+mn-lt"/>
              </a:rPr>
              <a:t>Em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học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lớp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nào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trường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nào</a:t>
            </a:r>
            <a:r>
              <a:rPr lang="en-US" sz="2000" dirty="0">
                <a:latin typeface="+mn-lt"/>
              </a:rPr>
              <a:t>?</a:t>
            </a:r>
          </a:p>
          <a:p>
            <a:pPr marL="342900" indent="-342900">
              <a:lnSpc>
                <a:spcPts val="3000"/>
              </a:lnSpc>
              <a:buFontTx/>
              <a:buChar char="-"/>
            </a:pPr>
            <a:r>
              <a:rPr lang="en-US" sz="2000" dirty="0" err="1">
                <a:latin typeface="+mn-lt"/>
              </a:rPr>
              <a:t>Sở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thích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của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em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gì</a:t>
            </a:r>
            <a:r>
              <a:rPr lang="en-US" sz="2000" dirty="0">
                <a:latin typeface="+mn-lt"/>
              </a:rPr>
              <a:t>?</a:t>
            </a:r>
          </a:p>
        </p:txBody>
      </p:sp>
      <p:grpSp>
        <p:nvGrpSpPr>
          <p:cNvPr id="22" name="Google Shape;1029;p42"/>
          <p:cNvGrpSpPr/>
          <p:nvPr/>
        </p:nvGrpSpPr>
        <p:grpSpPr>
          <a:xfrm rot="20594821">
            <a:off x="5297000" y="3803136"/>
            <a:ext cx="1175015" cy="898360"/>
            <a:chOff x="7570574" y="3912596"/>
            <a:chExt cx="1175015" cy="898360"/>
          </a:xfrm>
        </p:grpSpPr>
        <p:grpSp>
          <p:nvGrpSpPr>
            <p:cNvPr id="23" name="Google Shape;1030;p42"/>
            <p:cNvGrpSpPr/>
            <p:nvPr/>
          </p:nvGrpSpPr>
          <p:grpSpPr>
            <a:xfrm>
              <a:off x="8115957" y="3912596"/>
              <a:ext cx="629632" cy="591794"/>
              <a:chOff x="6528424" y="1260656"/>
              <a:chExt cx="1975626" cy="1856900"/>
            </a:xfrm>
          </p:grpSpPr>
          <p:sp>
            <p:nvSpPr>
              <p:cNvPr id="28" name="Google Shape;1031;p42"/>
              <p:cNvSpPr/>
              <p:nvPr/>
            </p:nvSpPr>
            <p:spPr>
              <a:xfrm>
                <a:off x="6940941" y="1771450"/>
                <a:ext cx="1116302" cy="963974"/>
              </a:xfrm>
              <a:custGeom>
                <a:avLst/>
                <a:gdLst/>
                <a:ahLst/>
                <a:cxnLst/>
                <a:rect l="l" t="t" r="r" b="b"/>
                <a:pathLst>
                  <a:path w="9666" h="8347" extrusionOk="0">
                    <a:moveTo>
                      <a:pt x="1743" y="1583"/>
                    </a:moveTo>
                    <a:cubicBezTo>
                      <a:pt x="1783" y="1583"/>
                      <a:pt x="1822" y="1593"/>
                      <a:pt x="1862" y="1612"/>
                    </a:cubicBezTo>
                    <a:cubicBezTo>
                      <a:pt x="1901" y="1692"/>
                      <a:pt x="1901" y="1771"/>
                      <a:pt x="1862" y="1850"/>
                    </a:cubicBezTo>
                    <a:cubicBezTo>
                      <a:pt x="1624" y="2325"/>
                      <a:pt x="1466" y="2880"/>
                      <a:pt x="1426" y="3435"/>
                    </a:cubicBezTo>
                    <a:cubicBezTo>
                      <a:pt x="1387" y="3553"/>
                      <a:pt x="1347" y="3672"/>
                      <a:pt x="1347" y="3791"/>
                    </a:cubicBezTo>
                    <a:lnTo>
                      <a:pt x="1268" y="3791"/>
                    </a:lnTo>
                    <a:cubicBezTo>
                      <a:pt x="1188" y="3672"/>
                      <a:pt x="1149" y="3553"/>
                      <a:pt x="1109" y="3435"/>
                    </a:cubicBezTo>
                    <a:cubicBezTo>
                      <a:pt x="1030" y="2920"/>
                      <a:pt x="1109" y="2365"/>
                      <a:pt x="1387" y="1890"/>
                    </a:cubicBezTo>
                    <a:cubicBezTo>
                      <a:pt x="1426" y="1771"/>
                      <a:pt x="1545" y="1692"/>
                      <a:pt x="1624" y="1612"/>
                    </a:cubicBezTo>
                    <a:cubicBezTo>
                      <a:pt x="1664" y="1593"/>
                      <a:pt x="1703" y="1583"/>
                      <a:pt x="1743" y="1583"/>
                    </a:cubicBezTo>
                    <a:close/>
                    <a:moveTo>
                      <a:pt x="8041" y="3870"/>
                    </a:moveTo>
                    <a:lnTo>
                      <a:pt x="8041" y="4187"/>
                    </a:lnTo>
                    <a:cubicBezTo>
                      <a:pt x="7843" y="4385"/>
                      <a:pt x="7685" y="4583"/>
                      <a:pt x="7487" y="4781"/>
                    </a:cubicBezTo>
                    <a:lnTo>
                      <a:pt x="7487" y="4742"/>
                    </a:lnTo>
                    <a:cubicBezTo>
                      <a:pt x="7447" y="4781"/>
                      <a:pt x="7398" y="4801"/>
                      <a:pt x="7348" y="4801"/>
                    </a:cubicBezTo>
                    <a:cubicBezTo>
                      <a:pt x="7299" y="4801"/>
                      <a:pt x="7249" y="4781"/>
                      <a:pt x="7210" y="4742"/>
                    </a:cubicBezTo>
                    <a:cubicBezTo>
                      <a:pt x="7170" y="4663"/>
                      <a:pt x="7170" y="4583"/>
                      <a:pt x="7210" y="4504"/>
                    </a:cubicBezTo>
                    <a:cubicBezTo>
                      <a:pt x="7368" y="4306"/>
                      <a:pt x="7566" y="4108"/>
                      <a:pt x="7764" y="3949"/>
                    </a:cubicBezTo>
                    <a:cubicBezTo>
                      <a:pt x="7804" y="3870"/>
                      <a:pt x="7923" y="3910"/>
                      <a:pt x="8041" y="3870"/>
                    </a:cubicBezTo>
                    <a:close/>
                    <a:moveTo>
                      <a:pt x="2288" y="3466"/>
                    </a:moveTo>
                    <a:cubicBezTo>
                      <a:pt x="2347" y="3466"/>
                      <a:pt x="2377" y="3564"/>
                      <a:pt x="2377" y="3633"/>
                    </a:cubicBezTo>
                    <a:cubicBezTo>
                      <a:pt x="2416" y="3870"/>
                      <a:pt x="2496" y="4148"/>
                      <a:pt x="2535" y="4425"/>
                    </a:cubicBezTo>
                    <a:cubicBezTo>
                      <a:pt x="2654" y="4663"/>
                      <a:pt x="2773" y="4900"/>
                      <a:pt x="2931" y="5138"/>
                    </a:cubicBezTo>
                    <a:cubicBezTo>
                      <a:pt x="2258" y="5019"/>
                      <a:pt x="1822" y="4306"/>
                      <a:pt x="2060" y="3633"/>
                    </a:cubicBezTo>
                    <a:cubicBezTo>
                      <a:pt x="2060" y="3593"/>
                      <a:pt x="2179" y="3514"/>
                      <a:pt x="2258" y="3474"/>
                    </a:cubicBezTo>
                    <a:cubicBezTo>
                      <a:pt x="2269" y="3469"/>
                      <a:pt x="2279" y="3466"/>
                      <a:pt x="2288" y="3466"/>
                    </a:cubicBezTo>
                    <a:close/>
                    <a:moveTo>
                      <a:pt x="1545" y="4266"/>
                    </a:moveTo>
                    <a:cubicBezTo>
                      <a:pt x="1624" y="4266"/>
                      <a:pt x="1703" y="4306"/>
                      <a:pt x="1743" y="4346"/>
                    </a:cubicBezTo>
                    <a:cubicBezTo>
                      <a:pt x="1783" y="4464"/>
                      <a:pt x="1822" y="4544"/>
                      <a:pt x="1822" y="4663"/>
                    </a:cubicBezTo>
                    <a:cubicBezTo>
                      <a:pt x="1822" y="4979"/>
                      <a:pt x="2020" y="5296"/>
                      <a:pt x="2298" y="5534"/>
                    </a:cubicBezTo>
                    <a:cubicBezTo>
                      <a:pt x="2298" y="5574"/>
                      <a:pt x="2337" y="5574"/>
                      <a:pt x="2377" y="5613"/>
                    </a:cubicBezTo>
                    <a:cubicBezTo>
                      <a:pt x="2279" y="5669"/>
                      <a:pt x="2175" y="5696"/>
                      <a:pt x="2076" y="5696"/>
                    </a:cubicBezTo>
                    <a:cubicBezTo>
                      <a:pt x="1895" y="5696"/>
                      <a:pt x="1727" y="5608"/>
                      <a:pt x="1624" y="5455"/>
                    </a:cubicBezTo>
                    <a:lnTo>
                      <a:pt x="1664" y="5455"/>
                    </a:lnTo>
                    <a:cubicBezTo>
                      <a:pt x="1426" y="5138"/>
                      <a:pt x="1347" y="4781"/>
                      <a:pt x="1426" y="4425"/>
                    </a:cubicBezTo>
                    <a:cubicBezTo>
                      <a:pt x="1426" y="4346"/>
                      <a:pt x="1505" y="4266"/>
                      <a:pt x="1545" y="4266"/>
                    </a:cubicBezTo>
                    <a:close/>
                    <a:moveTo>
                      <a:pt x="6932" y="5732"/>
                    </a:moveTo>
                    <a:cubicBezTo>
                      <a:pt x="6853" y="6247"/>
                      <a:pt x="6457" y="6683"/>
                      <a:pt x="5942" y="6841"/>
                    </a:cubicBezTo>
                    <a:cubicBezTo>
                      <a:pt x="5863" y="6802"/>
                      <a:pt x="5744" y="6762"/>
                      <a:pt x="5665" y="6722"/>
                    </a:cubicBezTo>
                    <a:cubicBezTo>
                      <a:pt x="5704" y="6643"/>
                      <a:pt x="5744" y="6564"/>
                      <a:pt x="5823" y="6524"/>
                    </a:cubicBezTo>
                    <a:cubicBezTo>
                      <a:pt x="6061" y="6287"/>
                      <a:pt x="6338" y="6089"/>
                      <a:pt x="6615" y="5890"/>
                    </a:cubicBezTo>
                    <a:cubicBezTo>
                      <a:pt x="6695" y="5851"/>
                      <a:pt x="6813" y="5772"/>
                      <a:pt x="6932" y="5732"/>
                    </a:cubicBezTo>
                    <a:close/>
                    <a:moveTo>
                      <a:pt x="2738" y="1"/>
                    </a:moveTo>
                    <a:cubicBezTo>
                      <a:pt x="1678" y="1"/>
                      <a:pt x="667" y="666"/>
                      <a:pt x="317" y="1771"/>
                    </a:cubicBezTo>
                    <a:cubicBezTo>
                      <a:pt x="0" y="2682"/>
                      <a:pt x="79" y="3672"/>
                      <a:pt x="515" y="4544"/>
                    </a:cubicBezTo>
                    <a:cubicBezTo>
                      <a:pt x="753" y="5019"/>
                      <a:pt x="1030" y="5494"/>
                      <a:pt x="1347" y="5930"/>
                    </a:cubicBezTo>
                    <a:cubicBezTo>
                      <a:pt x="2060" y="6762"/>
                      <a:pt x="2971" y="7475"/>
                      <a:pt x="3961" y="7950"/>
                    </a:cubicBezTo>
                    <a:cubicBezTo>
                      <a:pt x="4159" y="8069"/>
                      <a:pt x="4318" y="8188"/>
                      <a:pt x="4476" y="8346"/>
                    </a:cubicBezTo>
                    <a:cubicBezTo>
                      <a:pt x="4793" y="8188"/>
                      <a:pt x="5110" y="8030"/>
                      <a:pt x="5387" y="7832"/>
                    </a:cubicBezTo>
                    <a:cubicBezTo>
                      <a:pt x="6615" y="7000"/>
                      <a:pt x="7685" y="6009"/>
                      <a:pt x="8636" y="4861"/>
                    </a:cubicBezTo>
                    <a:cubicBezTo>
                      <a:pt x="9428" y="3910"/>
                      <a:pt x="9665" y="2642"/>
                      <a:pt x="9269" y="1454"/>
                    </a:cubicBezTo>
                    <a:cubicBezTo>
                      <a:pt x="9190" y="1137"/>
                      <a:pt x="8952" y="860"/>
                      <a:pt x="8675" y="662"/>
                    </a:cubicBezTo>
                    <a:cubicBezTo>
                      <a:pt x="8293" y="413"/>
                      <a:pt x="7847" y="285"/>
                      <a:pt x="7403" y="285"/>
                    </a:cubicBezTo>
                    <a:cubicBezTo>
                      <a:pt x="6925" y="285"/>
                      <a:pt x="6451" y="433"/>
                      <a:pt x="6061" y="741"/>
                    </a:cubicBezTo>
                    <a:cubicBezTo>
                      <a:pt x="5704" y="1018"/>
                      <a:pt x="5229" y="1216"/>
                      <a:pt x="4991" y="1652"/>
                    </a:cubicBezTo>
                    <a:cubicBezTo>
                      <a:pt x="4952" y="1692"/>
                      <a:pt x="4872" y="1731"/>
                      <a:pt x="4793" y="1731"/>
                    </a:cubicBezTo>
                    <a:cubicBezTo>
                      <a:pt x="4714" y="1652"/>
                      <a:pt x="4674" y="1612"/>
                      <a:pt x="4714" y="1533"/>
                    </a:cubicBezTo>
                    <a:cubicBezTo>
                      <a:pt x="4793" y="1097"/>
                      <a:pt x="4595" y="662"/>
                      <a:pt x="4199" y="464"/>
                    </a:cubicBezTo>
                    <a:cubicBezTo>
                      <a:pt x="3743" y="147"/>
                      <a:pt x="3235" y="1"/>
                      <a:pt x="27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032;p42"/>
              <p:cNvSpPr/>
              <p:nvPr/>
            </p:nvSpPr>
            <p:spPr>
              <a:xfrm>
                <a:off x="6876846" y="1714285"/>
                <a:ext cx="1230750" cy="1075882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9316" extrusionOk="0">
                    <a:moveTo>
                      <a:pt x="3253" y="496"/>
                    </a:moveTo>
                    <a:cubicBezTo>
                      <a:pt x="3751" y="496"/>
                      <a:pt x="4259" y="642"/>
                      <a:pt x="4714" y="959"/>
                    </a:cubicBezTo>
                    <a:cubicBezTo>
                      <a:pt x="5110" y="1157"/>
                      <a:pt x="5309" y="1592"/>
                      <a:pt x="5229" y="2028"/>
                    </a:cubicBezTo>
                    <a:cubicBezTo>
                      <a:pt x="5190" y="2107"/>
                      <a:pt x="5229" y="2147"/>
                      <a:pt x="5309" y="2226"/>
                    </a:cubicBezTo>
                    <a:cubicBezTo>
                      <a:pt x="5388" y="2226"/>
                      <a:pt x="5467" y="2187"/>
                      <a:pt x="5507" y="2147"/>
                    </a:cubicBezTo>
                    <a:cubicBezTo>
                      <a:pt x="5744" y="1711"/>
                      <a:pt x="6220" y="1513"/>
                      <a:pt x="6576" y="1236"/>
                    </a:cubicBezTo>
                    <a:cubicBezTo>
                      <a:pt x="6966" y="928"/>
                      <a:pt x="7441" y="780"/>
                      <a:pt x="7918" y="780"/>
                    </a:cubicBezTo>
                    <a:cubicBezTo>
                      <a:pt x="8362" y="780"/>
                      <a:pt x="8809" y="908"/>
                      <a:pt x="9191" y="1157"/>
                    </a:cubicBezTo>
                    <a:cubicBezTo>
                      <a:pt x="9507" y="1355"/>
                      <a:pt x="9706" y="1632"/>
                      <a:pt x="9824" y="1949"/>
                    </a:cubicBezTo>
                    <a:cubicBezTo>
                      <a:pt x="10220" y="3098"/>
                      <a:pt x="9983" y="4405"/>
                      <a:pt x="9191" y="5356"/>
                    </a:cubicBezTo>
                    <a:cubicBezTo>
                      <a:pt x="8279" y="6465"/>
                      <a:pt x="7170" y="7495"/>
                      <a:pt x="5982" y="8327"/>
                    </a:cubicBezTo>
                    <a:cubicBezTo>
                      <a:pt x="5665" y="8525"/>
                      <a:pt x="5348" y="8683"/>
                      <a:pt x="5031" y="8841"/>
                    </a:cubicBezTo>
                    <a:cubicBezTo>
                      <a:pt x="4873" y="8683"/>
                      <a:pt x="4714" y="8564"/>
                      <a:pt x="4556" y="8445"/>
                    </a:cubicBezTo>
                    <a:cubicBezTo>
                      <a:pt x="3526" y="7970"/>
                      <a:pt x="2655" y="7257"/>
                      <a:pt x="1942" y="6425"/>
                    </a:cubicBezTo>
                    <a:cubicBezTo>
                      <a:pt x="1585" y="5989"/>
                      <a:pt x="1268" y="5514"/>
                      <a:pt x="1030" y="5039"/>
                    </a:cubicBezTo>
                    <a:cubicBezTo>
                      <a:pt x="595" y="4167"/>
                      <a:pt x="515" y="3177"/>
                      <a:pt x="832" y="2266"/>
                    </a:cubicBezTo>
                    <a:cubicBezTo>
                      <a:pt x="1183" y="1161"/>
                      <a:pt x="2194" y="496"/>
                      <a:pt x="3253" y="496"/>
                    </a:cubicBezTo>
                    <a:close/>
                    <a:moveTo>
                      <a:pt x="3289" y="1"/>
                    </a:moveTo>
                    <a:cubicBezTo>
                      <a:pt x="2023" y="1"/>
                      <a:pt x="828" y="771"/>
                      <a:pt x="357" y="2068"/>
                    </a:cubicBezTo>
                    <a:cubicBezTo>
                      <a:pt x="1" y="3177"/>
                      <a:pt x="119" y="4405"/>
                      <a:pt x="674" y="5435"/>
                    </a:cubicBezTo>
                    <a:cubicBezTo>
                      <a:pt x="1347" y="6663"/>
                      <a:pt x="2298" y="7693"/>
                      <a:pt x="3526" y="8406"/>
                    </a:cubicBezTo>
                    <a:cubicBezTo>
                      <a:pt x="3883" y="8723"/>
                      <a:pt x="4358" y="8921"/>
                      <a:pt x="4833" y="8960"/>
                    </a:cubicBezTo>
                    <a:cubicBezTo>
                      <a:pt x="4833" y="9201"/>
                      <a:pt x="4887" y="9315"/>
                      <a:pt x="5008" y="9315"/>
                    </a:cubicBezTo>
                    <a:cubicBezTo>
                      <a:pt x="5066" y="9315"/>
                      <a:pt x="5139" y="9289"/>
                      <a:pt x="5229" y="9238"/>
                    </a:cubicBezTo>
                    <a:cubicBezTo>
                      <a:pt x="5586" y="9119"/>
                      <a:pt x="5903" y="8921"/>
                      <a:pt x="6220" y="8723"/>
                    </a:cubicBezTo>
                    <a:cubicBezTo>
                      <a:pt x="7566" y="7851"/>
                      <a:pt x="8755" y="6702"/>
                      <a:pt x="9745" y="5395"/>
                    </a:cubicBezTo>
                    <a:cubicBezTo>
                      <a:pt x="10419" y="4563"/>
                      <a:pt x="10656" y="3454"/>
                      <a:pt x="10419" y="2385"/>
                    </a:cubicBezTo>
                    <a:cubicBezTo>
                      <a:pt x="10339" y="1751"/>
                      <a:pt x="10022" y="1196"/>
                      <a:pt x="9547" y="800"/>
                    </a:cubicBezTo>
                    <a:cubicBezTo>
                      <a:pt x="9079" y="482"/>
                      <a:pt x="8532" y="323"/>
                      <a:pt x="7985" y="323"/>
                    </a:cubicBezTo>
                    <a:cubicBezTo>
                      <a:pt x="7373" y="323"/>
                      <a:pt x="6761" y="522"/>
                      <a:pt x="6259" y="919"/>
                    </a:cubicBezTo>
                    <a:cubicBezTo>
                      <a:pt x="6061" y="1077"/>
                      <a:pt x="5863" y="1196"/>
                      <a:pt x="5665" y="1355"/>
                    </a:cubicBezTo>
                    <a:cubicBezTo>
                      <a:pt x="5427" y="879"/>
                      <a:pt x="5071" y="523"/>
                      <a:pt x="4596" y="285"/>
                    </a:cubicBezTo>
                    <a:cubicBezTo>
                      <a:pt x="4169" y="92"/>
                      <a:pt x="3725" y="1"/>
                      <a:pt x="3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033;p42"/>
              <p:cNvSpPr/>
              <p:nvPr/>
            </p:nvSpPr>
            <p:spPr>
              <a:xfrm>
                <a:off x="7764357" y="2222884"/>
                <a:ext cx="100705" cy="10428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903" extrusionOk="0">
                    <a:moveTo>
                      <a:pt x="872" y="1"/>
                    </a:moveTo>
                    <a:cubicBezTo>
                      <a:pt x="793" y="1"/>
                      <a:pt x="674" y="1"/>
                      <a:pt x="594" y="40"/>
                    </a:cubicBezTo>
                    <a:cubicBezTo>
                      <a:pt x="396" y="199"/>
                      <a:pt x="238" y="397"/>
                      <a:pt x="80" y="595"/>
                    </a:cubicBezTo>
                    <a:cubicBezTo>
                      <a:pt x="0" y="674"/>
                      <a:pt x="0" y="793"/>
                      <a:pt x="80" y="872"/>
                    </a:cubicBezTo>
                    <a:cubicBezTo>
                      <a:pt x="119" y="892"/>
                      <a:pt x="169" y="902"/>
                      <a:pt x="218" y="902"/>
                    </a:cubicBezTo>
                    <a:cubicBezTo>
                      <a:pt x="268" y="902"/>
                      <a:pt x="317" y="892"/>
                      <a:pt x="357" y="872"/>
                    </a:cubicBezTo>
                    <a:cubicBezTo>
                      <a:pt x="555" y="674"/>
                      <a:pt x="713" y="476"/>
                      <a:pt x="872" y="278"/>
                    </a:cubicBez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034;p42"/>
              <p:cNvSpPr/>
              <p:nvPr/>
            </p:nvSpPr>
            <p:spPr>
              <a:xfrm>
                <a:off x="7595055" y="2437918"/>
                <a:ext cx="146554" cy="123687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071" extrusionOk="0">
                    <a:moveTo>
                      <a:pt x="1268" y="1"/>
                    </a:moveTo>
                    <a:cubicBezTo>
                      <a:pt x="1149" y="40"/>
                      <a:pt x="1031" y="80"/>
                      <a:pt x="951" y="159"/>
                    </a:cubicBezTo>
                    <a:cubicBezTo>
                      <a:pt x="674" y="357"/>
                      <a:pt x="397" y="555"/>
                      <a:pt x="159" y="753"/>
                    </a:cubicBezTo>
                    <a:cubicBezTo>
                      <a:pt x="80" y="833"/>
                      <a:pt x="40" y="912"/>
                      <a:pt x="1" y="991"/>
                    </a:cubicBezTo>
                    <a:cubicBezTo>
                      <a:pt x="80" y="1031"/>
                      <a:pt x="159" y="1070"/>
                      <a:pt x="278" y="1070"/>
                    </a:cubicBezTo>
                    <a:cubicBezTo>
                      <a:pt x="793" y="951"/>
                      <a:pt x="1189" y="516"/>
                      <a:pt x="1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035;p42"/>
              <p:cNvSpPr/>
              <p:nvPr/>
            </p:nvSpPr>
            <p:spPr>
              <a:xfrm>
                <a:off x="7151357" y="2172648"/>
                <a:ext cx="128191" cy="192171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664" extrusionOk="0">
                    <a:moveTo>
                      <a:pt x="436" y="0"/>
                    </a:moveTo>
                    <a:cubicBezTo>
                      <a:pt x="396" y="40"/>
                      <a:pt x="238" y="119"/>
                      <a:pt x="238" y="159"/>
                    </a:cubicBezTo>
                    <a:cubicBezTo>
                      <a:pt x="0" y="832"/>
                      <a:pt x="396" y="1545"/>
                      <a:pt x="1109" y="1664"/>
                    </a:cubicBezTo>
                    <a:cubicBezTo>
                      <a:pt x="951" y="1426"/>
                      <a:pt x="832" y="1189"/>
                      <a:pt x="713" y="951"/>
                    </a:cubicBezTo>
                    <a:cubicBezTo>
                      <a:pt x="634" y="674"/>
                      <a:pt x="594" y="396"/>
                      <a:pt x="555" y="159"/>
                    </a:cubicBezTo>
                    <a:cubicBezTo>
                      <a:pt x="555" y="79"/>
                      <a:pt x="436" y="0"/>
                      <a:pt x="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036;p42"/>
              <p:cNvSpPr/>
              <p:nvPr/>
            </p:nvSpPr>
            <p:spPr>
              <a:xfrm>
                <a:off x="7096385" y="2264112"/>
                <a:ext cx="114564" cy="16514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430" extrusionOk="0">
                    <a:moveTo>
                      <a:pt x="199" y="0"/>
                    </a:moveTo>
                    <a:cubicBezTo>
                      <a:pt x="120" y="0"/>
                      <a:pt x="41" y="80"/>
                      <a:pt x="41" y="159"/>
                    </a:cubicBezTo>
                    <a:cubicBezTo>
                      <a:pt x="1" y="515"/>
                      <a:pt x="80" y="872"/>
                      <a:pt x="278" y="1189"/>
                    </a:cubicBezTo>
                    <a:cubicBezTo>
                      <a:pt x="381" y="1342"/>
                      <a:pt x="549" y="1430"/>
                      <a:pt x="719" y="1430"/>
                    </a:cubicBezTo>
                    <a:cubicBezTo>
                      <a:pt x="813" y="1430"/>
                      <a:pt x="907" y="1403"/>
                      <a:pt x="991" y="1347"/>
                    </a:cubicBezTo>
                    <a:cubicBezTo>
                      <a:pt x="991" y="1308"/>
                      <a:pt x="952" y="1308"/>
                      <a:pt x="912" y="1268"/>
                    </a:cubicBezTo>
                    <a:cubicBezTo>
                      <a:pt x="635" y="1030"/>
                      <a:pt x="476" y="713"/>
                      <a:pt x="476" y="397"/>
                    </a:cubicBezTo>
                    <a:cubicBezTo>
                      <a:pt x="437" y="278"/>
                      <a:pt x="437" y="198"/>
                      <a:pt x="397" y="80"/>
                    </a:cubicBezTo>
                    <a:cubicBezTo>
                      <a:pt x="318" y="40"/>
                      <a:pt x="278" y="0"/>
                      <a:pt x="1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037;p42"/>
              <p:cNvSpPr/>
              <p:nvPr/>
            </p:nvSpPr>
            <p:spPr>
              <a:xfrm>
                <a:off x="7059892" y="1958768"/>
                <a:ext cx="100705" cy="250608"/>
              </a:xfrm>
              <a:custGeom>
                <a:avLst/>
                <a:gdLst/>
                <a:ahLst/>
                <a:cxnLst/>
                <a:rect l="l" t="t" r="r" b="b"/>
                <a:pathLst>
                  <a:path w="872" h="2170" extrusionOk="0">
                    <a:moveTo>
                      <a:pt x="713" y="0"/>
                    </a:moveTo>
                    <a:cubicBezTo>
                      <a:pt x="673" y="0"/>
                      <a:pt x="634" y="10"/>
                      <a:pt x="594" y="30"/>
                    </a:cubicBezTo>
                    <a:cubicBezTo>
                      <a:pt x="475" y="109"/>
                      <a:pt x="396" y="188"/>
                      <a:pt x="317" y="307"/>
                    </a:cubicBezTo>
                    <a:cubicBezTo>
                      <a:pt x="79" y="783"/>
                      <a:pt x="0" y="1337"/>
                      <a:pt x="79" y="1852"/>
                    </a:cubicBezTo>
                    <a:cubicBezTo>
                      <a:pt x="119" y="1971"/>
                      <a:pt x="158" y="2090"/>
                      <a:pt x="198" y="2169"/>
                    </a:cubicBezTo>
                    <a:lnTo>
                      <a:pt x="317" y="2169"/>
                    </a:lnTo>
                    <a:cubicBezTo>
                      <a:pt x="357" y="2090"/>
                      <a:pt x="357" y="1971"/>
                      <a:pt x="396" y="1852"/>
                    </a:cubicBezTo>
                    <a:cubicBezTo>
                      <a:pt x="436" y="1298"/>
                      <a:pt x="594" y="743"/>
                      <a:pt x="832" y="268"/>
                    </a:cubicBezTo>
                    <a:cubicBezTo>
                      <a:pt x="871" y="188"/>
                      <a:pt x="871" y="109"/>
                      <a:pt x="832" y="30"/>
                    </a:cubicBezTo>
                    <a:cubicBezTo>
                      <a:pt x="792" y="10"/>
                      <a:pt x="753" y="0"/>
                      <a:pt x="7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038;p42"/>
              <p:cNvSpPr/>
              <p:nvPr/>
            </p:nvSpPr>
            <p:spPr>
              <a:xfrm>
                <a:off x="7523800" y="1260656"/>
                <a:ext cx="87771" cy="327754"/>
              </a:xfrm>
              <a:custGeom>
                <a:avLst/>
                <a:gdLst/>
                <a:ahLst/>
                <a:cxnLst/>
                <a:rect l="l" t="t" r="r" b="b"/>
                <a:pathLst>
                  <a:path w="760" h="2838" extrusionOk="0">
                    <a:moveTo>
                      <a:pt x="486" y="0"/>
                    </a:moveTo>
                    <a:cubicBezTo>
                      <a:pt x="389" y="0"/>
                      <a:pt x="301" y="53"/>
                      <a:pt x="301" y="173"/>
                    </a:cubicBezTo>
                    <a:cubicBezTo>
                      <a:pt x="222" y="965"/>
                      <a:pt x="142" y="1757"/>
                      <a:pt x="23" y="2549"/>
                    </a:cubicBezTo>
                    <a:cubicBezTo>
                      <a:pt x="0" y="2734"/>
                      <a:pt x="138" y="2838"/>
                      <a:pt x="266" y="2838"/>
                    </a:cubicBezTo>
                    <a:cubicBezTo>
                      <a:pt x="357" y="2838"/>
                      <a:pt x="443" y="2784"/>
                      <a:pt x="459" y="2668"/>
                    </a:cubicBezTo>
                    <a:cubicBezTo>
                      <a:pt x="618" y="1836"/>
                      <a:pt x="697" y="1044"/>
                      <a:pt x="736" y="252"/>
                    </a:cubicBezTo>
                    <a:cubicBezTo>
                      <a:pt x="759" y="94"/>
                      <a:pt x="614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039;p42"/>
              <p:cNvSpPr/>
              <p:nvPr/>
            </p:nvSpPr>
            <p:spPr>
              <a:xfrm>
                <a:off x="7887928" y="1374872"/>
                <a:ext cx="150942" cy="245988"/>
              </a:xfrm>
              <a:custGeom>
                <a:avLst/>
                <a:gdLst/>
                <a:ahLst/>
                <a:cxnLst/>
                <a:rect l="l" t="t" r="r" b="b"/>
                <a:pathLst>
                  <a:path w="1307" h="2130" extrusionOk="0">
                    <a:moveTo>
                      <a:pt x="1018" y="1"/>
                    </a:moveTo>
                    <a:cubicBezTo>
                      <a:pt x="944" y="1"/>
                      <a:pt x="872" y="40"/>
                      <a:pt x="832" y="134"/>
                    </a:cubicBezTo>
                    <a:cubicBezTo>
                      <a:pt x="594" y="689"/>
                      <a:pt x="317" y="1244"/>
                      <a:pt x="79" y="1798"/>
                    </a:cubicBezTo>
                    <a:cubicBezTo>
                      <a:pt x="1" y="1981"/>
                      <a:pt x="164" y="2130"/>
                      <a:pt x="318" y="2130"/>
                    </a:cubicBezTo>
                    <a:cubicBezTo>
                      <a:pt x="397" y="2130"/>
                      <a:pt x="474" y="2090"/>
                      <a:pt x="515" y="1996"/>
                    </a:cubicBezTo>
                    <a:cubicBezTo>
                      <a:pt x="752" y="1442"/>
                      <a:pt x="990" y="887"/>
                      <a:pt x="1228" y="332"/>
                    </a:cubicBezTo>
                    <a:cubicBezTo>
                      <a:pt x="1306" y="149"/>
                      <a:pt x="1160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040;p42"/>
              <p:cNvSpPr/>
              <p:nvPr/>
            </p:nvSpPr>
            <p:spPr>
              <a:xfrm>
                <a:off x="8148811" y="1612888"/>
                <a:ext cx="214229" cy="157294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362" extrusionOk="0">
                    <a:moveTo>
                      <a:pt x="1558" y="0"/>
                    </a:moveTo>
                    <a:cubicBezTo>
                      <a:pt x="1516" y="0"/>
                      <a:pt x="1470" y="16"/>
                      <a:pt x="1425" y="54"/>
                    </a:cubicBezTo>
                    <a:cubicBezTo>
                      <a:pt x="1029" y="371"/>
                      <a:pt x="633" y="688"/>
                      <a:pt x="197" y="965"/>
                    </a:cubicBezTo>
                    <a:cubicBezTo>
                      <a:pt x="1" y="1096"/>
                      <a:pt x="128" y="1361"/>
                      <a:pt x="334" y="1361"/>
                    </a:cubicBezTo>
                    <a:cubicBezTo>
                      <a:pt x="378" y="1361"/>
                      <a:pt x="426" y="1349"/>
                      <a:pt x="474" y="1322"/>
                    </a:cubicBezTo>
                    <a:cubicBezTo>
                      <a:pt x="870" y="1044"/>
                      <a:pt x="1306" y="767"/>
                      <a:pt x="1662" y="450"/>
                    </a:cubicBezTo>
                    <a:cubicBezTo>
                      <a:pt x="1855" y="290"/>
                      <a:pt x="1736" y="0"/>
                      <a:pt x="15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041;p42"/>
              <p:cNvSpPr/>
              <p:nvPr/>
            </p:nvSpPr>
            <p:spPr>
              <a:xfrm>
                <a:off x="8194312" y="2076217"/>
                <a:ext cx="309737" cy="73681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638" extrusionOk="0">
                    <a:moveTo>
                      <a:pt x="2375" y="1"/>
                    </a:moveTo>
                    <a:cubicBezTo>
                      <a:pt x="2363" y="1"/>
                      <a:pt x="2351" y="2"/>
                      <a:pt x="2338" y="3"/>
                    </a:cubicBezTo>
                    <a:cubicBezTo>
                      <a:pt x="1665" y="82"/>
                      <a:pt x="991" y="122"/>
                      <a:pt x="318" y="162"/>
                    </a:cubicBezTo>
                    <a:cubicBezTo>
                      <a:pt x="1" y="201"/>
                      <a:pt x="40" y="637"/>
                      <a:pt x="357" y="637"/>
                    </a:cubicBezTo>
                    <a:cubicBezTo>
                      <a:pt x="1031" y="597"/>
                      <a:pt x="1704" y="518"/>
                      <a:pt x="2378" y="479"/>
                    </a:cubicBezTo>
                    <a:cubicBezTo>
                      <a:pt x="2682" y="441"/>
                      <a:pt x="2657" y="1"/>
                      <a:pt x="23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042;p42"/>
              <p:cNvSpPr/>
              <p:nvPr/>
            </p:nvSpPr>
            <p:spPr>
              <a:xfrm>
                <a:off x="8079750" y="2389876"/>
                <a:ext cx="229358" cy="114564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992" extrusionOk="0">
                    <a:moveTo>
                      <a:pt x="372" y="0"/>
                    </a:moveTo>
                    <a:cubicBezTo>
                      <a:pt x="122" y="0"/>
                      <a:pt x="0" y="356"/>
                      <a:pt x="280" y="496"/>
                    </a:cubicBezTo>
                    <a:cubicBezTo>
                      <a:pt x="676" y="654"/>
                      <a:pt x="1072" y="813"/>
                      <a:pt x="1508" y="971"/>
                    </a:cubicBezTo>
                    <a:cubicBezTo>
                      <a:pt x="1541" y="985"/>
                      <a:pt x="1573" y="992"/>
                      <a:pt x="1604" y="992"/>
                    </a:cubicBezTo>
                    <a:cubicBezTo>
                      <a:pt x="1834" y="992"/>
                      <a:pt x="1985" y="645"/>
                      <a:pt x="1706" y="575"/>
                    </a:cubicBezTo>
                    <a:cubicBezTo>
                      <a:pt x="1310" y="417"/>
                      <a:pt x="874" y="219"/>
                      <a:pt x="478" y="21"/>
                    </a:cubicBezTo>
                    <a:cubicBezTo>
                      <a:pt x="441" y="7"/>
                      <a:pt x="405" y="0"/>
                      <a:pt x="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043;p42"/>
              <p:cNvSpPr/>
              <p:nvPr/>
            </p:nvSpPr>
            <p:spPr>
              <a:xfrm>
                <a:off x="7815518" y="2680785"/>
                <a:ext cx="190670" cy="267123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13" extrusionOk="0">
                    <a:moveTo>
                      <a:pt x="311" y="0"/>
                    </a:moveTo>
                    <a:cubicBezTo>
                      <a:pt x="163" y="0"/>
                      <a:pt x="1" y="187"/>
                      <a:pt x="112" y="354"/>
                    </a:cubicBezTo>
                    <a:cubicBezTo>
                      <a:pt x="429" y="987"/>
                      <a:pt x="785" y="1621"/>
                      <a:pt x="1181" y="2215"/>
                    </a:cubicBezTo>
                    <a:cubicBezTo>
                      <a:pt x="1227" y="2284"/>
                      <a:pt x="1289" y="2313"/>
                      <a:pt x="1351" y="2313"/>
                    </a:cubicBezTo>
                    <a:cubicBezTo>
                      <a:pt x="1502" y="2313"/>
                      <a:pt x="1651" y="2136"/>
                      <a:pt x="1538" y="1938"/>
                    </a:cubicBezTo>
                    <a:cubicBezTo>
                      <a:pt x="1181" y="1344"/>
                      <a:pt x="825" y="750"/>
                      <a:pt x="468" y="116"/>
                    </a:cubicBezTo>
                    <a:cubicBezTo>
                      <a:pt x="433" y="34"/>
                      <a:pt x="37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044;p42"/>
              <p:cNvSpPr/>
              <p:nvPr/>
            </p:nvSpPr>
            <p:spPr>
              <a:xfrm>
                <a:off x="7521836" y="2870182"/>
                <a:ext cx="57166" cy="247374"/>
              </a:xfrm>
              <a:custGeom>
                <a:avLst/>
                <a:gdLst/>
                <a:ahLst/>
                <a:cxnLst/>
                <a:rect l="l" t="t" r="r" b="b"/>
                <a:pathLst>
                  <a:path w="495" h="2142" extrusionOk="0">
                    <a:moveTo>
                      <a:pt x="294" y="0"/>
                    </a:moveTo>
                    <a:cubicBezTo>
                      <a:pt x="175" y="0"/>
                      <a:pt x="40" y="90"/>
                      <a:pt x="40" y="259"/>
                    </a:cubicBezTo>
                    <a:cubicBezTo>
                      <a:pt x="40" y="813"/>
                      <a:pt x="40" y="1368"/>
                      <a:pt x="1" y="1922"/>
                    </a:cubicBezTo>
                    <a:cubicBezTo>
                      <a:pt x="1" y="2071"/>
                      <a:pt x="105" y="2141"/>
                      <a:pt x="216" y="2141"/>
                    </a:cubicBezTo>
                    <a:cubicBezTo>
                      <a:pt x="342" y="2141"/>
                      <a:pt x="476" y="2051"/>
                      <a:pt x="476" y="1883"/>
                    </a:cubicBezTo>
                    <a:lnTo>
                      <a:pt x="476" y="219"/>
                    </a:lnTo>
                    <a:cubicBezTo>
                      <a:pt x="495" y="70"/>
                      <a:pt x="400" y="0"/>
                      <a:pt x="2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045;p42"/>
              <p:cNvSpPr/>
              <p:nvPr/>
            </p:nvSpPr>
            <p:spPr>
              <a:xfrm>
                <a:off x="7060238" y="2794192"/>
                <a:ext cx="209032" cy="239868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2077" extrusionOk="0">
                    <a:moveTo>
                      <a:pt x="1471" y="0"/>
                    </a:moveTo>
                    <a:cubicBezTo>
                      <a:pt x="1413" y="0"/>
                      <a:pt x="1354" y="25"/>
                      <a:pt x="1304" y="85"/>
                    </a:cubicBezTo>
                    <a:lnTo>
                      <a:pt x="116" y="1709"/>
                    </a:lnTo>
                    <a:cubicBezTo>
                      <a:pt x="0" y="1882"/>
                      <a:pt x="159" y="2077"/>
                      <a:pt x="315" y="2077"/>
                    </a:cubicBezTo>
                    <a:cubicBezTo>
                      <a:pt x="372" y="2077"/>
                      <a:pt x="430" y="2050"/>
                      <a:pt x="472" y="1986"/>
                    </a:cubicBezTo>
                    <a:lnTo>
                      <a:pt x="1661" y="402"/>
                    </a:lnTo>
                    <a:cubicBezTo>
                      <a:pt x="1809" y="223"/>
                      <a:pt x="1646" y="0"/>
                      <a:pt x="1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046;p42"/>
              <p:cNvSpPr/>
              <p:nvPr/>
            </p:nvSpPr>
            <p:spPr>
              <a:xfrm>
                <a:off x="6816447" y="2595095"/>
                <a:ext cx="226355" cy="15371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1331" extrusionOk="0">
                    <a:moveTo>
                      <a:pt x="1620" y="0"/>
                    </a:moveTo>
                    <a:cubicBezTo>
                      <a:pt x="1586" y="0"/>
                      <a:pt x="1550" y="8"/>
                      <a:pt x="1514" y="26"/>
                    </a:cubicBezTo>
                    <a:cubicBezTo>
                      <a:pt x="1078" y="343"/>
                      <a:pt x="642" y="620"/>
                      <a:pt x="167" y="898"/>
                    </a:cubicBezTo>
                    <a:cubicBezTo>
                      <a:pt x="1" y="1030"/>
                      <a:pt x="141" y="1330"/>
                      <a:pt x="331" y="1330"/>
                    </a:cubicBezTo>
                    <a:cubicBezTo>
                      <a:pt x="368" y="1330"/>
                      <a:pt x="406" y="1319"/>
                      <a:pt x="444" y="1294"/>
                    </a:cubicBezTo>
                    <a:cubicBezTo>
                      <a:pt x="880" y="1016"/>
                      <a:pt x="1355" y="700"/>
                      <a:pt x="1791" y="422"/>
                    </a:cubicBezTo>
                    <a:cubicBezTo>
                      <a:pt x="1959" y="254"/>
                      <a:pt x="1813" y="0"/>
                      <a:pt x="1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047;p42"/>
              <p:cNvSpPr/>
              <p:nvPr/>
            </p:nvSpPr>
            <p:spPr>
              <a:xfrm>
                <a:off x="6535007" y="2382716"/>
                <a:ext cx="312740" cy="105902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917" extrusionOk="0">
                    <a:moveTo>
                      <a:pt x="2291" y="1"/>
                    </a:moveTo>
                    <a:cubicBezTo>
                      <a:pt x="2277" y="1"/>
                      <a:pt x="2263" y="1"/>
                      <a:pt x="2247" y="3"/>
                    </a:cubicBezTo>
                    <a:cubicBezTo>
                      <a:pt x="1614" y="201"/>
                      <a:pt x="940" y="320"/>
                      <a:pt x="267" y="439"/>
                    </a:cubicBezTo>
                    <a:cubicBezTo>
                      <a:pt x="1" y="477"/>
                      <a:pt x="27" y="917"/>
                      <a:pt x="274" y="917"/>
                    </a:cubicBezTo>
                    <a:cubicBezTo>
                      <a:pt x="285" y="917"/>
                      <a:pt x="295" y="916"/>
                      <a:pt x="306" y="914"/>
                    </a:cubicBezTo>
                    <a:cubicBezTo>
                      <a:pt x="1020" y="796"/>
                      <a:pt x="1733" y="637"/>
                      <a:pt x="2406" y="439"/>
                    </a:cubicBezTo>
                    <a:cubicBezTo>
                      <a:pt x="2708" y="364"/>
                      <a:pt x="2578" y="1"/>
                      <a:pt x="22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048;p42"/>
              <p:cNvSpPr/>
              <p:nvPr/>
            </p:nvSpPr>
            <p:spPr>
              <a:xfrm>
                <a:off x="6652687" y="2090306"/>
                <a:ext cx="178544" cy="59592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516" extrusionOk="0">
                    <a:moveTo>
                      <a:pt x="1228" y="0"/>
                    </a:moveTo>
                    <a:cubicBezTo>
                      <a:pt x="951" y="40"/>
                      <a:pt x="634" y="40"/>
                      <a:pt x="317" y="40"/>
                    </a:cubicBezTo>
                    <a:cubicBezTo>
                      <a:pt x="1" y="40"/>
                      <a:pt x="40" y="515"/>
                      <a:pt x="357" y="515"/>
                    </a:cubicBezTo>
                    <a:cubicBezTo>
                      <a:pt x="674" y="515"/>
                      <a:pt x="951" y="515"/>
                      <a:pt x="1268" y="475"/>
                    </a:cubicBezTo>
                    <a:cubicBezTo>
                      <a:pt x="1545" y="396"/>
                      <a:pt x="1506" y="4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049;p42"/>
              <p:cNvSpPr/>
              <p:nvPr/>
            </p:nvSpPr>
            <p:spPr>
              <a:xfrm>
                <a:off x="6528424" y="1685298"/>
                <a:ext cx="358473" cy="160412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1389" extrusionOk="0">
                    <a:moveTo>
                      <a:pt x="386" y="1"/>
                    </a:moveTo>
                    <a:cubicBezTo>
                      <a:pt x="156" y="1"/>
                      <a:pt x="0" y="348"/>
                      <a:pt x="245" y="417"/>
                    </a:cubicBezTo>
                    <a:lnTo>
                      <a:pt x="2621" y="1368"/>
                    </a:lnTo>
                    <a:cubicBezTo>
                      <a:pt x="2659" y="1382"/>
                      <a:pt x="2695" y="1388"/>
                      <a:pt x="2729" y="1388"/>
                    </a:cubicBezTo>
                    <a:cubicBezTo>
                      <a:pt x="2979" y="1388"/>
                      <a:pt x="3103" y="1042"/>
                      <a:pt x="2859" y="972"/>
                    </a:cubicBezTo>
                    <a:lnTo>
                      <a:pt x="482" y="21"/>
                    </a:lnTo>
                    <a:cubicBezTo>
                      <a:pt x="449" y="7"/>
                      <a:pt x="417" y="1"/>
                      <a:pt x="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050;p42"/>
              <p:cNvSpPr/>
              <p:nvPr/>
            </p:nvSpPr>
            <p:spPr>
              <a:xfrm>
                <a:off x="6920962" y="1439428"/>
                <a:ext cx="157409" cy="228781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1981" extrusionOk="0">
                    <a:moveTo>
                      <a:pt x="270" y="1"/>
                    </a:moveTo>
                    <a:cubicBezTo>
                      <a:pt x="131" y="1"/>
                      <a:pt x="0" y="126"/>
                      <a:pt x="54" y="288"/>
                    </a:cubicBezTo>
                    <a:cubicBezTo>
                      <a:pt x="252" y="843"/>
                      <a:pt x="530" y="1398"/>
                      <a:pt x="886" y="1913"/>
                    </a:cubicBezTo>
                    <a:cubicBezTo>
                      <a:pt x="934" y="1961"/>
                      <a:pt x="989" y="1981"/>
                      <a:pt x="1043" y="1981"/>
                    </a:cubicBezTo>
                    <a:cubicBezTo>
                      <a:pt x="1210" y="1981"/>
                      <a:pt x="1363" y="1785"/>
                      <a:pt x="1243" y="1635"/>
                    </a:cubicBezTo>
                    <a:cubicBezTo>
                      <a:pt x="926" y="1160"/>
                      <a:pt x="648" y="645"/>
                      <a:pt x="450" y="90"/>
                    </a:cubicBezTo>
                    <a:cubicBezTo>
                      <a:pt x="400" y="28"/>
                      <a:pt x="334" y="1"/>
                      <a:pt x="2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051;p42"/>
              <p:cNvSpPr/>
              <p:nvPr/>
            </p:nvSpPr>
            <p:spPr>
              <a:xfrm>
                <a:off x="7245016" y="1392541"/>
                <a:ext cx="85807" cy="17819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1543" extrusionOk="0">
                    <a:moveTo>
                      <a:pt x="236" y="0"/>
                    </a:moveTo>
                    <a:cubicBezTo>
                      <a:pt x="113" y="0"/>
                      <a:pt x="0" y="90"/>
                      <a:pt x="21" y="259"/>
                    </a:cubicBezTo>
                    <a:cubicBezTo>
                      <a:pt x="61" y="615"/>
                      <a:pt x="180" y="1011"/>
                      <a:pt x="259" y="1368"/>
                    </a:cubicBezTo>
                    <a:cubicBezTo>
                      <a:pt x="290" y="1492"/>
                      <a:pt x="375" y="1543"/>
                      <a:pt x="463" y="1543"/>
                    </a:cubicBezTo>
                    <a:cubicBezTo>
                      <a:pt x="600" y="1543"/>
                      <a:pt x="743" y="1418"/>
                      <a:pt x="695" y="1249"/>
                    </a:cubicBezTo>
                    <a:cubicBezTo>
                      <a:pt x="615" y="892"/>
                      <a:pt x="536" y="536"/>
                      <a:pt x="496" y="219"/>
                    </a:cubicBezTo>
                    <a:cubicBezTo>
                      <a:pt x="459" y="70"/>
                      <a:pt x="344" y="0"/>
                      <a:pt x="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1052;p42"/>
            <p:cNvSpPr/>
            <p:nvPr/>
          </p:nvSpPr>
          <p:spPr>
            <a:xfrm>
              <a:off x="7570574" y="4280149"/>
              <a:ext cx="715594" cy="530807"/>
            </a:xfrm>
            <a:custGeom>
              <a:avLst/>
              <a:gdLst/>
              <a:ahLst/>
              <a:cxnLst/>
              <a:rect l="l" t="t" r="r" b="b"/>
              <a:pathLst>
                <a:path w="12437" h="9225" extrusionOk="0">
                  <a:moveTo>
                    <a:pt x="1895" y="0"/>
                  </a:moveTo>
                  <a:cubicBezTo>
                    <a:pt x="1313" y="0"/>
                    <a:pt x="705" y="248"/>
                    <a:pt x="197" y="558"/>
                  </a:cubicBezTo>
                  <a:cubicBezTo>
                    <a:pt x="0" y="721"/>
                    <a:pt x="155" y="993"/>
                    <a:pt x="349" y="993"/>
                  </a:cubicBezTo>
                  <a:cubicBezTo>
                    <a:pt x="390" y="993"/>
                    <a:pt x="433" y="981"/>
                    <a:pt x="474" y="954"/>
                  </a:cubicBezTo>
                  <a:cubicBezTo>
                    <a:pt x="915" y="666"/>
                    <a:pt x="1403" y="443"/>
                    <a:pt x="1857" y="443"/>
                  </a:cubicBezTo>
                  <a:cubicBezTo>
                    <a:pt x="2339" y="443"/>
                    <a:pt x="2782" y="695"/>
                    <a:pt x="3088" y="1390"/>
                  </a:cubicBezTo>
                  <a:cubicBezTo>
                    <a:pt x="3247" y="1825"/>
                    <a:pt x="3366" y="2340"/>
                    <a:pt x="3405" y="2816"/>
                  </a:cubicBezTo>
                  <a:cubicBezTo>
                    <a:pt x="3405" y="3331"/>
                    <a:pt x="3564" y="3846"/>
                    <a:pt x="3881" y="4321"/>
                  </a:cubicBezTo>
                  <a:cubicBezTo>
                    <a:pt x="4166" y="4574"/>
                    <a:pt x="4552" y="4701"/>
                    <a:pt x="4939" y="4701"/>
                  </a:cubicBezTo>
                  <a:cubicBezTo>
                    <a:pt x="5036" y="4701"/>
                    <a:pt x="5132" y="4693"/>
                    <a:pt x="5227" y="4677"/>
                  </a:cubicBezTo>
                  <a:cubicBezTo>
                    <a:pt x="5604" y="4638"/>
                    <a:pt x="5802" y="4578"/>
                    <a:pt x="6005" y="4578"/>
                  </a:cubicBezTo>
                  <a:cubicBezTo>
                    <a:pt x="6208" y="4578"/>
                    <a:pt x="6416" y="4638"/>
                    <a:pt x="6812" y="4836"/>
                  </a:cubicBezTo>
                  <a:cubicBezTo>
                    <a:pt x="7248" y="4836"/>
                    <a:pt x="7604" y="5232"/>
                    <a:pt x="7564" y="5707"/>
                  </a:cubicBezTo>
                  <a:cubicBezTo>
                    <a:pt x="7564" y="5905"/>
                    <a:pt x="7604" y="6143"/>
                    <a:pt x="7604" y="6381"/>
                  </a:cubicBezTo>
                  <a:cubicBezTo>
                    <a:pt x="7683" y="7569"/>
                    <a:pt x="8119" y="8599"/>
                    <a:pt x="9466" y="8599"/>
                  </a:cubicBezTo>
                  <a:cubicBezTo>
                    <a:pt x="10535" y="8599"/>
                    <a:pt x="11328" y="7926"/>
                    <a:pt x="11961" y="7133"/>
                  </a:cubicBezTo>
                  <a:lnTo>
                    <a:pt x="11961" y="7133"/>
                  </a:lnTo>
                  <a:cubicBezTo>
                    <a:pt x="11922" y="7728"/>
                    <a:pt x="11882" y="8361"/>
                    <a:pt x="11763" y="8956"/>
                  </a:cubicBezTo>
                  <a:cubicBezTo>
                    <a:pt x="11740" y="9117"/>
                    <a:pt x="11891" y="9224"/>
                    <a:pt x="12029" y="9224"/>
                  </a:cubicBezTo>
                  <a:cubicBezTo>
                    <a:pt x="12129" y="9224"/>
                    <a:pt x="12222" y="9168"/>
                    <a:pt x="12239" y="9035"/>
                  </a:cubicBezTo>
                  <a:cubicBezTo>
                    <a:pt x="12358" y="8282"/>
                    <a:pt x="12397" y="7490"/>
                    <a:pt x="12437" y="6698"/>
                  </a:cubicBezTo>
                  <a:cubicBezTo>
                    <a:pt x="12437" y="6618"/>
                    <a:pt x="12397" y="6579"/>
                    <a:pt x="12358" y="6539"/>
                  </a:cubicBezTo>
                  <a:cubicBezTo>
                    <a:pt x="12414" y="6371"/>
                    <a:pt x="12272" y="6203"/>
                    <a:pt x="12127" y="6203"/>
                  </a:cubicBezTo>
                  <a:cubicBezTo>
                    <a:pt x="12068" y="6203"/>
                    <a:pt x="12008" y="6232"/>
                    <a:pt x="11961" y="6302"/>
                  </a:cubicBezTo>
                  <a:lnTo>
                    <a:pt x="11961" y="6341"/>
                  </a:lnTo>
                  <a:cubicBezTo>
                    <a:pt x="11922" y="6302"/>
                    <a:pt x="11882" y="6302"/>
                    <a:pt x="11843" y="6302"/>
                  </a:cubicBezTo>
                  <a:cubicBezTo>
                    <a:pt x="11130" y="6302"/>
                    <a:pt x="10417" y="6222"/>
                    <a:pt x="9704" y="6024"/>
                  </a:cubicBezTo>
                  <a:cubicBezTo>
                    <a:pt x="9681" y="6018"/>
                    <a:pt x="9659" y="6015"/>
                    <a:pt x="9639" y="6015"/>
                  </a:cubicBezTo>
                  <a:cubicBezTo>
                    <a:pt x="9416" y="6015"/>
                    <a:pt x="9370" y="6387"/>
                    <a:pt x="9624" y="6460"/>
                  </a:cubicBezTo>
                  <a:cubicBezTo>
                    <a:pt x="10298" y="6658"/>
                    <a:pt x="10971" y="6737"/>
                    <a:pt x="11645" y="6737"/>
                  </a:cubicBezTo>
                  <a:cubicBezTo>
                    <a:pt x="11146" y="7449"/>
                    <a:pt x="10456" y="8193"/>
                    <a:pt x="9574" y="8193"/>
                  </a:cubicBezTo>
                  <a:cubicBezTo>
                    <a:pt x="9474" y="8193"/>
                    <a:pt x="9372" y="8183"/>
                    <a:pt x="9268" y="8163"/>
                  </a:cubicBezTo>
                  <a:cubicBezTo>
                    <a:pt x="7763" y="7886"/>
                    <a:pt x="8277" y="6341"/>
                    <a:pt x="8000" y="5311"/>
                  </a:cubicBezTo>
                  <a:cubicBezTo>
                    <a:pt x="7742" y="4439"/>
                    <a:pt x="7167" y="4067"/>
                    <a:pt x="6405" y="4067"/>
                  </a:cubicBezTo>
                  <a:cubicBezTo>
                    <a:pt x="6233" y="4067"/>
                    <a:pt x="6051" y="4086"/>
                    <a:pt x="5861" y="4123"/>
                  </a:cubicBezTo>
                  <a:cubicBezTo>
                    <a:pt x="5573" y="4157"/>
                    <a:pt x="5292" y="4234"/>
                    <a:pt x="5025" y="4234"/>
                  </a:cubicBezTo>
                  <a:cubicBezTo>
                    <a:pt x="4667" y="4234"/>
                    <a:pt x="4334" y="4096"/>
                    <a:pt x="4039" y="3529"/>
                  </a:cubicBezTo>
                  <a:cubicBezTo>
                    <a:pt x="3801" y="3093"/>
                    <a:pt x="3841" y="2301"/>
                    <a:pt x="3722" y="1825"/>
                  </a:cubicBezTo>
                  <a:cubicBezTo>
                    <a:pt x="3643" y="1350"/>
                    <a:pt x="3445" y="914"/>
                    <a:pt x="3167" y="558"/>
                  </a:cubicBezTo>
                  <a:cubicBezTo>
                    <a:pt x="2800" y="155"/>
                    <a:pt x="2355" y="0"/>
                    <a:pt x="1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5778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D5888B-9F81-914D-9AAC-73482153FD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 flipH="1">
            <a:off x="402640" y="548036"/>
            <a:ext cx="1444318" cy="1055117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305156-7455-8F4C-AA31-731375F4FEB5}"/>
              </a:ext>
            </a:extLst>
          </p:cNvPr>
          <p:cNvSpPr txBox="1"/>
          <p:nvPr/>
        </p:nvSpPr>
        <p:spPr>
          <a:xfrm>
            <a:off x="1688168" y="491298"/>
            <a:ext cx="4520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chemeClr val="accent2"/>
                </a:solidFill>
                <a:latin typeface="UTM Cookies" panose="02040603050506020204" pitchFamily="18" charset="0"/>
              </a:rPr>
              <a:t>ĐỌC MỞ RỘNG</a:t>
            </a:r>
            <a:endParaRPr lang="en-US" sz="40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FCED56-9D82-6B43-A726-CA5AE9207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8754" y="1780672"/>
            <a:ext cx="2861297" cy="24736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5FBF8A-C683-DC4F-8D52-7E14A6824B00}"/>
              </a:ext>
            </a:extLst>
          </p:cNvPr>
          <p:cNvSpPr txBox="1"/>
          <p:nvPr/>
        </p:nvSpPr>
        <p:spPr>
          <a:xfrm>
            <a:off x="506038" y="2022556"/>
            <a:ext cx="31804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"/>
              </a:spcBef>
              <a:spcAft>
                <a:spcPts val="100"/>
              </a:spcAft>
            </a:pPr>
            <a:r>
              <a:rPr lang="vi-VN" sz="1500" dirty="0">
                <a:solidFill>
                  <a:srgbClr val="17479D"/>
                </a:solidFill>
                <a:latin typeface="+mn-lt"/>
              </a:rPr>
              <a:t>1. </a:t>
            </a:r>
            <a:r>
              <a:rPr lang="vi-VN" sz="1500" dirty="0">
                <a:latin typeface="+mn-lt"/>
              </a:rPr>
              <a:t>Tìm đọc một bài thơ hoặc một câu chuyện về thiếu nhi. Nói với các bạn tên bài thơ, câu chuyện và tác giả.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AD1E2-BAA4-614B-8AA8-95EF8A805123}"/>
              </a:ext>
            </a:extLst>
          </p:cNvPr>
          <p:cNvSpPr txBox="1"/>
          <p:nvPr/>
        </p:nvSpPr>
        <p:spPr>
          <a:xfrm>
            <a:off x="506038" y="3180623"/>
            <a:ext cx="31804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500" dirty="0">
                <a:solidFill>
                  <a:srgbClr val="17479D"/>
                </a:solidFill>
                <a:latin typeface="+mn-lt"/>
              </a:rPr>
              <a:t>2. </a:t>
            </a:r>
            <a:r>
              <a:rPr lang="vi-VN" sz="1500" dirty="0">
                <a:latin typeface="+mn-lt"/>
              </a:rPr>
              <a:t>Đọc một số câu thơ hay cho các bạn nghe.</a:t>
            </a:r>
          </a:p>
        </p:txBody>
      </p:sp>
    </p:spTree>
    <p:extLst>
      <p:ext uri="{BB962C8B-B14F-4D97-AF65-F5344CB8AC3E}">
        <p14:creationId xmlns:p14="http://schemas.microsoft.com/office/powerpoint/2010/main" val="24648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CE4C519-91CE-40D1-A9C1-103ACF450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49" y="220436"/>
            <a:ext cx="4683876" cy="21390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997F0C-179F-4E81-872D-4F200E2AF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804" y="2359478"/>
            <a:ext cx="3447370" cy="255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873349" y="-836394"/>
            <a:ext cx="5143500" cy="6858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2404907" y="1648419"/>
            <a:ext cx="2999274" cy="15388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 defTabSz="576072">
              <a:buClrTx/>
              <a:defRPr/>
            </a:pPr>
            <a:r>
              <a:rPr lang="en-US" sz="5000" b="1" kern="1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.VnTime" pitchFamily="34" charset="0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32" y="-20857"/>
            <a:ext cx="800100" cy="106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4918165"/>
            <a:ext cx="6859411" cy="246191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8797" y="2358687"/>
            <a:ext cx="1273103" cy="28709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E4042C-3CEA-44E7-933F-7BDDDC6FB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05" y="4425291"/>
            <a:ext cx="714098" cy="73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51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386605"/>
            <a:ext cx="8135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ĐỌC</a:t>
            </a:r>
            <a:endParaRPr lang="en-US" sz="1800" b="1" dirty="0">
              <a:solidFill>
                <a:srgbClr val="17479D"/>
              </a:solidFill>
              <a:latin typeface="+mn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16650"/>
            <a:ext cx="582308" cy="5251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6" y="633722"/>
            <a:ext cx="53658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2078" y="1023565"/>
            <a:ext cx="6331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Em cầm tờ lịch cũ 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- Ngày hôm qua đâu rồi?             </a:t>
            </a:r>
            <a:r>
              <a:rPr lang="en-US" sz="1600" dirty="0" smtClean="0">
                <a:latin typeface="+mn-lt"/>
              </a:rPr>
              <a:t>   </a:t>
            </a:r>
            <a:r>
              <a:rPr lang="vi-VN" sz="1600" dirty="0" smtClean="0">
                <a:latin typeface="+mn-lt"/>
              </a:rPr>
              <a:t>Trong </a:t>
            </a:r>
            <a:r>
              <a:rPr lang="vi-VN" sz="1600" dirty="0">
                <a:latin typeface="+mn-lt"/>
              </a:rPr>
              <a:t>hạt lúa 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Ra ngoài sân hỏi bố	             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Xoa đầu em bố cười.	             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600" dirty="0">
              <a:latin typeface="+mn-lt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- Ngày hôm qua ở lại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Trên cành hoa trong vườn           </a:t>
            </a:r>
            <a:r>
              <a:rPr lang="en-US" sz="1600" dirty="0" smtClean="0">
                <a:latin typeface="+mn-lt"/>
              </a:rPr>
              <a:t>   </a:t>
            </a:r>
            <a:r>
              <a:rPr lang="vi-VN" sz="1600" dirty="0" smtClean="0">
                <a:latin typeface="+mn-lt"/>
              </a:rPr>
              <a:t>Trong </a:t>
            </a:r>
            <a:r>
              <a:rPr lang="vi-VN" sz="1600" dirty="0">
                <a:latin typeface="+mn-lt"/>
              </a:rPr>
              <a:t>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Nụ hồng lớn lên mãi 	            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Đợi đến ngày toả hương.            </a:t>
            </a:r>
            <a:r>
              <a:rPr lang="en-US" sz="1600" dirty="0" smtClean="0">
                <a:latin typeface="+mn-lt"/>
              </a:rPr>
              <a:t>    </a:t>
            </a:r>
            <a:r>
              <a:rPr lang="vi-VN" sz="1600" dirty="0" smtClean="0">
                <a:latin typeface="+mn-lt"/>
              </a:rPr>
              <a:t>Là </a:t>
            </a:r>
            <a:r>
              <a:rPr lang="vi-VN" sz="1600" dirty="0">
                <a:latin typeface="+mn-lt"/>
              </a:rPr>
              <a:t>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				             (Bế Kiến Quốc)</a:t>
            </a:r>
            <a:endParaRPr lang="en-US" sz="1600" dirty="0">
              <a:latin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6" y="1188939"/>
            <a:ext cx="304770" cy="28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26" y="3002276"/>
            <a:ext cx="288000" cy="28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13" y="1188939"/>
            <a:ext cx="288000" cy="288000"/>
          </a:xfrm>
          <a:prstGeom prst="rect">
            <a:avLst/>
          </a:prstGeom>
        </p:spPr>
      </p:pic>
      <p:grpSp>
        <p:nvGrpSpPr>
          <p:cNvPr id="2" name="Group 20">
            <a:extLst>
              <a:ext uri="{FF2B5EF4-FFF2-40B4-BE49-F238E27FC236}">
                <a16:creationId xmlns:a16="http://schemas.microsoft.com/office/drawing/2014/main" id="{17D95BA7-F503-3845-8930-8357BCD6D20A}"/>
              </a:ext>
            </a:extLst>
          </p:cNvPr>
          <p:cNvGrpSpPr/>
          <p:nvPr/>
        </p:nvGrpSpPr>
        <p:grpSpPr>
          <a:xfrm>
            <a:off x="3412597" y="2786412"/>
            <a:ext cx="395884" cy="646331"/>
            <a:chOff x="3371645" y="2868155"/>
            <a:chExt cx="395884" cy="646331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2B871D2-AB35-BA4E-9932-41D322021930}"/>
                </a:ext>
              </a:extLst>
            </p:cNvPr>
            <p:cNvSpPr/>
            <p:nvPr/>
          </p:nvSpPr>
          <p:spPr>
            <a:xfrm>
              <a:off x="3445636" y="3057837"/>
              <a:ext cx="321893" cy="321893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x-none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1CE860-9B4B-D947-A2E5-B57B17E5F076}"/>
                </a:ext>
              </a:extLst>
            </p:cNvPr>
            <p:cNvSpPr/>
            <p:nvPr/>
          </p:nvSpPr>
          <p:spPr>
            <a:xfrm rot="21163024">
              <a:off x="3371645" y="2868155"/>
              <a:ext cx="38023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36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87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CD0BC134-4E67-4F95-8B15-E84ACFC3EE7F}"/>
              </a:ext>
            </a:extLst>
          </p:cNvPr>
          <p:cNvSpPr>
            <a:spLocks/>
          </p:cNvSpPr>
          <p:nvPr/>
        </p:nvSpPr>
        <p:spPr bwMode="auto">
          <a:xfrm rot="10800000">
            <a:off x="282691" y="264616"/>
            <a:ext cx="6292616" cy="461426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rgbClr val="17479D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386605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ĐỌC</a:t>
            </a:r>
            <a:endParaRPr lang="en-US" sz="1800" b="1" dirty="0">
              <a:solidFill>
                <a:srgbClr val="17479D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16650"/>
            <a:ext cx="582308" cy="5251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2" y="646203"/>
            <a:ext cx="53658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3012" y="1030822"/>
            <a:ext cx="6331966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Em cầm tờ </a:t>
            </a:r>
            <a:r>
              <a:rPr lang="vi-VN" sz="1600" b="1" dirty="0">
                <a:solidFill>
                  <a:srgbClr val="FF0000"/>
                </a:solidFill>
                <a:latin typeface="+mn-lt"/>
              </a:rPr>
              <a:t>lịch cũ </a:t>
            </a:r>
            <a:r>
              <a:rPr lang="vi-VN" sz="1600" dirty="0">
                <a:latin typeface="+mn-lt"/>
              </a:rPr>
              <a:t>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- Ngày hôm qua đâu rồi?             </a:t>
            </a:r>
            <a:r>
              <a:rPr lang="en-US" sz="1600" dirty="0" smtClean="0">
                <a:latin typeface="+mn-lt"/>
              </a:rPr>
              <a:t>    </a:t>
            </a:r>
            <a:r>
              <a:rPr lang="vi-VN" sz="1600" dirty="0" smtClean="0">
                <a:latin typeface="+mn-lt"/>
              </a:rPr>
              <a:t>Trong </a:t>
            </a:r>
            <a:r>
              <a:rPr lang="vi-VN" sz="1600" b="1" dirty="0">
                <a:solidFill>
                  <a:srgbClr val="FF0000"/>
                </a:solidFill>
                <a:latin typeface="+mn-lt"/>
              </a:rPr>
              <a:t>hạt lúa </a:t>
            </a:r>
            <a:r>
              <a:rPr lang="vi-VN" sz="1600" dirty="0">
                <a:latin typeface="+mn-lt"/>
              </a:rPr>
              <a:t>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Ra ngoài sân hỏi bố	             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Xoa đầu em bố cười.	             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600" dirty="0">
              <a:latin typeface="+mn-lt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- Ngày hôm qua ở lại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Trên cành hoa trong vườn           </a:t>
            </a:r>
            <a:r>
              <a:rPr lang="en-US" sz="1600" dirty="0" smtClean="0">
                <a:latin typeface="+mn-lt"/>
              </a:rPr>
              <a:t>   </a:t>
            </a:r>
            <a:r>
              <a:rPr lang="vi-VN" sz="1600" dirty="0" smtClean="0">
                <a:latin typeface="+mn-lt"/>
              </a:rPr>
              <a:t>Trong </a:t>
            </a:r>
            <a:r>
              <a:rPr lang="vi-VN" sz="1600" dirty="0">
                <a:latin typeface="+mn-lt"/>
              </a:rPr>
              <a:t>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solidFill>
                  <a:srgbClr val="FF0000"/>
                </a:solidFill>
                <a:latin typeface="+mn-lt"/>
              </a:rPr>
              <a:t>Nụ hồng </a:t>
            </a:r>
            <a:r>
              <a:rPr lang="vi-VN" sz="1600" dirty="0">
                <a:latin typeface="+mn-lt"/>
              </a:rPr>
              <a:t>lớn lên mãi 	            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Đợi đến ngày </a:t>
            </a:r>
            <a:r>
              <a:rPr lang="vi-VN" sz="1600" b="1" dirty="0">
                <a:solidFill>
                  <a:srgbClr val="FF0000"/>
                </a:solidFill>
                <a:latin typeface="+mn-lt"/>
              </a:rPr>
              <a:t>toả</a:t>
            </a:r>
            <a:r>
              <a:rPr lang="vi-VN" sz="1600" dirty="0">
                <a:latin typeface="+mn-lt"/>
              </a:rPr>
              <a:t> hương.            </a:t>
            </a:r>
            <a:r>
              <a:rPr lang="en-US" sz="1600" dirty="0" smtClean="0">
                <a:latin typeface="+mn-lt"/>
              </a:rPr>
              <a:t>    </a:t>
            </a:r>
            <a:r>
              <a:rPr lang="vi-VN" sz="1600" dirty="0" smtClean="0">
                <a:latin typeface="+mn-lt"/>
              </a:rPr>
              <a:t>Là </a:t>
            </a:r>
            <a:r>
              <a:rPr lang="vi-VN" sz="1600" dirty="0">
                <a:latin typeface="+mn-lt"/>
              </a:rPr>
              <a:t>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+mn-lt"/>
              </a:rPr>
              <a:t>				             (Bế Kiến Quốc)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05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460493"/>
            <a:ext cx="8135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ĐỌC</a:t>
            </a:r>
            <a:endParaRPr lang="en-US" sz="1800" b="1" dirty="0">
              <a:solidFill>
                <a:srgbClr val="17479D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0229" y="788369"/>
            <a:ext cx="5365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Ngắt nghỉ đoạn 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1433123" y="1671304"/>
            <a:ext cx="59967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+mn-lt"/>
              </a:rPr>
              <a:t> Em cầm tờ lịch cũ 	</a:t>
            </a:r>
          </a:p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+mn-lt"/>
              </a:rPr>
              <a:t>- Ngày hôm qua đâu rồi</a:t>
            </a:r>
          </a:p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+mn-lt"/>
              </a:rPr>
              <a:t>Ra ngoài sân hỏi bố	</a:t>
            </a:r>
          </a:p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+mn-lt"/>
              </a:rPr>
              <a:t>Xoa đầu em bố cười.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68DD48-9047-4C0E-873F-F9EFE47EFA41}"/>
              </a:ext>
            </a:extLst>
          </p:cNvPr>
          <p:cNvCxnSpPr/>
          <p:nvPr/>
        </p:nvCxnSpPr>
        <p:spPr>
          <a:xfrm flipH="1">
            <a:off x="5084958" y="2305702"/>
            <a:ext cx="93075" cy="4708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BA808F-D37E-46DF-8F52-B75EBB68AA23}"/>
              </a:ext>
            </a:extLst>
          </p:cNvPr>
          <p:cNvCxnSpPr/>
          <p:nvPr/>
        </p:nvCxnSpPr>
        <p:spPr>
          <a:xfrm flipH="1">
            <a:off x="4440069" y="1754081"/>
            <a:ext cx="112620" cy="4708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7919CD-4816-4F2E-BB42-70A80787DE0B}"/>
              </a:ext>
            </a:extLst>
          </p:cNvPr>
          <p:cNvCxnSpPr/>
          <p:nvPr/>
        </p:nvCxnSpPr>
        <p:spPr>
          <a:xfrm flipH="1">
            <a:off x="4587705" y="2829004"/>
            <a:ext cx="123882" cy="4708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C9B04D-77F6-4ABC-A7F4-7426302A4626}"/>
              </a:ext>
            </a:extLst>
          </p:cNvPr>
          <p:cNvCxnSpPr/>
          <p:nvPr/>
        </p:nvCxnSpPr>
        <p:spPr>
          <a:xfrm flipH="1">
            <a:off x="4718899" y="3408554"/>
            <a:ext cx="181376" cy="4708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3CBC27-4077-460A-A843-2A2D268BAADA}"/>
              </a:ext>
            </a:extLst>
          </p:cNvPr>
          <p:cNvCxnSpPr/>
          <p:nvPr/>
        </p:nvCxnSpPr>
        <p:spPr>
          <a:xfrm flipH="1">
            <a:off x="4670068" y="3408554"/>
            <a:ext cx="181376" cy="4708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F37309-39F0-49A7-9D9E-CF356E402A8D}"/>
              </a:ext>
            </a:extLst>
          </p:cNvPr>
          <p:cNvCxnSpPr/>
          <p:nvPr/>
        </p:nvCxnSpPr>
        <p:spPr>
          <a:xfrm flipH="1">
            <a:off x="3421876" y="3442211"/>
            <a:ext cx="123882" cy="4280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88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05792" y="694847"/>
            <a:ext cx="6649691" cy="432224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r>
              <a:rPr lang="en-US" altLang="zh-CN" sz="11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lang="zh-CN" altLang="en-US" sz="1100" kern="1200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2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488633" y="29517"/>
            <a:ext cx="953669" cy="519043"/>
            <a:chOff x="2470108" y="1864944"/>
            <a:chExt cx="2704644" cy="1104020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014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576072">
                <a:buClrTx/>
                <a:defRPr/>
              </a:pPr>
              <a:r>
                <a:rPr lang="en-US" altLang="zh-CN" sz="2500" b="1" kern="1200" dirty="0">
                  <a:solidFill>
                    <a:prstClr val="black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lang="zh-CN" altLang="en-US" sz="2500" b="1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3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48800" y="38299"/>
            <a:ext cx="502668" cy="586266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r>
                <a:rPr lang="en-US" altLang="zh-CN" sz="2800" b="1" kern="1200" dirty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lang="zh-CN" altLang="en-US" sz="2800" b="1" kern="1200" dirty="0">
                <a:solidFill>
                  <a:srgbClr val="ED2F6A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576072">
                <a:buClrTx/>
                <a:defRPr/>
              </a:pPr>
              <a:endParaRPr lang="zh-CN" altLang="en-US" sz="13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738696" y="112265"/>
            <a:ext cx="3469659" cy="489058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576072">
              <a:buClrTx/>
              <a:defRPr/>
            </a:pP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lang="en-US" sz="2800" kern="1200" dirty="0"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228776" y="835632"/>
            <a:ext cx="2863306" cy="4213154"/>
          </a:xfrm>
          <a:prstGeom prst="rect">
            <a:avLst/>
          </a:prstGeom>
          <a:noFill/>
        </p:spPr>
        <p:txBody>
          <a:bodyPr wrap="square" lIns="57607" tIns="28804" rIns="57607" bIns="28804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15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15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5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5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vi-VN" sz="15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2938375" y="823761"/>
            <a:ext cx="2350460" cy="3520657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15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>
              <a:lnSpc>
                <a:spcPct val="150000"/>
              </a:lnSpc>
            </a:pPr>
            <a:r>
              <a:rPr lang="vi-VN" sz="15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lang="en-US" sz="15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FDD291-A611-41BD-BC88-7353C6F2AC80}"/>
              </a:ext>
            </a:extLst>
          </p:cNvPr>
          <p:cNvCxnSpPr/>
          <p:nvPr/>
        </p:nvCxnSpPr>
        <p:spPr>
          <a:xfrm flipH="1">
            <a:off x="1750882" y="904622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217F34-5280-433D-A5A5-7548CA71C8D1}"/>
              </a:ext>
            </a:extLst>
          </p:cNvPr>
          <p:cNvCxnSpPr/>
          <p:nvPr/>
        </p:nvCxnSpPr>
        <p:spPr>
          <a:xfrm flipH="1">
            <a:off x="2278630" y="1290316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DEA0FA0-FC1D-4CD5-8873-750A020CF7B4}"/>
              </a:ext>
            </a:extLst>
          </p:cNvPr>
          <p:cNvCxnSpPr/>
          <p:nvPr/>
        </p:nvCxnSpPr>
        <p:spPr>
          <a:xfrm flipH="1">
            <a:off x="1852338" y="1608997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1986179" y="1956508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FA372A-25DF-4673-85E7-30EAAD2BC32C}"/>
              </a:ext>
            </a:extLst>
          </p:cNvPr>
          <p:cNvCxnSpPr/>
          <p:nvPr/>
        </p:nvCxnSpPr>
        <p:spPr>
          <a:xfrm flipH="1">
            <a:off x="2067481" y="2626914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7447FD-EBB7-44F3-97D3-6D3770E97E47}"/>
              </a:ext>
            </a:extLst>
          </p:cNvPr>
          <p:cNvCxnSpPr/>
          <p:nvPr/>
        </p:nvCxnSpPr>
        <p:spPr>
          <a:xfrm flipH="1">
            <a:off x="2359940" y="2999022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19CEC2-4311-437A-AE83-65D6B73DD5F9}"/>
              </a:ext>
            </a:extLst>
          </p:cNvPr>
          <p:cNvCxnSpPr/>
          <p:nvPr/>
        </p:nvCxnSpPr>
        <p:spPr>
          <a:xfrm flipH="1">
            <a:off x="1949320" y="3339586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29FA84-415F-43CC-AE59-12CBDE88312C}"/>
              </a:ext>
            </a:extLst>
          </p:cNvPr>
          <p:cNvCxnSpPr/>
          <p:nvPr/>
        </p:nvCxnSpPr>
        <p:spPr>
          <a:xfrm flipH="1">
            <a:off x="4746011" y="932054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7AA5BF-EDBE-4F33-87FD-5F4BBA78276A}"/>
              </a:ext>
            </a:extLst>
          </p:cNvPr>
          <p:cNvCxnSpPr/>
          <p:nvPr/>
        </p:nvCxnSpPr>
        <p:spPr>
          <a:xfrm flipH="1">
            <a:off x="4851720" y="1239964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6D33B4-CECA-40FC-9332-9B9125E69705}"/>
              </a:ext>
            </a:extLst>
          </p:cNvPr>
          <p:cNvCxnSpPr/>
          <p:nvPr/>
        </p:nvCxnSpPr>
        <p:spPr>
          <a:xfrm flipH="1">
            <a:off x="4870008" y="1572970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A827A7-26DA-4B9B-84E8-FF3A4CA25562}"/>
              </a:ext>
            </a:extLst>
          </p:cNvPr>
          <p:cNvCxnSpPr/>
          <p:nvPr/>
        </p:nvCxnSpPr>
        <p:spPr>
          <a:xfrm flipH="1">
            <a:off x="4764299" y="2591068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69FD04C-0337-43F2-A448-D1920D16E9E4}"/>
              </a:ext>
            </a:extLst>
          </p:cNvPr>
          <p:cNvCxnSpPr/>
          <p:nvPr/>
        </p:nvCxnSpPr>
        <p:spPr>
          <a:xfrm flipH="1">
            <a:off x="4885153" y="3218695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F7ECF74-C224-4601-8DD8-F3DC732803C9}"/>
              </a:ext>
            </a:extLst>
          </p:cNvPr>
          <p:cNvCxnSpPr/>
          <p:nvPr/>
        </p:nvCxnSpPr>
        <p:spPr>
          <a:xfrm flipH="1">
            <a:off x="4741326" y="3601034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D20CA0AB-37DA-4DBC-8385-DF8A62521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017" y="1"/>
            <a:ext cx="540983" cy="62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2043777" y="1933252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2347317" y="3671406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2269445" y="3669618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5169136" y="1944779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5103786" y="1930668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4824248" y="3603422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4860178" y="2879258"/>
            <a:ext cx="42863" cy="330065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rot="5400000">
            <a:off x="1166768" y="2002845"/>
            <a:ext cx="305108" cy="96611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874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05792" y="694847"/>
            <a:ext cx="6649691" cy="432224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r>
              <a:rPr lang="en-US" altLang="zh-CN" sz="11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lang="zh-CN" altLang="en-US" sz="1100" kern="1200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3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488633" y="29517"/>
            <a:ext cx="953669" cy="519043"/>
            <a:chOff x="2470108" y="1864944"/>
            <a:chExt cx="2704644" cy="1104020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014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576072">
                <a:buClrTx/>
                <a:defRPr/>
              </a:pPr>
              <a:r>
                <a:rPr lang="en-US" altLang="zh-CN" sz="2500" b="1" kern="1200" dirty="0">
                  <a:solidFill>
                    <a:prstClr val="black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lang="zh-CN" altLang="en-US" sz="2500" b="1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5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48800" y="38299"/>
            <a:ext cx="502668" cy="586266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r>
                <a:rPr lang="en-US" altLang="zh-CN" sz="2800" b="1" kern="1200" dirty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lang="zh-CN" altLang="en-US" sz="2800" b="1" kern="1200" dirty="0">
                <a:solidFill>
                  <a:srgbClr val="ED2F6A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576072">
                <a:buClrTx/>
                <a:defRPr/>
              </a:pPr>
              <a:endParaRPr lang="zh-CN" altLang="en-US" sz="13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738696" y="112265"/>
            <a:ext cx="3469659" cy="489058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576072">
              <a:buClrTx/>
              <a:defRPr/>
            </a:pP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lang="en-US" sz="2800" kern="1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lang="en-US" sz="2800" kern="1200" dirty="0"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241" y="913767"/>
            <a:ext cx="2646759" cy="40076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228776" y="835632"/>
            <a:ext cx="2863306" cy="4213154"/>
          </a:xfrm>
          <a:prstGeom prst="rect">
            <a:avLst/>
          </a:prstGeom>
          <a:noFill/>
        </p:spPr>
        <p:txBody>
          <a:bodyPr wrap="square" lIns="57607" tIns="28804" rIns="57607" bIns="28804" numCol="1" rtlCol="0">
            <a:spAutoFit/>
          </a:bodyPr>
          <a:lstStyle/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2298295" y="823761"/>
            <a:ext cx="2350460" cy="3520657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defTabSz="576072">
              <a:lnSpc>
                <a:spcPct val="150000"/>
              </a:lnSpc>
              <a:buClrTx/>
              <a:defRPr/>
            </a:pPr>
            <a:endParaRPr lang="vi-VN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 defTabSz="576072">
              <a:lnSpc>
                <a:spcPct val="150000"/>
              </a:lnSpc>
              <a:buClrTx/>
              <a:defRPr/>
            </a:pPr>
            <a:r>
              <a:rPr lang="vi-VN" sz="1500" kern="12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lang="en-US" sz="1500" kern="12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9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238310" y="4472434"/>
            <a:ext cx="3931354" cy="523551"/>
            <a:chOff x="708943" y="6018639"/>
            <a:chExt cx="5825836" cy="6980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05841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 defTabSz="576072">
                <a:buClrTx/>
                <a:defRPr/>
              </a:pPr>
              <a:endParaRPr lang="en-US" sz="1500" kern="12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7" y="6018639"/>
              <a:ext cx="5660975" cy="6976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576072">
                <a:buClrTx/>
                <a:defRPr/>
              </a:pPr>
              <a:r>
                <a:rPr lang="en-US" sz="2800" kern="1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lang="en-US" sz="2800" kern="1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lang="en-US" sz="2800" kern="1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lang="en-US" sz="2800" kern="1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lang="en-US" sz="2800" kern="1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kern="1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lần</a:t>
              </a:r>
              <a:r>
                <a:rPr lang="en-US" sz="2800" kern="1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2</a:t>
              </a:r>
              <a:endParaRPr lang="en-US" sz="2800" kern="12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1" y="469232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" y="2429929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446" y="469232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62" y="2429929"/>
            <a:ext cx="296466" cy="20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8333A0D-EA70-40D8-99F3-699751D48C91}"/>
              </a:ext>
            </a:extLst>
          </p:cNvPr>
          <p:cNvSpPr/>
          <p:nvPr/>
        </p:nvSpPr>
        <p:spPr>
          <a:xfrm>
            <a:off x="111095" y="765545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3B03CA-D329-49EF-A566-042E79C2EE9B}"/>
              </a:ext>
            </a:extLst>
          </p:cNvPr>
          <p:cNvSpPr/>
          <p:nvPr/>
        </p:nvSpPr>
        <p:spPr>
          <a:xfrm>
            <a:off x="183106" y="2790581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291A0A1-D218-4075-ADBB-4F45871B9FD2}"/>
              </a:ext>
            </a:extLst>
          </p:cNvPr>
          <p:cNvSpPr/>
          <p:nvPr/>
        </p:nvSpPr>
        <p:spPr>
          <a:xfrm>
            <a:off x="2247000" y="756360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4EF5EA6-F810-4FA7-8DAB-40A7BA681070}"/>
              </a:ext>
            </a:extLst>
          </p:cNvPr>
          <p:cNvSpPr/>
          <p:nvPr/>
        </p:nvSpPr>
        <p:spPr>
          <a:xfrm>
            <a:off x="2276477" y="2765220"/>
            <a:ext cx="220244" cy="2899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367" y="1"/>
            <a:ext cx="488633" cy="61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029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  <p:bldP spid="2" grpId="0" animBg="1"/>
      <p:bldP spid="26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460493"/>
            <a:ext cx="8135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n-lt"/>
              </a:rPr>
              <a:t>ĐỌC</a:t>
            </a:r>
            <a:endParaRPr lang="en-US" sz="1800" b="1" dirty="0">
              <a:solidFill>
                <a:srgbClr val="17479D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84521" y="1046067"/>
            <a:ext cx="5365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Từ ngữ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363974" y="1637328"/>
            <a:ext cx="5996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+mn-lt"/>
              </a:rPr>
              <a:t>     vở hồng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8AD751-7B5F-4219-A003-AE328012CD5C}"/>
              </a:ext>
            </a:extLst>
          </p:cNvPr>
          <p:cNvSpPr/>
          <p:nvPr/>
        </p:nvSpPr>
        <p:spPr>
          <a:xfrm>
            <a:off x="531355" y="1890257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929385" y="1652397"/>
            <a:ext cx="4755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: </a:t>
            </a:r>
            <a:r>
              <a:rPr lang="vi-VN" sz="24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quyển vở ghi nhiều lời nhận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1247C1-6F34-FC4D-B310-4530610AC21F}"/>
              </a:ext>
            </a:extLst>
          </p:cNvPr>
          <p:cNvSpPr/>
          <p:nvPr/>
        </p:nvSpPr>
        <p:spPr>
          <a:xfrm>
            <a:off x="784521" y="2233214"/>
            <a:ext cx="4049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xét hay, </a:t>
            </a:r>
            <a:r>
              <a:rPr lang="vi-VN" sz="2400" dirty="0">
                <a:solidFill>
                  <a:srgbClr val="FC7D77">
                    <a:lumMod val="50000"/>
                  </a:srgbClr>
                </a:solidFill>
                <a:latin typeface="+mn-lt"/>
              </a:rPr>
              <a:t>nhiều thành tích tốt </a:t>
            </a:r>
            <a:endParaRPr lang="x-none" sz="1800" dirty="0">
              <a:latin typeface="+mn-lt"/>
            </a:endParaRPr>
          </a:p>
        </p:txBody>
      </p:sp>
      <p:pic>
        <p:nvPicPr>
          <p:cNvPr id="11" name="Picture 2" descr="mother daughter - StoryWeaver">
            <a:extLst>
              <a:ext uri="{FF2B5EF4-FFF2-40B4-BE49-F238E27FC236}">
                <a16:creationId xmlns:a16="http://schemas.microsoft.com/office/drawing/2014/main" id="{BB87A926-B1A9-D64A-B886-53868F9DD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9023" b="89901" l="7500" r="93000">
                        <a14:foregroundMark x1="14167" y1="79222" x2="39583" y2="80877"/>
                        <a14:foregroundMark x1="39583" y1="80877" x2="71500" y2="79636"/>
                        <a14:foregroundMark x1="71500" y1="79222" x2="47667" y2="85430"/>
                        <a14:foregroundMark x1="47667" y1="85430" x2="12917" y2="76325"/>
                        <a14:foregroundMark x1="12167" y1="77566" x2="60417" y2="85182"/>
                        <a14:foregroundMark x1="60417" y1="85182" x2="81000" y2="85099"/>
                        <a14:foregroundMark x1="81000" y1="85099" x2="84833" y2="81291"/>
                        <a14:foregroundMark x1="84833" y1="80877" x2="90167" y2="78808"/>
                        <a14:foregroundMark x1="90167" y1="78394" x2="59083" y2="75911"/>
                        <a14:foregroundMark x1="89333" y1="63576" x2="89750" y2="61921"/>
                        <a14:foregroundMark x1="89750" y1="61507" x2="93083" y2="62748"/>
                        <a14:foregroundMark x1="59083" y1="89487" x2="33250" y2="89901"/>
                        <a14:foregroundMark x1="33250" y1="89901" x2="10000" y2="82947"/>
                        <a14:foregroundMark x1="10000" y1="82947" x2="7583" y2="81291"/>
                        <a14:foregroundMark x1="61500" y1="9023" x2="66917" y2="9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231" y="2571750"/>
            <a:ext cx="2318057" cy="233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22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1382</Words>
  <Application>Microsoft Office PowerPoint</Application>
  <PresentationFormat>Custom</PresentationFormat>
  <Paragraphs>360</Paragraphs>
  <Slides>39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Arial-Rounded</vt:lpstr>
      <vt:lpstr>HP001 4H</vt:lpstr>
      <vt:lpstr>.VnTime</vt:lpstr>
      <vt:lpstr>UTM Charlotte</vt:lpstr>
      <vt:lpstr>UTM Cookies</vt:lpstr>
      <vt:lpstr>Montserrat</vt:lpstr>
      <vt:lpstr>Times New Roman</vt:lpstr>
      <vt:lpstr>Wingdings</vt:lpstr>
      <vt:lpstr>Tahoma</vt:lpstr>
      <vt:lpstr>Calibri</vt:lpstr>
      <vt:lpstr>Arial</vt:lpstr>
      <vt:lpstr>Kalam</vt:lpstr>
      <vt:lpstr>HP001 4 hàng</vt:lpstr>
      <vt:lpstr>UTM Avo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</cp:lastModifiedBy>
  <cp:revision>86</cp:revision>
  <dcterms:modified xsi:type="dcterms:W3CDTF">2022-09-07T14:13:56Z</dcterms:modified>
</cp:coreProperties>
</file>