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metadata" ContentType="application/binary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2"/>
  </p:notesMasterIdLst>
  <p:sldIdLst>
    <p:sldId id="302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6" r:id="rId11"/>
    <p:sldId id="303" r:id="rId12"/>
    <p:sldId id="304" r:id="rId13"/>
    <p:sldId id="279" r:id="rId14"/>
    <p:sldId id="281" r:id="rId15"/>
    <p:sldId id="305" r:id="rId16"/>
    <p:sldId id="275" r:id="rId17"/>
    <p:sldId id="282" r:id="rId18"/>
    <p:sldId id="284" r:id="rId19"/>
    <p:sldId id="285" r:id="rId20"/>
    <p:sldId id="264" r:id="rId21"/>
    <p:sldId id="286" r:id="rId22"/>
    <p:sldId id="283" r:id="rId23"/>
    <p:sldId id="310" r:id="rId24"/>
    <p:sldId id="292" r:id="rId25"/>
    <p:sldId id="291" r:id="rId26"/>
    <p:sldId id="293" r:id="rId27"/>
    <p:sldId id="276" r:id="rId28"/>
    <p:sldId id="307" r:id="rId29"/>
    <p:sldId id="308" r:id="rId30"/>
    <p:sldId id="309" r:id="rId31"/>
  </p:sldIdLst>
  <p:sldSz cx="12192000" cy="6858000"/>
  <p:notesSz cx="6858000" cy="9144000"/>
  <p:embeddedFontLst>
    <p:embeddedFont>
      <p:font typeface="Microsoft YaHei" pitchFamily="34" charset="-122"/>
      <p:regular r:id="rId33"/>
      <p:bold r:id="rId34"/>
    </p:embeddedFont>
    <p:embeddedFont>
      <p:font typeface="Pacifico" charset="0"/>
      <p:regular r:id="rId35"/>
    </p:embeddedFont>
    <p:embeddedFont>
      <p:font typeface="Tahoma" pitchFamily="34" charset="0"/>
      <p:regular r:id="rId36"/>
      <p:bold r:id="rId37"/>
    </p:embeddedFont>
    <p:embeddedFont>
      <p:font typeface="HP001 4 hang 1 ô ly" charset="0"/>
      <p:bold r:id="rId38"/>
    </p:embeddedFont>
    <p:embeddedFont>
      <p:font typeface="Cambria" pitchFamily="18" charset="0"/>
      <p:regular r:id="rId39"/>
      <p:bold r:id="rId40"/>
      <p:italic r:id="rId41"/>
      <p:boldItalic r:id="rId42"/>
    </p:embeddedFont>
    <p:embeddedFont>
      <p:font typeface="宋体" pitchFamily="2" charset="-122"/>
      <p:regular r:id="rId43"/>
    </p:embeddedFont>
    <p:embeddedFont>
      <p:font typeface="Calibri" pitchFamily="34" charset="0"/>
      <p:regular r:id="rId44"/>
      <p:bold r:id="rId45"/>
      <p:italic r:id="rId46"/>
      <p:boldItalic r:id="rId47"/>
    </p:embeddedFont>
    <p:embeddedFont>
      <p:font typeface="HP001 4 hàng" charset="0"/>
      <p:regular r:id="rId48"/>
      <p:bold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0" roundtripDataSignature="AMtx7mjuXCk3SGo0ZRrYYefFqv640+sS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5423" autoAdjust="0"/>
    <p:restoredTop sz="94660"/>
  </p:normalViewPr>
  <p:slideViewPr>
    <p:cSldViewPr snapToGrid="0">
      <p:cViewPr varScale="1">
        <p:scale>
          <a:sx n="56" d="100"/>
          <a:sy n="56" d="100"/>
        </p:scale>
        <p:origin x="-102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42054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" name="Google Shape;17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7" name="Google Shape;17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22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0435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23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0435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24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0435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lang="zh-CN" alt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4096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 lang="zh-CN" alt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4096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47146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28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726165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 lang="zh-CN" alt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4096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 lang="zh-CN" alt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4096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" name="Google Shape;1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96001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13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7059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14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030004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34968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17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85271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19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39869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98778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/>
            <a:fld id="{00000000-1234-1234-1234-123412341234}" type="slidenum">
              <a:rPr lang="en-US" altLang="zh-CN"/>
              <a:pPr algn="r"/>
              <a:t>21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65931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>
  <p:cSld name="节标题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项内容">
  <p:cSld name="两项内容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xmlns="" id="{3E03E7DE-B533-4D63-A8F2-A422226329F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40081" y="670560"/>
            <a:ext cx="4947920" cy="47444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41759D-DD3B-40D3-9693-93F2A25B85F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603999" y="670560"/>
            <a:ext cx="4947920" cy="47444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02134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C3EEF9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7"/>
          <p:cNvSpPr/>
          <p:nvPr/>
        </p:nvSpPr>
        <p:spPr>
          <a:xfrm>
            <a:off x="464457" y="154819"/>
            <a:ext cx="11514667" cy="6289524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24B8DA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49595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29333" y="1"/>
            <a:ext cx="12221383" cy="6858020"/>
          </a:xfrm>
          <a:custGeom>
            <a:avLst/>
            <a:gdLst/>
            <a:ahLst/>
            <a:cxnLst/>
            <a:rect l="l" t="t" r="r" b="b"/>
            <a:pathLst>
              <a:path w="67671" h="50710" extrusionOk="0">
                <a:moveTo>
                  <a:pt x="3343" y="1568"/>
                </a:moveTo>
                <a:lnTo>
                  <a:pt x="3343" y="3343"/>
                </a:lnTo>
                <a:lnTo>
                  <a:pt x="1568" y="3343"/>
                </a:lnTo>
                <a:lnTo>
                  <a:pt x="1568" y="1568"/>
                </a:lnTo>
                <a:close/>
                <a:moveTo>
                  <a:pt x="5192" y="1568"/>
                </a:moveTo>
                <a:lnTo>
                  <a:pt x="5192" y="3343"/>
                </a:lnTo>
                <a:lnTo>
                  <a:pt x="3418" y="3343"/>
                </a:lnTo>
                <a:lnTo>
                  <a:pt x="3418" y="1568"/>
                </a:lnTo>
                <a:close/>
                <a:moveTo>
                  <a:pt x="7047" y="1568"/>
                </a:moveTo>
                <a:lnTo>
                  <a:pt x="7047" y="3343"/>
                </a:lnTo>
                <a:lnTo>
                  <a:pt x="5267" y="3343"/>
                </a:lnTo>
                <a:lnTo>
                  <a:pt x="5267" y="1568"/>
                </a:lnTo>
                <a:close/>
                <a:moveTo>
                  <a:pt x="8896" y="1568"/>
                </a:moveTo>
                <a:lnTo>
                  <a:pt x="8896" y="3343"/>
                </a:lnTo>
                <a:lnTo>
                  <a:pt x="7123" y="3343"/>
                </a:lnTo>
                <a:lnTo>
                  <a:pt x="7123" y="1568"/>
                </a:lnTo>
                <a:close/>
                <a:moveTo>
                  <a:pt x="10746" y="1568"/>
                </a:moveTo>
                <a:lnTo>
                  <a:pt x="10746" y="3343"/>
                </a:lnTo>
                <a:lnTo>
                  <a:pt x="8972" y="3343"/>
                </a:lnTo>
                <a:lnTo>
                  <a:pt x="8972" y="1568"/>
                </a:lnTo>
                <a:close/>
                <a:moveTo>
                  <a:pt x="12601" y="1568"/>
                </a:moveTo>
                <a:lnTo>
                  <a:pt x="12601" y="3343"/>
                </a:lnTo>
                <a:lnTo>
                  <a:pt x="10827" y="3343"/>
                </a:lnTo>
                <a:lnTo>
                  <a:pt x="10827" y="1568"/>
                </a:lnTo>
                <a:close/>
                <a:moveTo>
                  <a:pt x="14451" y="1568"/>
                </a:moveTo>
                <a:lnTo>
                  <a:pt x="14451" y="3343"/>
                </a:lnTo>
                <a:lnTo>
                  <a:pt x="12676" y="3343"/>
                </a:lnTo>
                <a:lnTo>
                  <a:pt x="12676" y="1568"/>
                </a:lnTo>
                <a:close/>
                <a:moveTo>
                  <a:pt x="16305" y="1568"/>
                </a:moveTo>
                <a:lnTo>
                  <a:pt x="16305" y="3343"/>
                </a:lnTo>
                <a:lnTo>
                  <a:pt x="14526" y="3343"/>
                </a:lnTo>
                <a:lnTo>
                  <a:pt x="14526" y="1568"/>
                </a:lnTo>
                <a:close/>
                <a:moveTo>
                  <a:pt x="18089" y="1568"/>
                </a:moveTo>
                <a:lnTo>
                  <a:pt x="18089" y="3343"/>
                </a:lnTo>
                <a:lnTo>
                  <a:pt x="16381" y="3343"/>
                </a:lnTo>
                <a:lnTo>
                  <a:pt x="16381" y="1568"/>
                </a:lnTo>
                <a:close/>
                <a:moveTo>
                  <a:pt x="19945" y="1568"/>
                </a:moveTo>
                <a:lnTo>
                  <a:pt x="19945" y="3343"/>
                </a:lnTo>
                <a:lnTo>
                  <a:pt x="18166" y="3343"/>
                </a:lnTo>
                <a:lnTo>
                  <a:pt x="18166" y="1568"/>
                </a:lnTo>
                <a:close/>
                <a:moveTo>
                  <a:pt x="21795" y="1568"/>
                </a:moveTo>
                <a:lnTo>
                  <a:pt x="21795" y="3343"/>
                </a:lnTo>
                <a:lnTo>
                  <a:pt x="20020" y="3343"/>
                </a:lnTo>
                <a:lnTo>
                  <a:pt x="20020" y="1568"/>
                </a:lnTo>
                <a:close/>
                <a:moveTo>
                  <a:pt x="23644" y="1568"/>
                </a:moveTo>
                <a:lnTo>
                  <a:pt x="23644" y="3343"/>
                </a:lnTo>
                <a:lnTo>
                  <a:pt x="21870" y="3343"/>
                </a:lnTo>
                <a:lnTo>
                  <a:pt x="21870" y="1568"/>
                </a:lnTo>
                <a:close/>
                <a:moveTo>
                  <a:pt x="25498" y="1568"/>
                </a:moveTo>
                <a:lnTo>
                  <a:pt x="25498" y="3343"/>
                </a:lnTo>
                <a:lnTo>
                  <a:pt x="23719" y="3343"/>
                </a:lnTo>
                <a:lnTo>
                  <a:pt x="23719" y="1568"/>
                </a:lnTo>
                <a:close/>
                <a:moveTo>
                  <a:pt x="27348" y="1568"/>
                </a:moveTo>
                <a:lnTo>
                  <a:pt x="27348" y="3343"/>
                </a:lnTo>
                <a:lnTo>
                  <a:pt x="25575" y="3343"/>
                </a:lnTo>
                <a:lnTo>
                  <a:pt x="25575" y="1568"/>
                </a:lnTo>
                <a:close/>
                <a:moveTo>
                  <a:pt x="29204" y="1568"/>
                </a:moveTo>
                <a:lnTo>
                  <a:pt x="29204" y="3343"/>
                </a:lnTo>
                <a:lnTo>
                  <a:pt x="27424" y="3343"/>
                </a:lnTo>
                <a:lnTo>
                  <a:pt x="27424" y="1568"/>
                </a:lnTo>
                <a:close/>
                <a:moveTo>
                  <a:pt x="31053" y="1568"/>
                </a:moveTo>
                <a:lnTo>
                  <a:pt x="31053" y="3343"/>
                </a:lnTo>
                <a:lnTo>
                  <a:pt x="29279" y="3343"/>
                </a:lnTo>
                <a:lnTo>
                  <a:pt x="29279" y="1568"/>
                </a:lnTo>
                <a:close/>
                <a:moveTo>
                  <a:pt x="32903" y="1568"/>
                </a:moveTo>
                <a:lnTo>
                  <a:pt x="32903" y="3343"/>
                </a:lnTo>
                <a:lnTo>
                  <a:pt x="31128" y="3343"/>
                </a:lnTo>
                <a:lnTo>
                  <a:pt x="31128" y="1568"/>
                </a:lnTo>
                <a:close/>
                <a:moveTo>
                  <a:pt x="34692" y="1568"/>
                </a:moveTo>
                <a:lnTo>
                  <a:pt x="34692" y="3343"/>
                </a:lnTo>
                <a:lnTo>
                  <a:pt x="32979" y="3343"/>
                </a:lnTo>
                <a:lnTo>
                  <a:pt x="32979" y="1568"/>
                </a:lnTo>
                <a:close/>
                <a:moveTo>
                  <a:pt x="36541" y="1568"/>
                </a:moveTo>
                <a:lnTo>
                  <a:pt x="36541" y="3343"/>
                </a:lnTo>
                <a:lnTo>
                  <a:pt x="34768" y="3343"/>
                </a:lnTo>
                <a:lnTo>
                  <a:pt x="34768" y="1568"/>
                </a:lnTo>
                <a:close/>
                <a:moveTo>
                  <a:pt x="38397" y="1568"/>
                </a:moveTo>
                <a:lnTo>
                  <a:pt x="38397" y="3343"/>
                </a:lnTo>
                <a:lnTo>
                  <a:pt x="36618" y="3343"/>
                </a:lnTo>
                <a:lnTo>
                  <a:pt x="36618" y="1568"/>
                </a:lnTo>
                <a:close/>
                <a:moveTo>
                  <a:pt x="40246" y="1568"/>
                </a:moveTo>
                <a:lnTo>
                  <a:pt x="40246" y="3343"/>
                </a:lnTo>
                <a:lnTo>
                  <a:pt x="38472" y="3343"/>
                </a:lnTo>
                <a:lnTo>
                  <a:pt x="38472" y="1568"/>
                </a:lnTo>
                <a:close/>
                <a:moveTo>
                  <a:pt x="42096" y="1568"/>
                </a:moveTo>
                <a:lnTo>
                  <a:pt x="42096" y="3343"/>
                </a:lnTo>
                <a:lnTo>
                  <a:pt x="40321" y="3343"/>
                </a:lnTo>
                <a:lnTo>
                  <a:pt x="40321" y="1568"/>
                </a:lnTo>
                <a:close/>
                <a:moveTo>
                  <a:pt x="43950" y="1568"/>
                </a:moveTo>
                <a:lnTo>
                  <a:pt x="43950" y="3343"/>
                </a:lnTo>
                <a:lnTo>
                  <a:pt x="42172" y="3343"/>
                </a:lnTo>
                <a:lnTo>
                  <a:pt x="42172" y="1568"/>
                </a:lnTo>
                <a:close/>
                <a:moveTo>
                  <a:pt x="45801" y="1568"/>
                </a:moveTo>
                <a:lnTo>
                  <a:pt x="45801" y="3343"/>
                </a:lnTo>
                <a:lnTo>
                  <a:pt x="44027" y="3343"/>
                </a:lnTo>
                <a:lnTo>
                  <a:pt x="44027" y="1568"/>
                </a:lnTo>
                <a:close/>
                <a:moveTo>
                  <a:pt x="47656" y="1568"/>
                </a:moveTo>
                <a:lnTo>
                  <a:pt x="47656" y="3343"/>
                </a:lnTo>
                <a:lnTo>
                  <a:pt x="45876" y="3343"/>
                </a:lnTo>
                <a:lnTo>
                  <a:pt x="45876" y="1568"/>
                </a:lnTo>
                <a:close/>
                <a:moveTo>
                  <a:pt x="49505" y="1568"/>
                </a:moveTo>
                <a:lnTo>
                  <a:pt x="49505" y="3343"/>
                </a:lnTo>
                <a:lnTo>
                  <a:pt x="47731" y="3343"/>
                </a:lnTo>
                <a:lnTo>
                  <a:pt x="47731" y="1568"/>
                </a:lnTo>
                <a:close/>
                <a:moveTo>
                  <a:pt x="51289" y="1568"/>
                </a:moveTo>
                <a:lnTo>
                  <a:pt x="51289" y="3343"/>
                </a:lnTo>
                <a:lnTo>
                  <a:pt x="49581" y="3343"/>
                </a:lnTo>
                <a:lnTo>
                  <a:pt x="49581" y="1568"/>
                </a:lnTo>
                <a:close/>
                <a:moveTo>
                  <a:pt x="53144" y="1568"/>
                </a:moveTo>
                <a:lnTo>
                  <a:pt x="53144" y="3343"/>
                </a:lnTo>
                <a:lnTo>
                  <a:pt x="51370" y="3343"/>
                </a:lnTo>
                <a:lnTo>
                  <a:pt x="51370" y="1568"/>
                </a:lnTo>
                <a:close/>
                <a:moveTo>
                  <a:pt x="54995" y="1568"/>
                </a:moveTo>
                <a:lnTo>
                  <a:pt x="54995" y="3343"/>
                </a:lnTo>
                <a:lnTo>
                  <a:pt x="53220" y="3343"/>
                </a:lnTo>
                <a:lnTo>
                  <a:pt x="53220" y="1568"/>
                </a:lnTo>
                <a:close/>
                <a:moveTo>
                  <a:pt x="56849" y="1568"/>
                </a:moveTo>
                <a:lnTo>
                  <a:pt x="56849" y="3343"/>
                </a:lnTo>
                <a:lnTo>
                  <a:pt x="55070" y="3343"/>
                </a:lnTo>
                <a:lnTo>
                  <a:pt x="55070" y="1568"/>
                </a:lnTo>
                <a:close/>
                <a:moveTo>
                  <a:pt x="58698" y="1568"/>
                </a:moveTo>
                <a:lnTo>
                  <a:pt x="58698" y="3343"/>
                </a:lnTo>
                <a:lnTo>
                  <a:pt x="56924" y="3343"/>
                </a:lnTo>
                <a:lnTo>
                  <a:pt x="56924" y="1568"/>
                </a:lnTo>
                <a:close/>
                <a:moveTo>
                  <a:pt x="60548" y="1568"/>
                </a:moveTo>
                <a:lnTo>
                  <a:pt x="60548" y="3343"/>
                </a:lnTo>
                <a:lnTo>
                  <a:pt x="58775" y="3343"/>
                </a:lnTo>
                <a:lnTo>
                  <a:pt x="58775" y="1568"/>
                </a:lnTo>
                <a:close/>
                <a:moveTo>
                  <a:pt x="62404" y="1568"/>
                </a:moveTo>
                <a:lnTo>
                  <a:pt x="62404" y="3343"/>
                </a:lnTo>
                <a:lnTo>
                  <a:pt x="60629" y="3343"/>
                </a:lnTo>
                <a:lnTo>
                  <a:pt x="60629" y="1568"/>
                </a:lnTo>
                <a:close/>
                <a:moveTo>
                  <a:pt x="64253" y="1568"/>
                </a:moveTo>
                <a:lnTo>
                  <a:pt x="64253" y="3343"/>
                </a:lnTo>
                <a:lnTo>
                  <a:pt x="62479" y="3343"/>
                </a:lnTo>
                <a:lnTo>
                  <a:pt x="62479" y="1568"/>
                </a:lnTo>
                <a:close/>
                <a:moveTo>
                  <a:pt x="66108" y="1568"/>
                </a:moveTo>
                <a:lnTo>
                  <a:pt x="66108" y="3343"/>
                </a:lnTo>
                <a:lnTo>
                  <a:pt x="64328" y="3343"/>
                </a:lnTo>
                <a:lnTo>
                  <a:pt x="64328" y="1568"/>
                </a:lnTo>
                <a:close/>
                <a:moveTo>
                  <a:pt x="3343" y="3422"/>
                </a:moveTo>
                <a:lnTo>
                  <a:pt x="3343" y="5197"/>
                </a:lnTo>
                <a:lnTo>
                  <a:pt x="1568" y="5197"/>
                </a:lnTo>
                <a:lnTo>
                  <a:pt x="1568" y="3422"/>
                </a:lnTo>
                <a:close/>
                <a:moveTo>
                  <a:pt x="5192" y="3422"/>
                </a:moveTo>
                <a:lnTo>
                  <a:pt x="5192" y="5197"/>
                </a:lnTo>
                <a:lnTo>
                  <a:pt x="3418" y="5197"/>
                </a:lnTo>
                <a:lnTo>
                  <a:pt x="3418" y="3422"/>
                </a:lnTo>
                <a:close/>
                <a:moveTo>
                  <a:pt x="7047" y="3422"/>
                </a:moveTo>
                <a:lnTo>
                  <a:pt x="7047" y="5197"/>
                </a:lnTo>
                <a:lnTo>
                  <a:pt x="5267" y="5197"/>
                </a:lnTo>
                <a:lnTo>
                  <a:pt x="5267" y="3422"/>
                </a:lnTo>
                <a:close/>
                <a:moveTo>
                  <a:pt x="8896" y="3422"/>
                </a:moveTo>
                <a:lnTo>
                  <a:pt x="8896" y="5197"/>
                </a:lnTo>
                <a:lnTo>
                  <a:pt x="7123" y="5197"/>
                </a:lnTo>
                <a:lnTo>
                  <a:pt x="7123" y="3422"/>
                </a:lnTo>
                <a:close/>
                <a:moveTo>
                  <a:pt x="10746" y="3422"/>
                </a:moveTo>
                <a:lnTo>
                  <a:pt x="10746" y="5197"/>
                </a:lnTo>
                <a:lnTo>
                  <a:pt x="8972" y="5197"/>
                </a:lnTo>
                <a:lnTo>
                  <a:pt x="8972" y="3422"/>
                </a:lnTo>
                <a:close/>
                <a:moveTo>
                  <a:pt x="12601" y="3422"/>
                </a:moveTo>
                <a:lnTo>
                  <a:pt x="12601" y="5197"/>
                </a:lnTo>
                <a:lnTo>
                  <a:pt x="10827" y="5197"/>
                </a:lnTo>
                <a:lnTo>
                  <a:pt x="10827" y="3422"/>
                </a:lnTo>
                <a:close/>
                <a:moveTo>
                  <a:pt x="14451" y="3422"/>
                </a:moveTo>
                <a:lnTo>
                  <a:pt x="14451" y="5197"/>
                </a:lnTo>
                <a:lnTo>
                  <a:pt x="12676" y="5197"/>
                </a:lnTo>
                <a:lnTo>
                  <a:pt x="12676" y="3422"/>
                </a:lnTo>
                <a:close/>
                <a:moveTo>
                  <a:pt x="16305" y="3422"/>
                </a:moveTo>
                <a:lnTo>
                  <a:pt x="16305" y="5197"/>
                </a:lnTo>
                <a:lnTo>
                  <a:pt x="14526" y="5197"/>
                </a:lnTo>
                <a:lnTo>
                  <a:pt x="14526" y="3422"/>
                </a:lnTo>
                <a:close/>
                <a:moveTo>
                  <a:pt x="18089" y="3422"/>
                </a:moveTo>
                <a:lnTo>
                  <a:pt x="18089" y="5197"/>
                </a:lnTo>
                <a:lnTo>
                  <a:pt x="16381" y="5197"/>
                </a:lnTo>
                <a:lnTo>
                  <a:pt x="16381" y="3422"/>
                </a:lnTo>
                <a:close/>
                <a:moveTo>
                  <a:pt x="19945" y="3422"/>
                </a:moveTo>
                <a:lnTo>
                  <a:pt x="19945" y="5197"/>
                </a:lnTo>
                <a:lnTo>
                  <a:pt x="18166" y="5197"/>
                </a:lnTo>
                <a:lnTo>
                  <a:pt x="18166" y="3422"/>
                </a:lnTo>
                <a:close/>
                <a:moveTo>
                  <a:pt x="21795" y="3422"/>
                </a:moveTo>
                <a:lnTo>
                  <a:pt x="21795" y="5197"/>
                </a:lnTo>
                <a:lnTo>
                  <a:pt x="20020" y="5197"/>
                </a:lnTo>
                <a:lnTo>
                  <a:pt x="20020" y="3422"/>
                </a:lnTo>
                <a:close/>
                <a:moveTo>
                  <a:pt x="23644" y="3422"/>
                </a:moveTo>
                <a:lnTo>
                  <a:pt x="23644" y="5197"/>
                </a:lnTo>
                <a:lnTo>
                  <a:pt x="21870" y="5197"/>
                </a:lnTo>
                <a:lnTo>
                  <a:pt x="21870" y="3422"/>
                </a:lnTo>
                <a:close/>
                <a:moveTo>
                  <a:pt x="25498" y="3422"/>
                </a:moveTo>
                <a:lnTo>
                  <a:pt x="25498" y="5197"/>
                </a:lnTo>
                <a:lnTo>
                  <a:pt x="23719" y="5197"/>
                </a:lnTo>
                <a:lnTo>
                  <a:pt x="23719" y="3422"/>
                </a:lnTo>
                <a:close/>
                <a:moveTo>
                  <a:pt x="27348" y="3422"/>
                </a:moveTo>
                <a:lnTo>
                  <a:pt x="27348" y="5197"/>
                </a:lnTo>
                <a:lnTo>
                  <a:pt x="25575" y="5197"/>
                </a:lnTo>
                <a:lnTo>
                  <a:pt x="25575" y="3422"/>
                </a:lnTo>
                <a:close/>
                <a:moveTo>
                  <a:pt x="29204" y="3422"/>
                </a:moveTo>
                <a:lnTo>
                  <a:pt x="29204" y="5197"/>
                </a:lnTo>
                <a:lnTo>
                  <a:pt x="27424" y="5197"/>
                </a:lnTo>
                <a:lnTo>
                  <a:pt x="27424" y="3422"/>
                </a:lnTo>
                <a:close/>
                <a:moveTo>
                  <a:pt x="31053" y="3422"/>
                </a:moveTo>
                <a:lnTo>
                  <a:pt x="31053" y="5197"/>
                </a:lnTo>
                <a:lnTo>
                  <a:pt x="29279" y="5197"/>
                </a:lnTo>
                <a:lnTo>
                  <a:pt x="29279" y="3422"/>
                </a:lnTo>
                <a:close/>
                <a:moveTo>
                  <a:pt x="32903" y="3422"/>
                </a:moveTo>
                <a:lnTo>
                  <a:pt x="32903" y="5197"/>
                </a:lnTo>
                <a:lnTo>
                  <a:pt x="31128" y="5197"/>
                </a:lnTo>
                <a:lnTo>
                  <a:pt x="31128" y="3422"/>
                </a:lnTo>
                <a:close/>
                <a:moveTo>
                  <a:pt x="34692" y="3422"/>
                </a:moveTo>
                <a:lnTo>
                  <a:pt x="34692" y="5197"/>
                </a:lnTo>
                <a:lnTo>
                  <a:pt x="32979" y="5197"/>
                </a:lnTo>
                <a:lnTo>
                  <a:pt x="32979" y="3422"/>
                </a:lnTo>
                <a:close/>
                <a:moveTo>
                  <a:pt x="36541" y="3422"/>
                </a:moveTo>
                <a:lnTo>
                  <a:pt x="36541" y="5197"/>
                </a:lnTo>
                <a:lnTo>
                  <a:pt x="34768" y="5197"/>
                </a:lnTo>
                <a:lnTo>
                  <a:pt x="34768" y="3422"/>
                </a:lnTo>
                <a:close/>
                <a:moveTo>
                  <a:pt x="38397" y="3422"/>
                </a:moveTo>
                <a:lnTo>
                  <a:pt x="38397" y="5197"/>
                </a:lnTo>
                <a:lnTo>
                  <a:pt x="36618" y="5197"/>
                </a:lnTo>
                <a:lnTo>
                  <a:pt x="36618" y="3422"/>
                </a:lnTo>
                <a:close/>
                <a:moveTo>
                  <a:pt x="40246" y="3422"/>
                </a:moveTo>
                <a:lnTo>
                  <a:pt x="40246" y="5197"/>
                </a:lnTo>
                <a:lnTo>
                  <a:pt x="38472" y="5197"/>
                </a:lnTo>
                <a:lnTo>
                  <a:pt x="38472" y="3422"/>
                </a:lnTo>
                <a:close/>
                <a:moveTo>
                  <a:pt x="42096" y="3422"/>
                </a:moveTo>
                <a:lnTo>
                  <a:pt x="42096" y="5197"/>
                </a:lnTo>
                <a:lnTo>
                  <a:pt x="40321" y="5197"/>
                </a:lnTo>
                <a:lnTo>
                  <a:pt x="40321" y="3422"/>
                </a:lnTo>
                <a:close/>
                <a:moveTo>
                  <a:pt x="43950" y="3422"/>
                </a:moveTo>
                <a:lnTo>
                  <a:pt x="43950" y="5197"/>
                </a:lnTo>
                <a:lnTo>
                  <a:pt x="42172" y="5197"/>
                </a:lnTo>
                <a:lnTo>
                  <a:pt x="42172" y="3422"/>
                </a:lnTo>
                <a:close/>
                <a:moveTo>
                  <a:pt x="45801" y="3422"/>
                </a:moveTo>
                <a:lnTo>
                  <a:pt x="45801" y="5197"/>
                </a:lnTo>
                <a:lnTo>
                  <a:pt x="44027" y="5197"/>
                </a:lnTo>
                <a:lnTo>
                  <a:pt x="44027" y="3422"/>
                </a:lnTo>
                <a:close/>
                <a:moveTo>
                  <a:pt x="47656" y="3422"/>
                </a:moveTo>
                <a:lnTo>
                  <a:pt x="47656" y="5197"/>
                </a:lnTo>
                <a:lnTo>
                  <a:pt x="45876" y="5197"/>
                </a:lnTo>
                <a:lnTo>
                  <a:pt x="45876" y="3422"/>
                </a:lnTo>
                <a:close/>
                <a:moveTo>
                  <a:pt x="49505" y="3422"/>
                </a:moveTo>
                <a:lnTo>
                  <a:pt x="49505" y="5197"/>
                </a:lnTo>
                <a:lnTo>
                  <a:pt x="47731" y="5197"/>
                </a:lnTo>
                <a:lnTo>
                  <a:pt x="47731" y="3422"/>
                </a:lnTo>
                <a:close/>
                <a:moveTo>
                  <a:pt x="51289" y="3422"/>
                </a:moveTo>
                <a:lnTo>
                  <a:pt x="51289" y="5197"/>
                </a:lnTo>
                <a:lnTo>
                  <a:pt x="49581" y="5197"/>
                </a:lnTo>
                <a:lnTo>
                  <a:pt x="49581" y="3422"/>
                </a:lnTo>
                <a:close/>
                <a:moveTo>
                  <a:pt x="53144" y="3422"/>
                </a:moveTo>
                <a:lnTo>
                  <a:pt x="53144" y="5197"/>
                </a:lnTo>
                <a:lnTo>
                  <a:pt x="51370" y="5197"/>
                </a:lnTo>
                <a:lnTo>
                  <a:pt x="51370" y="3422"/>
                </a:lnTo>
                <a:close/>
                <a:moveTo>
                  <a:pt x="54995" y="3422"/>
                </a:moveTo>
                <a:lnTo>
                  <a:pt x="54995" y="5197"/>
                </a:lnTo>
                <a:lnTo>
                  <a:pt x="53220" y="5197"/>
                </a:lnTo>
                <a:lnTo>
                  <a:pt x="53220" y="3422"/>
                </a:lnTo>
                <a:close/>
                <a:moveTo>
                  <a:pt x="56849" y="3422"/>
                </a:moveTo>
                <a:lnTo>
                  <a:pt x="56849" y="5197"/>
                </a:lnTo>
                <a:lnTo>
                  <a:pt x="55070" y="5197"/>
                </a:lnTo>
                <a:lnTo>
                  <a:pt x="55070" y="3422"/>
                </a:lnTo>
                <a:close/>
                <a:moveTo>
                  <a:pt x="58698" y="3422"/>
                </a:moveTo>
                <a:lnTo>
                  <a:pt x="58698" y="5197"/>
                </a:lnTo>
                <a:lnTo>
                  <a:pt x="56924" y="5197"/>
                </a:lnTo>
                <a:lnTo>
                  <a:pt x="56924" y="3422"/>
                </a:lnTo>
                <a:close/>
                <a:moveTo>
                  <a:pt x="60548" y="3422"/>
                </a:moveTo>
                <a:lnTo>
                  <a:pt x="60548" y="5197"/>
                </a:lnTo>
                <a:lnTo>
                  <a:pt x="58775" y="5197"/>
                </a:lnTo>
                <a:lnTo>
                  <a:pt x="58775" y="3422"/>
                </a:lnTo>
                <a:close/>
                <a:moveTo>
                  <a:pt x="62404" y="3422"/>
                </a:moveTo>
                <a:lnTo>
                  <a:pt x="62404" y="5197"/>
                </a:lnTo>
                <a:lnTo>
                  <a:pt x="60629" y="5197"/>
                </a:lnTo>
                <a:lnTo>
                  <a:pt x="60629" y="3422"/>
                </a:lnTo>
                <a:close/>
                <a:moveTo>
                  <a:pt x="64253" y="3422"/>
                </a:moveTo>
                <a:lnTo>
                  <a:pt x="64253" y="5197"/>
                </a:lnTo>
                <a:lnTo>
                  <a:pt x="62479" y="5197"/>
                </a:lnTo>
                <a:lnTo>
                  <a:pt x="62479" y="3422"/>
                </a:lnTo>
                <a:close/>
                <a:moveTo>
                  <a:pt x="66108" y="3422"/>
                </a:moveTo>
                <a:lnTo>
                  <a:pt x="66108" y="5197"/>
                </a:lnTo>
                <a:lnTo>
                  <a:pt x="64328" y="5197"/>
                </a:lnTo>
                <a:lnTo>
                  <a:pt x="64328" y="3422"/>
                </a:lnTo>
                <a:close/>
                <a:moveTo>
                  <a:pt x="3343" y="5273"/>
                </a:moveTo>
                <a:lnTo>
                  <a:pt x="3343" y="7047"/>
                </a:lnTo>
                <a:lnTo>
                  <a:pt x="1568" y="7047"/>
                </a:lnTo>
                <a:lnTo>
                  <a:pt x="1568" y="5273"/>
                </a:lnTo>
                <a:close/>
                <a:moveTo>
                  <a:pt x="5192" y="5273"/>
                </a:moveTo>
                <a:lnTo>
                  <a:pt x="5192" y="7047"/>
                </a:lnTo>
                <a:lnTo>
                  <a:pt x="3418" y="7047"/>
                </a:lnTo>
                <a:lnTo>
                  <a:pt x="3418" y="5273"/>
                </a:lnTo>
                <a:close/>
                <a:moveTo>
                  <a:pt x="7047" y="5273"/>
                </a:moveTo>
                <a:lnTo>
                  <a:pt x="7047" y="7047"/>
                </a:lnTo>
                <a:lnTo>
                  <a:pt x="5267" y="7047"/>
                </a:lnTo>
                <a:lnTo>
                  <a:pt x="5267" y="5273"/>
                </a:lnTo>
                <a:close/>
                <a:moveTo>
                  <a:pt x="8896" y="5273"/>
                </a:moveTo>
                <a:lnTo>
                  <a:pt x="8896" y="7047"/>
                </a:lnTo>
                <a:lnTo>
                  <a:pt x="7123" y="7047"/>
                </a:lnTo>
                <a:lnTo>
                  <a:pt x="7123" y="5273"/>
                </a:lnTo>
                <a:close/>
                <a:moveTo>
                  <a:pt x="10746" y="5273"/>
                </a:moveTo>
                <a:lnTo>
                  <a:pt x="10746" y="7047"/>
                </a:lnTo>
                <a:lnTo>
                  <a:pt x="8972" y="7047"/>
                </a:lnTo>
                <a:lnTo>
                  <a:pt x="8972" y="5273"/>
                </a:lnTo>
                <a:close/>
                <a:moveTo>
                  <a:pt x="12601" y="5273"/>
                </a:moveTo>
                <a:lnTo>
                  <a:pt x="12601" y="7047"/>
                </a:lnTo>
                <a:lnTo>
                  <a:pt x="10827" y="7047"/>
                </a:lnTo>
                <a:lnTo>
                  <a:pt x="10827" y="5273"/>
                </a:lnTo>
                <a:close/>
                <a:moveTo>
                  <a:pt x="14451" y="5273"/>
                </a:moveTo>
                <a:lnTo>
                  <a:pt x="14451" y="7047"/>
                </a:lnTo>
                <a:lnTo>
                  <a:pt x="12676" y="7047"/>
                </a:lnTo>
                <a:lnTo>
                  <a:pt x="12676" y="5273"/>
                </a:lnTo>
                <a:close/>
                <a:moveTo>
                  <a:pt x="16305" y="5273"/>
                </a:moveTo>
                <a:lnTo>
                  <a:pt x="16305" y="7047"/>
                </a:lnTo>
                <a:lnTo>
                  <a:pt x="14526" y="7047"/>
                </a:lnTo>
                <a:lnTo>
                  <a:pt x="14526" y="5273"/>
                </a:lnTo>
                <a:close/>
                <a:moveTo>
                  <a:pt x="18089" y="5273"/>
                </a:moveTo>
                <a:lnTo>
                  <a:pt x="18089" y="7047"/>
                </a:lnTo>
                <a:lnTo>
                  <a:pt x="16381" y="7047"/>
                </a:lnTo>
                <a:lnTo>
                  <a:pt x="16381" y="5273"/>
                </a:lnTo>
                <a:close/>
                <a:moveTo>
                  <a:pt x="19945" y="5273"/>
                </a:moveTo>
                <a:lnTo>
                  <a:pt x="19945" y="7047"/>
                </a:lnTo>
                <a:lnTo>
                  <a:pt x="18166" y="7047"/>
                </a:lnTo>
                <a:lnTo>
                  <a:pt x="18166" y="5273"/>
                </a:lnTo>
                <a:close/>
                <a:moveTo>
                  <a:pt x="21795" y="5273"/>
                </a:moveTo>
                <a:lnTo>
                  <a:pt x="21795" y="7047"/>
                </a:lnTo>
                <a:lnTo>
                  <a:pt x="20020" y="7047"/>
                </a:lnTo>
                <a:lnTo>
                  <a:pt x="20020" y="5273"/>
                </a:lnTo>
                <a:close/>
                <a:moveTo>
                  <a:pt x="23644" y="5273"/>
                </a:moveTo>
                <a:lnTo>
                  <a:pt x="23644" y="7047"/>
                </a:lnTo>
                <a:lnTo>
                  <a:pt x="21870" y="7047"/>
                </a:lnTo>
                <a:lnTo>
                  <a:pt x="21870" y="5273"/>
                </a:lnTo>
                <a:close/>
                <a:moveTo>
                  <a:pt x="25498" y="5273"/>
                </a:moveTo>
                <a:lnTo>
                  <a:pt x="25498" y="7047"/>
                </a:lnTo>
                <a:lnTo>
                  <a:pt x="23719" y="7047"/>
                </a:lnTo>
                <a:lnTo>
                  <a:pt x="23719" y="5273"/>
                </a:lnTo>
                <a:close/>
                <a:moveTo>
                  <a:pt x="27348" y="5273"/>
                </a:moveTo>
                <a:lnTo>
                  <a:pt x="27348" y="7047"/>
                </a:lnTo>
                <a:lnTo>
                  <a:pt x="25575" y="7047"/>
                </a:lnTo>
                <a:lnTo>
                  <a:pt x="25575" y="5273"/>
                </a:lnTo>
                <a:close/>
                <a:moveTo>
                  <a:pt x="29204" y="5273"/>
                </a:moveTo>
                <a:lnTo>
                  <a:pt x="29204" y="7047"/>
                </a:lnTo>
                <a:lnTo>
                  <a:pt x="27424" y="7047"/>
                </a:lnTo>
                <a:lnTo>
                  <a:pt x="27424" y="5273"/>
                </a:lnTo>
                <a:close/>
                <a:moveTo>
                  <a:pt x="31053" y="5273"/>
                </a:moveTo>
                <a:lnTo>
                  <a:pt x="31053" y="7047"/>
                </a:lnTo>
                <a:lnTo>
                  <a:pt x="29279" y="7047"/>
                </a:lnTo>
                <a:lnTo>
                  <a:pt x="29279" y="5273"/>
                </a:lnTo>
                <a:close/>
                <a:moveTo>
                  <a:pt x="32903" y="5273"/>
                </a:moveTo>
                <a:lnTo>
                  <a:pt x="32903" y="7047"/>
                </a:lnTo>
                <a:lnTo>
                  <a:pt x="31128" y="7047"/>
                </a:lnTo>
                <a:lnTo>
                  <a:pt x="31128" y="5273"/>
                </a:lnTo>
                <a:close/>
                <a:moveTo>
                  <a:pt x="34692" y="5273"/>
                </a:moveTo>
                <a:lnTo>
                  <a:pt x="34692" y="7047"/>
                </a:lnTo>
                <a:lnTo>
                  <a:pt x="32979" y="7047"/>
                </a:lnTo>
                <a:lnTo>
                  <a:pt x="32979" y="5273"/>
                </a:lnTo>
                <a:close/>
                <a:moveTo>
                  <a:pt x="36541" y="5273"/>
                </a:moveTo>
                <a:lnTo>
                  <a:pt x="36541" y="7047"/>
                </a:lnTo>
                <a:lnTo>
                  <a:pt x="34768" y="7047"/>
                </a:lnTo>
                <a:lnTo>
                  <a:pt x="34768" y="5273"/>
                </a:lnTo>
                <a:close/>
                <a:moveTo>
                  <a:pt x="38397" y="5273"/>
                </a:moveTo>
                <a:lnTo>
                  <a:pt x="38397" y="7047"/>
                </a:lnTo>
                <a:lnTo>
                  <a:pt x="36618" y="7047"/>
                </a:lnTo>
                <a:lnTo>
                  <a:pt x="36618" y="5273"/>
                </a:lnTo>
                <a:close/>
                <a:moveTo>
                  <a:pt x="40246" y="5273"/>
                </a:moveTo>
                <a:lnTo>
                  <a:pt x="40246" y="7047"/>
                </a:lnTo>
                <a:lnTo>
                  <a:pt x="38472" y="7047"/>
                </a:lnTo>
                <a:lnTo>
                  <a:pt x="38472" y="5273"/>
                </a:lnTo>
                <a:close/>
                <a:moveTo>
                  <a:pt x="42096" y="5273"/>
                </a:moveTo>
                <a:lnTo>
                  <a:pt x="42096" y="7047"/>
                </a:lnTo>
                <a:lnTo>
                  <a:pt x="40321" y="7047"/>
                </a:lnTo>
                <a:lnTo>
                  <a:pt x="40321" y="5273"/>
                </a:lnTo>
                <a:close/>
                <a:moveTo>
                  <a:pt x="43950" y="5273"/>
                </a:moveTo>
                <a:lnTo>
                  <a:pt x="43950" y="7047"/>
                </a:lnTo>
                <a:lnTo>
                  <a:pt x="42172" y="7047"/>
                </a:lnTo>
                <a:lnTo>
                  <a:pt x="42172" y="5273"/>
                </a:lnTo>
                <a:close/>
                <a:moveTo>
                  <a:pt x="45801" y="5273"/>
                </a:moveTo>
                <a:lnTo>
                  <a:pt x="45801" y="7047"/>
                </a:lnTo>
                <a:lnTo>
                  <a:pt x="44027" y="7047"/>
                </a:lnTo>
                <a:lnTo>
                  <a:pt x="44027" y="5273"/>
                </a:lnTo>
                <a:close/>
                <a:moveTo>
                  <a:pt x="47656" y="5273"/>
                </a:moveTo>
                <a:lnTo>
                  <a:pt x="47656" y="7047"/>
                </a:lnTo>
                <a:lnTo>
                  <a:pt x="45876" y="7047"/>
                </a:lnTo>
                <a:lnTo>
                  <a:pt x="45876" y="5273"/>
                </a:lnTo>
                <a:close/>
                <a:moveTo>
                  <a:pt x="49505" y="5273"/>
                </a:moveTo>
                <a:lnTo>
                  <a:pt x="49505" y="7047"/>
                </a:lnTo>
                <a:lnTo>
                  <a:pt x="47731" y="7047"/>
                </a:lnTo>
                <a:lnTo>
                  <a:pt x="47731" y="5273"/>
                </a:lnTo>
                <a:close/>
                <a:moveTo>
                  <a:pt x="51289" y="5273"/>
                </a:moveTo>
                <a:lnTo>
                  <a:pt x="51289" y="7047"/>
                </a:lnTo>
                <a:lnTo>
                  <a:pt x="49581" y="7047"/>
                </a:lnTo>
                <a:lnTo>
                  <a:pt x="49581" y="5273"/>
                </a:lnTo>
                <a:close/>
                <a:moveTo>
                  <a:pt x="53144" y="5273"/>
                </a:moveTo>
                <a:lnTo>
                  <a:pt x="53144" y="7047"/>
                </a:lnTo>
                <a:lnTo>
                  <a:pt x="51370" y="7047"/>
                </a:lnTo>
                <a:lnTo>
                  <a:pt x="51370" y="5273"/>
                </a:lnTo>
                <a:close/>
                <a:moveTo>
                  <a:pt x="54995" y="5273"/>
                </a:moveTo>
                <a:lnTo>
                  <a:pt x="54995" y="7047"/>
                </a:lnTo>
                <a:lnTo>
                  <a:pt x="53220" y="7047"/>
                </a:lnTo>
                <a:lnTo>
                  <a:pt x="53220" y="5273"/>
                </a:lnTo>
                <a:close/>
                <a:moveTo>
                  <a:pt x="56849" y="5273"/>
                </a:moveTo>
                <a:lnTo>
                  <a:pt x="56849" y="7047"/>
                </a:lnTo>
                <a:lnTo>
                  <a:pt x="55070" y="7047"/>
                </a:lnTo>
                <a:lnTo>
                  <a:pt x="55070" y="5273"/>
                </a:lnTo>
                <a:close/>
                <a:moveTo>
                  <a:pt x="58698" y="5273"/>
                </a:moveTo>
                <a:lnTo>
                  <a:pt x="58698" y="7047"/>
                </a:lnTo>
                <a:lnTo>
                  <a:pt x="56924" y="7047"/>
                </a:lnTo>
                <a:lnTo>
                  <a:pt x="56924" y="5273"/>
                </a:lnTo>
                <a:close/>
                <a:moveTo>
                  <a:pt x="60548" y="5273"/>
                </a:moveTo>
                <a:lnTo>
                  <a:pt x="60548" y="7047"/>
                </a:lnTo>
                <a:lnTo>
                  <a:pt x="58775" y="7047"/>
                </a:lnTo>
                <a:lnTo>
                  <a:pt x="58775" y="5273"/>
                </a:lnTo>
                <a:close/>
                <a:moveTo>
                  <a:pt x="62404" y="5273"/>
                </a:moveTo>
                <a:lnTo>
                  <a:pt x="62404" y="7047"/>
                </a:lnTo>
                <a:lnTo>
                  <a:pt x="60629" y="7047"/>
                </a:lnTo>
                <a:lnTo>
                  <a:pt x="60629" y="5273"/>
                </a:lnTo>
                <a:close/>
                <a:moveTo>
                  <a:pt x="64253" y="5273"/>
                </a:moveTo>
                <a:lnTo>
                  <a:pt x="64253" y="7047"/>
                </a:lnTo>
                <a:lnTo>
                  <a:pt x="62479" y="7047"/>
                </a:lnTo>
                <a:lnTo>
                  <a:pt x="62479" y="5273"/>
                </a:lnTo>
                <a:close/>
                <a:moveTo>
                  <a:pt x="66108" y="5273"/>
                </a:moveTo>
                <a:lnTo>
                  <a:pt x="66108" y="7047"/>
                </a:lnTo>
                <a:lnTo>
                  <a:pt x="64328" y="7047"/>
                </a:lnTo>
                <a:lnTo>
                  <a:pt x="64328" y="5273"/>
                </a:lnTo>
                <a:close/>
                <a:moveTo>
                  <a:pt x="3343" y="7123"/>
                </a:moveTo>
                <a:lnTo>
                  <a:pt x="3343" y="8902"/>
                </a:lnTo>
                <a:lnTo>
                  <a:pt x="1568" y="8902"/>
                </a:lnTo>
                <a:lnTo>
                  <a:pt x="1568" y="7123"/>
                </a:lnTo>
                <a:close/>
                <a:moveTo>
                  <a:pt x="5192" y="7123"/>
                </a:moveTo>
                <a:lnTo>
                  <a:pt x="5192" y="8902"/>
                </a:lnTo>
                <a:lnTo>
                  <a:pt x="3418" y="8902"/>
                </a:lnTo>
                <a:lnTo>
                  <a:pt x="3418" y="7123"/>
                </a:lnTo>
                <a:close/>
                <a:moveTo>
                  <a:pt x="7047" y="7123"/>
                </a:moveTo>
                <a:lnTo>
                  <a:pt x="7047" y="8902"/>
                </a:lnTo>
                <a:lnTo>
                  <a:pt x="5267" y="8902"/>
                </a:lnTo>
                <a:lnTo>
                  <a:pt x="5267" y="7123"/>
                </a:lnTo>
                <a:close/>
                <a:moveTo>
                  <a:pt x="8896" y="7123"/>
                </a:moveTo>
                <a:lnTo>
                  <a:pt x="8896" y="8902"/>
                </a:lnTo>
                <a:lnTo>
                  <a:pt x="7123" y="8902"/>
                </a:lnTo>
                <a:lnTo>
                  <a:pt x="7123" y="7123"/>
                </a:lnTo>
                <a:close/>
                <a:moveTo>
                  <a:pt x="10746" y="7123"/>
                </a:moveTo>
                <a:lnTo>
                  <a:pt x="10746" y="8902"/>
                </a:lnTo>
                <a:lnTo>
                  <a:pt x="8972" y="8902"/>
                </a:lnTo>
                <a:lnTo>
                  <a:pt x="8972" y="7123"/>
                </a:lnTo>
                <a:close/>
                <a:moveTo>
                  <a:pt x="12601" y="7123"/>
                </a:moveTo>
                <a:lnTo>
                  <a:pt x="12601" y="8902"/>
                </a:lnTo>
                <a:lnTo>
                  <a:pt x="10827" y="8902"/>
                </a:lnTo>
                <a:lnTo>
                  <a:pt x="10827" y="7123"/>
                </a:lnTo>
                <a:close/>
                <a:moveTo>
                  <a:pt x="14451" y="7123"/>
                </a:moveTo>
                <a:lnTo>
                  <a:pt x="14451" y="8902"/>
                </a:lnTo>
                <a:lnTo>
                  <a:pt x="12676" y="8902"/>
                </a:lnTo>
                <a:lnTo>
                  <a:pt x="12676" y="7123"/>
                </a:lnTo>
                <a:close/>
                <a:moveTo>
                  <a:pt x="16305" y="7123"/>
                </a:moveTo>
                <a:lnTo>
                  <a:pt x="16305" y="8902"/>
                </a:lnTo>
                <a:lnTo>
                  <a:pt x="14526" y="8902"/>
                </a:lnTo>
                <a:lnTo>
                  <a:pt x="14526" y="7123"/>
                </a:lnTo>
                <a:close/>
                <a:moveTo>
                  <a:pt x="18089" y="7123"/>
                </a:moveTo>
                <a:lnTo>
                  <a:pt x="18089" y="8902"/>
                </a:lnTo>
                <a:lnTo>
                  <a:pt x="16381" y="8902"/>
                </a:lnTo>
                <a:lnTo>
                  <a:pt x="16381" y="7123"/>
                </a:lnTo>
                <a:close/>
                <a:moveTo>
                  <a:pt x="19945" y="7123"/>
                </a:moveTo>
                <a:lnTo>
                  <a:pt x="19945" y="8902"/>
                </a:lnTo>
                <a:lnTo>
                  <a:pt x="18166" y="8902"/>
                </a:lnTo>
                <a:lnTo>
                  <a:pt x="18166" y="7123"/>
                </a:lnTo>
                <a:close/>
                <a:moveTo>
                  <a:pt x="21795" y="7123"/>
                </a:moveTo>
                <a:lnTo>
                  <a:pt x="21795" y="8902"/>
                </a:lnTo>
                <a:lnTo>
                  <a:pt x="20020" y="8902"/>
                </a:lnTo>
                <a:lnTo>
                  <a:pt x="20020" y="7123"/>
                </a:lnTo>
                <a:close/>
                <a:moveTo>
                  <a:pt x="23644" y="7123"/>
                </a:moveTo>
                <a:lnTo>
                  <a:pt x="23644" y="8902"/>
                </a:lnTo>
                <a:lnTo>
                  <a:pt x="21870" y="8902"/>
                </a:lnTo>
                <a:lnTo>
                  <a:pt x="21870" y="7123"/>
                </a:lnTo>
                <a:close/>
                <a:moveTo>
                  <a:pt x="25498" y="7123"/>
                </a:moveTo>
                <a:lnTo>
                  <a:pt x="25498" y="8902"/>
                </a:lnTo>
                <a:lnTo>
                  <a:pt x="23719" y="8902"/>
                </a:lnTo>
                <a:lnTo>
                  <a:pt x="23719" y="7123"/>
                </a:lnTo>
                <a:close/>
                <a:moveTo>
                  <a:pt x="27348" y="7123"/>
                </a:moveTo>
                <a:lnTo>
                  <a:pt x="27348" y="8902"/>
                </a:lnTo>
                <a:lnTo>
                  <a:pt x="25575" y="8902"/>
                </a:lnTo>
                <a:lnTo>
                  <a:pt x="25575" y="7123"/>
                </a:lnTo>
                <a:close/>
                <a:moveTo>
                  <a:pt x="29204" y="7123"/>
                </a:moveTo>
                <a:lnTo>
                  <a:pt x="29204" y="8902"/>
                </a:lnTo>
                <a:lnTo>
                  <a:pt x="27424" y="8902"/>
                </a:lnTo>
                <a:lnTo>
                  <a:pt x="27424" y="7123"/>
                </a:lnTo>
                <a:close/>
                <a:moveTo>
                  <a:pt x="31053" y="7123"/>
                </a:moveTo>
                <a:lnTo>
                  <a:pt x="31053" y="8902"/>
                </a:lnTo>
                <a:lnTo>
                  <a:pt x="29279" y="8902"/>
                </a:lnTo>
                <a:lnTo>
                  <a:pt x="29279" y="7123"/>
                </a:lnTo>
                <a:close/>
                <a:moveTo>
                  <a:pt x="32903" y="7123"/>
                </a:moveTo>
                <a:lnTo>
                  <a:pt x="32903" y="8902"/>
                </a:lnTo>
                <a:lnTo>
                  <a:pt x="31128" y="8902"/>
                </a:lnTo>
                <a:lnTo>
                  <a:pt x="31128" y="7123"/>
                </a:lnTo>
                <a:close/>
                <a:moveTo>
                  <a:pt x="34692" y="7123"/>
                </a:moveTo>
                <a:lnTo>
                  <a:pt x="34692" y="8902"/>
                </a:lnTo>
                <a:lnTo>
                  <a:pt x="32979" y="8902"/>
                </a:lnTo>
                <a:lnTo>
                  <a:pt x="32979" y="7123"/>
                </a:lnTo>
                <a:close/>
                <a:moveTo>
                  <a:pt x="36541" y="7123"/>
                </a:moveTo>
                <a:lnTo>
                  <a:pt x="36541" y="8902"/>
                </a:lnTo>
                <a:lnTo>
                  <a:pt x="34768" y="8902"/>
                </a:lnTo>
                <a:lnTo>
                  <a:pt x="34768" y="7123"/>
                </a:lnTo>
                <a:close/>
                <a:moveTo>
                  <a:pt x="38397" y="7123"/>
                </a:moveTo>
                <a:lnTo>
                  <a:pt x="38397" y="8902"/>
                </a:lnTo>
                <a:lnTo>
                  <a:pt x="36618" y="8902"/>
                </a:lnTo>
                <a:lnTo>
                  <a:pt x="36618" y="7123"/>
                </a:lnTo>
                <a:close/>
                <a:moveTo>
                  <a:pt x="40246" y="7123"/>
                </a:moveTo>
                <a:lnTo>
                  <a:pt x="40246" y="8902"/>
                </a:lnTo>
                <a:lnTo>
                  <a:pt x="38472" y="8902"/>
                </a:lnTo>
                <a:lnTo>
                  <a:pt x="38472" y="7123"/>
                </a:lnTo>
                <a:close/>
                <a:moveTo>
                  <a:pt x="42096" y="7123"/>
                </a:moveTo>
                <a:lnTo>
                  <a:pt x="42096" y="8902"/>
                </a:lnTo>
                <a:lnTo>
                  <a:pt x="40321" y="8902"/>
                </a:lnTo>
                <a:lnTo>
                  <a:pt x="40321" y="7123"/>
                </a:lnTo>
                <a:close/>
                <a:moveTo>
                  <a:pt x="43950" y="7123"/>
                </a:moveTo>
                <a:lnTo>
                  <a:pt x="43950" y="8902"/>
                </a:lnTo>
                <a:lnTo>
                  <a:pt x="42172" y="8902"/>
                </a:lnTo>
                <a:lnTo>
                  <a:pt x="42172" y="7123"/>
                </a:lnTo>
                <a:close/>
                <a:moveTo>
                  <a:pt x="45801" y="7123"/>
                </a:moveTo>
                <a:lnTo>
                  <a:pt x="45801" y="8902"/>
                </a:lnTo>
                <a:lnTo>
                  <a:pt x="44027" y="8902"/>
                </a:lnTo>
                <a:lnTo>
                  <a:pt x="44027" y="7123"/>
                </a:lnTo>
                <a:close/>
                <a:moveTo>
                  <a:pt x="47656" y="7123"/>
                </a:moveTo>
                <a:lnTo>
                  <a:pt x="47656" y="8902"/>
                </a:lnTo>
                <a:lnTo>
                  <a:pt x="45876" y="8902"/>
                </a:lnTo>
                <a:lnTo>
                  <a:pt x="45876" y="7123"/>
                </a:lnTo>
                <a:close/>
                <a:moveTo>
                  <a:pt x="49505" y="7123"/>
                </a:moveTo>
                <a:lnTo>
                  <a:pt x="49505" y="8902"/>
                </a:lnTo>
                <a:lnTo>
                  <a:pt x="47731" y="8902"/>
                </a:lnTo>
                <a:lnTo>
                  <a:pt x="47731" y="7123"/>
                </a:lnTo>
                <a:close/>
                <a:moveTo>
                  <a:pt x="51289" y="7123"/>
                </a:moveTo>
                <a:lnTo>
                  <a:pt x="51289" y="8902"/>
                </a:lnTo>
                <a:lnTo>
                  <a:pt x="49581" y="8902"/>
                </a:lnTo>
                <a:lnTo>
                  <a:pt x="49581" y="7123"/>
                </a:lnTo>
                <a:close/>
                <a:moveTo>
                  <a:pt x="53144" y="7123"/>
                </a:moveTo>
                <a:lnTo>
                  <a:pt x="53144" y="8902"/>
                </a:lnTo>
                <a:lnTo>
                  <a:pt x="51370" y="8902"/>
                </a:lnTo>
                <a:lnTo>
                  <a:pt x="51370" y="7123"/>
                </a:lnTo>
                <a:close/>
                <a:moveTo>
                  <a:pt x="54995" y="7123"/>
                </a:moveTo>
                <a:lnTo>
                  <a:pt x="54995" y="8902"/>
                </a:lnTo>
                <a:lnTo>
                  <a:pt x="53220" y="8902"/>
                </a:lnTo>
                <a:lnTo>
                  <a:pt x="53220" y="7123"/>
                </a:lnTo>
                <a:close/>
                <a:moveTo>
                  <a:pt x="56849" y="7123"/>
                </a:moveTo>
                <a:lnTo>
                  <a:pt x="56849" y="8902"/>
                </a:lnTo>
                <a:lnTo>
                  <a:pt x="55070" y="8902"/>
                </a:lnTo>
                <a:lnTo>
                  <a:pt x="55070" y="7123"/>
                </a:lnTo>
                <a:close/>
                <a:moveTo>
                  <a:pt x="58698" y="7123"/>
                </a:moveTo>
                <a:lnTo>
                  <a:pt x="58698" y="8902"/>
                </a:lnTo>
                <a:lnTo>
                  <a:pt x="56924" y="8902"/>
                </a:lnTo>
                <a:lnTo>
                  <a:pt x="56924" y="7123"/>
                </a:lnTo>
                <a:close/>
                <a:moveTo>
                  <a:pt x="60548" y="7123"/>
                </a:moveTo>
                <a:lnTo>
                  <a:pt x="60548" y="8902"/>
                </a:lnTo>
                <a:lnTo>
                  <a:pt x="58775" y="8902"/>
                </a:lnTo>
                <a:lnTo>
                  <a:pt x="58775" y="7123"/>
                </a:lnTo>
                <a:close/>
                <a:moveTo>
                  <a:pt x="62404" y="7123"/>
                </a:moveTo>
                <a:lnTo>
                  <a:pt x="62404" y="8902"/>
                </a:lnTo>
                <a:lnTo>
                  <a:pt x="60629" y="8902"/>
                </a:lnTo>
                <a:lnTo>
                  <a:pt x="60629" y="7123"/>
                </a:lnTo>
                <a:close/>
                <a:moveTo>
                  <a:pt x="64253" y="7123"/>
                </a:moveTo>
                <a:lnTo>
                  <a:pt x="64253" y="8902"/>
                </a:lnTo>
                <a:lnTo>
                  <a:pt x="62479" y="8902"/>
                </a:lnTo>
                <a:lnTo>
                  <a:pt x="62479" y="7123"/>
                </a:lnTo>
                <a:close/>
                <a:moveTo>
                  <a:pt x="66108" y="7123"/>
                </a:moveTo>
                <a:lnTo>
                  <a:pt x="66108" y="8902"/>
                </a:lnTo>
                <a:lnTo>
                  <a:pt x="64328" y="8902"/>
                </a:lnTo>
                <a:lnTo>
                  <a:pt x="64328" y="7123"/>
                </a:lnTo>
                <a:close/>
                <a:moveTo>
                  <a:pt x="3343" y="8977"/>
                </a:moveTo>
                <a:lnTo>
                  <a:pt x="3343" y="10752"/>
                </a:lnTo>
                <a:lnTo>
                  <a:pt x="1568" y="10752"/>
                </a:lnTo>
                <a:lnTo>
                  <a:pt x="1568" y="8977"/>
                </a:lnTo>
                <a:close/>
                <a:moveTo>
                  <a:pt x="5192" y="8977"/>
                </a:moveTo>
                <a:lnTo>
                  <a:pt x="5192" y="10752"/>
                </a:lnTo>
                <a:lnTo>
                  <a:pt x="3418" y="10752"/>
                </a:lnTo>
                <a:lnTo>
                  <a:pt x="3418" y="8977"/>
                </a:lnTo>
                <a:close/>
                <a:moveTo>
                  <a:pt x="7047" y="8977"/>
                </a:moveTo>
                <a:lnTo>
                  <a:pt x="7047" y="10752"/>
                </a:lnTo>
                <a:lnTo>
                  <a:pt x="5267" y="10752"/>
                </a:lnTo>
                <a:lnTo>
                  <a:pt x="5267" y="8977"/>
                </a:lnTo>
                <a:close/>
                <a:moveTo>
                  <a:pt x="8896" y="8977"/>
                </a:moveTo>
                <a:lnTo>
                  <a:pt x="8896" y="10752"/>
                </a:lnTo>
                <a:lnTo>
                  <a:pt x="7123" y="10752"/>
                </a:lnTo>
                <a:lnTo>
                  <a:pt x="7123" y="8977"/>
                </a:lnTo>
                <a:close/>
                <a:moveTo>
                  <a:pt x="10746" y="8977"/>
                </a:moveTo>
                <a:lnTo>
                  <a:pt x="10746" y="10752"/>
                </a:lnTo>
                <a:lnTo>
                  <a:pt x="8972" y="10752"/>
                </a:lnTo>
                <a:lnTo>
                  <a:pt x="8972" y="8977"/>
                </a:lnTo>
                <a:close/>
                <a:moveTo>
                  <a:pt x="12601" y="8977"/>
                </a:moveTo>
                <a:lnTo>
                  <a:pt x="12601" y="10752"/>
                </a:lnTo>
                <a:lnTo>
                  <a:pt x="10827" y="10752"/>
                </a:lnTo>
                <a:lnTo>
                  <a:pt x="10827" y="8977"/>
                </a:lnTo>
                <a:close/>
                <a:moveTo>
                  <a:pt x="14451" y="8977"/>
                </a:moveTo>
                <a:lnTo>
                  <a:pt x="14451" y="10752"/>
                </a:lnTo>
                <a:lnTo>
                  <a:pt x="12676" y="10752"/>
                </a:lnTo>
                <a:lnTo>
                  <a:pt x="12676" y="8977"/>
                </a:lnTo>
                <a:close/>
                <a:moveTo>
                  <a:pt x="16305" y="8977"/>
                </a:moveTo>
                <a:lnTo>
                  <a:pt x="16305" y="10752"/>
                </a:lnTo>
                <a:lnTo>
                  <a:pt x="14526" y="10752"/>
                </a:lnTo>
                <a:lnTo>
                  <a:pt x="14526" y="8977"/>
                </a:lnTo>
                <a:close/>
                <a:moveTo>
                  <a:pt x="18089" y="8977"/>
                </a:moveTo>
                <a:lnTo>
                  <a:pt x="18089" y="10752"/>
                </a:lnTo>
                <a:lnTo>
                  <a:pt x="16381" y="10752"/>
                </a:lnTo>
                <a:lnTo>
                  <a:pt x="16381" y="8977"/>
                </a:lnTo>
                <a:close/>
                <a:moveTo>
                  <a:pt x="19945" y="8977"/>
                </a:moveTo>
                <a:lnTo>
                  <a:pt x="19945" y="10752"/>
                </a:lnTo>
                <a:lnTo>
                  <a:pt x="18166" y="10752"/>
                </a:lnTo>
                <a:lnTo>
                  <a:pt x="18166" y="8977"/>
                </a:lnTo>
                <a:close/>
                <a:moveTo>
                  <a:pt x="21795" y="8977"/>
                </a:moveTo>
                <a:lnTo>
                  <a:pt x="21795" y="10752"/>
                </a:lnTo>
                <a:lnTo>
                  <a:pt x="20020" y="10752"/>
                </a:lnTo>
                <a:lnTo>
                  <a:pt x="20020" y="8977"/>
                </a:lnTo>
                <a:close/>
                <a:moveTo>
                  <a:pt x="23644" y="8977"/>
                </a:moveTo>
                <a:lnTo>
                  <a:pt x="23644" y="10752"/>
                </a:lnTo>
                <a:lnTo>
                  <a:pt x="21870" y="10752"/>
                </a:lnTo>
                <a:lnTo>
                  <a:pt x="21870" y="8977"/>
                </a:lnTo>
                <a:close/>
                <a:moveTo>
                  <a:pt x="25498" y="8977"/>
                </a:moveTo>
                <a:lnTo>
                  <a:pt x="25498" y="10752"/>
                </a:lnTo>
                <a:lnTo>
                  <a:pt x="23719" y="10752"/>
                </a:lnTo>
                <a:lnTo>
                  <a:pt x="23719" y="8977"/>
                </a:lnTo>
                <a:close/>
                <a:moveTo>
                  <a:pt x="27348" y="8977"/>
                </a:moveTo>
                <a:lnTo>
                  <a:pt x="27348" y="10752"/>
                </a:lnTo>
                <a:lnTo>
                  <a:pt x="25575" y="10752"/>
                </a:lnTo>
                <a:lnTo>
                  <a:pt x="25575" y="8977"/>
                </a:lnTo>
                <a:close/>
                <a:moveTo>
                  <a:pt x="29204" y="8977"/>
                </a:moveTo>
                <a:lnTo>
                  <a:pt x="29204" y="10752"/>
                </a:lnTo>
                <a:lnTo>
                  <a:pt x="27424" y="10752"/>
                </a:lnTo>
                <a:lnTo>
                  <a:pt x="27424" y="8977"/>
                </a:lnTo>
                <a:close/>
                <a:moveTo>
                  <a:pt x="31053" y="8977"/>
                </a:moveTo>
                <a:lnTo>
                  <a:pt x="31053" y="10752"/>
                </a:lnTo>
                <a:lnTo>
                  <a:pt x="29279" y="10752"/>
                </a:lnTo>
                <a:lnTo>
                  <a:pt x="29279" y="8977"/>
                </a:lnTo>
                <a:close/>
                <a:moveTo>
                  <a:pt x="32903" y="8977"/>
                </a:moveTo>
                <a:lnTo>
                  <a:pt x="32903" y="10752"/>
                </a:lnTo>
                <a:lnTo>
                  <a:pt x="31128" y="10752"/>
                </a:lnTo>
                <a:lnTo>
                  <a:pt x="31128" y="8977"/>
                </a:lnTo>
                <a:close/>
                <a:moveTo>
                  <a:pt x="34692" y="8977"/>
                </a:moveTo>
                <a:lnTo>
                  <a:pt x="34692" y="10752"/>
                </a:lnTo>
                <a:lnTo>
                  <a:pt x="32979" y="10752"/>
                </a:lnTo>
                <a:lnTo>
                  <a:pt x="32979" y="8977"/>
                </a:lnTo>
                <a:close/>
                <a:moveTo>
                  <a:pt x="36541" y="8977"/>
                </a:moveTo>
                <a:lnTo>
                  <a:pt x="36541" y="10752"/>
                </a:lnTo>
                <a:lnTo>
                  <a:pt x="34768" y="10752"/>
                </a:lnTo>
                <a:lnTo>
                  <a:pt x="34768" y="8977"/>
                </a:lnTo>
                <a:close/>
                <a:moveTo>
                  <a:pt x="38397" y="8977"/>
                </a:moveTo>
                <a:lnTo>
                  <a:pt x="38397" y="10752"/>
                </a:lnTo>
                <a:lnTo>
                  <a:pt x="36618" y="10752"/>
                </a:lnTo>
                <a:lnTo>
                  <a:pt x="36618" y="8977"/>
                </a:lnTo>
                <a:close/>
                <a:moveTo>
                  <a:pt x="40246" y="8977"/>
                </a:moveTo>
                <a:lnTo>
                  <a:pt x="40246" y="10752"/>
                </a:lnTo>
                <a:lnTo>
                  <a:pt x="38472" y="10752"/>
                </a:lnTo>
                <a:lnTo>
                  <a:pt x="38472" y="8977"/>
                </a:lnTo>
                <a:close/>
                <a:moveTo>
                  <a:pt x="42096" y="8977"/>
                </a:moveTo>
                <a:lnTo>
                  <a:pt x="42096" y="10752"/>
                </a:lnTo>
                <a:lnTo>
                  <a:pt x="40321" y="10752"/>
                </a:lnTo>
                <a:lnTo>
                  <a:pt x="40321" y="8977"/>
                </a:lnTo>
                <a:close/>
                <a:moveTo>
                  <a:pt x="43950" y="8977"/>
                </a:moveTo>
                <a:lnTo>
                  <a:pt x="43950" y="10752"/>
                </a:lnTo>
                <a:lnTo>
                  <a:pt x="42172" y="10752"/>
                </a:lnTo>
                <a:lnTo>
                  <a:pt x="42172" y="8977"/>
                </a:lnTo>
                <a:close/>
                <a:moveTo>
                  <a:pt x="45801" y="8977"/>
                </a:moveTo>
                <a:lnTo>
                  <a:pt x="45801" y="10752"/>
                </a:lnTo>
                <a:lnTo>
                  <a:pt x="44027" y="10752"/>
                </a:lnTo>
                <a:lnTo>
                  <a:pt x="44027" y="8977"/>
                </a:lnTo>
                <a:close/>
                <a:moveTo>
                  <a:pt x="47656" y="8977"/>
                </a:moveTo>
                <a:lnTo>
                  <a:pt x="47656" y="10752"/>
                </a:lnTo>
                <a:lnTo>
                  <a:pt x="45876" y="10752"/>
                </a:lnTo>
                <a:lnTo>
                  <a:pt x="45876" y="8977"/>
                </a:lnTo>
                <a:close/>
                <a:moveTo>
                  <a:pt x="49505" y="8977"/>
                </a:moveTo>
                <a:lnTo>
                  <a:pt x="49505" y="10752"/>
                </a:lnTo>
                <a:lnTo>
                  <a:pt x="47731" y="10752"/>
                </a:lnTo>
                <a:lnTo>
                  <a:pt x="47731" y="8977"/>
                </a:lnTo>
                <a:close/>
                <a:moveTo>
                  <a:pt x="51289" y="8977"/>
                </a:moveTo>
                <a:lnTo>
                  <a:pt x="51289" y="10752"/>
                </a:lnTo>
                <a:lnTo>
                  <a:pt x="49581" y="10752"/>
                </a:lnTo>
                <a:lnTo>
                  <a:pt x="49581" y="8977"/>
                </a:lnTo>
                <a:close/>
                <a:moveTo>
                  <a:pt x="53144" y="8977"/>
                </a:moveTo>
                <a:lnTo>
                  <a:pt x="53144" y="10752"/>
                </a:lnTo>
                <a:lnTo>
                  <a:pt x="51370" y="10752"/>
                </a:lnTo>
                <a:lnTo>
                  <a:pt x="51370" y="8977"/>
                </a:lnTo>
                <a:close/>
                <a:moveTo>
                  <a:pt x="54995" y="8977"/>
                </a:moveTo>
                <a:lnTo>
                  <a:pt x="54995" y="10752"/>
                </a:lnTo>
                <a:lnTo>
                  <a:pt x="53220" y="10752"/>
                </a:lnTo>
                <a:lnTo>
                  <a:pt x="53220" y="8977"/>
                </a:lnTo>
                <a:close/>
                <a:moveTo>
                  <a:pt x="56849" y="8977"/>
                </a:moveTo>
                <a:lnTo>
                  <a:pt x="56849" y="10752"/>
                </a:lnTo>
                <a:lnTo>
                  <a:pt x="55070" y="10752"/>
                </a:lnTo>
                <a:lnTo>
                  <a:pt x="55070" y="8977"/>
                </a:lnTo>
                <a:close/>
                <a:moveTo>
                  <a:pt x="58698" y="8977"/>
                </a:moveTo>
                <a:lnTo>
                  <a:pt x="58698" y="10752"/>
                </a:lnTo>
                <a:lnTo>
                  <a:pt x="56924" y="10752"/>
                </a:lnTo>
                <a:lnTo>
                  <a:pt x="56924" y="8977"/>
                </a:lnTo>
                <a:close/>
                <a:moveTo>
                  <a:pt x="60548" y="8977"/>
                </a:moveTo>
                <a:lnTo>
                  <a:pt x="60548" y="10752"/>
                </a:lnTo>
                <a:lnTo>
                  <a:pt x="58775" y="10752"/>
                </a:lnTo>
                <a:lnTo>
                  <a:pt x="58775" y="8977"/>
                </a:lnTo>
                <a:close/>
                <a:moveTo>
                  <a:pt x="62404" y="8977"/>
                </a:moveTo>
                <a:lnTo>
                  <a:pt x="62404" y="10752"/>
                </a:lnTo>
                <a:lnTo>
                  <a:pt x="60629" y="10752"/>
                </a:lnTo>
                <a:lnTo>
                  <a:pt x="60629" y="8977"/>
                </a:lnTo>
                <a:close/>
                <a:moveTo>
                  <a:pt x="64253" y="8977"/>
                </a:moveTo>
                <a:lnTo>
                  <a:pt x="64253" y="10752"/>
                </a:lnTo>
                <a:lnTo>
                  <a:pt x="62479" y="10752"/>
                </a:lnTo>
                <a:lnTo>
                  <a:pt x="62479" y="8977"/>
                </a:lnTo>
                <a:close/>
                <a:moveTo>
                  <a:pt x="66108" y="8977"/>
                </a:moveTo>
                <a:lnTo>
                  <a:pt x="66108" y="10752"/>
                </a:lnTo>
                <a:lnTo>
                  <a:pt x="64328" y="10752"/>
                </a:lnTo>
                <a:lnTo>
                  <a:pt x="64328" y="8977"/>
                </a:lnTo>
                <a:close/>
                <a:moveTo>
                  <a:pt x="3343" y="10827"/>
                </a:moveTo>
                <a:lnTo>
                  <a:pt x="3343" y="12601"/>
                </a:lnTo>
                <a:lnTo>
                  <a:pt x="1568" y="12601"/>
                </a:lnTo>
                <a:lnTo>
                  <a:pt x="1568" y="10827"/>
                </a:lnTo>
                <a:close/>
                <a:moveTo>
                  <a:pt x="5192" y="10827"/>
                </a:moveTo>
                <a:lnTo>
                  <a:pt x="5192" y="12601"/>
                </a:lnTo>
                <a:lnTo>
                  <a:pt x="3418" y="12601"/>
                </a:lnTo>
                <a:lnTo>
                  <a:pt x="3418" y="10827"/>
                </a:lnTo>
                <a:close/>
                <a:moveTo>
                  <a:pt x="7047" y="10827"/>
                </a:moveTo>
                <a:lnTo>
                  <a:pt x="7047" y="12601"/>
                </a:lnTo>
                <a:lnTo>
                  <a:pt x="5267" y="12601"/>
                </a:lnTo>
                <a:lnTo>
                  <a:pt x="5267" y="10827"/>
                </a:lnTo>
                <a:close/>
                <a:moveTo>
                  <a:pt x="8896" y="10827"/>
                </a:moveTo>
                <a:lnTo>
                  <a:pt x="8896" y="12601"/>
                </a:lnTo>
                <a:lnTo>
                  <a:pt x="7123" y="12601"/>
                </a:lnTo>
                <a:lnTo>
                  <a:pt x="7123" y="10827"/>
                </a:lnTo>
                <a:close/>
                <a:moveTo>
                  <a:pt x="10746" y="10827"/>
                </a:moveTo>
                <a:lnTo>
                  <a:pt x="10746" y="12601"/>
                </a:lnTo>
                <a:lnTo>
                  <a:pt x="8972" y="12601"/>
                </a:lnTo>
                <a:lnTo>
                  <a:pt x="8972" y="10827"/>
                </a:lnTo>
                <a:close/>
                <a:moveTo>
                  <a:pt x="12601" y="10827"/>
                </a:moveTo>
                <a:lnTo>
                  <a:pt x="12601" y="12601"/>
                </a:lnTo>
                <a:lnTo>
                  <a:pt x="10827" y="12601"/>
                </a:lnTo>
                <a:lnTo>
                  <a:pt x="10827" y="10827"/>
                </a:lnTo>
                <a:close/>
                <a:moveTo>
                  <a:pt x="14451" y="10827"/>
                </a:moveTo>
                <a:lnTo>
                  <a:pt x="14451" y="12601"/>
                </a:lnTo>
                <a:lnTo>
                  <a:pt x="12676" y="12601"/>
                </a:lnTo>
                <a:lnTo>
                  <a:pt x="12676" y="10827"/>
                </a:lnTo>
                <a:close/>
                <a:moveTo>
                  <a:pt x="16305" y="10827"/>
                </a:moveTo>
                <a:lnTo>
                  <a:pt x="16305" y="12601"/>
                </a:lnTo>
                <a:lnTo>
                  <a:pt x="14526" y="12601"/>
                </a:lnTo>
                <a:lnTo>
                  <a:pt x="14526" y="10827"/>
                </a:lnTo>
                <a:close/>
                <a:moveTo>
                  <a:pt x="18089" y="10827"/>
                </a:moveTo>
                <a:lnTo>
                  <a:pt x="18089" y="12601"/>
                </a:lnTo>
                <a:lnTo>
                  <a:pt x="16381" y="12601"/>
                </a:lnTo>
                <a:lnTo>
                  <a:pt x="16381" y="10827"/>
                </a:lnTo>
                <a:close/>
                <a:moveTo>
                  <a:pt x="19945" y="10827"/>
                </a:moveTo>
                <a:lnTo>
                  <a:pt x="19945" y="12601"/>
                </a:lnTo>
                <a:lnTo>
                  <a:pt x="18166" y="12601"/>
                </a:lnTo>
                <a:lnTo>
                  <a:pt x="18166" y="10827"/>
                </a:lnTo>
                <a:close/>
                <a:moveTo>
                  <a:pt x="21795" y="10827"/>
                </a:moveTo>
                <a:lnTo>
                  <a:pt x="21795" y="12601"/>
                </a:lnTo>
                <a:lnTo>
                  <a:pt x="20020" y="12601"/>
                </a:lnTo>
                <a:lnTo>
                  <a:pt x="20020" y="10827"/>
                </a:lnTo>
                <a:close/>
                <a:moveTo>
                  <a:pt x="23644" y="10827"/>
                </a:moveTo>
                <a:lnTo>
                  <a:pt x="23644" y="12601"/>
                </a:lnTo>
                <a:lnTo>
                  <a:pt x="21870" y="12601"/>
                </a:lnTo>
                <a:lnTo>
                  <a:pt x="21870" y="10827"/>
                </a:lnTo>
                <a:close/>
                <a:moveTo>
                  <a:pt x="25498" y="10827"/>
                </a:moveTo>
                <a:lnTo>
                  <a:pt x="25498" y="12601"/>
                </a:lnTo>
                <a:lnTo>
                  <a:pt x="23719" y="12601"/>
                </a:lnTo>
                <a:lnTo>
                  <a:pt x="23719" y="10827"/>
                </a:lnTo>
                <a:close/>
                <a:moveTo>
                  <a:pt x="27348" y="10827"/>
                </a:moveTo>
                <a:lnTo>
                  <a:pt x="27348" y="12601"/>
                </a:lnTo>
                <a:lnTo>
                  <a:pt x="25575" y="12601"/>
                </a:lnTo>
                <a:lnTo>
                  <a:pt x="25575" y="10827"/>
                </a:lnTo>
                <a:close/>
                <a:moveTo>
                  <a:pt x="29204" y="10827"/>
                </a:moveTo>
                <a:lnTo>
                  <a:pt x="29204" y="12601"/>
                </a:lnTo>
                <a:lnTo>
                  <a:pt x="27424" y="12601"/>
                </a:lnTo>
                <a:lnTo>
                  <a:pt x="27424" y="10827"/>
                </a:lnTo>
                <a:close/>
                <a:moveTo>
                  <a:pt x="31053" y="10827"/>
                </a:moveTo>
                <a:lnTo>
                  <a:pt x="31053" y="12601"/>
                </a:lnTo>
                <a:lnTo>
                  <a:pt x="29279" y="12601"/>
                </a:lnTo>
                <a:lnTo>
                  <a:pt x="29279" y="10827"/>
                </a:lnTo>
                <a:close/>
                <a:moveTo>
                  <a:pt x="32903" y="10827"/>
                </a:moveTo>
                <a:lnTo>
                  <a:pt x="32903" y="12601"/>
                </a:lnTo>
                <a:lnTo>
                  <a:pt x="31128" y="12601"/>
                </a:lnTo>
                <a:lnTo>
                  <a:pt x="31128" y="10827"/>
                </a:lnTo>
                <a:close/>
                <a:moveTo>
                  <a:pt x="34692" y="10827"/>
                </a:moveTo>
                <a:lnTo>
                  <a:pt x="34692" y="12601"/>
                </a:lnTo>
                <a:lnTo>
                  <a:pt x="32979" y="12601"/>
                </a:lnTo>
                <a:lnTo>
                  <a:pt x="32979" y="10827"/>
                </a:lnTo>
                <a:close/>
                <a:moveTo>
                  <a:pt x="36541" y="10827"/>
                </a:moveTo>
                <a:lnTo>
                  <a:pt x="36541" y="12601"/>
                </a:lnTo>
                <a:lnTo>
                  <a:pt x="34768" y="12601"/>
                </a:lnTo>
                <a:lnTo>
                  <a:pt x="34768" y="10827"/>
                </a:lnTo>
                <a:close/>
                <a:moveTo>
                  <a:pt x="38397" y="10827"/>
                </a:moveTo>
                <a:lnTo>
                  <a:pt x="38397" y="12601"/>
                </a:lnTo>
                <a:lnTo>
                  <a:pt x="36618" y="12601"/>
                </a:lnTo>
                <a:lnTo>
                  <a:pt x="36618" y="10827"/>
                </a:lnTo>
                <a:close/>
                <a:moveTo>
                  <a:pt x="40246" y="10827"/>
                </a:moveTo>
                <a:lnTo>
                  <a:pt x="40246" y="12601"/>
                </a:lnTo>
                <a:lnTo>
                  <a:pt x="38472" y="12601"/>
                </a:lnTo>
                <a:lnTo>
                  <a:pt x="38472" y="10827"/>
                </a:lnTo>
                <a:close/>
                <a:moveTo>
                  <a:pt x="42096" y="10827"/>
                </a:moveTo>
                <a:lnTo>
                  <a:pt x="42096" y="12601"/>
                </a:lnTo>
                <a:lnTo>
                  <a:pt x="40321" y="12601"/>
                </a:lnTo>
                <a:lnTo>
                  <a:pt x="40321" y="10827"/>
                </a:lnTo>
                <a:close/>
                <a:moveTo>
                  <a:pt x="43950" y="10827"/>
                </a:moveTo>
                <a:lnTo>
                  <a:pt x="43950" y="12601"/>
                </a:lnTo>
                <a:lnTo>
                  <a:pt x="42172" y="12601"/>
                </a:lnTo>
                <a:lnTo>
                  <a:pt x="42172" y="10827"/>
                </a:lnTo>
                <a:close/>
                <a:moveTo>
                  <a:pt x="45801" y="10827"/>
                </a:moveTo>
                <a:lnTo>
                  <a:pt x="45801" y="12601"/>
                </a:lnTo>
                <a:lnTo>
                  <a:pt x="44027" y="12601"/>
                </a:lnTo>
                <a:lnTo>
                  <a:pt x="44027" y="10827"/>
                </a:lnTo>
                <a:close/>
                <a:moveTo>
                  <a:pt x="47656" y="10827"/>
                </a:moveTo>
                <a:lnTo>
                  <a:pt x="47656" y="12601"/>
                </a:lnTo>
                <a:lnTo>
                  <a:pt x="45876" y="12601"/>
                </a:lnTo>
                <a:lnTo>
                  <a:pt x="45876" y="10827"/>
                </a:lnTo>
                <a:close/>
                <a:moveTo>
                  <a:pt x="49505" y="10827"/>
                </a:moveTo>
                <a:lnTo>
                  <a:pt x="49505" y="12601"/>
                </a:lnTo>
                <a:lnTo>
                  <a:pt x="47731" y="12601"/>
                </a:lnTo>
                <a:lnTo>
                  <a:pt x="47731" y="10827"/>
                </a:lnTo>
                <a:close/>
                <a:moveTo>
                  <a:pt x="51289" y="10827"/>
                </a:moveTo>
                <a:lnTo>
                  <a:pt x="51289" y="12601"/>
                </a:lnTo>
                <a:lnTo>
                  <a:pt x="49581" y="12601"/>
                </a:lnTo>
                <a:lnTo>
                  <a:pt x="49581" y="10827"/>
                </a:lnTo>
                <a:close/>
                <a:moveTo>
                  <a:pt x="53144" y="10827"/>
                </a:moveTo>
                <a:lnTo>
                  <a:pt x="53144" y="12601"/>
                </a:lnTo>
                <a:lnTo>
                  <a:pt x="51370" y="12601"/>
                </a:lnTo>
                <a:lnTo>
                  <a:pt x="51370" y="10827"/>
                </a:lnTo>
                <a:close/>
                <a:moveTo>
                  <a:pt x="54995" y="10827"/>
                </a:moveTo>
                <a:lnTo>
                  <a:pt x="54995" y="12601"/>
                </a:lnTo>
                <a:lnTo>
                  <a:pt x="53220" y="12601"/>
                </a:lnTo>
                <a:lnTo>
                  <a:pt x="53220" y="10827"/>
                </a:lnTo>
                <a:close/>
                <a:moveTo>
                  <a:pt x="56849" y="10827"/>
                </a:moveTo>
                <a:lnTo>
                  <a:pt x="56849" y="12601"/>
                </a:lnTo>
                <a:lnTo>
                  <a:pt x="55070" y="12601"/>
                </a:lnTo>
                <a:lnTo>
                  <a:pt x="55070" y="10827"/>
                </a:lnTo>
                <a:close/>
                <a:moveTo>
                  <a:pt x="58698" y="10827"/>
                </a:moveTo>
                <a:lnTo>
                  <a:pt x="58698" y="12601"/>
                </a:lnTo>
                <a:lnTo>
                  <a:pt x="56924" y="12601"/>
                </a:lnTo>
                <a:lnTo>
                  <a:pt x="56924" y="10827"/>
                </a:lnTo>
                <a:close/>
                <a:moveTo>
                  <a:pt x="60548" y="10827"/>
                </a:moveTo>
                <a:lnTo>
                  <a:pt x="60548" y="12601"/>
                </a:lnTo>
                <a:lnTo>
                  <a:pt x="58775" y="12601"/>
                </a:lnTo>
                <a:lnTo>
                  <a:pt x="58775" y="10827"/>
                </a:lnTo>
                <a:close/>
                <a:moveTo>
                  <a:pt x="62404" y="10827"/>
                </a:moveTo>
                <a:lnTo>
                  <a:pt x="62404" y="12601"/>
                </a:lnTo>
                <a:lnTo>
                  <a:pt x="60629" y="12601"/>
                </a:lnTo>
                <a:lnTo>
                  <a:pt x="60629" y="10827"/>
                </a:lnTo>
                <a:close/>
                <a:moveTo>
                  <a:pt x="64253" y="10827"/>
                </a:moveTo>
                <a:lnTo>
                  <a:pt x="64253" y="12601"/>
                </a:lnTo>
                <a:lnTo>
                  <a:pt x="62479" y="12601"/>
                </a:lnTo>
                <a:lnTo>
                  <a:pt x="62479" y="10827"/>
                </a:lnTo>
                <a:close/>
                <a:moveTo>
                  <a:pt x="66108" y="10827"/>
                </a:moveTo>
                <a:lnTo>
                  <a:pt x="66108" y="12601"/>
                </a:lnTo>
                <a:lnTo>
                  <a:pt x="64328" y="12601"/>
                </a:lnTo>
                <a:lnTo>
                  <a:pt x="64328" y="10827"/>
                </a:lnTo>
                <a:close/>
                <a:moveTo>
                  <a:pt x="3343" y="12682"/>
                </a:moveTo>
                <a:lnTo>
                  <a:pt x="3343" y="14456"/>
                </a:lnTo>
                <a:lnTo>
                  <a:pt x="1568" y="14456"/>
                </a:lnTo>
                <a:lnTo>
                  <a:pt x="1568" y="12682"/>
                </a:lnTo>
                <a:close/>
                <a:moveTo>
                  <a:pt x="5192" y="12682"/>
                </a:moveTo>
                <a:lnTo>
                  <a:pt x="5192" y="14456"/>
                </a:lnTo>
                <a:lnTo>
                  <a:pt x="3418" y="14456"/>
                </a:lnTo>
                <a:lnTo>
                  <a:pt x="3418" y="12682"/>
                </a:lnTo>
                <a:close/>
                <a:moveTo>
                  <a:pt x="7047" y="12682"/>
                </a:moveTo>
                <a:lnTo>
                  <a:pt x="7047" y="14456"/>
                </a:lnTo>
                <a:lnTo>
                  <a:pt x="5267" y="14456"/>
                </a:lnTo>
                <a:lnTo>
                  <a:pt x="5267" y="12682"/>
                </a:lnTo>
                <a:close/>
                <a:moveTo>
                  <a:pt x="8896" y="12682"/>
                </a:moveTo>
                <a:lnTo>
                  <a:pt x="8896" y="14456"/>
                </a:lnTo>
                <a:lnTo>
                  <a:pt x="7123" y="14456"/>
                </a:lnTo>
                <a:lnTo>
                  <a:pt x="7123" y="12682"/>
                </a:lnTo>
                <a:close/>
                <a:moveTo>
                  <a:pt x="10746" y="12682"/>
                </a:moveTo>
                <a:lnTo>
                  <a:pt x="10746" y="14456"/>
                </a:lnTo>
                <a:lnTo>
                  <a:pt x="8972" y="14456"/>
                </a:lnTo>
                <a:lnTo>
                  <a:pt x="8972" y="12682"/>
                </a:lnTo>
                <a:close/>
                <a:moveTo>
                  <a:pt x="12601" y="12682"/>
                </a:moveTo>
                <a:lnTo>
                  <a:pt x="12601" y="14456"/>
                </a:lnTo>
                <a:lnTo>
                  <a:pt x="10827" y="14456"/>
                </a:lnTo>
                <a:lnTo>
                  <a:pt x="10827" y="12682"/>
                </a:lnTo>
                <a:close/>
                <a:moveTo>
                  <a:pt x="14451" y="12682"/>
                </a:moveTo>
                <a:lnTo>
                  <a:pt x="14451" y="14456"/>
                </a:lnTo>
                <a:lnTo>
                  <a:pt x="12676" y="14456"/>
                </a:lnTo>
                <a:lnTo>
                  <a:pt x="12676" y="12682"/>
                </a:lnTo>
                <a:close/>
                <a:moveTo>
                  <a:pt x="16305" y="12682"/>
                </a:moveTo>
                <a:lnTo>
                  <a:pt x="16305" y="14456"/>
                </a:lnTo>
                <a:lnTo>
                  <a:pt x="14526" y="14456"/>
                </a:lnTo>
                <a:lnTo>
                  <a:pt x="14526" y="12682"/>
                </a:lnTo>
                <a:close/>
                <a:moveTo>
                  <a:pt x="18089" y="12682"/>
                </a:moveTo>
                <a:lnTo>
                  <a:pt x="18089" y="14456"/>
                </a:lnTo>
                <a:lnTo>
                  <a:pt x="16381" y="14456"/>
                </a:lnTo>
                <a:lnTo>
                  <a:pt x="16381" y="12682"/>
                </a:lnTo>
                <a:close/>
                <a:moveTo>
                  <a:pt x="19945" y="12682"/>
                </a:moveTo>
                <a:lnTo>
                  <a:pt x="19945" y="14456"/>
                </a:lnTo>
                <a:lnTo>
                  <a:pt x="18166" y="14456"/>
                </a:lnTo>
                <a:lnTo>
                  <a:pt x="18166" y="12682"/>
                </a:lnTo>
                <a:close/>
                <a:moveTo>
                  <a:pt x="21795" y="12682"/>
                </a:moveTo>
                <a:lnTo>
                  <a:pt x="21795" y="14456"/>
                </a:lnTo>
                <a:lnTo>
                  <a:pt x="20020" y="14456"/>
                </a:lnTo>
                <a:lnTo>
                  <a:pt x="20020" y="12682"/>
                </a:lnTo>
                <a:close/>
                <a:moveTo>
                  <a:pt x="23644" y="12682"/>
                </a:moveTo>
                <a:lnTo>
                  <a:pt x="23644" y="14456"/>
                </a:lnTo>
                <a:lnTo>
                  <a:pt x="21870" y="14456"/>
                </a:lnTo>
                <a:lnTo>
                  <a:pt x="21870" y="12682"/>
                </a:lnTo>
                <a:close/>
                <a:moveTo>
                  <a:pt x="25498" y="12682"/>
                </a:moveTo>
                <a:lnTo>
                  <a:pt x="25498" y="14456"/>
                </a:lnTo>
                <a:lnTo>
                  <a:pt x="23719" y="14456"/>
                </a:lnTo>
                <a:lnTo>
                  <a:pt x="23719" y="12682"/>
                </a:lnTo>
                <a:close/>
                <a:moveTo>
                  <a:pt x="27348" y="12682"/>
                </a:moveTo>
                <a:lnTo>
                  <a:pt x="27348" y="14456"/>
                </a:lnTo>
                <a:lnTo>
                  <a:pt x="25575" y="14456"/>
                </a:lnTo>
                <a:lnTo>
                  <a:pt x="25575" y="12682"/>
                </a:lnTo>
                <a:close/>
                <a:moveTo>
                  <a:pt x="29204" y="12682"/>
                </a:moveTo>
                <a:lnTo>
                  <a:pt x="29204" y="14456"/>
                </a:lnTo>
                <a:lnTo>
                  <a:pt x="27424" y="14456"/>
                </a:lnTo>
                <a:lnTo>
                  <a:pt x="27424" y="12682"/>
                </a:lnTo>
                <a:close/>
                <a:moveTo>
                  <a:pt x="31053" y="12682"/>
                </a:moveTo>
                <a:lnTo>
                  <a:pt x="31053" y="14456"/>
                </a:lnTo>
                <a:lnTo>
                  <a:pt x="29279" y="14456"/>
                </a:lnTo>
                <a:lnTo>
                  <a:pt x="29279" y="12682"/>
                </a:lnTo>
                <a:close/>
                <a:moveTo>
                  <a:pt x="32903" y="12682"/>
                </a:moveTo>
                <a:lnTo>
                  <a:pt x="32903" y="14456"/>
                </a:lnTo>
                <a:lnTo>
                  <a:pt x="31128" y="14456"/>
                </a:lnTo>
                <a:lnTo>
                  <a:pt x="31128" y="12682"/>
                </a:lnTo>
                <a:close/>
                <a:moveTo>
                  <a:pt x="34692" y="12682"/>
                </a:moveTo>
                <a:lnTo>
                  <a:pt x="34692" y="14456"/>
                </a:lnTo>
                <a:lnTo>
                  <a:pt x="32979" y="14456"/>
                </a:lnTo>
                <a:lnTo>
                  <a:pt x="32979" y="12682"/>
                </a:lnTo>
                <a:close/>
                <a:moveTo>
                  <a:pt x="36541" y="12682"/>
                </a:moveTo>
                <a:lnTo>
                  <a:pt x="36541" y="14456"/>
                </a:lnTo>
                <a:lnTo>
                  <a:pt x="34768" y="14456"/>
                </a:lnTo>
                <a:lnTo>
                  <a:pt x="34768" y="12682"/>
                </a:lnTo>
                <a:close/>
                <a:moveTo>
                  <a:pt x="38397" y="12682"/>
                </a:moveTo>
                <a:lnTo>
                  <a:pt x="38397" y="14456"/>
                </a:lnTo>
                <a:lnTo>
                  <a:pt x="36618" y="14456"/>
                </a:lnTo>
                <a:lnTo>
                  <a:pt x="36618" y="12682"/>
                </a:lnTo>
                <a:close/>
                <a:moveTo>
                  <a:pt x="40246" y="12682"/>
                </a:moveTo>
                <a:lnTo>
                  <a:pt x="40246" y="14456"/>
                </a:lnTo>
                <a:lnTo>
                  <a:pt x="38472" y="14456"/>
                </a:lnTo>
                <a:lnTo>
                  <a:pt x="38472" y="12682"/>
                </a:lnTo>
                <a:close/>
                <a:moveTo>
                  <a:pt x="42096" y="12682"/>
                </a:moveTo>
                <a:lnTo>
                  <a:pt x="42096" y="14456"/>
                </a:lnTo>
                <a:lnTo>
                  <a:pt x="40321" y="14456"/>
                </a:lnTo>
                <a:lnTo>
                  <a:pt x="40321" y="12682"/>
                </a:lnTo>
                <a:close/>
                <a:moveTo>
                  <a:pt x="43950" y="12682"/>
                </a:moveTo>
                <a:lnTo>
                  <a:pt x="43950" y="14456"/>
                </a:lnTo>
                <a:lnTo>
                  <a:pt x="42172" y="14456"/>
                </a:lnTo>
                <a:lnTo>
                  <a:pt x="42172" y="12682"/>
                </a:lnTo>
                <a:close/>
                <a:moveTo>
                  <a:pt x="45801" y="12682"/>
                </a:moveTo>
                <a:lnTo>
                  <a:pt x="45801" y="14456"/>
                </a:lnTo>
                <a:lnTo>
                  <a:pt x="44027" y="14456"/>
                </a:lnTo>
                <a:lnTo>
                  <a:pt x="44027" y="12682"/>
                </a:lnTo>
                <a:close/>
                <a:moveTo>
                  <a:pt x="47656" y="12682"/>
                </a:moveTo>
                <a:lnTo>
                  <a:pt x="47656" y="14456"/>
                </a:lnTo>
                <a:lnTo>
                  <a:pt x="45876" y="14456"/>
                </a:lnTo>
                <a:lnTo>
                  <a:pt x="45876" y="12682"/>
                </a:lnTo>
                <a:close/>
                <a:moveTo>
                  <a:pt x="49505" y="12682"/>
                </a:moveTo>
                <a:lnTo>
                  <a:pt x="49505" y="14456"/>
                </a:lnTo>
                <a:lnTo>
                  <a:pt x="47731" y="14456"/>
                </a:lnTo>
                <a:lnTo>
                  <a:pt x="47731" y="12682"/>
                </a:lnTo>
                <a:close/>
                <a:moveTo>
                  <a:pt x="51289" y="12682"/>
                </a:moveTo>
                <a:lnTo>
                  <a:pt x="51289" y="14456"/>
                </a:lnTo>
                <a:lnTo>
                  <a:pt x="49581" y="14456"/>
                </a:lnTo>
                <a:lnTo>
                  <a:pt x="49581" y="12682"/>
                </a:lnTo>
                <a:close/>
                <a:moveTo>
                  <a:pt x="53144" y="12682"/>
                </a:moveTo>
                <a:lnTo>
                  <a:pt x="53144" y="14456"/>
                </a:lnTo>
                <a:lnTo>
                  <a:pt x="51370" y="14456"/>
                </a:lnTo>
                <a:lnTo>
                  <a:pt x="51370" y="12682"/>
                </a:lnTo>
                <a:close/>
                <a:moveTo>
                  <a:pt x="54995" y="12682"/>
                </a:moveTo>
                <a:lnTo>
                  <a:pt x="54995" y="14456"/>
                </a:lnTo>
                <a:lnTo>
                  <a:pt x="53220" y="14456"/>
                </a:lnTo>
                <a:lnTo>
                  <a:pt x="53220" y="12682"/>
                </a:lnTo>
                <a:close/>
                <a:moveTo>
                  <a:pt x="56849" y="12682"/>
                </a:moveTo>
                <a:lnTo>
                  <a:pt x="56849" y="14456"/>
                </a:lnTo>
                <a:lnTo>
                  <a:pt x="55070" y="14456"/>
                </a:lnTo>
                <a:lnTo>
                  <a:pt x="55070" y="12682"/>
                </a:lnTo>
                <a:close/>
                <a:moveTo>
                  <a:pt x="58698" y="12682"/>
                </a:moveTo>
                <a:lnTo>
                  <a:pt x="58698" y="14456"/>
                </a:lnTo>
                <a:lnTo>
                  <a:pt x="56924" y="14456"/>
                </a:lnTo>
                <a:lnTo>
                  <a:pt x="56924" y="12682"/>
                </a:lnTo>
                <a:close/>
                <a:moveTo>
                  <a:pt x="60548" y="12682"/>
                </a:moveTo>
                <a:lnTo>
                  <a:pt x="60548" y="14456"/>
                </a:lnTo>
                <a:lnTo>
                  <a:pt x="58775" y="14456"/>
                </a:lnTo>
                <a:lnTo>
                  <a:pt x="58775" y="12682"/>
                </a:lnTo>
                <a:close/>
                <a:moveTo>
                  <a:pt x="62404" y="12682"/>
                </a:moveTo>
                <a:lnTo>
                  <a:pt x="62404" y="14456"/>
                </a:lnTo>
                <a:lnTo>
                  <a:pt x="60629" y="14456"/>
                </a:lnTo>
                <a:lnTo>
                  <a:pt x="60629" y="12682"/>
                </a:lnTo>
                <a:close/>
                <a:moveTo>
                  <a:pt x="64253" y="12682"/>
                </a:moveTo>
                <a:lnTo>
                  <a:pt x="64253" y="14456"/>
                </a:lnTo>
                <a:lnTo>
                  <a:pt x="62479" y="14456"/>
                </a:lnTo>
                <a:lnTo>
                  <a:pt x="62479" y="12682"/>
                </a:lnTo>
                <a:close/>
                <a:moveTo>
                  <a:pt x="66108" y="12682"/>
                </a:moveTo>
                <a:lnTo>
                  <a:pt x="66108" y="14456"/>
                </a:lnTo>
                <a:lnTo>
                  <a:pt x="64328" y="14456"/>
                </a:lnTo>
                <a:lnTo>
                  <a:pt x="64328" y="12682"/>
                </a:lnTo>
                <a:close/>
                <a:moveTo>
                  <a:pt x="3343" y="14532"/>
                </a:moveTo>
                <a:lnTo>
                  <a:pt x="3343" y="16305"/>
                </a:lnTo>
                <a:lnTo>
                  <a:pt x="1568" y="16305"/>
                </a:lnTo>
                <a:lnTo>
                  <a:pt x="1568" y="14532"/>
                </a:lnTo>
                <a:close/>
                <a:moveTo>
                  <a:pt x="5192" y="14532"/>
                </a:moveTo>
                <a:lnTo>
                  <a:pt x="5192" y="16305"/>
                </a:lnTo>
                <a:lnTo>
                  <a:pt x="3418" y="16305"/>
                </a:lnTo>
                <a:lnTo>
                  <a:pt x="3418" y="14532"/>
                </a:lnTo>
                <a:close/>
                <a:moveTo>
                  <a:pt x="7047" y="14532"/>
                </a:moveTo>
                <a:lnTo>
                  <a:pt x="7047" y="16305"/>
                </a:lnTo>
                <a:lnTo>
                  <a:pt x="5267" y="16305"/>
                </a:lnTo>
                <a:lnTo>
                  <a:pt x="5267" y="14532"/>
                </a:lnTo>
                <a:close/>
                <a:moveTo>
                  <a:pt x="8896" y="14532"/>
                </a:moveTo>
                <a:lnTo>
                  <a:pt x="8896" y="16305"/>
                </a:lnTo>
                <a:lnTo>
                  <a:pt x="7123" y="16305"/>
                </a:lnTo>
                <a:lnTo>
                  <a:pt x="7123" y="14532"/>
                </a:lnTo>
                <a:close/>
                <a:moveTo>
                  <a:pt x="10746" y="14532"/>
                </a:moveTo>
                <a:lnTo>
                  <a:pt x="10746" y="16305"/>
                </a:lnTo>
                <a:lnTo>
                  <a:pt x="8972" y="16305"/>
                </a:lnTo>
                <a:lnTo>
                  <a:pt x="8972" y="14532"/>
                </a:lnTo>
                <a:close/>
                <a:moveTo>
                  <a:pt x="12601" y="14532"/>
                </a:moveTo>
                <a:lnTo>
                  <a:pt x="12601" y="16305"/>
                </a:lnTo>
                <a:lnTo>
                  <a:pt x="10827" y="16305"/>
                </a:lnTo>
                <a:lnTo>
                  <a:pt x="10827" y="14532"/>
                </a:lnTo>
                <a:close/>
                <a:moveTo>
                  <a:pt x="14451" y="14532"/>
                </a:moveTo>
                <a:lnTo>
                  <a:pt x="14451" y="16305"/>
                </a:lnTo>
                <a:lnTo>
                  <a:pt x="12676" y="16305"/>
                </a:lnTo>
                <a:lnTo>
                  <a:pt x="12676" y="14532"/>
                </a:lnTo>
                <a:close/>
                <a:moveTo>
                  <a:pt x="16305" y="14532"/>
                </a:moveTo>
                <a:lnTo>
                  <a:pt x="16305" y="16305"/>
                </a:lnTo>
                <a:lnTo>
                  <a:pt x="14526" y="16305"/>
                </a:lnTo>
                <a:lnTo>
                  <a:pt x="14526" y="14532"/>
                </a:lnTo>
                <a:close/>
                <a:moveTo>
                  <a:pt x="18089" y="14532"/>
                </a:moveTo>
                <a:lnTo>
                  <a:pt x="18089" y="16305"/>
                </a:lnTo>
                <a:lnTo>
                  <a:pt x="16381" y="16305"/>
                </a:lnTo>
                <a:lnTo>
                  <a:pt x="16381" y="14532"/>
                </a:lnTo>
                <a:close/>
                <a:moveTo>
                  <a:pt x="19945" y="14532"/>
                </a:moveTo>
                <a:lnTo>
                  <a:pt x="19945" y="16305"/>
                </a:lnTo>
                <a:lnTo>
                  <a:pt x="18166" y="16305"/>
                </a:lnTo>
                <a:lnTo>
                  <a:pt x="18166" y="14532"/>
                </a:lnTo>
                <a:close/>
                <a:moveTo>
                  <a:pt x="21795" y="14532"/>
                </a:moveTo>
                <a:lnTo>
                  <a:pt x="21795" y="16305"/>
                </a:lnTo>
                <a:lnTo>
                  <a:pt x="20020" y="16305"/>
                </a:lnTo>
                <a:lnTo>
                  <a:pt x="20020" y="14532"/>
                </a:lnTo>
                <a:close/>
                <a:moveTo>
                  <a:pt x="23644" y="14532"/>
                </a:moveTo>
                <a:lnTo>
                  <a:pt x="23644" y="16305"/>
                </a:lnTo>
                <a:lnTo>
                  <a:pt x="21870" y="16305"/>
                </a:lnTo>
                <a:lnTo>
                  <a:pt x="21870" y="14532"/>
                </a:lnTo>
                <a:close/>
                <a:moveTo>
                  <a:pt x="25498" y="14532"/>
                </a:moveTo>
                <a:lnTo>
                  <a:pt x="25498" y="16305"/>
                </a:lnTo>
                <a:lnTo>
                  <a:pt x="23719" y="16305"/>
                </a:lnTo>
                <a:lnTo>
                  <a:pt x="23719" y="14532"/>
                </a:lnTo>
                <a:close/>
                <a:moveTo>
                  <a:pt x="27348" y="14532"/>
                </a:moveTo>
                <a:lnTo>
                  <a:pt x="27348" y="16305"/>
                </a:lnTo>
                <a:lnTo>
                  <a:pt x="25575" y="16305"/>
                </a:lnTo>
                <a:lnTo>
                  <a:pt x="25575" y="14532"/>
                </a:lnTo>
                <a:close/>
                <a:moveTo>
                  <a:pt x="29204" y="14532"/>
                </a:moveTo>
                <a:lnTo>
                  <a:pt x="29204" y="16305"/>
                </a:lnTo>
                <a:lnTo>
                  <a:pt x="27424" y="16305"/>
                </a:lnTo>
                <a:lnTo>
                  <a:pt x="27424" y="14532"/>
                </a:lnTo>
                <a:close/>
                <a:moveTo>
                  <a:pt x="31053" y="14532"/>
                </a:moveTo>
                <a:lnTo>
                  <a:pt x="31053" y="16305"/>
                </a:lnTo>
                <a:lnTo>
                  <a:pt x="29279" y="16305"/>
                </a:lnTo>
                <a:lnTo>
                  <a:pt x="29279" y="14532"/>
                </a:lnTo>
                <a:close/>
                <a:moveTo>
                  <a:pt x="32903" y="14532"/>
                </a:moveTo>
                <a:lnTo>
                  <a:pt x="32903" y="16305"/>
                </a:lnTo>
                <a:lnTo>
                  <a:pt x="31128" y="16305"/>
                </a:lnTo>
                <a:lnTo>
                  <a:pt x="31128" y="14532"/>
                </a:lnTo>
                <a:close/>
                <a:moveTo>
                  <a:pt x="34692" y="14532"/>
                </a:moveTo>
                <a:lnTo>
                  <a:pt x="34692" y="16305"/>
                </a:lnTo>
                <a:lnTo>
                  <a:pt x="32979" y="16305"/>
                </a:lnTo>
                <a:lnTo>
                  <a:pt x="32979" y="14532"/>
                </a:lnTo>
                <a:close/>
                <a:moveTo>
                  <a:pt x="36541" y="14532"/>
                </a:moveTo>
                <a:lnTo>
                  <a:pt x="36541" y="16305"/>
                </a:lnTo>
                <a:lnTo>
                  <a:pt x="34768" y="16305"/>
                </a:lnTo>
                <a:lnTo>
                  <a:pt x="34768" y="14532"/>
                </a:lnTo>
                <a:close/>
                <a:moveTo>
                  <a:pt x="38397" y="14532"/>
                </a:moveTo>
                <a:lnTo>
                  <a:pt x="38397" y="16305"/>
                </a:lnTo>
                <a:lnTo>
                  <a:pt x="36618" y="16305"/>
                </a:lnTo>
                <a:lnTo>
                  <a:pt x="36618" y="14532"/>
                </a:lnTo>
                <a:close/>
                <a:moveTo>
                  <a:pt x="40246" y="14532"/>
                </a:moveTo>
                <a:lnTo>
                  <a:pt x="40246" y="16305"/>
                </a:lnTo>
                <a:lnTo>
                  <a:pt x="38472" y="16305"/>
                </a:lnTo>
                <a:lnTo>
                  <a:pt x="38472" y="14532"/>
                </a:lnTo>
                <a:close/>
                <a:moveTo>
                  <a:pt x="42096" y="14532"/>
                </a:moveTo>
                <a:lnTo>
                  <a:pt x="42096" y="16305"/>
                </a:lnTo>
                <a:lnTo>
                  <a:pt x="40321" y="16305"/>
                </a:lnTo>
                <a:lnTo>
                  <a:pt x="40321" y="14532"/>
                </a:lnTo>
                <a:close/>
                <a:moveTo>
                  <a:pt x="43950" y="14532"/>
                </a:moveTo>
                <a:lnTo>
                  <a:pt x="43950" y="16305"/>
                </a:lnTo>
                <a:lnTo>
                  <a:pt x="42172" y="16305"/>
                </a:lnTo>
                <a:lnTo>
                  <a:pt x="42172" y="14532"/>
                </a:lnTo>
                <a:close/>
                <a:moveTo>
                  <a:pt x="45801" y="14532"/>
                </a:moveTo>
                <a:lnTo>
                  <a:pt x="45801" y="16305"/>
                </a:lnTo>
                <a:lnTo>
                  <a:pt x="44027" y="16305"/>
                </a:lnTo>
                <a:lnTo>
                  <a:pt x="44027" y="14532"/>
                </a:lnTo>
                <a:close/>
                <a:moveTo>
                  <a:pt x="47656" y="14532"/>
                </a:moveTo>
                <a:lnTo>
                  <a:pt x="47656" y="16305"/>
                </a:lnTo>
                <a:lnTo>
                  <a:pt x="45876" y="16305"/>
                </a:lnTo>
                <a:lnTo>
                  <a:pt x="45876" y="14532"/>
                </a:lnTo>
                <a:close/>
                <a:moveTo>
                  <a:pt x="49505" y="14532"/>
                </a:moveTo>
                <a:lnTo>
                  <a:pt x="49505" y="16305"/>
                </a:lnTo>
                <a:lnTo>
                  <a:pt x="47731" y="16305"/>
                </a:lnTo>
                <a:lnTo>
                  <a:pt x="47731" y="14532"/>
                </a:lnTo>
                <a:close/>
                <a:moveTo>
                  <a:pt x="51289" y="14532"/>
                </a:moveTo>
                <a:lnTo>
                  <a:pt x="51289" y="16305"/>
                </a:lnTo>
                <a:lnTo>
                  <a:pt x="49581" y="16305"/>
                </a:lnTo>
                <a:lnTo>
                  <a:pt x="49581" y="14532"/>
                </a:lnTo>
                <a:close/>
                <a:moveTo>
                  <a:pt x="53144" y="14532"/>
                </a:moveTo>
                <a:lnTo>
                  <a:pt x="53144" y="16305"/>
                </a:lnTo>
                <a:lnTo>
                  <a:pt x="51370" y="16305"/>
                </a:lnTo>
                <a:lnTo>
                  <a:pt x="51370" y="14532"/>
                </a:lnTo>
                <a:close/>
                <a:moveTo>
                  <a:pt x="54995" y="14532"/>
                </a:moveTo>
                <a:lnTo>
                  <a:pt x="54995" y="16305"/>
                </a:lnTo>
                <a:lnTo>
                  <a:pt x="53220" y="16305"/>
                </a:lnTo>
                <a:lnTo>
                  <a:pt x="53220" y="14532"/>
                </a:lnTo>
                <a:close/>
                <a:moveTo>
                  <a:pt x="56849" y="14532"/>
                </a:moveTo>
                <a:lnTo>
                  <a:pt x="56849" y="16305"/>
                </a:lnTo>
                <a:lnTo>
                  <a:pt x="55070" y="16305"/>
                </a:lnTo>
                <a:lnTo>
                  <a:pt x="55070" y="14532"/>
                </a:lnTo>
                <a:close/>
                <a:moveTo>
                  <a:pt x="58698" y="14532"/>
                </a:moveTo>
                <a:lnTo>
                  <a:pt x="58698" y="16305"/>
                </a:lnTo>
                <a:lnTo>
                  <a:pt x="56924" y="16305"/>
                </a:lnTo>
                <a:lnTo>
                  <a:pt x="56924" y="14532"/>
                </a:lnTo>
                <a:close/>
                <a:moveTo>
                  <a:pt x="60548" y="14532"/>
                </a:moveTo>
                <a:lnTo>
                  <a:pt x="60548" y="16305"/>
                </a:lnTo>
                <a:lnTo>
                  <a:pt x="58775" y="16305"/>
                </a:lnTo>
                <a:lnTo>
                  <a:pt x="58775" y="14532"/>
                </a:lnTo>
                <a:close/>
                <a:moveTo>
                  <a:pt x="62404" y="14532"/>
                </a:moveTo>
                <a:lnTo>
                  <a:pt x="62404" y="16305"/>
                </a:lnTo>
                <a:lnTo>
                  <a:pt x="60629" y="16305"/>
                </a:lnTo>
                <a:lnTo>
                  <a:pt x="60629" y="14532"/>
                </a:lnTo>
                <a:close/>
                <a:moveTo>
                  <a:pt x="64253" y="14532"/>
                </a:moveTo>
                <a:lnTo>
                  <a:pt x="64253" y="16305"/>
                </a:lnTo>
                <a:lnTo>
                  <a:pt x="62479" y="16305"/>
                </a:lnTo>
                <a:lnTo>
                  <a:pt x="62479" y="14532"/>
                </a:lnTo>
                <a:close/>
                <a:moveTo>
                  <a:pt x="66108" y="14532"/>
                </a:moveTo>
                <a:lnTo>
                  <a:pt x="66108" y="16305"/>
                </a:lnTo>
                <a:lnTo>
                  <a:pt x="64328" y="16305"/>
                </a:lnTo>
                <a:lnTo>
                  <a:pt x="64328" y="14532"/>
                </a:lnTo>
                <a:close/>
                <a:moveTo>
                  <a:pt x="3343" y="16381"/>
                </a:moveTo>
                <a:lnTo>
                  <a:pt x="3343" y="16421"/>
                </a:lnTo>
                <a:lnTo>
                  <a:pt x="3343" y="17873"/>
                </a:lnTo>
                <a:lnTo>
                  <a:pt x="3343" y="17914"/>
                </a:lnTo>
                <a:lnTo>
                  <a:pt x="1568" y="17914"/>
                </a:lnTo>
                <a:lnTo>
                  <a:pt x="1568" y="17873"/>
                </a:lnTo>
                <a:lnTo>
                  <a:pt x="1568" y="16421"/>
                </a:lnTo>
                <a:lnTo>
                  <a:pt x="1568" y="16381"/>
                </a:lnTo>
                <a:close/>
                <a:moveTo>
                  <a:pt x="5192" y="16381"/>
                </a:moveTo>
                <a:lnTo>
                  <a:pt x="5192" y="16421"/>
                </a:lnTo>
                <a:lnTo>
                  <a:pt x="5192" y="17873"/>
                </a:lnTo>
                <a:lnTo>
                  <a:pt x="5192" y="17914"/>
                </a:lnTo>
                <a:lnTo>
                  <a:pt x="3418" y="17914"/>
                </a:lnTo>
                <a:lnTo>
                  <a:pt x="3418" y="17873"/>
                </a:lnTo>
                <a:lnTo>
                  <a:pt x="3418" y="16421"/>
                </a:lnTo>
                <a:lnTo>
                  <a:pt x="3418" y="16381"/>
                </a:lnTo>
                <a:close/>
                <a:moveTo>
                  <a:pt x="7047" y="16381"/>
                </a:moveTo>
                <a:lnTo>
                  <a:pt x="7047" y="16421"/>
                </a:lnTo>
                <a:lnTo>
                  <a:pt x="7047" y="17873"/>
                </a:lnTo>
                <a:lnTo>
                  <a:pt x="7047" y="17914"/>
                </a:lnTo>
                <a:lnTo>
                  <a:pt x="5267" y="17914"/>
                </a:lnTo>
                <a:lnTo>
                  <a:pt x="5267" y="17873"/>
                </a:lnTo>
                <a:lnTo>
                  <a:pt x="5267" y="16421"/>
                </a:lnTo>
                <a:lnTo>
                  <a:pt x="5267" y="16381"/>
                </a:lnTo>
                <a:close/>
                <a:moveTo>
                  <a:pt x="8896" y="16381"/>
                </a:moveTo>
                <a:lnTo>
                  <a:pt x="8896" y="16421"/>
                </a:lnTo>
                <a:lnTo>
                  <a:pt x="8896" y="17873"/>
                </a:lnTo>
                <a:lnTo>
                  <a:pt x="8896" y="17914"/>
                </a:lnTo>
                <a:lnTo>
                  <a:pt x="7123" y="17914"/>
                </a:lnTo>
                <a:lnTo>
                  <a:pt x="7123" y="17873"/>
                </a:lnTo>
                <a:lnTo>
                  <a:pt x="7123" y="16421"/>
                </a:lnTo>
                <a:lnTo>
                  <a:pt x="7123" y="16381"/>
                </a:lnTo>
                <a:close/>
                <a:moveTo>
                  <a:pt x="10746" y="16381"/>
                </a:moveTo>
                <a:lnTo>
                  <a:pt x="10746" y="16421"/>
                </a:lnTo>
                <a:lnTo>
                  <a:pt x="10746" y="17873"/>
                </a:lnTo>
                <a:lnTo>
                  <a:pt x="10746" y="17914"/>
                </a:lnTo>
                <a:lnTo>
                  <a:pt x="8972" y="17914"/>
                </a:lnTo>
                <a:lnTo>
                  <a:pt x="8972" y="17873"/>
                </a:lnTo>
                <a:lnTo>
                  <a:pt x="8972" y="16421"/>
                </a:lnTo>
                <a:lnTo>
                  <a:pt x="8972" y="16381"/>
                </a:lnTo>
                <a:close/>
                <a:moveTo>
                  <a:pt x="12601" y="16381"/>
                </a:moveTo>
                <a:lnTo>
                  <a:pt x="12601" y="16421"/>
                </a:lnTo>
                <a:lnTo>
                  <a:pt x="12601" y="17873"/>
                </a:lnTo>
                <a:lnTo>
                  <a:pt x="12601" y="17914"/>
                </a:lnTo>
                <a:lnTo>
                  <a:pt x="10827" y="17914"/>
                </a:lnTo>
                <a:lnTo>
                  <a:pt x="10827" y="17873"/>
                </a:lnTo>
                <a:lnTo>
                  <a:pt x="10827" y="16421"/>
                </a:lnTo>
                <a:lnTo>
                  <a:pt x="10827" y="16381"/>
                </a:lnTo>
                <a:close/>
                <a:moveTo>
                  <a:pt x="14451" y="16381"/>
                </a:moveTo>
                <a:lnTo>
                  <a:pt x="14451" y="16421"/>
                </a:lnTo>
                <a:lnTo>
                  <a:pt x="14451" y="17873"/>
                </a:lnTo>
                <a:lnTo>
                  <a:pt x="14451" y="17914"/>
                </a:lnTo>
                <a:lnTo>
                  <a:pt x="12676" y="17914"/>
                </a:lnTo>
                <a:lnTo>
                  <a:pt x="12676" y="17873"/>
                </a:lnTo>
                <a:lnTo>
                  <a:pt x="12676" y="16421"/>
                </a:lnTo>
                <a:lnTo>
                  <a:pt x="12676" y="16381"/>
                </a:lnTo>
                <a:close/>
                <a:moveTo>
                  <a:pt x="16305" y="16381"/>
                </a:moveTo>
                <a:lnTo>
                  <a:pt x="16305" y="16421"/>
                </a:lnTo>
                <a:lnTo>
                  <a:pt x="16305" y="17873"/>
                </a:lnTo>
                <a:lnTo>
                  <a:pt x="16305" y="17914"/>
                </a:lnTo>
                <a:lnTo>
                  <a:pt x="14526" y="17914"/>
                </a:lnTo>
                <a:lnTo>
                  <a:pt x="14526" y="17873"/>
                </a:lnTo>
                <a:lnTo>
                  <a:pt x="14526" y="16421"/>
                </a:lnTo>
                <a:lnTo>
                  <a:pt x="14526" y="16381"/>
                </a:lnTo>
                <a:close/>
                <a:moveTo>
                  <a:pt x="18089" y="16381"/>
                </a:moveTo>
                <a:lnTo>
                  <a:pt x="18089" y="16421"/>
                </a:lnTo>
                <a:lnTo>
                  <a:pt x="18089" y="17873"/>
                </a:lnTo>
                <a:lnTo>
                  <a:pt x="18089" y="17914"/>
                </a:lnTo>
                <a:lnTo>
                  <a:pt x="16381" y="17914"/>
                </a:lnTo>
                <a:lnTo>
                  <a:pt x="16381" y="17873"/>
                </a:lnTo>
                <a:lnTo>
                  <a:pt x="16381" y="16421"/>
                </a:lnTo>
                <a:lnTo>
                  <a:pt x="16381" y="16381"/>
                </a:lnTo>
                <a:close/>
                <a:moveTo>
                  <a:pt x="19945" y="16381"/>
                </a:moveTo>
                <a:lnTo>
                  <a:pt x="19945" y="16421"/>
                </a:lnTo>
                <a:lnTo>
                  <a:pt x="19945" y="17873"/>
                </a:lnTo>
                <a:lnTo>
                  <a:pt x="19945" y="17914"/>
                </a:lnTo>
                <a:lnTo>
                  <a:pt x="18166" y="17914"/>
                </a:lnTo>
                <a:lnTo>
                  <a:pt x="18166" y="17873"/>
                </a:lnTo>
                <a:lnTo>
                  <a:pt x="18166" y="16421"/>
                </a:lnTo>
                <a:lnTo>
                  <a:pt x="18166" y="16381"/>
                </a:lnTo>
                <a:close/>
                <a:moveTo>
                  <a:pt x="21795" y="16381"/>
                </a:moveTo>
                <a:lnTo>
                  <a:pt x="21795" y="16421"/>
                </a:lnTo>
                <a:lnTo>
                  <a:pt x="21795" y="17873"/>
                </a:lnTo>
                <a:lnTo>
                  <a:pt x="21795" y="17914"/>
                </a:lnTo>
                <a:lnTo>
                  <a:pt x="20020" y="17914"/>
                </a:lnTo>
                <a:lnTo>
                  <a:pt x="20020" y="17873"/>
                </a:lnTo>
                <a:lnTo>
                  <a:pt x="20020" y="16421"/>
                </a:lnTo>
                <a:lnTo>
                  <a:pt x="20020" y="16381"/>
                </a:lnTo>
                <a:close/>
                <a:moveTo>
                  <a:pt x="23644" y="16381"/>
                </a:moveTo>
                <a:lnTo>
                  <a:pt x="23644" y="16421"/>
                </a:lnTo>
                <a:lnTo>
                  <a:pt x="23644" y="17873"/>
                </a:lnTo>
                <a:lnTo>
                  <a:pt x="23644" y="17914"/>
                </a:lnTo>
                <a:lnTo>
                  <a:pt x="21870" y="17914"/>
                </a:lnTo>
                <a:lnTo>
                  <a:pt x="21870" y="17873"/>
                </a:lnTo>
                <a:lnTo>
                  <a:pt x="21870" y="16421"/>
                </a:lnTo>
                <a:lnTo>
                  <a:pt x="21870" y="16381"/>
                </a:lnTo>
                <a:close/>
                <a:moveTo>
                  <a:pt x="25498" y="16381"/>
                </a:moveTo>
                <a:lnTo>
                  <a:pt x="25498" y="16421"/>
                </a:lnTo>
                <a:lnTo>
                  <a:pt x="25498" y="17873"/>
                </a:lnTo>
                <a:lnTo>
                  <a:pt x="25498" y="17914"/>
                </a:lnTo>
                <a:lnTo>
                  <a:pt x="23719" y="17914"/>
                </a:lnTo>
                <a:lnTo>
                  <a:pt x="23719" y="17873"/>
                </a:lnTo>
                <a:lnTo>
                  <a:pt x="23719" y="16421"/>
                </a:lnTo>
                <a:lnTo>
                  <a:pt x="23719" y="16381"/>
                </a:lnTo>
                <a:close/>
                <a:moveTo>
                  <a:pt x="27348" y="16381"/>
                </a:moveTo>
                <a:lnTo>
                  <a:pt x="27348" y="16421"/>
                </a:lnTo>
                <a:lnTo>
                  <a:pt x="27348" y="17873"/>
                </a:lnTo>
                <a:lnTo>
                  <a:pt x="27348" y="17914"/>
                </a:lnTo>
                <a:lnTo>
                  <a:pt x="25575" y="17914"/>
                </a:lnTo>
                <a:lnTo>
                  <a:pt x="25575" y="17873"/>
                </a:lnTo>
                <a:lnTo>
                  <a:pt x="25575" y="16421"/>
                </a:lnTo>
                <a:lnTo>
                  <a:pt x="25575" y="16381"/>
                </a:lnTo>
                <a:close/>
                <a:moveTo>
                  <a:pt x="29204" y="16381"/>
                </a:moveTo>
                <a:lnTo>
                  <a:pt x="29204" y="16421"/>
                </a:lnTo>
                <a:lnTo>
                  <a:pt x="29204" y="17873"/>
                </a:lnTo>
                <a:lnTo>
                  <a:pt x="29204" y="17914"/>
                </a:lnTo>
                <a:lnTo>
                  <a:pt x="27424" y="17914"/>
                </a:lnTo>
                <a:lnTo>
                  <a:pt x="27424" y="17873"/>
                </a:lnTo>
                <a:lnTo>
                  <a:pt x="27424" y="16421"/>
                </a:lnTo>
                <a:lnTo>
                  <a:pt x="27424" y="16381"/>
                </a:lnTo>
                <a:close/>
                <a:moveTo>
                  <a:pt x="31053" y="16381"/>
                </a:moveTo>
                <a:lnTo>
                  <a:pt x="31053" y="16421"/>
                </a:lnTo>
                <a:lnTo>
                  <a:pt x="31053" y="17873"/>
                </a:lnTo>
                <a:lnTo>
                  <a:pt x="31053" y="17914"/>
                </a:lnTo>
                <a:lnTo>
                  <a:pt x="29279" y="17914"/>
                </a:lnTo>
                <a:lnTo>
                  <a:pt x="29279" y="17873"/>
                </a:lnTo>
                <a:lnTo>
                  <a:pt x="29279" y="16421"/>
                </a:lnTo>
                <a:lnTo>
                  <a:pt x="29279" y="16381"/>
                </a:lnTo>
                <a:close/>
                <a:moveTo>
                  <a:pt x="32903" y="16381"/>
                </a:moveTo>
                <a:lnTo>
                  <a:pt x="32903" y="16421"/>
                </a:lnTo>
                <a:lnTo>
                  <a:pt x="32903" y="17873"/>
                </a:lnTo>
                <a:lnTo>
                  <a:pt x="32903" y="17914"/>
                </a:lnTo>
                <a:lnTo>
                  <a:pt x="31128" y="17914"/>
                </a:lnTo>
                <a:lnTo>
                  <a:pt x="31128" y="17873"/>
                </a:lnTo>
                <a:lnTo>
                  <a:pt x="31128" y="16421"/>
                </a:lnTo>
                <a:lnTo>
                  <a:pt x="31128" y="16381"/>
                </a:lnTo>
                <a:close/>
                <a:moveTo>
                  <a:pt x="34692" y="16381"/>
                </a:moveTo>
                <a:lnTo>
                  <a:pt x="34692" y="16421"/>
                </a:lnTo>
                <a:lnTo>
                  <a:pt x="34692" y="17873"/>
                </a:lnTo>
                <a:lnTo>
                  <a:pt x="34692" y="17914"/>
                </a:lnTo>
                <a:lnTo>
                  <a:pt x="32979" y="17914"/>
                </a:lnTo>
                <a:lnTo>
                  <a:pt x="32979" y="17873"/>
                </a:lnTo>
                <a:lnTo>
                  <a:pt x="32979" y="16421"/>
                </a:lnTo>
                <a:lnTo>
                  <a:pt x="32979" y="16381"/>
                </a:lnTo>
                <a:close/>
                <a:moveTo>
                  <a:pt x="36541" y="16381"/>
                </a:moveTo>
                <a:lnTo>
                  <a:pt x="36541" y="16421"/>
                </a:lnTo>
                <a:lnTo>
                  <a:pt x="36541" y="17873"/>
                </a:lnTo>
                <a:lnTo>
                  <a:pt x="36541" y="17914"/>
                </a:lnTo>
                <a:lnTo>
                  <a:pt x="34768" y="17914"/>
                </a:lnTo>
                <a:lnTo>
                  <a:pt x="34768" y="17873"/>
                </a:lnTo>
                <a:lnTo>
                  <a:pt x="34768" y="16421"/>
                </a:lnTo>
                <a:lnTo>
                  <a:pt x="34768" y="16381"/>
                </a:lnTo>
                <a:close/>
                <a:moveTo>
                  <a:pt x="38397" y="16381"/>
                </a:moveTo>
                <a:lnTo>
                  <a:pt x="38397" y="16421"/>
                </a:lnTo>
                <a:lnTo>
                  <a:pt x="38397" y="17873"/>
                </a:lnTo>
                <a:lnTo>
                  <a:pt x="38397" y="17914"/>
                </a:lnTo>
                <a:lnTo>
                  <a:pt x="36618" y="17914"/>
                </a:lnTo>
                <a:lnTo>
                  <a:pt x="36618" y="17873"/>
                </a:lnTo>
                <a:lnTo>
                  <a:pt x="36618" y="16421"/>
                </a:lnTo>
                <a:lnTo>
                  <a:pt x="36618" y="16381"/>
                </a:lnTo>
                <a:close/>
                <a:moveTo>
                  <a:pt x="40246" y="16381"/>
                </a:moveTo>
                <a:lnTo>
                  <a:pt x="40246" y="16421"/>
                </a:lnTo>
                <a:lnTo>
                  <a:pt x="40246" y="17873"/>
                </a:lnTo>
                <a:lnTo>
                  <a:pt x="40246" y="17914"/>
                </a:lnTo>
                <a:lnTo>
                  <a:pt x="38472" y="17914"/>
                </a:lnTo>
                <a:lnTo>
                  <a:pt x="38472" y="17873"/>
                </a:lnTo>
                <a:lnTo>
                  <a:pt x="38472" y="16421"/>
                </a:lnTo>
                <a:lnTo>
                  <a:pt x="38472" y="16381"/>
                </a:lnTo>
                <a:close/>
                <a:moveTo>
                  <a:pt x="42096" y="16381"/>
                </a:moveTo>
                <a:lnTo>
                  <a:pt x="42096" y="16421"/>
                </a:lnTo>
                <a:lnTo>
                  <a:pt x="42096" y="17873"/>
                </a:lnTo>
                <a:lnTo>
                  <a:pt x="42096" y="17914"/>
                </a:lnTo>
                <a:lnTo>
                  <a:pt x="40321" y="17914"/>
                </a:lnTo>
                <a:lnTo>
                  <a:pt x="40321" y="17873"/>
                </a:lnTo>
                <a:lnTo>
                  <a:pt x="40321" y="16421"/>
                </a:lnTo>
                <a:lnTo>
                  <a:pt x="40321" y="16381"/>
                </a:lnTo>
                <a:close/>
                <a:moveTo>
                  <a:pt x="43950" y="16381"/>
                </a:moveTo>
                <a:lnTo>
                  <a:pt x="43950" y="16421"/>
                </a:lnTo>
                <a:lnTo>
                  <a:pt x="43950" y="17873"/>
                </a:lnTo>
                <a:lnTo>
                  <a:pt x="43950" y="17914"/>
                </a:lnTo>
                <a:lnTo>
                  <a:pt x="42172" y="17914"/>
                </a:lnTo>
                <a:lnTo>
                  <a:pt x="42172" y="17873"/>
                </a:lnTo>
                <a:lnTo>
                  <a:pt x="42172" y="16421"/>
                </a:lnTo>
                <a:lnTo>
                  <a:pt x="42172" y="16381"/>
                </a:lnTo>
                <a:close/>
                <a:moveTo>
                  <a:pt x="45801" y="16381"/>
                </a:moveTo>
                <a:lnTo>
                  <a:pt x="45801" y="16421"/>
                </a:lnTo>
                <a:lnTo>
                  <a:pt x="45801" y="17873"/>
                </a:lnTo>
                <a:lnTo>
                  <a:pt x="45801" y="17914"/>
                </a:lnTo>
                <a:lnTo>
                  <a:pt x="44027" y="17914"/>
                </a:lnTo>
                <a:lnTo>
                  <a:pt x="44027" y="17873"/>
                </a:lnTo>
                <a:lnTo>
                  <a:pt x="44027" y="16421"/>
                </a:lnTo>
                <a:lnTo>
                  <a:pt x="44027" y="16381"/>
                </a:lnTo>
                <a:close/>
                <a:moveTo>
                  <a:pt x="47656" y="16381"/>
                </a:moveTo>
                <a:lnTo>
                  <a:pt x="47656" y="16421"/>
                </a:lnTo>
                <a:lnTo>
                  <a:pt x="47656" y="17873"/>
                </a:lnTo>
                <a:lnTo>
                  <a:pt x="47656" y="17914"/>
                </a:lnTo>
                <a:lnTo>
                  <a:pt x="45876" y="17914"/>
                </a:lnTo>
                <a:lnTo>
                  <a:pt x="45876" y="17873"/>
                </a:lnTo>
                <a:lnTo>
                  <a:pt x="45876" y="16421"/>
                </a:lnTo>
                <a:lnTo>
                  <a:pt x="45876" y="16381"/>
                </a:lnTo>
                <a:close/>
                <a:moveTo>
                  <a:pt x="49505" y="16381"/>
                </a:moveTo>
                <a:lnTo>
                  <a:pt x="49505" y="16421"/>
                </a:lnTo>
                <a:lnTo>
                  <a:pt x="49505" y="17873"/>
                </a:lnTo>
                <a:lnTo>
                  <a:pt x="49505" y="17914"/>
                </a:lnTo>
                <a:lnTo>
                  <a:pt x="47731" y="17914"/>
                </a:lnTo>
                <a:lnTo>
                  <a:pt x="47731" y="17873"/>
                </a:lnTo>
                <a:lnTo>
                  <a:pt x="47731" y="16421"/>
                </a:lnTo>
                <a:lnTo>
                  <a:pt x="47731" y="16381"/>
                </a:lnTo>
                <a:close/>
                <a:moveTo>
                  <a:pt x="51289" y="16381"/>
                </a:moveTo>
                <a:lnTo>
                  <a:pt x="51289" y="16421"/>
                </a:lnTo>
                <a:lnTo>
                  <a:pt x="51289" y="17873"/>
                </a:lnTo>
                <a:lnTo>
                  <a:pt x="51289" y="17914"/>
                </a:lnTo>
                <a:lnTo>
                  <a:pt x="49581" y="17914"/>
                </a:lnTo>
                <a:lnTo>
                  <a:pt x="49581" y="17873"/>
                </a:lnTo>
                <a:lnTo>
                  <a:pt x="49581" y="16421"/>
                </a:lnTo>
                <a:lnTo>
                  <a:pt x="49581" y="16381"/>
                </a:lnTo>
                <a:close/>
                <a:moveTo>
                  <a:pt x="53144" y="16381"/>
                </a:moveTo>
                <a:lnTo>
                  <a:pt x="53144" y="16421"/>
                </a:lnTo>
                <a:lnTo>
                  <a:pt x="53144" y="17873"/>
                </a:lnTo>
                <a:lnTo>
                  <a:pt x="53144" y="17914"/>
                </a:lnTo>
                <a:lnTo>
                  <a:pt x="51370" y="17914"/>
                </a:lnTo>
                <a:lnTo>
                  <a:pt x="51370" y="17873"/>
                </a:lnTo>
                <a:lnTo>
                  <a:pt x="51370" y="16421"/>
                </a:lnTo>
                <a:lnTo>
                  <a:pt x="51370" y="16381"/>
                </a:lnTo>
                <a:close/>
                <a:moveTo>
                  <a:pt x="54995" y="16381"/>
                </a:moveTo>
                <a:lnTo>
                  <a:pt x="54995" y="16421"/>
                </a:lnTo>
                <a:lnTo>
                  <a:pt x="54995" y="17873"/>
                </a:lnTo>
                <a:lnTo>
                  <a:pt x="54995" y="17914"/>
                </a:lnTo>
                <a:lnTo>
                  <a:pt x="53220" y="17914"/>
                </a:lnTo>
                <a:lnTo>
                  <a:pt x="53220" y="17873"/>
                </a:lnTo>
                <a:lnTo>
                  <a:pt x="53220" y="16421"/>
                </a:lnTo>
                <a:lnTo>
                  <a:pt x="53220" y="16381"/>
                </a:lnTo>
                <a:close/>
                <a:moveTo>
                  <a:pt x="56849" y="16381"/>
                </a:moveTo>
                <a:lnTo>
                  <a:pt x="56849" y="16421"/>
                </a:lnTo>
                <a:lnTo>
                  <a:pt x="56849" y="17873"/>
                </a:lnTo>
                <a:lnTo>
                  <a:pt x="56849" y="17914"/>
                </a:lnTo>
                <a:lnTo>
                  <a:pt x="55070" y="17914"/>
                </a:lnTo>
                <a:lnTo>
                  <a:pt x="55070" y="17873"/>
                </a:lnTo>
                <a:lnTo>
                  <a:pt x="55070" y="16421"/>
                </a:lnTo>
                <a:lnTo>
                  <a:pt x="55070" y="16381"/>
                </a:lnTo>
                <a:close/>
                <a:moveTo>
                  <a:pt x="58698" y="16381"/>
                </a:moveTo>
                <a:lnTo>
                  <a:pt x="58698" y="16421"/>
                </a:lnTo>
                <a:lnTo>
                  <a:pt x="58698" y="17873"/>
                </a:lnTo>
                <a:lnTo>
                  <a:pt x="58698" y="17914"/>
                </a:lnTo>
                <a:lnTo>
                  <a:pt x="56924" y="17914"/>
                </a:lnTo>
                <a:lnTo>
                  <a:pt x="56924" y="17873"/>
                </a:lnTo>
                <a:lnTo>
                  <a:pt x="56924" y="16421"/>
                </a:lnTo>
                <a:lnTo>
                  <a:pt x="56924" y="16381"/>
                </a:lnTo>
                <a:close/>
                <a:moveTo>
                  <a:pt x="60548" y="16381"/>
                </a:moveTo>
                <a:lnTo>
                  <a:pt x="60548" y="16421"/>
                </a:lnTo>
                <a:lnTo>
                  <a:pt x="60548" y="17873"/>
                </a:lnTo>
                <a:lnTo>
                  <a:pt x="60548" y="17914"/>
                </a:lnTo>
                <a:lnTo>
                  <a:pt x="58775" y="17914"/>
                </a:lnTo>
                <a:lnTo>
                  <a:pt x="58775" y="17873"/>
                </a:lnTo>
                <a:lnTo>
                  <a:pt x="58775" y="16421"/>
                </a:lnTo>
                <a:lnTo>
                  <a:pt x="58775" y="16381"/>
                </a:lnTo>
                <a:close/>
                <a:moveTo>
                  <a:pt x="62404" y="16381"/>
                </a:moveTo>
                <a:lnTo>
                  <a:pt x="62404" y="16421"/>
                </a:lnTo>
                <a:lnTo>
                  <a:pt x="62404" y="17873"/>
                </a:lnTo>
                <a:lnTo>
                  <a:pt x="62404" y="17914"/>
                </a:lnTo>
                <a:lnTo>
                  <a:pt x="60629" y="17914"/>
                </a:lnTo>
                <a:lnTo>
                  <a:pt x="60629" y="17873"/>
                </a:lnTo>
                <a:lnTo>
                  <a:pt x="60629" y="16421"/>
                </a:lnTo>
                <a:lnTo>
                  <a:pt x="60629" y="16381"/>
                </a:lnTo>
                <a:close/>
                <a:moveTo>
                  <a:pt x="64253" y="16381"/>
                </a:moveTo>
                <a:lnTo>
                  <a:pt x="64253" y="16421"/>
                </a:lnTo>
                <a:lnTo>
                  <a:pt x="64253" y="17873"/>
                </a:lnTo>
                <a:lnTo>
                  <a:pt x="64253" y="17914"/>
                </a:lnTo>
                <a:lnTo>
                  <a:pt x="62479" y="17914"/>
                </a:lnTo>
                <a:lnTo>
                  <a:pt x="62479" y="17873"/>
                </a:lnTo>
                <a:lnTo>
                  <a:pt x="62479" y="16421"/>
                </a:lnTo>
                <a:lnTo>
                  <a:pt x="62479" y="16381"/>
                </a:lnTo>
                <a:close/>
                <a:moveTo>
                  <a:pt x="66108" y="16381"/>
                </a:moveTo>
                <a:lnTo>
                  <a:pt x="66108" y="16421"/>
                </a:lnTo>
                <a:lnTo>
                  <a:pt x="66108" y="17873"/>
                </a:lnTo>
                <a:lnTo>
                  <a:pt x="66108" y="17914"/>
                </a:lnTo>
                <a:lnTo>
                  <a:pt x="64328" y="17914"/>
                </a:lnTo>
                <a:lnTo>
                  <a:pt x="64328" y="17873"/>
                </a:lnTo>
                <a:lnTo>
                  <a:pt x="64328" y="16421"/>
                </a:lnTo>
                <a:lnTo>
                  <a:pt x="64328" y="16381"/>
                </a:lnTo>
                <a:close/>
                <a:moveTo>
                  <a:pt x="3343" y="17989"/>
                </a:moveTo>
                <a:lnTo>
                  <a:pt x="3343" y="19763"/>
                </a:lnTo>
                <a:lnTo>
                  <a:pt x="1568" y="19763"/>
                </a:lnTo>
                <a:lnTo>
                  <a:pt x="1568" y="17989"/>
                </a:lnTo>
                <a:close/>
                <a:moveTo>
                  <a:pt x="5192" y="17989"/>
                </a:moveTo>
                <a:lnTo>
                  <a:pt x="5192" y="19763"/>
                </a:lnTo>
                <a:lnTo>
                  <a:pt x="3418" y="19763"/>
                </a:lnTo>
                <a:lnTo>
                  <a:pt x="3418" y="17989"/>
                </a:lnTo>
                <a:close/>
                <a:moveTo>
                  <a:pt x="7047" y="17989"/>
                </a:moveTo>
                <a:lnTo>
                  <a:pt x="7047" y="19763"/>
                </a:lnTo>
                <a:lnTo>
                  <a:pt x="5267" y="19763"/>
                </a:lnTo>
                <a:lnTo>
                  <a:pt x="5267" y="17989"/>
                </a:lnTo>
                <a:close/>
                <a:moveTo>
                  <a:pt x="8896" y="17989"/>
                </a:moveTo>
                <a:lnTo>
                  <a:pt x="8896" y="19763"/>
                </a:lnTo>
                <a:lnTo>
                  <a:pt x="7123" y="19763"/>
                </a:lnTo>
                <a:lnTo>
                  <a:pt x="7123" y="17989"/>
                </a:lnTo>
                <a:close/>
                <a:moveTo>
                  <a:pt x="10746" y="17989"/>
                </a:moveTo>
                <a:lnTo>
                  <a:pt x="10746" y="19763"/>
                </a:lnTo>
                <a:lnTo>
                  <a:pt x="8972" y="19763"/>
                </a:lnTo>
                <a:lnTo>
                  <a:pt x="8972" y="17989"/>
                </a:lnTo>
                <a:close/>
                <a:moveTo>
                  <a:pt x="12601" y="17989"/>
                </a:moveTo>
                <a:lnTo>
                  <a:pt x="12601" y="19763"/>
                </a:lnTo>
                <a:lnTo>
                  <a:pt x="10827" y="19763"/>
                </a:lnTo>
                <a:lnTo>
                  <a:pt x="10827" y="17989"/>
                </a:lnTo>
                <a:close/>
                <a:moveTo>
                  <a:pt x="14451" y="17989"/>
                </a:moveTo>
                <a:lnTo>
                  <a:pt x="14451" y="19763"/>
                </a:lnTo>
                <a:lnTo>
                  <a:pt x="12676" y="19763"/>
                </a:lnTo>
                <a:lnTo>
                  <a:pt x="12676" y="17989"/>
                </a:lnTo>
                <a:close/>
                <a:moveTo>
                  <a:pt x="16305" y="17989"/>
                </a:moveTo>
                <a:lnTo>
                  <a:pt x="16305" y="19763"/>
                </a:lnTo>
                <a:lnTo>
                  <a:pt x="14526" y="19763"/>
                </a:lnTo>
                <a:lnTo>
                  <a:pt x="14526" y="17989"/>
                </a:lnTo>
                <a:close/>
                <a:moveTo>
                  <a:pt x="18089" y="17989"/>
                </a:moveTo>
                <a:lnTo>
                  <a:pt x="18089" y="19763"/>
                </a:lnTo>
                <a:lnTo>
                  <a:pt x="16381" y="19763"/>
                </a:lnTo>
                <a:lnTo>
                  <a:pt x="16381" y="17989"/>
                </a:lnTo>
                <a:close/>
                <a:moveTo>
                  <a:pt x="19945" y="17989"/>
                </a:moveTo>
                <a:lnTo>
                  <a:pt x="19945" y="19763"/>
                </a:lnTo>
                <a:lnTo>
                  <a:pt x="18166" y="19763"/>
                </a:lnTo>
                <a:lnTo>
                  <a:pt x="18166" y="17989"/>
                </a:lnTo>
                <a:close/>
                <a:moveTo>
                  <a:pt x="21795" y="17989"/>
                </a:moveTo>
                <a:lnTo>
                  <a:pt x="21795" y="19763"/>
                </a:lnTo>
                <a:lnTo>
                  <a:pt x="20020" y="19763"/>
                </a:lnTo>
                <a:lnTo>
                  <a:pt x="20020" y="17989"/>
                </a:lnTo>
                <a:close/>
                <a:moveTo>
                  <a:pt x="23644" y="17989"/>
                </a:moveTo>
                <a:lnTo>
                  <a:pt x="23644" y="19763"/>
                </a:lnTo>
                <a:lnTo>
                  <a:pt x="21870" y="19763"/>
                </a:lnTo>
                <a:lnTo>
                  <a:pt x="21870" y="17989"/>
                </a:lnTo>
                <a:close/>
                <a:moveTo>
                  <a:pt x="25498" y="17989"/>
                </a:moveTo>
                <a:lnTo>
                  <a:pt x="25498" y="19763"/>
                </a:lnTo>
                <a:lnTo>
                  <a:pt x="23719" y="19763"/>
                </a:lnTo>
                <a:lnTo>
                  <a:pt x="23719" y="17989"/>
                </a:lnTo>
                <a:close/>
                <a:moveTo>
                  <a:pt x="27348" y="17989"/>
                </a:moveTo>
                <a:lnTo>
                  <a:pt x="27348" y="19763"/>
                </a:lnTo>
                <a:lnTo>
                  <a:pt x="25575" y="19763"/>
                </a:lnTo>
                <a:lnTo>
                  <a:pt x="25575" y="17989"/>
                </a:lnTo>
                <a:close/>
                <a:moveTo>
                  <a:pt x="29204" y="17989"/>
                </a:moveTo>
                <a:lnTo>
                  <a:pt x="29204" y="19763"/>
                </a:lnTo>
                <a:lnTo>
                  <a:pt x="27424" y="19763"/>
                </a:lnTo>
                <a:lnTo>
                  <a:pt x="27424" y="17989"/>
                </a:lnTo>
                <a:close/>
                <a:moveTo>
                  <a:pt x="31053" y="17989"/>
                </a:moveTo>
                <a:lnTo>
                  <a:pt x="31053" y="19763"/>
                </a:lnTo>
                <a:lnTo>
                  <a:pt x="29279" y="19763"/>
                </a:lnTo>
                <a:lnTo>
                  <a:pt x="29279" y="17989"/>
                </a:lnTo>
                <a:close/>
                <a:moveTo>
                  <a:pt x="32903" y="17989"/>
                </a:moveTo>
                <a:lnTo>
                  <a:pt x="32903" y="19763"/>
                </a:lnTo>
                <a:lnTo>
                  <a:pt x="31128" y="19763"/>
                </a:lnTo>
                <a:lnTo>
                  <a:pt x="31128" y="17989"/>
                </a:lnTo>
                <a:close/>
                <a:moveTo>
                  <a:pt x="34692" y="17989"/>
                </a:moveTo>
                <a:lnTo>
                  <a:pt x="34692" y="19763"/>
                </a:lnTo>
                <a:lnTo>
                  <a:pt x="32979" y="19763"/>
                </a:lnTo>
                <a:lnTo>
                  <a:pt x="32979" y="17989"/>
                </a:lnTo>
                <a:close/>
                <a:moveTo>
                  <a:pt x="36541" y="17989"/>
                </a:moveTo>
                <a:lnTo>
                  <a:pt x="36541" y="19763"/>
                </a:lnTo>
                <a:lnTo>
                  <a:pt x="34768" y="19763"/>
                </a:lnTo>
                <a:lnTo>
                  <a:pt x="34768" y="17989"/>
                </a:lnTo>
                <a:close/>
                <a:moveTo>
                  <a:pt x="38397" y="17989"/>
                </a:moveTo>
                <a:lnTo>
                  <a:pt x="38397" y="19763"/>
                </a:lnTo>
                <a:lnTo>
                  <a:pt x="36618" y="19763"/>
                </a:lnTo>
                <a:lnTo>
                  <a:pt x="36618" y="17989"/>
                </a:lnTo>
                <a:close/>
                <a:moveTo>
                  <a:pt x="40246" y="17989"/>
                </a:moveTo>
                <a:lnTo>
                  <a:pt x="40246" y="19763"/>
                </a:lnTo>
                <a:lnTo>
                  <a:pt x="38472" y="19763"/>
                </a:lnTo>
                <a:lnTo>
                  <a:pt x="38472" y="17989"/>
                </a:lnTo>
                <a:close/>
                <a:moveTo>
                  <a:pt x="42096" y="17989"/>
                </a:moveTo>
                <a:lnTo>
                  <a:pt x="42096" y="19763"/>
                </a:lnTo>
                <a:lnTo>
                  <a:pt x="40321" y="19763"/>
                </a:lnTo>
                <a:lnTo>
                  <a:pt x="40321" y="17989"/>
                </a:lnTo>
                <a:close/>
                <a:moveTo>
                  <a:pt x="43950" y="17989"/>
                </a:moveTo>
                <a:lnTo>
                  <a:pt x="43950" y="19763"/>
                </a:lnTo>
                <a:lnTo>
                  <a:pt x="42172" y="19763"/>
                </a:lnTo>
                <a:lnTo>
                  <a:pt x="42172" y="17989"/>
                </a:lnTo>
                <a:close/>
                <a:moveTo>
                  <a:pt x="45801" y="17989"/>
                </a:moveTo>
                <a:lnTo>
                  <a:pt x="45801" y="19763"/>
                </a:lnTo>
                <a:lnTo>
                  <a:pt x="44027" y="19763"/>
                </a:lnTo>
                <a:lnTo>
                  <a:pt x="44027" y="17989"/>
                </a:lnTo>
                <a:close/>
                <a:moveTo>
                  <a:pt x="47656" y="17989"/>
                </a:moveTo>
                <a:lnTo>
                  <a:pt x="47656" y="19763"/>
                </a:lnTo>
                <a:lnTo>
                  <a:pt x="45876" y="19763"/>
                </a:lnTo>
                <a:lnTo>
                  <a:pt x="45876" y="17989"/>
                </a:lnTo>
                <a:close/>
                <a:moveTo>
                  <a:pt x="49505" y="17989"/>
                </a:moveTo>
                <a:lnTo>
                  <a:pt x="49505" y="19763"/>
                </a:lnTo>
                <a:lnTo>
                  <a:pt x="47731" y="19763"/>
                </a:lnTo>
                <a:lnTo>
                  <a:pt x="47731" y="17989"/>
                </a:lnTo>
                <a:close/>
                <a:moveTo>
                  <a:pt x="51289" y="17989"/>
                </a:moveTo>
                <a:lnTo>
                  <a:pt x="51289" y="19763"/>
                </a:lnTo>
                <a:lnTo>
                  <a:pt x="49581" y="19763"/>
                </a:lnTo>
                <a:lnTo>
                  <a:pt x="49581" y="17989"/>
                </a:lnTo>
                <a:close/>
                <a:moveTo>
                  <a:pt x="53144" y="17989"/>
                </a:moveTo>
                <a:lnTo>
                  <a:pt x="53144" y="19763"/>
                </a:lnTo>
                <a:lnTo>
                  <a:pt x="51370" y="19763"/>
                </a:lnTo>
                <a:lnTo>
                  <a:pt x="51370" y="17989"/>
                </a:lnTo>
                <a:close/>
                <a:moveTo>
                  <a:pt x="54995" y="17989"/>
                </a:moveTo>
                <a:lnTo>
                  <a:pt x="54995" y="19763"/>
                </a:lnTo>
                <a:lnTo>
                  <a:pt x="53220" y="19763"/>
                </a:lnTo>
                <a:lnTo>
                  <a:pt x="53220" y="17989"/>
                </a:lnTo>
                <a:close/>
                <a:moveTo>
                  <a:pt x="56849" y="17989"/>
                </a:moveTo>
                <a:lnTo>
                  <a:pt x="56849" y="19763"/>
                </a:lnTo>
                <a:lnTo>
                  <a:pt x="55070" y="19763"/>
                </a:lnTo>
                <a:lnTo>
                  <a:pt x="55070" y="17989"/>
                </a:lnTo>
                <a:close/>
                <a:moveTo>
                  <a:pt x="58698" y="17989"/>
                </a:moveTo>
                <a:lnTo>
                  <a:pt x="58698" y="19763"/>
                </a:lnTo>
                <a:lnTo>
                  <a:pt x="56924" y="19763"/>
                </a:lnTo>
                <a:lnTo>
                  <a:pt x="56924" y="17989"/>
                </a:lnTo>
                <a:close/>
                <a:moveTo>
                  <a:pt x="60548" y="17989"/>
                </a:moveTo>
                <a:lnTo>
                  <a:pt x="60548" y="19763"/>
                </a:lnTo>
                <a:lnTo>
                  <a:pt x="58775" y="19763"/>
                </a:lnTo>
                <a:lnTo>
                  <a:pt x="58775" y="17989"/>
                </a:lnTo>
                <a:close/>
                <a:moveTo>
                  <a:pt x="62404" y="17989"/>
                </a:moveTo>
                <a:lnTo>
                  <a:pt x="62404" y="19763"/>
                </a:lnTo>
                <a:lnTo>
                  <a:pt x="60629" y="19763"/>
                </a:lnTo>
                <a:lnTo>
                  <a:pt x="60629" y="17989"/>
                </a:lnTo>
                <a:close/>
                <a:moveTo>
                  <a:pt x="64253" y="17989"/>
                </a:moveTo>
                <a:lnTo>
                  <a:pt x="64253" y="19763"/>
                </a:lnTo>
                <a:lnTo>
                  <a:pt x="62479" y="19763"/>
                </a:lnTo>
                <a:lnTo>
                  <a:pt x="62479" y="17989"/>
                </a:lnTo>
                <a:close/>
                <a:moveTo>
                  <a:pt x="66108" y="17989"/>
                </a:moveTo>
                <a:lnTo>
                  <a:pt x="66108" y="19763"/>
                </a:lnTo>
                <a:lnTo>
                  <a:pt x="64328" y="19763"/>
                </a:lnTo>
                <a:lnTo>
                  <a:pt x="64328" y="17989"/>
                </a:lnTo>
                <a:close/>
                <a:moveTo>
                  <a:pt x="3343" y="19838"/>
                </a:moveTo>
                <a:lnTo>
                  <a:pt x="3343" y="21613"/>
                </a:lnTo>
                <a:lnTo>
                  <a:pt x="1568" y="21613"/>
                </a:lnTo>
                <a:lnTo>
                  <a:pt x="1568" y="19838"/>
                </a:lnTo>
                <a:close/>
                <a:moveTo>
                  <a:pt x="5192" y="19838"/>
                </a:moveTo>
                <a:lnTo>
                  <a:pt x="5192" y="21613"/>
                </a:lnTo>
                <a:lnTo>
                  <a:pt x="3418" y="21613"/>
                </a:lnTo>
                <a:lnTo>
                  <a:pt x="3418" y="19838"/>
                </a:lnTo>
                <a:close/>
                <a:moveTo>
                  <a:pt x="7047" y="19838"/>
                </a:moveTo>
                <a:lnTo>
                  <a:pt x="7047" y="21613"/>
                </a:lnTo>
                <a:lnTo>
                  <a:pt x="5267" y="21613"/>
                </a:lnTo>
                <a:lnTo>
                  <a:pt x="5267" y="19838"/>
                </a:lnTo>
                <a:close/>
                <a:moveTo>
                  <a:pt x="8896" y="19838"/>
                </a:moveTo>
                <a:lnTo>
                  <a:pt x="8896" y="21613"/>
                </a:lnTo>
                <a:lnTo>
                  <a:pt x="7123" y="21613"/>
                </a:lnTo>
                <a:lnTo>
                  <a:pt x="7123" y="19838"/>
                </a:lnTo>
                <a:close/>
                <a:moveTo>
                  <a:pt x="10746" y="19838"/>
                </a:moveTo>
                <a:lnTo>
                  <a:pt x="10746" y="21613"/>
                </a:lnTo>
                <a:lnTo>
                  <a:pt x="8972" y="21613"/>
                </a:lnTo>
                <a:lnTo>
                  <a:pt x="8972" y="19838"/>
                </a:lnTo>
                <a:close/>
                <a:moveTo>
                  <a:pt x="12601" y="19838"/>
                </a:moveTo>
                <a:lnTo>
                  <a:pt x="12601" y="21613"/>
                </a:lnTo>
                <a:lnTo>
                  <a:pt x="10827" y="21613"/>
                </a:lnTo>
                <a:lnTo>
                  <a:pt x="10827" y="19838"/>
                </a:lnTo>
                <a:close/>
                <a:moveTo>
                  <a:pt x="14451" y="19838"/>
                </a:moveTo>
                <a:lnTo>
                  <a:pt x="14451" y="21613"/>
                </a:lnTo>
                <a:lnTo>
                  <a:pt x="12676" y="21613"/>
                </a:lnTo>
                <a:lnTo>
                  <a:pt x="12676" y="19838"/>
                </a:lnTo>
                <a:close/>
                <a:moveTo>
                  <a:pt x="16305" y="19838"/>
                </a:moveTo>
                <a:lnTo>
                  <a:pt x="16305" y="21613"/>
                </a:lnTo>
                <a:lnTo>
                  <a:pt x="14526" y="21613"/>
                </a:lnTo>
                <a:lnTo>
                  <a:pt x="14526" y="19838"/>
                </a:lnTo>
                <a:close/>
                <a:moveTo>
                  <a:pt x="18089" y="19838"/>
                </a:moveTo>
                <a:lnTo>
                  <a:pt x="18089" y="21613"/>
                </a:lnTo>
                <a:lnTo>
                  <a:pt x="16381" y="21613"/>
                </a:lnTo>
                <a:lnTo>
                  <a:pt x="16381" y="19838"/>
                </a:lnTo>
                <a:close/>
                <a:moveTo>
                  <a:pt x="19945" y="19838"/>
                </a:moveTo>
                <a:lnTo>
                  <a:pt x="19945" y="21613"/>
                </a:lnTo>
                <a:lnTo>
                  <a:pt x="18166" y="21613"/>
                </a:lnTo>
                <a:lnTo>
                  <a:pt x="18166" y="19838"/>
                </a:lnTo>
                <a:close/>
                <a:moveTo>
                  <a:pt x="21795" y="19838"/>
                </a:moveTo>
                <a:lnTo>
                  <a:pt x="21795" y="21613"/>
                </a:lnTo>
                <a:lnTo>
                  <a:pt x="20020" y="21613"/>
                </a:lnTo>
                <a:lnTo>
                  <a:pt x="20020" y="19838"/>
                </a:lnTo>
                <a:close/>
                <a:moveTo>
                  <a:pt x="23644" y="19838"/>
                </a:moveTo>
                <a:lnTo>
                  <a:pt x="23644" y="21613"/>
                </a:lnTo>
                <a:lnTo>
                  <a:pt x="21870" y="21613"/>
                </a:lnTo>
                <a:lnTo>
                  <a:pt x="21870" y="19838"/>
                </a:lnTo>
                <a:close/>
                <a:moveTo>
                  <a:pt x="25498" y="19838"/>
                </a:moveTo>
                <a:lnTo>
                  <a:pt x="25498" y="21613"/>
                </a:lnTo>
                <a:lnTo>
                  <a:pt x="23719" y="21613"/>
                </a:lnTo>
                <a:lnTo>
                  <a:pt x="23719" y="19838"/>
                </a:lnTo>
                <a:close/>
                <a:moveTo>
                  <a:pt x="27348" y="19838"/>
                </a:moveTo>
                <a:lnTo>
                  <a:pt x="27348" y="21613"/>
                </a:lnTo>
                <a:lnTo>
                  <a:pt x="25575" y="21613"/>
                </a:lnTo>
                <a:lnTo>
                  <a:pt x="25575" y="19838"/>
                </a:lnTo>
                <a:close/>
                <a:moveTo>
                  <a:pt x="29204" y="19838"/>
                </a:moveTo>
                <a:lnTo>
                  <a:pt x="29204" y="21613"/>
                </a:lnTo>
                <a:lnTo>
                  <a:pt x="27424" y="21613"/>
                </a:lnTo>
                <a:lnTo>
                  <a:pt x="27424" y="19838"/>
                </a:lnTo>
                <a:close/>
                <a:moveTo>
                  <a:pt x="31053" y="19838"/>
                </a:moveTo>
                <a:lnTo>
                  <a:pt x="31053" y="21613"/>
                </a:lnTo>
                <a:lnTo>
                  <a:pt x="29279" y="21613"/>
                </a:lnTo>
                <a:lnTo>
                  <a:pt x="29279" y="19838"/>
                </a:lnTo>
                <a:close/>
                <a:moveTo>
                  <a:pt x="32903" y="19838"/>
                </a:moveTo>
                <a:lnTo>
                  <a:pt x="32903" y="21613"/>
                </a:lnTo>
                <a:lnTo>
                  <a:pt x="31128" y="21613"/>
                </a:lnTo>
                <a:lnTo>
                  <a:pt x="31128" y="19838"/>
                </a:lnTo>
                <a:close/>
                <a:moveTo>
                  <a:pt x="34692" y="19838"/>
                </a:moveTo>
                <a:lnTo>
                  <a:pt x="34692" y="21613"/>
                </a:lnTo>
                <a:lnTo>
                  <a:pt x="32979" y="21613"/>
                </a:lnTo>
                <a:lnTo>
                  <a:pt x="32979" y="19838"/>
                </a:lnTo>
                <a:close/>
                <a:moveTo>
                  <a:pt x="36541" y="19838"/>
                </a:moveTo>
                <a:lnTo>
                  <a:pt x="36541" y="21613"/>
                </a:lnTo>
                <a:lnTo>
                  <a:pt x="34768" y="21613"/>
                </a:lnTo>
                <a:lnTo>
                  <a:pt x="34768" y="19838"/>
                </a:lnTo>
                <a:close/>
                <a:moveTo>
                  <a:pt x="38397" y="19838"/>
                </a:moveTo>
                <a:lnTo>
                  <a:pt x="38397" y="21613"/>
                </a:lnTo>
                <a:lnTo>
                  <a:pt x="36618" y="21613"/>
                </a:lnTo>
                <a:lnTo>
                  <a:pt x="36618" y="19838"/>
                </a:lnTo>
                <a:close/>
                <a:moveTo>
                  <a:pt x="40246" y="19838"/>
                </a:moveTo>
                <a:lnTo>
                  <a:pt x="40246" y="21613"/>
                </a:lnTo>
                <a:lnTo>
                  <a:pt x="38472" y="21613"/>
                </a:lnTo>
                <a:lnTo>
                  <a:pt x="38472" y="19838"/>
                </a:lnTo>
                <a:close/>
                <a:moveTo>
                  <a:pt x="42096" y="19838"/>
                </a:moveTo>
                <a:lnTo>
                  <a:pt x="42096" y="21613"/>
                </a:lnTo>
                <a:lnTo>
                  <a:pt x="40321" y="21613"/>
                </a:lnTo>
                <a:lnTo>
                  <a:pt x="40321" y="19838"/>
                </a:lnTo>
                <a:close/>
                <a:moveTo>
                  <a:pt x="43950" y="19838"/>
                </a:moveTo>
                <a:lnTo>
                  <a:pt x="43950" y="21613"/>
                </a:lnTo>
                <a:lnTo>
                  <a:pt x="42172" y="21613"/>
                </a:lnTo>
                <a:lnTo>
                  <a:pt x="42172" y="19838"/>
                </a:lnTo>
                <a:close/>
                <a:moveTo>
                  <a:pt x="45801" y="19838"/>
                </a:moveTo>
                <a:lnTo>
                  <a:pt x="45801" y="21613"/>
                </a:lnTo>
                <a:lnTo>
                  <a:pt x="44027" y="21613"/>
                </a:lnTo>
                <a:lnTo>
                  <a:pt x="44027" y="19838"/>
                </a:lnTo>
                <a:close/>
                <a:moveTo>
                  <a:pt x="47656" y="19838"/>
                </a:moveTo>
                <a:lnTo>
                  <a:pt x="47656" y="21613"/>
                </a:lnTo>
                <a:lnTo>
                  <a:pt x="45876" y="21613"/>
                </a:lnTo>
                <a:lnTo>
                  <a:pt x="45876" y="19838"/>
                </a:lnTo>
                <a:close/>
                <a:moveTo>
                  <a:pt x="49505" y="19838"/>
                </a:moveTo>
                <a:lnTo>
                  <a:pt x="49505" y="21613"/>
                </a:lnTo>
                <a:lnTo>
                  <a:pt x="47731" y="21613"/>
                </a:lnTo>
                <a:lnTo>
                  <a:pt x="47731" y="19838"/>
                </a:lnTo>
                <a:close/>
                <a:moveTo>
                  <a:pt x="51289" y="19838"/>
                </a:moveTo>
                <a:lnTo>
                  <a:pt x="51289" y="21613"/>
                </a:lnTo>
                <a:lnTo>
                  <a:pt x="49581" y="21613"/>
                </a:lnTo>
                <a:lnTo>
                  <a:pt x="49581" y="19838"/>
                </a:lnTo>
                <a:close/>
                <a:moveTo>
                  <a:pt x="53144" y="19838"/>
                </a:moveTo>
                <a:lnTo>
                  <a:pt x="53144" y="21613"/>
                </a:lnTo>
                <a:lnTo>
                  <a:pt x="51370" y="21613"/>
                </a:lnTo>
                <a:lnTo>
                  <a:pt x="51370" y="19838"/>
                </a:lnTo>
                <a:close/>
                <a:moveTo>
                  <a:pt x="54995" y="19838"/>
                </a:moveTo>
                <a:lnTo>
                  <a:pt x="54995" y="21613"/>
                </a:lnTo>
                <a:lnTo>
                  <a:pt x="53220" y="21613"/>
                </a:lnTo>
                <a:lnTo>
                  <a:pt x="53220" y="19838"/>
                </a:lnTo>
                <a:close/>
                <a:moveTo>
                  <a:pt x="56849" y="19838"/>
                </a:moveTo>
                <a:lnTo>
                  <a:pt x="56849" y="21613"/>
                </a:lnTo>
                <a:lnTo>
                  <a:pt x="55070" y="21613"/>
                </a:lnTo>
                <a:lnTo>
                  <a:pt x="55070" y="19838"/>
                </a:lnTo>
                <a:close/>
                <a:moveTo>
                  <a:pt x="58698" y="19838"/>
                </a:moveTo>
                <a:lnTo>
                  <a:pt x="58698" y="21613"/>
                </a:lnTo>
                <a:lnTo>
                  <a:pt x="56924" y="21613"/>
                </a:lnTo>
                <a:lnTo>
                  <a:pt x="56924" y="19838"/>
                </a:lnTo>
                <a:close/>
                <a:moveTo>
                  <a:pt x="60548" y="19838"/>
                </a:moveTo>
                <a:lnTo>
                  <a:pt x="60548" y="21613"/>
                </a:lnTo>
                <a:lnTo>
                  <a:pt x="58775" y="21613"/>
                </a:lnTo>
                <a:lnTo>
                  <a:pt x="58775" y="19838"/>
                </a:lnTo>
                <a:close/>
                <a:moveTo>
                  <a:pt x="62404" y="19838"/>
                </a:moveTo>
                <a:lnTo>
                  <a:pt x="62404" y="21613"/>
                </a:lnTo>
                <a:lnTo>
                  <a:pt x="60629" y="21613"/>
                </a:lnTo>
                <a:lnTo>
                  <a:pt x="60629" y="19838"/>
                </a:lnTo>
                <a:close/>
                <a:moveTo>
                  <a:pt x="64253" y="19838"/>
                </a:moveTo>
                <a:lnTo>
                  <a:pt x="64253" y="21613"/>
                </a:lnTo>
                <a:lnTo>
                  <a:pt x="62479" y="21613"/>
                </a:lnTo>
                <a:lnTo>
                  <a:pt x="62479" y="19838"/>
                </a:lnTo>
                <a:close/>
                <a:moveTo>
                  <a:pt x="66108" y="19838"/>
                </a:moveTo>
                <a:lnTo>
                  <a:pt x="66108" y="21613"/>
                </a:lnTo>
                <a:lnTo>
                  <a:pt x="64328" y="21613"/>
                </a:lnTo>
                <a:lnTo>
                  <a:pt x="64328" y="19838"/>
                </a:lnTo>
                <a:close/>
                <a:moveTo>
                  <a:pt x="3343" y="21688"/>
                </a:moveTo>
                <a:lnTo>
                  <a:pt x="3343" y="23467"/>
                </a:lnTo>
                <a:lnTo>
                  <a:pt x="1568" y="23467"/>
                </a:lnTo>
                <a:lnTo>
                  <a:pt x="1568" y="21688"/>
                </a:lnTo>
                <a:close/>
                <a:moveTo>
                  <a:pt x="5192" y="21688"/>
                </a:moveTo>
                <a:lnTo>
                  <a:pt x="5192" y="23467"/>
                </a:lnTo>
                <a:lnTo>
                  <a:pt x="3418" y="23467"/>
                </a:lnTo>
                <a:lnTo>
                  <a:pt x="3418" y="21688"/>
                </a:lnTo>
                <a:close/>
                <a:moveTo>
                  <a:pt x="7047" y="21688"/>
                </a:moveTo>
                <a:lnTo>
                  <a:pt x="7047" y="23467"/>
                </a:lnTo>
                <a:lnTo>
                  <a:pt x="5267" y="23467"/>
                </a:lnTo>
                <a:lnTo>
                  <a:pt x="5267" y="21688"/>
                </a:lnTo>
                <a:close/>
                <a:moveTo>
                  <a:pt x="8896" y="21688"/>
                </a:moveTo>
                <a:lnTo>
                  <a:pt x="8896" y="23467"/>
                </a:lnTo>
                <a:lnTo>
                  <a:pt x="7123" y="23467"/>
                </a:lnTo>
                <a:lnTo>
                  <a:pt x="7123" y="21688"/>
                </a:lnTo>
                <a:close/>
                <a:moveTo>
                  <a:pt x="10746" y="21688"/>
                </a:moveTo>
                <a:lnTo>
                  <a:pt x="10746" y="23467"/>
                </a:lnTo>
                <a:lnTo>
                  <a:pt x="8972" y="23467"/>
                </a:lnTo>
                <a:lnTo>
                  <a:pt x="8972" y="21688"/>
                </a:lnTo>
                <a:close/>
                <a:moveTo>
                  <a:pt x="12601" y="21688"/>
                </a:moveTo>
                <a:lnTo>
                  <a:pt x="12601" y="23467"/>
                </a:lnTo>
                <a:lnTo>
                  <a:pt x="10827" y="23467"/>
                </a:lnTo>
                <a:lnTo>
                  <a:pt x="10827" y="21688"/>
                </a:lnTo>
                <a:close/>
                <a:moveTo>
                  <a:pt x="14451" y="21688"/>
                </a:moveTo>
                <a:lnTo>
                  <a:pt x="14451" y="23467"/>
                </a:lnTo>
                <a:lnTo>
                  <a:pt x="12676" y="23467"/>
                </a:lnTo>
                <a:lnTo>
                  <a:pt x="12676" y="21688"/>
                </a:lnTo>
                <a:close/>
                <a:moveTo>
                  <a:pt x="16305" y="21688"/>
                </a:moveTo>
                <a:lnTo>
                  <a:pt x="16305" y="23467"/>
                </a:lnTo>
                <a:lnTo>
                  <a:pt x="14526" y="23467"/>
                </a:lnTo>
                <a:lnTo>
                  <a:pt x="14526" y="21688"/>
                </a:lnTo>
                <a:close/>
                <a:moveTo>
                  <a:pt x="18089" y="21688"/>
                </a:moveTo>
                <a:lnTo>
                  <a:pt x="18089" y="23467"/>
                </a:lnTo>
                <a:lnTo>
                  <a:pt x="16381" y="23467"/>
                </a:lnTo>
                <a:lnTo>
                  <a:pt x="16381" y="21688"/>
                </a:lnTo>
                <a:close/>
                <a:moveTo>
                  <a:pt x="19945" y="21688"/>
                </a:moveTo>
                <a:lnTo>
                  <a:pt x="19945" y="23467"/>
                </a:lnTo>
                <a:lnTo>
                  <a:pt x="18166" y="23467"/>
                </a:lnTo>
                <a:lnTo>
                  <a:pt x="18166" y="21688"/>
                </a:lnTo>
                <a:close/>
                <a:moveTo>
                  <a:pt x="21795" y="21688"/>
                </a:moveTo>
                <a:lnTo>
                  <a:pt x="21795" y="23467"/>
                </a:lnTo>
                <a:lnTo>
                  <a:pt x="20020" y="23467"/>
                </a:lnTo>
                <a:lnTo>
                  <a:pt x="20020" y="21688"/>
                </a:lnTo>
                <a:close/>
                <a:moveTo>
                  <a:pt x="23644" y="21688"/>
                </a:moveTo>
                <a:lnTo>
                  <a:pt x="23644" y="23467"/>
                </a:lnTo>
                <a:lnTo>
                  <a:pt x="21870" y="23467"/>
                </a:lnTo>
                <a:lnTo>
                  <a:pt x="21870" y="21688"/>
                </a:lnTo>
                <a:close/>
                <a:moveTo>
                  <a:pt x="25498" y="21688"/>
                </a:moveTo>
                <a:lnTo>
                  <a:pt x="25498" y="23467"/>
                </a:lnTo>
                <a:lnTo>
                  <a:pt x="23719" y="23467"/>
                </a:lnTo>
                <a:lnTo>
                  <a:pt x="23719" y="21688"/>
                </a:lnTo>
                <a:close/>
                <a:moveTo>
                  <a:pt x="27348" y="21688"/>
                </a:moveTo>
                <a:lnTo>
                  <a:pt x="27348" y="23467"/>
                </a:lnTo>
                <a:lnTo>
                  <a:pt x="25575" y="23467"/>
                </a:lnTo>
                <a:lnTo>
                  <a:pt x="25575" y="21688"/>
                </a:lnTo>
                <a:close/>
                <a:moveTo>
                  <a:pt x="29204" y="21688"/>
                </a:moveTo>
                <a:lnTo>
                  <a:pt x="29204" y="23467"/>
                </a:lnTo>
                <a:lnTo>
                  <a:pt x="27424" y="23467"/>
                </a:lnTo>
                <a:lnTo>
                  <a:pt x="27424" y="21688"/>
                </a:lnTo>
                <a:close/>
                <a:moveTo>
                  <a:pt x="31053" y="21688"/>
                </a:moveTo>
                <a:lnTo>
                  <a:pt x="31053" y="23467"/>
                </a:lnTo>
                <a:lnTo>
                  <a:pt x="29279" y="23467"/>
                </a:lnTo>
                <a:lnTo>
                  <a:pt x="29279" y="21688"/>
                </a:lnTo>
                <a:close/>
                <a:moveTo>
                  <a:pt x="32903" y="21688"/>
                </a:moveTo>
                <a:lnTo>
                  <a:pt x="32903" y="23467"/>
                </a:lnTo>
                <a:lnTo>
                  <a:pt x="31128" y="23467"/>
                </a:lnTo>
                <a:lnTo>
                  <a:pt x="31128" y="21688"/>
                </a:lnTo>
                <a:close/>
                <a:moveTo>
                  <a:pt x="34692" y="21688"/>
                </a:moveTo>
                <a:lnTo>
                  <a:pt x="34692" y="23467"/>
                </a:lnTo>
                <a:lnTo>
                  <a:pt x="32979" y="23467"/>
                </a:lnTo>
                <a:lnTo>
                  <a:pt x="32979" y="21688"/>
                </a:lnTo>
                <a:close/>
                <a:moveTo>
                  <a:pt x="36541" y="21688"/>
                </a:moveTo>
                <a:lnTo>
                  <a:pt x="36541" y="23467"/>
                </a:lnTo>
                <a:lnTo>
                  <a:pt x="34768" y="23467"/>
                </a:lnTo>
                <a:lnTo>
                  <a:pt x="34768" y="21688"/>
                </a:lnTo>
                <a:close/>
                <a:moveTo>
                  <a:pt x="38397" y="21688"/>
                </a:moveTo>
                <a:lnTo>
                  <a:pt x="38397" y="23467"/>
                </a:lnTo>
                <a:lnTo>
                  <a:pt x="36618" y="23467"/>
                </a:lnTo>
                <a:lnTo>
                  <a:pt x="36618" y="21688"/>
                </a:lnTo>
                <a:close/>
                <a:moveTo>
                  <a:pt x="40246" y="21688"/>
                </a:moveTo>
                <a:lnTo>
                  <a:pt x="40246" y="23467"/>
                </a:lnTo>
                <a:lnTo>
                  <a:pt x="38472" y="23467"/>
                </a:lnTo>
                <a:lnTo>
                  <a:pt x="38472" y="21688"/>
                </a:lnTo>
                <a:close/>
                <a:moveTo>
                  <a:pt x="42096" y="21688"/>
                </a:moveTo>
                <a:lnTo>
                  <a:pt x="42096" y="23467"/>
                </a:lnTo>
                <a:lnTo>
                  <a:pt x="40321" y="23467"/>
                </a:lnTo>
                <a:lnTo>
                  <a:pt x="40321" y="21688"/>
                </a:lnTo>
                <a:close/>
                <a:moveTo>
                  <a:pt x="43950" y="21688"/>
                </a:moveTo>
                <a:lnTo>
                  <a:pt x="43950" y="23467"/>
                </a:lnTo>
                <a:lnTo>
                  <a:pt x="42172" y="23467"/>
                </a:lnTo>
                <a:lnTo>
                  <a:pt x="42172" y="21688"/>
                </a:lnTo>
                <a:close/>
                <a:moveTo>
                  <a:pt x="45801" y="21688"/>
                </a:moveTo>
                <a:lnTo>
                  <a:pt x="45801" y="23467"/>
                </a:lnTo>
                <a:lnTo>
                  <a:pt x="44027" y="23467"/>
                </a:lnTo>
                <a:lnTo>
                  <a:pt x="44027" y="21688"/>
                </a:lnTo>
                <a:close/>
                <a:moveTo>
                  <a:pt x="47656" y="21688"/>
                </a:moveTo>
                <a:lnTo>
                  <a:pt x="47656" y="23467"/>
                </a:lnTo>
                <a:lnTo>
                  <a:pt x="45876" y="23467"/>
                </a:lnTo>
                <a:lnTo>
                  <a:pt x="45876" y="21688"/>
                </a:lnTo>
                <a:close/>
                <a:moveTo>
                  <a:pt x="49505" y="21688"/>
                </a:moveTo>
                <a:lnTo>
                  <a:pt x="49505" y="23467"/>
                </a:lnTo>
                <a:lnTo>
                  <a:pt x="47731" y="23467"/>
                </a:lnTo>
                <a:lnTo>
                  <a:pt x="47731" y="21688"/>
                </a:lnTo>
                <a:close/>
                <a:moveTo>
                  <a:pt x="51289" y="21688"/>
                </a:moveTo>
                <a:lnTo>
                  <a:pt x="51289" y="23467"/>
                </a:lnTo>
                <a:lnTo>
                  <a:pt x="49581" y="23467"/>
                </a:lnTo>
                <a:lnTo>
                  <a:pt x="49581" y="21688"/>
                </a:lnTo>
                <a:close/>
                <a:moveTo>
                  <a:pt x="53144" y="21688"/>
                </a:moveTo>
                <a:lnTo>
                  <a:pt x="53144" y="23467"/>
                </a:lnTo>
                <a:lnTo>
                  <a:pt x="51370" y="23467"/>
                </a:lnTo>
                <a:lnTo>
                  <a:pt x="51370" y="21688"/>
                </a:lnTo>
                <a:close/>
                <a:moveTo>
                  <a:pt x="54995" y="21688"/>
                </a:moveTo>
                <a:lnTo>
                  <a:pt x="54995" y="23467"/>
                </a:lnTo>
                <a:lnTo>
                  <a:pt x="53220" y="23467"/>
                </a:lnTo>
                <a:lnTo>
                  <a:pt x="53220" y="21688"/>
                </a:lnTo>
                <a:close/>
                <a:moveTo>
                  <a:pt x="56849" y="21688"/>
                </a:moveTo>
                <a:lnTo>
                  <a:pt x="56849" y="23467"/>
                </a:lnTo>
                <a:lnTo>
                  <a:pt x="55070" y="23467"/>
                </a:lnTo>
                <a:lnTo>
                  <a:pt x="55070" y="21688"/>
                </a:lnTo>
                <a:close/>
                <a:moveTo>
                  <a:pt x="58698" y="21688"/>
                </a:moveTo>
                <a:lnTo>
                  <a:pt x="58698" y="23467"/>
                </a:lnTo>
                <a:lnTo>
                  <a:pt x="56924" y="23467"/>
                </a:lnTo>
                <a:lnTo>
                  <a:pt x="56924" y="21688"/>
                </a:lnTo>
                <a:close/>
                <a:moveTo>
                  <a:pt x="60548" y="21688"/>
                </a:moveTo>
                <a:lnTo>
                  <a:pt x="60548" y="23467"/>
                </a:lnTo>
                <a:lnTo>
                  <a:pt x="58775" y="23467"/>
                </a:lnTo>
                <a:lnTo>
                  <a:pt x="58775" y="21688"/>
                </a:lnTo>
                <a:close/>
                <a:moveTo>
                  <a:pt x="62404" y="21688"/>
                </a:moveTo>
                <a:lnTo>
                  <a:pt x="62404" y="23467"/>
                </a:lnTo>
                <a:lnTo>
                  <a:pt x="60629" y="23467"/>
                </a:lnTo>
                <a:lnTo>
                  <a:pt x="60629" y="21688"/>
                </a:lnTo>
                <a:close/>
                <a:moveTo>
                  <a:pt x="64253" y="21688"/>
                </a:moveTo>
                <a:lnTo>
                  <a:pt x="64253" y="23467"/>
                </a:lnTo>
                <a:lnTo>
                  <a:pt x="62479" y="23467"/>
                </a:lnTo>
                <a:lnTo>
                  <a:pt x="62479" y="21688"/>
                </a:lnTo>
                <a:close/>
                <a:moveTo>
                  <a:pt x="66108" y="21688"/>
                </a:moveTo>
                <a:lnTo>
                  <a:pt x="66108" y="23467"/>
                </a:lnTo>
                <a:lnTo>
                  <a:pt x="64328" y="23467"/>
                </a:lnTo>
                <a:lnTo>
                  <a:pt x="64328" y="21688"/>
                </a:lnTo>
                <a:close/>
                <a:moveTo>
                  <a:pt x="3343" y="23544"/>
                </a:moveTo>
                <a:lnTo>
                  <a:pt x="3343" y="25317"/>
                </a:lnTo>
                <a:lnTo>
                  <a:pt x="1568" y="25317"/>
                </a:lnTo>
                <a:lnTo>
                  <a:pt x="1568" y="23544"/>
                </a:lnTo>
                <a:close/>
                <a:moveTo>
                  <a:pt x="5192" y="23544"/>
                </a:moveTo>
                <a:lnTo>
                  <a:pt x="5192" y="25317"/>
                </a:lnTo>
                <a:lnTo>
                  <a:pt x="3418" y="25317"/>
                </a:lnTo>
                <a:lnTo>
                  <a:pt x="3418" y="23544"/>
                </a:lnTo>
                <a:close/>
                <a:moveTo>
                  <a:pt x="7047" y="23544"/>
                </a:moveTo>
                <a:lnTo>
                  <a:pt x="7047" y="25317"/>
                </a:lnTo>
                <a:lnTo>
                  <a:pt x="5267" y="25317"/>
                </a:lnTo>
                <a:lnTo>
                  <a:pt x="5267" y="23544"/>
                </a:lnTo>
                <a:close/>
                <a:moveTo>
                  <a:pt x="8896" y="23544"/>
                </a:moveTo>
                <a:lnTo>
                  <a:pt x="8896" y="25317"/>
                </a:lnTo>
                <a:lnTo>
                  <a:pt x="7123" y="25317"/>
                </a:lnTo>
                <a:lnTo>
                  <a:pt x="7123" y="23544"/>
                </a:lnTo>
                <a:close/>
                <a:moveTo>
                  <a:pt x="10746" y="23544"/>
                </a:moveTo>
                <a:lnTo>
                  <a:pt x="10746" y="25317"/>
                </a:lnTo>
                <a:lnTo>
                  <a:pt x="8972" y="25317"/>
                </a:lnTo>
                <a:lnTo>
                  <a:pt x="8972" y="23544"/>
                </a:lnTo>
                <a:close/>
                <a:moveTo>
                  <a:pt x="12601" y="23544"/>
                </a:moveTo>
                <a:lnTo>
                  <a:pt x="12601" y="25317"/>
                </a:lnTo>
                <a:lnTo>
                  <a:pt x="10827" y="25317"/>
                </a:lnTo>
                <a:lnTo>
                  <a:pt x="10827" y="23544"/>
                </a:lnTo>
                <a:close/>
                <a:moveTo>
                  <a:pt x="14451" y="23544"/>
                </a:moveTo>
                <a:lnTo>
                  <a:pt x="14451" y="25317"/>
                </a:lnTo>
                <a:lnTo>
                  <a:pt x="12676" y="25317"/>
                </a:lnTo>
                <a:lnTo>
                  <a:pt x="12676" y="23544"/>
                </a:lnTo>
                <a:close/>
                <a:moveTo>
                  <a:pt x="16305" y="23544"/>
                </a:moveTo>
                <a:lnTo>
                  <a:pt x="16305" y="25317"/>
                </a:lnTo>
                <a:lnTo>
                  <a:pt x="14526" y="25317"/>
                </a:lnTo>
                <a:lnTo>
                  <a:pt x="14526" y="23544"/>
                </a:lnTo>
                <a:close/>
                <a:moveTo>
                  <a:pt x="18089" y="23544"/>
                </a:moveTo>
                <a:lnTo>
                  <a:pt x="18089" y="25317"/>
                </a:lnTo>
                <a:lnTo>
                  <a:pt x="16381" y="25317"/>
                </a:lnTo>
                <a:lnTo>
                  <a:pt x="16381" y="23544"/>
                </a:lnTo>
                <a:close/>
                <a:moveTo>
                  <a:pt x="19945" y="23544"/>
                </a:moveTo>
                <a:lnTo>
                  <a:pt x="19945" y="25317"/>
                </a:lnTo>
                <a:lnTo>
                  <a:pt x="18166" y="25317"/>
                </a:lnTo>
                <a:lnTo>
                  <a:pt x="18166" y="23544"/>
                </a:lnTo>
                <a:close/>
                <a:moveTo>
                  <a:pt x="21795" y="23544"/>
                </a:moveTo>
                <a:lnTo>
                  <a:pt x="21795" y="25317"/>
                </a:lnTo>
                <a:lnTo>
                  <a:pt x="20020" y="25317"/>
                </a:lnTo>
                <a:lnTo>
                  <a:pt x="20020" y="23544"/>
                </a:lnTo>
                <a:close/>
                <a:moveTo>
                  <a:pt x="23644" y="23544"/>
                </a:moveTo>
                <a:lnTo>
                  <a:pt x="23644" y="25317"/>
                </a:lnTo>
                <a:lnTo>
                  <a:pt x="21870" y="25317"/>
                </a:lnTo>
                <a:lnTo>
                  <a:pt x="21870" y="23544"/>
                </a:lnTo>
                <a:close/>
                <a:moveTo>
                  <a:pt x="25498" y="23544"/>
                </a:moveTo>
                <a:lnTo>
                  <a:pt x="25498" y="25317"/>
                </a:lnTo>
                <a:lnTo>
                  <a:pt x="23719" y="25317"/>
                </a:lnTo>
                <a:lnTo>
                  <a:pt x="23719" y="23544"/>
                </a:lnTo>
                <a:close/>
                <a:moveTo>
                  <a:pt x="27348" y="23544"/>
                </a:moveTo>
                <a:lnTo>
                  <a:pt x="27348" y="25317"/>
                </a:lnTo>
                <a:lnTo>
                  <a:pt x="25575" y="25317"/>
                </a:lnTo>
                <a:lnTo>
                  <a:pt x="25575" y="23544"/>
                </a:lnTo>
                <a:close/>
                <a:moveTo>
                  <a:pt x="29204" y="23544"/>
                </a:moveTo>
                <a:lnTo>
                  <a:pt x="29204" y="25317"/>
                </a:lnTo>
                <a:lnTo>
                  <a:pt x="27424" y="25317"/>
                </a:lnTo>
                <a:lnTo>
                  <a:pt x="27424" y="23544"/>
                </a:lnTo>
                <a:close/>
                <a:moveTo>
                  <a:pt x="31053" y="23544"/>
                </a:moveTo>
                <a:lnTo>
                  <a:pt x="31053" y="25317"/>
                </a:lnTo>
                <a:lnTo>
                  <a:pt x="29279" y="25317"/>
                </a:lnTo>
                <a:lnTo>
                  <a:pt x="29279" y="23544"/>
                </a:lnTo>
                <a:close/>
                <a:moveTo>
                  <a:pt x="32903" y="23544"/>
                </a:moveTo>
                <a:lnTo>
                  <a:pt x="32903" y="25317"/>
                </a:lnTo>
                <a:lnTo>
                  <a:pt x="31128" y="25317"/>
                </a:lnTo>
                <a:lnTo>
                  <a:pt x="31128" y="23544"/>
                </a:lnTo>
                <a:close/>
                <a:moveTo>
                  <a:pt x="34692" y="23544"/>
                </a:moveTo>
                <a:lnTo>
                  <a:pt x="34692" y="25317"/>
                </a:lnTo>
                <a:lnTo>
                  <a:pt x="32979" y="25317"/>
                </a:lnTo>
                <a:lnTo>
                  <a:pt x="32979" y="23544"/>
                </a:lnTo>
                <a:close/>
                <a:moveTo>
                  <a:pt x="36541" y="23544"/>
                </a:moveTo>
                <a:lnTo>
                  <a:pt x="36541" y="25317"/>
                </a:lnTo>
                <a:lnTo>
                  <a:pt x="34768" y="25317"/>
                </a:lnTo>
                <a:lnTo>
                  <a:pt x="34768" y="23544"/>
                </a:lnTo>
                <a:close/>
                <a:moveTo>
                  <a:pt x="38397" y="23544"/>
                </a:moveTo>
                <a:lnTo>
                  <a:pt x="38397" y="25317"/>
                </a:lnTo>
                <a:lnTo>
                  <a:pt x="36618" y="25317"/>
                </a:lnTo>
                <a:lnTo>
                  <a:pt x="36618" y="23544"/>
                </a:lnTo>
                <a:close/>
                <a:moveTo>
                  <a:pt x="40246" y="23544"/>
                </a:moveTo>
                <a:lnTo>
                  <a:pt x="40246" y="25317"/>
                </a:lnTo>
                <a:lnTo>
                  <a:pt x="38472" y="25317"/>
                </a:lnTo>
                <a:lnTo>
                  <a:pt x="38472" y="23544"/>
                </a:lnTo>
                <a:close/>
                <a:moveTo>
                  <a:pt x="42096" y="23544"/>
                </a:moveTo>
                <a:lnTo>
                  <a:pt x="42096" y="25317"/>
                </a:lnTo>
                <a:lnTo>
                  <a:pt x="40321" y="25317"/>
                </a:lnTo>
                <a:lnTo>
                  <a:pt x="40321" y="23544"/>
                </a:lnTo>
                <a:close/>
                <a:moveTo>
                  <a:pt x="43950" y="23544"/>
                </a:moveTo>
                <a:lnTo>
                  <a:pt x="43950" y="25317"/>
                </a:lnTo>
                <a:lnTo>
                  <a:pt x="42172" y="25317"/>
                </a:lnTo>
                <a:lnTo>
                  <a:pt x="42172" y="23544"/>
                </a:lnTo>
                <a:close/>
                <a:moveTo>
                  <a:pt x="45801" y="23544"/>
                </a:moveTo>
                <a:lnTo>
                  <a:pt x="45801" y="25317"/>
                </a:lnTo>
                <a:lnTo>
                  <a:pt x="44027" y="25317"/>
                </a:lnTo>
                <a:lnTo>
                  <a:pt x="44027" y="23544"/>
                </a:lnTo>
                <a:close/>
                <a:moveTo>
                  <a:pt x="47656" y="23544"/>
                </a:moveTo>
                <a:lnTo>
                  <a:pt x="47656" y="25317"/>
                </a:lnTo>
                <a:lnTo>
                  <a:pt x="45876" y="25317"/>
                </a:lnTo>
                <a:lnTo>
                  <a:pt x="45876" y="23544"/>
                </a:lnTo>
                <a:close/>
                <a:moveTo>
                  <a:pt x="49505" y="23544"/>
                </a:moveTo>
                <a:lnTo>
                  <a:pt x="49505" y="25317"/>
                </a:lnTo>
                <a:lnTo>
                  <a:pt x="47731" y="25317"/>
                </a:lnTo>
                <a:lnTo>
                  <a:pt x="47731" y="23544"/>
                </a:lnTo>
                <a:close/>
                <a:moveTo>
                  <a:pt x="51289" y="23544"/>
                </a:moveTo>
                <a:lnTo>
                  <a:pt x="51289" y="25317"/>
                </a:lnTo>
                <a:lnTo>
                  <a:pt x="49581" y="25317"/>
                </a:lnTo>
                <a:lnTo>
                  <a:pt x="49581" y="23544"/>
                </a:lnTo>
                <a:close/>
                <a:moveTo>
                  <a:pt x="53144" y="23544"/>
                </a:moveTo>
                <a:lnTo>
                  <a:pt x="53144" y="25317"/>
                </a:lnTo>
                <a:lnTo>
                  <a:pt x="51370" y="25317"/>
                </a:lnTo>
                <a:lnTo>
                  <a:pt x="51370" y="23544"/>
                </a:lnTo>
                <a:close/>
                <a:moveTo>
                  <a:pt x="54995" y="23544"/>
                </a:moveTo>
                <a:lnTo>
                  <a:pt x="54995" y="25317"/>
                </a:lnTo>
                <a:lnTo>
                  <a:pt x="53220" y="25317"/>
                </a:lnTo>
                <a:lnTo>
                  <a:pt x="53220" y="23544"/>
                </a:lnTo>
                <a:close/>
                <a:moveTo>
                  <a:pt x="56849" y="23544"/>
                </a:moveTo>
                <a:lnTo>
                  <a:pt x="56849" y="25317"/>
                </a:lnTo>
                <a:lnTo>
                  <a:pt x="55070" y="25317"/>
                </a:lnTo>
                <a:lnTo>
                  <a:pt x="55070" y="23544"/>
                </a:lnTo>
                <a:close/>
                <a:moveTo>
                  <a:pt x="58698" y="23544"/>
                </a:moveTo>
                <a:lnTo>
                  <a:pt x="58698" y="25317"/>
                </a:lnTo>
                <a:lnTo>
                  <a:pt x="56924" y="25317"/>
                </a:lnTo>
                <a:lnTo>
                  <a:pt x="56924" y="23544"/>
                </a:lnTo>
                <a:close/>
                <a:moveTo>
                  <a:pt x="60548" y="23544"/>
                </a:moveTo>
                <a:lnTo>
                  <a:pt x="60548" y="25317"/>
                </a:lnTo>
                <a:lnTo>
                  <a:pt x="58775" y="25317"/>
                </a:lnTo>
                <a:lnTo>
                  <a:pt x="58775" y="23544"/>
                </a:lnTo>
                <a:close/>
                <a:moveTo>
                  <a:pt x="62404" y="23544"/>
                </a:moveTo>
                <a:lnTo>
                  <a:pt x="62404" y="25317"/>
                </a:lnTo>
                <a:lnTo>
                  <a:pt x="60629" y="25317"/>
                </a:lnTo>
                <a:lnTo>
                  <a:pt x="60629" y="23544"/>
                </a:lnTo>
                <a:close/>
                <a:moveTo>
                  <a:pt x="64253" y="23544"/>
                </a:moveTo>
                <a:lnTo>
                  <a:pt x="64253" y="25317"/>
                </a:lnTo>
                <a:lnTo>
                  <a:pt x="62479" y="25317"/>
                </a:lnTo>
                <a:lnTo>
                  <a:pt x="62479" y="23544"/>
                </a:lnTo>
                <a:close/>
                <a:moveTo>
                  <a:pt x="66108" y="23544"/>
                </a:moveTo>
                <a:lnTo>
                  <a:pt x="66108" y="25317"/>
                </a:lnTo>
                <a:lnTo>
                  <a:pt x="64328" y="25317"/>
                </a:lnTo>
                <a:lnTo>
                  <a:pt x="64328" y="23544"/>
                </a:lnTo>
                <a:close/>
                <a:moveTo>
                  <a:pt x="3343" y="25393"/>
                </a:moveTo>
                <a:lnTo>
                  <a:pt x="3343" y="27173"/>
                </a:lnTo>
                <a:lnTo>
                  <a:pt x="1568" y="27173"/>
                </a:lnTo>
                <a:lnTo>
                  <a:pt x="1568" y="25393"/>
                </a:lnTo>
                <a:close/>
                <a:moveTo>
                  <a:pt x="5192" y="25393"/>
                </a:moveTo>
                <a:lnTo>
                  <a:pt x="5192" y="27173"/>
                </a:lnTo>
                <a:lnTo>
                  <a:pt x="3418" y="27173"/>
                </a:lnTo>
                <a:lnTo>
                  <a:pt x="3418" y="25393"/>
                </a:lnTo>
                <a:close/>
                <a:moveTo>
                  <a:pt x="7047" y="25393"/>
                </a:moveTo>
                <a:lnTo>
                  <a:pt x="7047" y="27173"/>
                </a:lnTo>
                <a:lnTo>
                  <a:pt x="5267" y="27173"/>
                </a:lnTo>
                <a:lnTo>
                  <a:pt x="5267" y="25393"/>
                </a:lnTo>
                <a:close/>
                <a:moveTo>
                  <a:pt x="8896" y="25393"/>
                </a:moveTo>
                <a:lnTo>
                  <a:pt x="8896" y="27173"/>
                </a:lnTo>
                <a:lnTo>
                  <a:pt x="7123" y="27173"/>
                </a:lnTo>
                <a:lnTo>
                  <a:pt x="7123" y="25393"/>
                </a:lnTo>
                <a:close/>
                <a:moveTo>
                  <a:pt x="10746" y="25393"/>
                </a:moveTo>
                <a:lnTo>
                  <a:pt x="10746" y="27173"/>
                </a:lnTo>
                <a:lnTo>
                  <a:pt x="8972" y="27173"/>
                </a:lnTo>
                <a:lnTo>
                  <a:pt x="8972" y="25393"/>
                </a:lnTo>
                <a:close/>
                <a:moveTo>
                  <a:pt x="12601" y="25393"/>
                </a:moveTo>
                <a:lnTo>
                  <a:pt x="12601" y="27173"/>
                </a:lnTo>
                <a:lnTo>
                  <a:pt x="10827" y="27173"/>
                </a:lnTo>
                <a:lnTo>
                  <a:pt x="10827" y="25393"/>
                </a:lnTo>
                <a:close/>
                <a:moveTo>
                  <a:pt x="14451" y="25393"/>
                </a:moveTo>
                <a:lnTo>
                  <a:pt x="14451" y="27173"/>
                </a:lnTo>
                <a:lnTo>
                  <a:pt x="12676" y="27173"/>
                </a:lnTo>
                <a:lnTo>
                  <a:pt x="12676" y="25393"/>
                </a:lnTo>
                <a:close/>
                <a:moveTo>
                  <a:pt x="16305" y="25393"/>
                </a:moveTo>
                <a:lnTo>
                  <a:pt x="16305" y="27173"/>
                </a:lnTo>
                <a:lnTo>
                  <a:pt x="14526" y="27173"/>
                </a:lnTo>
                <a:lnTo>
                  <a:pt x="14526" y="25393"/>
                </a:lnTo>
                <a:close/>
                <a:moveTo>
                  <a:pt x="18089" y="25393"/>
                </a:moveTo>
                <a:lnTo>
                  <a:pt x="18089" y="27173"/>
                </a:lnTo>
                <a:lnTo>
                  <a:pt x="16381" y="27173"/>
                </a:lnTo>
                <a:lnTo>
                  <a:pt x="16381" y="25393"/>
                </a:lnTo>
                <a:close/>
                <a:moveTo>
                  <a:pt x="19945" y="25393"/>
                </a:moveTo>
                <a:lnTo>
                  <a:pt x="19945" y="27173"/>
                </a:lnTo>
                <a:lnTo>
                  <a:pt x="18166" y="27173"/>
                </a:lnTo>
                <a:lnTo>
                  <a:pt x="18166" y="25393"/>
                </a:lnTo>
                <a:close/>
                <a:moveTo>
                  <a:pt x="21795" y="25393"/>
                </a:moveTo>
                <a:lnTo>
                  <a:pt x="21795" y="27173"/>
                </a:lnTo>
                <a:lnTo>
                  <a:pt x="20020" y="27173"/>
                </a:lnTo>
                <a:lnTo>
                  <a:pt x="20020" y="25393"/>
                </a:lnTo>
                <a:close/>
                <a:moveTo>
                  <a:pt x="23644" y="25393"/>
                </a:moveTo>
                <a:lnTo>
                  <a:pt x="23644" y="27173"/>
                </a:lnTo>
                <a:lnTo>
                  <a:pt x="21870" y="27173"/>
                </a:lnTo>
                <a:lnTo>
                  <a:pt x="21870" y="25393"/>
                </a:lnTo>
                <a:close/>
                <a:moveTo>
                  <a:pt x="25498" y="25393"/>
                </a:moveTo>
                <a:lnTo>
                  <a:pt x="25498" y="27173"/>
                </a:lnTo>
                <a:lnTo>
                  <a:pt x="23719" y="27173"/>
                </a:lnTo>
                <a:lnTo>
                  <a:pt x="23719" y="25393"/>
                </a:lnTo>
                <a:close/>
                <a:moveTo>
                  <a:pt x="27348" y="25393"/>
                </a:moveTo>
                <a:lnTo>
                  <a:pt x="27348" y="27173"/>
                </a:lnTo>
                <a:lnTo>
                  <a:pt x="25575" y="27173"/>
                </a:lnTo>
                <a:lnTo>
                  <a:pt x="25575" y="25393"/>
                </a:lnTo>
                <a:close/>
                <a:moveTo>
                  <a:pt x="29204" y="25393"/>
                </a:moveTo>
                <a:lnTo>
                  <a:pt x="29204" y="27173"/>
                </a:lnTo>
                <a:lnTo>
                  <a:pt x="27424" y="27173"/>
                </a:lnTo>
                <a:lnTo>
                  <a:pt x="27424" y="25393"/>
                </a:lnTo>
                <a:close/>
                <a:moveTo>
                  <a:pt x="31053" y="25393"/>
                </a:moveTo>
                <a:lnTo>
                  <a:pt x="31053" y="27173"/>
                </a:lnTo>
                <a:lnTo>
                  <a:pt x="29279" y="27173"/>
                </a:lnTo>
                <a:lnTo>
                  <a:pt x="29279" y="25393"/>
                </a:lnTo>
                <a:close/>
                <a:moveTo>
                  <a:pt x="32903" y="25393"/>
                </a:moveTo>
                <a:lnTo>
                  <a:pt x="32903" y="27173"/>
                </a:lnTo>
                <a:lnTo>
                  <a:pt x="31128" y="27173"/>
                </a:lnTo>
                <a:lnTo>
                  <a:pt x="31128" y="25393"/>
                </a:lnTo>
                <a:close/>
                <a:moveTo>
                  <a:pt x="34692" y="25393"/>
                </a:moveTo>
                <a:lnTo>
                  <a:pt x="34692" y="27173"/>
                </a:lnTo>
                <a:lnTo>
                  <a:pt x="32979" y="27173"/>
                </a:lnTo>
                <a:lnTo>
                  <a:pt x="32979" y="25393"/>
                </a:lnTo>
                <a:close/>
                <a:moveTo>
                  <a:pt x="36541" y="25393"/>
                </a:moveTo>
                <a:lnTo>
                  <a:pt x="36541" y="27173"/>
                </a:lnTo>
                <a:lnTo>
                  <a:pt x="34768" y="27173"/>
                </a:lnTo>
                <a:lnTo>
                  <a:pt x="34768" y="25393"/>
                </a:lnTo>
                <a:close/>
                <a:moveTo>
                  <a:pt x="38397" y="25393"/>
                </a:moveTo>
                <a:lnTo>
                  <a:pt x="38397" y="27173"/>
                </a:lnTo>
                <a:lnTo>
                  <a:pt x="36618" y="27173"/>
                </a:lnTo>
                <a:lnTo>
                  <a:pt x="36618" y="25393"/>
                </a:lnTo>
                <a:close/>
                <a:moveTo>
                  <a:pt x="40246" y="25393"/>
                </a:moveTo>
                <a:lnTo>
                  <a:pt x="40246" y="27173"/>
                </a:lnTo>
                <a:lnTo>
                  <a:pt x="38472" y="27173"/>
                </a:lnTo>
                <a:lnTo>
                  <a:pt x="38472" y="25393"/>
                </a:lnTo>
                <a:close/>
                <a:moveTo>
                  <a:pt x="42096" y="25393"/>
                </a:moveTo>
                <a:lnTo>
                  <a:pt x="42096" y="27173"/>
                </a:lnTo>
                <a:lnTo>
                  <a:pt x="40321" y="27173"/>
                </a:lnTo>
                <a:lnTo>
                  <a:pt x="40321" y="25393"/>
                </a:lnTo>
                <a:close/>
                <a:moveTo>
                  <a:pt x="43950" y="25393"/>
                </a:moveTo>
                <a:lnTo>
                  <a:pt x="43950" y="27173"/>
                </a:lnTo>
                <a:lnTo>
                  <a:pt x="42172" y="27173"/>
                </a:lnTo>
                <a:lnTo>
                  <a:pt x="42172" y="25393"/>
                </a:lnTo>
                <a:close/>
                <a:moveTo>
                  <a:pt x="45801" y="25393"/>
                </a:moveTo>
                <a:lnTo>
                  <a:pt x="45801" y="27173"/>
                </a:lnTo>
                <a:lnTo>
                  <a:pt x="44027" y="27173"/>
                </a:lnTo>
                <a:lnTo>
                  <a:pt x="44027" y="25393"/>
                </a:lnTo>
                <a:close/>
                <a:moveTo>
                  <a:pt x="47656" y="25393"/>
                </a:moveTo>
                <a:lnTo>
                  <a:pt x="47656" y="27173"/>
                </a:lnTo>
                <a:lnTo>
                  <a:pt x="45876" y="27173"/>
                </a:lnTo>
                <a:lnTo>
                  <a:pt x="45876" y="25393"/>
                </a:lnTo>
                <a:close/>
                <a:moveTo>
                  <a:pt x="49505" y="25393"/>
                </a:moveTo>
                <a:lnTo>
                  <a:pt x="49505" y="27173"/>
                </a:lnTo>
                <a:lnTo>
                  <a:pt x="47731" y="27173"/>
                </a:lnTo>
                <a:lnTo>
                  <a:pt x="47731" y="25393"/>
                </a:lnTo>
                <a:close/>
                <a:moveTo>
                  <a:pt x="51289" y="25393"/>
                </a:moveTo>
                <a:lnTo>
                  <a:pt x="51289" y="27173"/>
                </a:lnTo>
                <a:lnTo>
                  <a:pt x="49581" y="27173"/>
                </a:lnTo>
                <a:lnTo>
                  <a:pt x="49581" y="25393"/>
                </a:lnTo>
                <a:close/>
                <a:moveTo>
                  <a:pt x="53144" y="25393"/>
                </a:moveTo>
                <a:lnTo>
                  <a:pt x="53144" y="27173"/>
                </a:lnTo>
                <a:lnTo>
                  <a:pt x="51370" y="27173"/>
                </a:lnTo>
                <a:lnTo>
                  <a:pt x="51370" y="25393"/>
                </a:lnTo>
                <a:close/>
                <a:moveTo>
                  <a:pt x="54995" y="25393"/>
                </a:moveTo>
                <a:lnTo>
                  <a:pt x="54995" y="27173"/>
                </a:lnTo>
                <a:lnTo>
                  <a:pt x="53220" y="27173"/>
                </a:lnTo>
                <a:lnTo>
                  <a:pt x="53220" y="25393"/>
                </a:lnTo>
                <a:close/>
                <a:moveTo>
                  <a:pt x="56849" y="25393"/>
                </a:moveTo>
                <a:lnTo>
                  <a:pt x="56849" y="27173"/>
                </a:lnTo>
                <a:lnTo>
                  <a:pt x="55070" y="27173"/>
                </a:lnTo>
                <a:lnTo>
                  <a:pt x="55070" y="25393"/>
                </a:lnTo>
                <a:close/>
                <a:moveTo>
                  <a:pt x="58698" y="25393"/>
                </a:moveTo>
                <a:lnTo>
                  <a:pt x="58698" y="27173"/>
                </a:lnTo>
                <a:lnTo>
                  <a:pt x="56924" y="27173"/>
                </a:lnTo>
                <a:lnTo>
                  <a:pt x="56924" y="25393"/>
                </a:lnTo>
                <a:close/>
                <a:moveTo>
                  <a:pt x="60548" y="25393"/>
                </a:moveTo>
                <a:lnTo>
                  <a:pt x="60548" y="27173"/>
                </a:lnTo>
                <a:lnTo>
                  <a:pt x="58775" y="27173"/>
                </a:lnTo>
                <a:lnTo>
                  <a:pt x="58775" y="25393"/>
                </a:lnTo>
                <a:close/>
                <a:moveTo>
                  <a:pt x="62404" y="25393"/>
                </a:moveTo>
                <a:lnTo>
                  <a:pt x="62404" y="27173"/>
                </a:lnTo>
                <a:lnTo>
                  <a:pt x="60629" y="27173"/>
                </a:lnTo>
                <a:lnTo>
                  <a:pt x="60629" y="25393"/>
                </a:lnTo>
                <a:close/>
                <a:moveTo>
                  <a:pt x="64253" y="25393"/>
                </a:moveTo>
                <a:lnTo>
                  <a:pt x="64253" y="27173"/>
                </a:lnTo>
                <a:lnTo>
                  <a:pt x="62479" y="27173"/>
                </a:lnTo>
                <a:lnTo>
                  <a:pt x="62479" y="25393"/>
                </a:lnTo>
                <a:close/>
                <a:moveTo>
                  <a:pt x="66108" y="25393"/>
                </a:moveTo>
                <a:lnTo>
                  <a:pt x="66108" y="27173"/>
                </a:lnTo>
                <a:lnTo>
                  <a:pt x="64328" y="27173"/>
                </a:lnTo>
                <a:lnTo>
                  <a:pt x="64328" y="25393"/>
                </a:lnTo>
                <a:close/>
                <a:moveTo>
                  <a:pt x="3343" y="27248"/>
                </a:moveTo>
                <a:lnTo>
                  <a:pt x="3343" y="29022"/>
                </a:lnTo>
                <a:lnTo>
                  <a:pt x="1568" y="29022"/>
                </a:lnTo>
                <a:lnTo>
                  <a:pt x="1568" y="27248"/>
                </a:lnTo>
                <a:close/>
                <a:moveTo>
                  <a:pt x="5192" y="27248"/>
                </a:moveTo>
                <a:lnTo>
                  <a:pt x="5192" y="29022"/>
                </a:lnTo>
                <a:lnTo>
                  <a:pt x="3418" y="29022"/>
                </a:lnTo>
                <a:lnTo>
                  <a:pt x="3418" y="27248"/>
                </a:lnTo>
                <a:close/>
                <a:moveTo>
                  <a:pt x="7047" y="27248"/>
                </a:moveTo>
                <a:lnTo>
                  <a:pt x="7047" y="29022"/>
                </a:lnTo>
                <a:lnTo>
                  <a:pt x="5267" y="29022"/>
                </a:lnTo>
                <a:lnTo>
                  <a:pt x="5267" y="27248"/>
                </a:lnTo>
                <a:close/>
                <a:moveTo>
                  <a:pt x="8896" y="27248"/>
                </a:moveTo>
                <a:lnTo>
                  <a:pt x="8896" y="29022"/>
                </a:lnTo>
                <a:lnTo>
                  <a:pt x="7123" y="29022"/>
                </a:lnTo>
                <a:lnTo>
                  <a:pt x="7123" y="27248"/>
                </a:lnTo>
                <a:close/>
                <a:moveTo>
                  <a:pt x="10746" y="27248"/>
                </a:moveTo>
                <a:lnTo>
                  <a:pt x="10746" y="29022"/>
                </a:lnTo>
                <a:lnTo>
                  <a:pt x="8972" y="29022"/>
                </a:lnTo>
                <a:lnTo>
                  <a:pt x="8972" y="27248"/>
                </a:lnTo>
                <a:close/>
                <a:moveTo>
                  <a:pt x="12601" y="27248"/>
                </a:moveTo>
                <a:lnTo>
                  <a:pt x="12601" y="29022"/>
                </a:lnTo>
                <a:lnTo>
                  <a:pt x="10827" y="29022"/>
                </a:lnTo>
                <a:lnTo>
                  <a:pt x="10827" y="27248"/>
                </a:lnTo>
                <a:close/>
                <a:moveTo>
                  <a:pt x="14451" y="27248"/>
                </a:moveTo>
                <a:lnTo>
                  <a:pt x="14451" y="29022"/>
                </a:lnTo>
                <a:lnTo>
                  <a:pt x="12676" y="29022"/>
                </a:lnTo>
                <a:lnTo>
                  <a:pt x="12676" y="27248"/>
                </a:lnTo>
                <a:close/>
                <a:moveTo>
                  <a:pt x="16305" y="27248"/>
                </a:moveTo>
                <a:lnTo>
                  <a:pt x="16305" y="29022"/>
                </a:lnTo>
                <a:lnTo>
                  <a:pt x="14526" y="29022"/>
                </a:lnTo>
                <a:lnTo>
                  <a:pt x="14526" y="27248"/>
                </a:lnTo>
                <a:close/>
                <a:moveTo>
                  <a:pt x="18089" y="27248"/>
                </a:moveTo>
                <a:lnTo>
                  <a:pt x="18089" y="29022"/>
                </a:lnTo>
                <a:lnTo>
                  <a:pt x="16381" y="29022"/>
                </a:lnTo>
                <a:lnTo>
                  <a:pt x="16381" y="27248"/>
                </a:lnTo>
                <a:close/>
                <a:moveTo>
                  <a:pt x="19945" y="27248"/>
                </a:moveTo>
                <a:lnTo>
                  <a:pt x="19945" y="29022"/>
                </a:lnTo>
                <a:lnTo>
                  <a:pt x="18166" y="29022"/>
                </a:lnTo>
                <a:lnTo>
                  <a:pt x="18166" y="27248"/>
                </a:lnTo>
                <a:close/>
                <a:moveTo>
                  <a:pt x="21795" y="27248"/>
                </a:moveTo>
                <a:lnTo>
                  <a:pt x="21795" y="29022"/>
                </a:lnTo>
                <a:lnTo>
                  <a:pt x="20020" y="29022"/>
                </a:lnTo>
                <a:lnTo>
                  <a:pt x="20020" y="27248"/>
                </a:lnTo>
                <a:close/>
                <a:moveTo>
                  <a:pt x="23644" y="27248"/>
                </a:moveTo>
                <a:lnTo>
                  <a:pt x="23644" y="29022"/>
                </a:lnTo>
                <a:lnTo>
                  <a:pt x="21870" y="29022"/>
                </a:lnTo>
                <a:lnTo>
                  <a:pt x="21870" y="27248"/>
                </a:lnTo>
                <a:close/>
                <a:moveTo>
                  <a:pt x="25498" y="27248"/>
                </a:moveTo>
                <a:lnTo>
                  <a:pt x="25498" y="29022"/>
                </a:lnTo>
                <a:lnTo>
                  <a:pt x="23719" y="29022"/>
                </a:lnTo>
                <a:lnTo>
                  <a:pt x="23719" y="27248"/>
                </a:lnTo>
                <a:close/>
                <a:moveTo>
                  <a:pt x="27348" y="27248"/>
                </a:moveTo>
                <a:lnTo>
                  <a:pt x="27348" y="29022"/>
                </a:lnTo>
                <a:lnTo>
                  <a:pt x="25575" y="29022"/>
                </a:lnTo>
                <a:lnTo>
                  <a:pt x="25575" y="27248"/>
                </a:lnTo>
                <a:close/>
                <a:moveTo>
                  <a:pt x="29204" y="27248"/>
                </a:moveTo>
                <a:lnTo>
                  <a:pt x="29204" y="29022"/>
                </a:lnTo>
                <a:lnTo>
                  <a:pt x="27424" y="29022"/>
                </a:lnTo>
                <a:lnTo>
                  <a:pt x="27424" y="27248"/>
                </a:lnTo>
                <a:close/>
                <a:moveTo>
                  <a:pt x="31053" y="27248"/>
                </a:moveTo>
                <a:lnTo>
                  <a:pt x="31053" y="29022"/>
                </a:lnTo>
                <a:lnTo>
                  <a:pt x="29279" y="29022"/>
                </a:lnTo>
                <a:lnTo>
                  <a:pt x="29279" y="27248"/>
                </a:lnTo>
                <a:close/>
                <a:moveTo>
                  <a:pt x="32903" y="27248"/>
                </a:moveTo>
                <a:lnTo>
                  <a:pt x="32903" y="29022"/>
                </a:lnTo>
                <a:lnTo>
                  <a:pt x="31128" y="29022"/>
                </a:lnTo>
                <a:lnTo>
                  <a:pt x="31128" y="27248"/>
                </a:lnTo>
                <a:close/>
                <a:moveTo>
                  <a:pt x="34692" y="27248"/>
                </a:moveTo>
                <a:lnTo>
                  <a:pt x="34692" y="29022"/>
                </a:lnTo>
                <a:lnTo>
                  <a:pt x="32979" y="29022"/>
                </a:lnTo>
                <a:lnTo>
                  <a:pt x="32979" y="27248"/>
                </a:lnTo>
                <a:close/>
                <a:moveTo>
                  <a:pt x="36541" y="27248"/>
                </a:moveTo>
                <a:lnTo>
                  <a:pt x="36541" y="29022"/>
                </a:lnTo>
                <a:lnTo>
                  <a:pt x="34768" y="29022"/>
                </a:lnTo>
                <a:lnTo>
                  <a:pt x="34768" y="27248"/>
                </a:lnTo>
                <a:close/>
                <a:moveTo>
                  <a:pt x="38397" y="27248"/>
                </a:moveTo>
                <a:lnTo>
                  <a:pt x="38397" y="29022"/>
                </a:lnTo>
                <a:lnTo>
                  <a:pt x="36618" y="29022"/>
                </a:lnTo>
                <a:lnTo>
                  <a:pt x="36618" y="27248"/>
                </a:lnTo>
                <a:close/>
                <a:moveTo>
                  <a:pt x="40246" y="27248"/>
                </a:moveTo>
                <a:lnTo>
                  <a:pt x="40246" y="29022"/>
                </a:lnTo>
                <a:lnTo>
                  <a:pt x="38472" y="29022"/>
                </a:lnTo>
                <a:lnTo>
                  <a:pt x="38472" y="27248"/>
                </a:lnTo>
                <a:close/>
                <a:moveTo>
                  <a:pt x="42096" y="27248"/>
                </a:moveTo>
                <a:lnTo>
                  <a:pt x="42096" y="29022"/>
                </a:lnTo>
                <a:lnTo>
                  <a:pt x="40321" y="29022"/>
                </a:lnTo>
                <a:lnTo>
                  <a:pt x="40321" y="27248"/>
                </a:lnTo>
                <a:close/>
                <a:moveTo>
                  <a:pt x="43950" y="27248"/>
                </a:moveTo>
                <a:lnTo>
                  <a:pt x="43950" y="29022"/>
                </a:lnTo>
                <a:lnTo>
                  <a:pt x="42172" y="29022"/>
                </a:lnTo>
                <a:lnTo>
                  <a:pt x="42172" y="27248"/>
                </a:lnTo>
                <a:close/>
                <a:moveTo>
                  <a:pt x="45801" y="27248"/>
                </a:moveTo>
                <a:lnTo>
                  <a:pt x="45801" y="29022"/>
                </a:lnTo>
                <a:lnTo>
                  <a:pt x="44027" y="29022"/>
                </a:lnTo>
                <a:lnTo>
                  <a:pt x="44027" y="27248"/>
                </a:lnTo>
                <a:close/>
                <a:moveTo>
                  <a:pt x="47656" y="27248"/>
                </a:moveTo>
                <a:lnTo>
                  <a:pt x="47656" y="29022"/>
                </a:lnTo>
                <a:lnTo>
                  <a:pt x="45876" y="29022"/>
                </a:lnTo>
                <a:lnTo>
                  <a:pt x="45876" y="27248"/>
                </a:lnTo>
                <a:close/>
                <a:moveTo>
                  <a:pt x="49505" y="27248"/>
                </a:moveTo>
                <a:lnTo>
                  <a:pt x="49505" y="29022"/>
                </a:lnTo>
                <a:lnTo>
                  <a:pt x="47731" y="29022"/>
                </a:lnTo>
                <a:lnTo>
                  <a:pt x="47731" y="27248"/>
                </a:lnTo>
                <a:close/>
                <a:moveTo>
                  <a:pt x="51289" y="27248"/>
                </a:moveTo>
                <a:lnTo>
                  <a:pt x="51289" y="29022"/>
                </a:lnTo>
                <a:lnTo>
                  <a:pt x="49581" y="29022"/>
                </a:lnTo>
                <a:lnTo>
                  <a:pt x="49581" y="27248"/>
                </a:lnTo>
                <a:close/>
                <a:moveTo>
                  <a:pt x="53144" y="27248"/>
                </a:moveTo>
                <a:lnTo>
                  <a:pt x="53144" y="29022"/>
                </a:lnTo>
                <a:lnTo>
                  <a:pt x="51370" y="29022"/>
                </a:lnTo>
                <a:lnTo>
                  <a:pt x="51370" y="27248"/>
                </a:lnTo>
                <a:close/>
                <a:moveTo>
                  <a:pt x="54995" y="27248"/>
                </a:moveTo>
                <a:lnTo>
                  <a:pt x="54995" y="29022"/>
                </a:lnTo>
                <a:lnTo>
                  <a:pt x="53220" y="29022"/>
                </a:lnTo>
                <a:lnTo>
                  <a:pt x="53220" y="27248"/>
                </a:lnTo>
                <a:close/>
                <a:moveTo>
                  <a:pt x="56849" y="27248"/>
                </a:moveTo>
                <a:lnTo>
                  <a:pt x="56849" y="29022"/>
                </a:lnTo>
                <a:lnTo>
                  <a:pt x="55070" y="29022"/>
                </a:lnTo>
                <a:lnTo>
                  <a:pt x="55070" y="27248"/>
                </a:lnTo>
                <a:close/>
                <a:moveTo>
                  <a:pt x="58698" y="27248"/>
                </a:moveTo>
                <a:lnTo>
                  <a:pt x="58698" y="29022"/>
                </a:lnTo>
                <a:lnTo>
                  <a:pt x="56924" y="29022"/>
                </a:lnTo>
                <a:lnTo>
                  <a:pt x="56924" y="27248"/>
                </a:lnTo>
                <a:close/>
                <a:moveTo>
                  <a:pt x="60548" y="27248"/>
                </a:moveTo>
                <a:lnTo>
                  <a:pt x="60548" y="29022"/>
                </a:lnTo>
                <a:lnTo>
                  <a:pt x="58775" y="29022"/>
                </a:lnTo>
                <a:lnTo>
                  <a:pt x="58775" y="27248"/>
                </a:lnTo>
                <a:close/>
                <a:moveTo>
                  <a:pt x="62404" y="27248"/>
                </a:moveTo>
                <a:lnTo>
                  <a:pt x="62404" y="29022"/>
                </a:lnTo>
                <a:lnTo>
                  <a:pt x="60629" y="29022"/>
                </a:lnTo>
                <a:lnTo>
                  <a:pt x="60629" y="27248"/>
                </a:lnTo>
                <a:close/>
                <a:moveTo>
                  <a:pt x="64253" y="27248"/>
                </a:moveTo>
                <a:lnTo>
                  <a:pt x="64253" y="29022"/>
                </a:lnTo>
                <a:lnTo>
                  <a:pt x="62479" y="29022"/>
                </a:lnTo>
                <a:lnTo>
                  <a:pt x="62479" y="27248"/>
                </a:lnTo>
                <a:close/>
                <a:moveTo>
                  <a:pt x="66108" y="27248"/>
                </a:moveTo>
                <a:lnTo>
                  <a:pt x="66108" y="29022"/>
                </a:lnTo>
                <a:lnTo>
                  <a:pt x="64328" y="29022"/>
                </a:lnTo>
                <a:lnTo>
                  <a:pt x="64328" y="27248"/>
                </a:lnTo>
                <a:close/>
                <a:moveTo>
                  <a:pt x="3343" y="29097"/>
                </a:moveTo>
                <a:lnTo>
                  <a:pt x="3343" y="30872"/>
                </a:lnTo>
                <a:lnTo>
                  <a:pt x="1568" y="30872"/>
                </a:lnTo>
                <a:lnTo>
                  <a:pt x="1568" y="29097"/>
                </a:lnTo>
                <a:close/>
                <a:moveTo>
                  <a:pt x="5192" y="29097"/>
                </a:moveTo>
                <a:lnTo>
                  <a:pt x="5192" y="30872"/>
                </a:lnTo>
                <a:lnTo>
                  <a:pt x="3418" y="30872"/>
                </a:lnTo>
                <a:lnTo>
                  <a:pt x="3418" y="29097"/>
                </a:lnTo>
                <a:close/>
                <a:moveTo>
                  <a:pt x="7047" y="29097"/>
                </a:moveTo>
                <a:lnTo>
                  <a:pt x="7047" y="30872"/>
                </a:lnTo>
                <a:lnTo>
                  <a:pt x="5267" y="30872"/>
                </a:lnTo>
                <a:lnTo>
                  <a:pt x="5267" y="29097"/>
                </a:lnTo>
                <a:close/>
                <a:moveTo>
                  <a:pt x="8896" y="29097"/>
                </a:moveTo>
                <a:lnTo>
                  <a:pt x="8896" y="30872"/>
                </a:lnTo>
                <a:lnTo>
                  <a:pt x="7123" y="30872"/>
                </a:lnTo>
                <a:lnTo>
                  <a:pt x="7123" y="29097"/>
                </a:lnTo>
                <a:close/>
                <a:moveTo>
                  <a:pt x="10746" y="29097"/>
                </a:moveTo>
                <a:lnTo>
                  <a:pt x="10746" y="30872"/>
                </a:lnTo>
                <a:lnTo>
                  <a:pt x="8972" y="30872"/>
                </a:lnTo>
                <a:lnTo>
                  <a:pt x="8972" y="29097"/>
                </a:lnTo>
                <a:close/>
                <a:moveTo>
                  <a:pt x="12601" y="29097"/>
                </a:moveTo>
                <a:lnTo>
                  <a:pt x="12601" y="30872"/>
                </a:lnTo>
                <a:lnTo>
                  <a:pt x="10827" y="30872"/>
                </a:lnTo>
                <a:lnTo>
                  <a:pt x="10827" y="29097"/>
                </a:lnTo>
                <a:close/>
                <a:moveTo>
                  <a:pt x="14451" y="29097"/>
                </a:moveTo>
                <a:lnTo>
                  <a:pt x="14451" y="30872"/>
                </a:lnTo>
                <a:lnTo>
                  <a:pt x="12676" y="30872"/>
                </a:lnTo>
                <a:lnTo>
                  <a:pt x="12676" y="29097"/>
                </a:lnTo>
                <a:close/>
                <a:moveTo>
                  <a:pt x="16305" y="29097"/>
                </a:moveTo>
                <a:lnTo>
                  <a:pt x="16305" y="30872"/>
                </a:lnTo>
                <a:lnTo>
                  <a:pt x="14526" y="30872"/>
                </a:lnTo>
                <a:lnTo>
                  <a:pt x="14526" y="29097"/>
                </a:lnTo>
                <a:close/>
                <a:moveTo>
                  <a:pt x="18089" y="29097"/>
                </a:moveTo>
                <a:lnTo>
                  <a:pt x="18089" y="30872"/>
                </a:lnTo>
                <a:lnTo>
                  <a:pt x="16381" y="30872"/>
                </a:lnTo>
                <a:lnTo>
                  <a:pt x="16381" y="29097"/>
                </a:lnTo>
                <a:close/>
                <a:moveTo>
                  <a:pt x="19945" y="29097"/>
                </a:moveTo>
                <a:lnTo>
                  <a:pt x="19945" y="30872"/>
                </a:lnTo>
                <a:lnTo>
                  <a:pt x="18166" y="30872"/>
                </a:lnTo>
                <a:lnTo>
                  <a:pt x="18166" y="29097"/>
                </a:lnTo>
                <a:close/>
                <a:moveTo>
                  <a:pt x="21795" y="29097"/>
                </a:moveTo>
                <a:lnTo>
                  <a:pt x="21795" y="30872"/>
                </a:lnTo>
                <a:lnTo>
                  <a:pt x="20020" y="30872"/>
                </a:lnTo>
                <a:lnTo>
                  <a:pt x="20020" y="29097"/>
                </a:lnTo>
                <a:close/>
                <a:moveTo>
                  <a:pt x="23644" y="29097"/>
                </a:moveTo>
                <a:lnTo>
                  <a:pt x="23644" y="30872"/>
                </a:lnTo>
                <a:lnTo>
                  <a:pt x="21870" y="30872"/>
                </a:lnTo>
                <a:lnTo>
                  <a:pt x="21870" y="29097"/>
                </a:lnTo>
                <a:close/>
                <a:moveTo>
                  <a:pt x="25498" y="29097"/>
                </a:moveTo>
                <a:lnTo>
                  <a:pt x="25498" y="30872"/>
                </a:lnTo>
                <a:lnTo>
                  <a:pt x="23719" y="30872"/>
                </a:lnTo>
                <a:lnTo>
                  <a:pt x="23719" y="29097"/>
                </a:lnTo>
                <a:close/>
                <a:moveTo>
                  <a:pt x="27348" y="29097"/>
                </a:moveTo>
                <a:lnTo>
                  <a:pt x="27348" y="30872"/>
                </a:lnTo>
                <a:lnTo>
                  <a:pt x="25575" y="30872"/>
                </a:lnTo>
                <a:lnTo>
                  <a:pt x="25575" y="29097"/>
                </a:lnTo>
                <a:close/>
                <a:moveTo>
                  <a:pt x="29204" y="29097"/>
                </a:moveTo>
                <a:lnTo>
                  <a:pt x="29204" y="30872"/>
                </a:lnTo>
                <a:lnTo>
                  <a:pt x="27424" y="30872"/>
                </a:lnTo>
                <a:lnTo>
                  <a:pt x="27424" y="29097"/>
                </a:lnTo>
                <a:close/>
                <a:moveTo>
                  <a:pt x="31053" y="29097"/>
                </a:moveTo>
                <a:lnTo>
                  <a:pt x="31053" y="30872"/>
                </a:lnTo>
                <a:lnTo>
                  <a:pt x="29279" y="30872"/>
                </a:lnTo>
                <a:lnTo>
                  <a:pt x="29279" y="29097"/>
                </a:lnTo>
                <a:close/>
                <a:moveTo>
                  <a:pt x="32903" y="29097"/>
                </a:moveTo>
                <a:lnTo>
                  <a:pt x="32903" y="30872"/>
                </a:lnTo>
                <a:lnTo>
                  <a:pt x="31128" y="30872"/>
                </a:lnTo>
                <a:lnTo>
                  <a:pt x="31128" y="29097"/>
                </a:lnTo>
                <a:close/>
                <a:moveTo>
                  <a:pt x="34692" y="29097"/>
                </a:moveTo>
                <a:lnTo>
                  <a:pt x="34692" y="30872"/>
                </a:lnTo>
                <a:lnTo>
                  <a:pt x="32979" y="30872"/>
                </a:lnTo>
                <a:lnTo>
                  <a:pt x="32979" y="29097"/>
                </a:lnTo>
                <a:close/>
                <a:moveTo>
                  <a:pt x="36541" y="29097"/>
                </a:moveTo>
                <a:lnTo>
                  <a:pt x="36541" y="30872"/>
                </a:lnTo>
                <a:lnTo>
                  <a:pt x="34768" y="30872"/>
                </a:lnTo>
                <a:lnTo>
                  <a:pt x="34768" y="29097"/>
                </a:lnTo>
                <a:close/>
                <a:moveTo>
                  <a:pt x="38397" y="29097"/>
                </a:moveTo>
                <a:lnTo>
                  <a:pt x="38397" y="30872"/>
                </a:lnTo>
                <a:lnTo>
                  <a:pt x="36618" y="30872"/>
                </a:lnTo>
                <a:lnTo>
                  <a:pt x="36618" y="29097"/>
                </a:lnTo>
                <a:close/>
                <a:moveTo>
                  <a:pt x="40246" y="29097"/>
                </a:moveTo>
                <a:lnTo>
                  <a:pt x="40246" y="30872"/>
                </a:lnTo>
                <a:lnTo>
                  <a:pt x="38472" y="30872"/>
                </a:lnTo>
                <a:lnTo>
                  <a:pt x="38472" y="29097"/>
                </a:lnTo>
                <a:close/>
                <a:moveTo>
                  <a:pt x="42096" y="29097"/>
                </a:moveTo>
                <a:lnTo>
                  <a:pt x="42096" y="30872"/>
                </a:lnTo>
                <a:lnTo>
                  <a:pt x="40321" y="30872"/>
                </a:lnTo>
                <a:lnTo>
                  <a:pt x="40321" y="29097"/>
                </a:lnTo>
                <a:close/>
                <a:moveTo>
                  <a:pt x="43950" y="29097"/>
                </a:moveTo>
                <a:lnTo>
                  <a:pt x="43950" y="30872"/>
                </a:lnTo>
                <a:lnTo>
                  <a:pt x="42172" y="30872"/>
                </a:lnTo>
                <a:lnTo>
                  <a:pt x="42172" y="29097"/>
                </a:lnTo>
                <a:close/>
                <a:moveTo>
                  <a:pt x="45801" y="29097"/>
                </a:moveTo>
                <a:lnTo>
                  <a:pt x="45801" y="30872"/>
                </a:lnTo>
                <a:lnTo>
                  <a:pt x="44027" y="30872"/>
                </a:lnTo>
                <a:lnTo>
                  <a:pt x="44027" y="29097"/>
                </a:lnTo>
                <a:close/>
                <a:moveTo>
                  <a:pt x="47656" y="29097"/>
                </a:moveTo>
                <a:lnTo>
                  <a:pt x="47656" y="30872"/>
                </a:lnTo>
                <a:lnTo>
                  <a:pt x="45876" y="30872"/>
                </a:lnTo>
                <a:lnTo>
                  <a:pt x="45876" y="29097"/>
                </a:lnTo>
                <a:close/>
                <a:moveTo>
                  <a:pt x="49505" y="29097"/>
                </a:moveTo>
                <a:lnTo>
                  <a:pt x="49505" y="30872"/>
                </a:lnTo>
                <a:lnTo>
                  <a:pt x="47731" y="30872"/>
                </a:lnTo>
                <a:lnTo>
                  <a:pt x="47731" y="29097"/>
                </a:lnTo>
                <a:close/>
                <a:moveTo>
                  <a:pt x="51289" y="29097"/>
                </a:moveTo>
                <a:lnTo>
                  <a:pt x="51289" y="30872"/>
                </a:lnTo>
                <a:lnTo>
                  <a:pt x="49581" y="30872"/>
                </a:lnTo>
                <a:lnTo>
                  <a:pt x="49581" y="29097"/>
                </a:lnTo>
                <a:close/>
                <a:moveTo>
                  <a:pt x="53144" y="29097"/>
                </a:moveTo>
                <a:lnTo>
                  <a:pt x="53144" y="30872"/>
                </a:lnTo>
                <a:lnTo>
                  <a:pt x="51370" y="30872"/>
                </a:lnTo>
                <a:lnTo>
                  <a:pt x="51370" y="29097"/>
                </a:lnTo>
                <a:close/>
                <a:moveTo>
                  <a:pt x="54995" y="29097"/>
                </a:moveTo>
                <a:lnTo>
                  <a:pt x="54995" y="30872"/>
                </a:lnTo>
                <a:lnTo>
                  <a:pt x="53220" y="30872"/>
                </a:lnTo>
                <a:lnTo>
                  <a:pt x="53220" y="29097"/>
                </a:lnTo>
                <a:close/>
                <a:moveTo>
                  <a:pt x="56849" y="29097"/>
                </a:moveTo>
                <a:lnTo>
                  <a:pt x="56849" y="30872"/>
                </a:lnTo>
                <a:lnTo>
                  <a:pt x="55070" y="30872"/>
                </a:lnTo>
                <a:lnTo>
                  <a:pt x="55070" y="29097"/>
                </a:lnTo>
                <a:close/>
                <a:moveTo>
                  <a:pt x="58698" y="29097"/>
                </a:moveTo>
                <a:lnTo>
                  <a:pt x="58698" y="30872"/>
                </a:lnTo>
                <a:lnTo>
                  <a:pt x="56924" y="30872"/>
                </a:lnTo>
                <a:lnTo>
                  <a:pt x="56924" y="29097"/>
                </a:lnTo>
                <a:close/>
                <a:moveTo>
                  <a:pt x="60548" y="29097"/>
                </a:moveTo>
                <a:lnTo>
                  <a:pt x="60548" y="30872"/>
                </a:lnTo>
                <a:lnTo>
                  <a:pt x="58775" y="30872"/>
                </a:lnTo>
                <a:lnTo>
                  <a:pt x="58775" y="29097"/>
                </a:lnTo>
                <a:close/>
                <a:moveTo>
                  <a:pt x="62404" y="29097"/>
                </a:moveTo>
                <a:lnTo>
                  <a:pt x="62404" y="30872"/>
                </a:lnTo>
                <a:lnTo>
                  <a:pt x="60629" y="30872"/>
                </a:lnTo>
                <a:lnTo>
                  <a:pt x="60629" y="29097"/>
                </a:lnTo>
                <a:close/>
                <a:moveTo>
                  <a:pt x="64253" y="29097"/>
                </a:moveTo>
                <a:lnTo>
                  <a:pt x="64253" y="30872"/>
                </a:lnTo>
                <a:lnTo>
                  <a:pt x="62479" y="30872"/>
                </a:lnTo>
                <a:lnTo>
                  <a:pt x="62479" y="29097"/>
                </a:lnTo>
                <a:close/>
                <a:moveTo>
                  <a:pt x="66108" y="29097"/>
                </a:moveTo>
                <a:lnTo>
                  <a:pt x="66108" y="30872"/>
                </a:lnTo>
                <a:lnTo>
                  <a:pt x="64328" y="30872"/>
                </a:lnTo>
                <a:lnTo>
                  <a:pt x="64328" y="29097"/>
                </a:lnTo>
                <a:close/>
                <a:moveTo>
                  <a:pt x="3343" y="30948"/>
                </a:moveTo>
                <a:lnTo>
                  <a:pt x="3343" y="32726"/>
                </a:lnTo>
                <a:lnTo>
                  <a:pt x="1568" y="32726"/>
                </a:lnTo>
                <a:lnTo>
                  <a:pt x="1568" y="30948"/>
                </a:lnTo>
                <a:close/>
                <a:moveTo>
                  <a:pt x="5192" y="30948"/>
                </a:moveTo>
                <a:lnTo>
                  <a:pt x="5192" y="32726"/>
                </a:lnTo>
                <a:lnTo>
                  <a:pt x="3418" y="32726"/>
                </a:lnTo>
                <a:lnTo>
                  <a:pt x="3418" y="30948"/>
                </a:lnTo>
                <a:close/>
                <a:moveTo>
                  <a:pt x="7047" y="30948"/>
                </a:moveTo>
                <a:lnTo>
                  <a:pt x="7047" y="32726"/>
                </a:lnTo>
                <a:lnTo>
                  <a:pt x="5267" y="32726"/>
                </a:lnTo>
                <a:lnTo>
                  <a:pt x="5267" y="30948"/>
                </a:lnTo>
                <a:close/>
                <a:moveTo>
                  <a:pt x="8896" y="30948"/>
                </a:moveTo>
                <a:lnTo>
                  <a:pt x="8896" y="32726"/>
                </a:lnTo>
                <a:lnTo>
                  <a:pt x="7123" y="32726"/>
                </a:lnTo>
                <a:lnTo>
                  <a:pt x="7123" y="30948"/>
                </a:lnTo>
                <a:close/>
                <a:moveTo>
                  <a:pt x="10746" y="30948"/>
                </a:moveTo>
                <a:lnTo>
                  <a:pt x="10746" y="32726"/>
                </a:lnTo>
                <a:lnTo>
                  <a:pt x="8972" y="32726"/>
                </a:lnTo>
                <a:lnTo>
                  <a:pt x="8972" y="30948"/>
                </a:lnTo>
                <a:close/>
                <a:moveTo>
                  <a:pt x="12601" y="30948"/>
                </a:moveTo>
                <a:lnTo>
                  <a:pt x="12601" y="32726"/>
                </a:lnTo>
                <a:lnTo>
                  <a:pt x="10827" y="32726"/>
                </a:lnTo>
                <a:lnTo>
                  <a:pt x="10827" y="30948"/>
                </a:lnTo>
                <a:close/>
                <a:moveTo>
                  <a:pt x="14451" y="30948"/>
                </a:moveTo>
                <a:lnTo>
                  <a:pt x="14451" y="32726"/>
                </a:lnTo>
                <a:lnTo>
                  <a:pt x="12676" y="32726"/>
                </a:lnTo>
                <a:lnTo>
                  <a:pt x="12676" y="30948"/>
                </a:lnTo>
                <a:close/>
                <a:moveTo>
                  <a:pt x="16305" y="30948"/>
                </a:moveTo>
                <a:lnTo>
                  <a:pt x="16305" y="32726"/>
                </a:lnTo>
                <a:lnTo>
                  <a:pt x="14526" y="32726"/>
                </a:lnTo>
                <a:lnTo>
                  <a:pt x="14526" y="30948"/>
                </a:lnTo>
                <a:close/>
                <a:moveTo>
                  <a:pt x="18089" y="30948"/>
                </a:moveTo>
                <a:lnTo>
                  <a:pt x="18089" y="32726"/>
                </a:lnTo>
                <a:lnTo>
                  <a:pt x="16381" y="32726"/>
                </a:lnTo>
                <a:lnTo>
                  <a:pt x="16381" y="30948"/>
                </a:lnTo>
                <a:close/>
                <a:moveTo>
                  <a:pt x="19945" y="30948"/>
                </a:moveTo>
                <a:lnTo>
                  <a:pt x="19945" y="32726"/>
                </a:lnTo>
                <a:lnTo>
                  <a:pt x="18166" y="32726"/>
                </a:lnTo>
                <a:lnTo>
                  <a:pt x="18166" y="30948"/>
                </a:lnTo>
                <a:close/>
                <a:moveTo>
                  <a:pt x="21795" y="30948"/>
                </a:moveTo>
                <a:lnTo>
                  <a:pt x="21795" y="32726"/>
                </a:lnTo>
                <a:lnTo>
                  <a:pt x="20020" y="32726"/>
                </a:lnTo>
                <a:lnTo>
                  <a:pt x="20020" y="30948"/>
                </a:lnTo>
                <a:close/>
                <a:moveTo>
                  <a:pt x="23644" y="30948"/>
                </a:moveTo>
                <a:lnTo>
                  <a:pt x="23644" y="32726"/>
                </a:lnTo>
                <a:lnTo>
                  <a:pt x="21870" y="32726"/>
                </a:lnTo>
                <a:lnTo>
                  <a:pt x="21870" y="30948"/>
                </a:lnTo>
                <a:close/>
                <a:moveTo>
                  <a:pt x="25498" y="30948"/>
                </a:moveTo>
                <a:lnTo>
                  <a:pt x="25498" y="32726"/>
                </a:lnTo>
                <a:lnTo>
                  <a:pt x="23719" y="32726"/>
                </a:lnTo>
                <a:lnTo>
                  <a:pt x="23719" y="30948"/>
                </a:lnTo>
                <a:close/>
                <a:moveTo>
                  <a:pt x="27348" y="30948"/>
                </a:moveTo>
                <a:lnTo>
                  <a:pt x="27348" y="32726"/>
                </a:lnTo>
                <a:lnTo>
                  <a:pt x="25575" y="32726"/>
                </a:lnTo>
                <a:lnTo>
                  <a:pt x="25575" y="30948"/>
                </a:lnTo>
                <a:close/>
                <a:moveTo>
                  <a:pt x="29204" y="30948"/>
                </a:moveTo>
                <a:lnTo>
                  <a:pt x="29204" y="32726"/>
                </a:lnTo>
                <a:lnTo>
                  <a:pt x="27424" y="32726"/>
                </a:lnTo>
                <a:lnTo>
                  <a:pt x="27424" y="30948"/>
                </a:lnTo>
                <a:close/>
                <a:moveTo>
                  <a:pt x="31053" y="30948"/>
                </a:moveTo>
                <a:lnTo>
                  <a:pt x="31053" y="32726"/>
                </a:lnTo>
                <a:lnTo>
                  <a:pt x="29279" y="32726"/>
                </a:lnTo>
                <a:lnTo>
                  <a:pt x="29279" y="30948"/>
                </a:lnTo>
                <a:close/>
                <a:moveTo>
                  <a:pt x="32903" y="30948"/>
                </a:moveTo>
                <a:lnTo>
                  <a:pt x="32903" y="32726"/>
                </a:lnTo>
                <a:lnTo>
                  <a:pt x="31128" y="32726"/>
                </a:lnTo>
                <a:lnTo>
                  <a:pt x="31128" y="30948"/>
                </a:lnTo>
                <a:close/>
                <a:moveTo>
                  <a:pt x="34692" y="30948"/>
                </a:moveTo>
                <a:lnTo>
                  <a:pt x="34692" y="32726"/>
                </a:lnTo>
                <a:lnTo>
                  <a:pt x="32979" y="32726"/>
                </a:lnTo>
                <a:lnTo>
                  <a:pt x="32979" y="30948"/>
                </a:lnTo>
                <a:close/>
                <a:moveTo>
                  <a:pt x="36541" y="30948"/>
                </a:moveTo>
                <a:lnTo>
                  <a:pt x="36541" y="32726"/>
                </a:lnTo>
                <a:lnTo>
                  <a:pt x="34768" y="32726"/>
                </a:lnTo>
                <a:lnTo>
                  <a:pt x="34768" y="30948"/>
                </a:lnTo>
                <a:close/>
                <a:moveTo>
                  <a:pt x="38397" y="30948"/>
                </a:moveTo>
                <a:lnTo>
                  <a:pt x="38397" y="32726"/>
                </a:lnTo>
                <a:lnTo>
                  <a:pt x="36618" y="32726"/>
                </a:lnTo>
                <a:lnTo>
                  <a:pt x="36618" y="30948"/>
                </a:lnTo>
                <a:close/>
                <a:moveTo>
                  <a:pt x="40246" y="30948"/>
                </a:moveTo>
                <a:lnTo>
                  <a:pt x="40246" y="32726"/>
                </a:lnTo>
                <a:lnTo>
                  <a:pt x="38472" y="32726"/>
                </a:lnTo>
                <a:lnTo>
                  <a:pt x="38472" y="30948"/>
                </a:lnTo>
                <a:close/>
                <a:moveTo>
                  <a:pt x="42096" y="30948"/>
                </a:moveTo>
                <a:lnTo>
                  <a:pt x="42096" y="32726"/>
                </a:lnTo>
                <a:lnTo>
                  <a:pt x="40321" y="32726"/>
                </a:lnTo>
                <a:lnTo>
                  <a:pt x="40321" y="30948"/>
                </a:lnTo>
                <a:close/>
                <a:moveTo>
                  <a:pt x="43950" y="30948"/>
                </a:moveTo>
                <a:lnTo>
                  <a:pt x="43950" y="32726"/>
                </a:lnTo>
                <a:lnTo>
                  <a:pt x="42172" y="32726"/>
                </a:lnTo>
                <a:lnTo>
                  <a:pt x="42172" y="30948"/>
                </a:lnTo>
                <a:close/>
                <a:moveTo>
                  <a:pt x="45801" y="30948"/>
                </a:moveTo>
                <a:lnTo>
                  <a:pt x="45801" y="32726"/>
                </a:lnTo>
                <a:lnTo>
                  <a:pt x="44027" y="32726"/>
                </a:lnTo>
                <a:lnTo>
                  <a:pt x="44027" y="30948"/>
                </a:lnTo>
                <a:close/>
                <a:moveTo>
                  <a:pt x="47656" y="30948"/>
                </a:moveTo>
                <a:lnTo>
                  <a:pt x="47656" y="32726"/>
                </a:lnTo>
                <a:lnTo>
                  <a:pt x="45876" y="32726"/>
                </a:lnTo>
                <a:lnTo>
                  <a:pt x="45876" y="30948"/>
                </a:lnTo>
                <a:close/>
                <a:moveTo>
                  <a:pt x="49505" y="30948"/>
                </a:moveTo>
                <a:lnTo>
                  <a:pt x="49505" y="32726"/>
                </a:lnTo>
                <a:lnTo>
                  <a:pt x="47731" y="32726"/>
                </a:lnTo>
                <a:lnTo>
                  <a:pt x="47731" y="30948"/>
                </a:lnTo>
                <a:close/>
                <a:moveTo>
                  <a:pt x="51289" y="30948"/>
                </a:moveTo>
                <a:lnTo>
                  <a:pt x="51289" y="32726"/>
                </a:lnTo>
                <a:lnTo>
                  <a:pt x="49581" y="32726"/>
                </a:lnTo>
                <a:lnTo>
                  <a:pt x="49581" y="30948"/>
                </a:lnTo>
                <a:close/>
                <a:moveTo>
                  <a:pt x="53144" y="30948"/>
                </a:moveTo>
                <a:lnTo>
                  <a:pt x="53144" y="32726"/>
                </a:lnTo>
                <a:lnTo>
                  <a:pt x="51370" y="32726"/>
                </a:lnTo>
                <a:lnTo>
                  <a:pt x="51370" y="30948"/>
                </a:lnTo>
                <a:close/>
                <a:moveTo>
                  <a:pt x="54995" y="30948"/>
                </a:moveTo>
                <a:lnTo>
                  <a:pt x="54995" y="32726"/>
                </a:lnTo>
                <a:lnTo>
                  <a:pt x="53220" y="32726"/>
                </a:lnTo>
                <a:lnTo>
                  <a:pt x="53220" y="30948"/>
                </a:lnTo>
                <a:close/>
                <a:moveTo>
                  <a:pt x="56849" y="30948"/>
                </a:moveTo>
                <a:lnTo>
                  <a:pt x="56849" y="32726"/>
                </a:lnTo>
                <a:lnTo>
                  <a:pt x="55070" y="32726"/>
                </a:lnTo>
                <a:lnTo>
                  <a:pt x="55070" y="30948"/>
                </a:lnTo>
                <a:close/>
                <a:moveTo>
                  <a:pt x="58698" y="30948"/>
                </a:moveTo>
                <a:lnTo>
                  <a:pt x="58698" y="32726"/>
                </a:lnTo>
                <a:lnTo>
                  <a:pt x="56924" y="32726"/>
                </a:lnTo>
                <a:lnTo>
                  <a:pt x="56924" y="30948"/>
                </a:lnTo>
                <a:close/>
                <a:moveTo>
                  <a:pt x="60548" y="30948"/>
                </a:moveTo>
                <a:lnTo>
                  <a:pt x="60548" y="32726"/>
                </a:lnTo>
                <a:lnTo>
                  <a:pt x="58775" y="32726"/>
                </a:lnTo>
                <a:lnTo>
                  <a:pt x="58775" y="30948"/>
                </a:lnTo>
                <a:close/>
                <a:moveTo>
                  <a:pt x="62404" y="30948"/>
                </a:moveTo>
                <a:lnTo>
                  <a:pt x="62404" y="32726"/>
                </a:lnTo>
                <a:lnTo>
                  <a:pt x="60629" y="32726"/>
                </a:lnTo>
                <a:lnTo>
                  <a:pt x="60629" y="30948"/>
                </a:lnTo>
                <a:close/>
                <a:moveTo>
                  <a:pt x="64253" y="30948"/>
                </a:moveTo>
                <a:lnTo>
                  <a:pt x="64253" y="32726"/>
                </a:lnTo>
                <a:lnTo>
                  <a:pt x="62479" y="32726"/>
                </a:lnTo>
                <a:lnTo>
                  <a:pt x="62479" y="30948"/>
                </a:lnTo>
                <a:close/>
                <a:moveTo>
                  <a:pt x="66108" y="30948"/>
                </a:moveTo>
                <a:lnTo>
                  <a:pt x="66108" y="32726"/>
                </a:lnTo>
                <a:lnTo>
                  <a:pt x="64328" y="32726"/>
                </a:lnTo>
                <a:lnTo>
                  <a:pt x="64328" y="30948"/>
                </a:lnTo>
                <a:close/>
                <a:moveTo>
                  <a:pt x="3343" y="32802"/>
                </a:moveTo>
                <a:lnTo>
                  <a:pt x="3343" y="32837"/>
                </a:lnTo>
                <a:lnTo>
                  <a:pt x="3343" y="34289"/>
                </a:lnTo>
                <a:lnTo>
                  <a:pt x="3343" y="34329"/>
                </a:lnTo>
                <a:lnTo>
                  <a:pt x="1568" y="34329"/>
                </a:lnTo>
                <a:lnTo>
                  <a:pt x="1568" y="34289"/>
                </a:lnTo>
                <a:lnTo>
                  <a:pt x="1568" y="32837"/>
                </a:lnTo>
                <a:lnTo>
                  <a:pt x="1568" y="32802"/>
                </a:lnTo>
                <a:close/>
                <a:moveTo>
                  <a:pt x="5192" y="32802"/>
                </a:moveTo>
                <a:lnTo>
                  <a:pt x="5192" y="32837"/>
                </a:lnTo>
                <a:lnTo>
                  <a:pt x="5192" y="34289"/>
                </a:lnTo>
                <a:lnTo>
                  <a:pt x="5192" y="34329"/>
                </a:lnTo>
                <a:lnTo>
                  <a:pt x="3418" y="34329"/>
                </a:lnTo>
                <a:lnTo>
                  <a:pt x="3418" y="34289"/>
                </a:lnTo>
                <a:lnTo>
                  <a:pt x="3418" y="32837"/>
                </a:lnTo>
                <a:lnTo>
                  <a:pt x="3418" y="32802"/>
                </a:lnTo>
                <a:close/>
                <a:moveTo>
                  <a:pt x="7047" y="32802"/>
                </a:moveTo>
                <a:lnTo>
                  <a:pt x="7047" y="32837"/>
                </a:lnTo>
                <a:lnTo>
                  <a:pt x="7047" y="34289"/>
                </a:lnTo>
                <a:lnTo>
                  <a:pt x="7047" y="34329"/>
                </a:lnTo>
                <a:lnTo>
                  <a:pt x="5267" y="34329"/>
                </a:lnTo>
                <a:lnTo>
                  <a:pt x="5267" y="34289"/>
                </a:lnTo>
                <a:lnTo>
                  <a:pt x="5267" y="32837"/>
                </a:lnTo>
                <a:lnTo>
                  <a:pt x="5267" y="32802"/>
                </a:lnTo>
                <a:close/>
                <a:moveTo>
                  <a:pt x="8896" y="32802"/>
                </a:moveTo>
                <a:lnTo>
                  <a:pt x="8896" y="32837"/>
                </a:lnTo>
                <a:lnTo>
                  <a:pt x="8896" y="34289"/>
                </a:lnTo>
                <a:lnTo>
                  <a:pt x="8896" y="34329"/>
                </a:lnTo>
                <a:lnTo>
                  <a:pt x="7123" y="34329"/>
                </a:lnTo>
                <a:lnTo>
                  <a:pt x="7123" y="34289"/>
                </a:lnTo>
                <a:lnTo>
                  <a:pt x="7123" y="32837"/>
                </a:lnTo>
                <a:lnTo>
                  <a:pt x="7123" y="32802"/>
                </a:lnTo>
                <a:close/>
                <a:moveTo>
                  <a:pt x="10746" y="32802"/>
                </a:moveTo>
                <a:lnTo>
                  <a:pt x="10746" y="32837"/>
                </a:lnTo>
                <a:lnTo>
                  <a:pt x="10746" y="34289"/>
                </a:lnTo>
                <a:lnTo>
                  <a:pt x="10746" y="34329"/>
                </a:lnTo>
                <a:lnTo>
                  <a:pt x="8972" y="34329"/>
                </a:lnTo>
                <a:lnTo>
                  <a:pt x="8972" y="34289"/>
                </a:lnTo>
                <a:lnTo>
                  <a:pt x="8972" y="32837"/>
                </a:lnTo>
                <a:lnTo>
                  <a:pt x="8972" y="32802"/>
                </a:lnTo>
                <a:close/>
                <a:moveTo>
                  <a:pt x="12601" y="32802"/>
                </a:moveTo>
                <a:lnTo>
                  <a:pt x="12601" y="32837"/>
                </a:lnTo>
                <a:lnTo>
                  <a:pt x="12601" y="34289"/>
                </a:lnTo>
                <a:lnTo>
                  <a:pt x="12601" y="34329"/>
                </a:lnTo>
                <a:lnTo>
                  <a:pt x="10827" y="34329"/>
                </a:lnTo>
                <a:lnTo>
                  <a:pt x="10827" y="34289"/>
                </a:lnTo>
                <a:lnTo>
                  <a:pt x="10827" y="32837"/>
                </a:lnTo>
                <a:lnTo>
                  <a:pt x="10827" y="32802"/>
                </a:lnTo>
                <a:close/>
                <a:moveTo>
                  <a:pt x="14451" y="32802"/>
                </a:moveTo>
                <a:lnTo>
                  <a:pt x="14451" y="32837"/>
                </a:lnTo>
                <a:lnTo>
                  <a:pt x="14451" y="34289"/>
                </a:lnTo>
                <a:lnTo>
                  <a:pt x="14451" y="34329"/>
                </a:lnTo>
                <a:lnTo>
                  <a:pt x="12676" y="34329"/>
                </a:lnTo>
                <a:lnTo>
                  <a:pt x="12676" y="34289"/>
                </a:lnTo>
                <a:lnTo>
                  <a:pt x="12676" y="32837"/>
                </a:lnTo>
                <a:lnTo>
                  <a:pt x="12676" y="32802"/>
                </a:lnTo>
                <a:close/>
                <a:moveTo>
                  <a:pt x="16305" y="32802"/>
                </a:moveTo>
                <a:lnTo>
                  <a:pt x="16305" y="32837"/>
                </a:lnTo>
                <a:lnTo>
                  <a:pt x="16305" y="34289"/>
                </a:lnTo>
                <a:lnTo>
                  <a:pt x="16305" y="34329"/>
                </a:lnTo>
                <a:lnTo>
                  <a:pt x="14526" y="34329"/>
                </a:lnTo>
                <a:lnTo>
                  <a:pt x="14526" y="34289"/>
                </a:lnTo>
                <a:lnTo>
                  <a:pt x="14526" y="32837"/>
                </a:lnTo>
                <a:lnTo>
                  <a:pt x="14526" y="32802"/>
                </a:lnTo>
                <a:close/>
                <a:moveTo>
                  <a:pt x="18089" y="32802"/>
                </a:moveTo>
                <a:lnTo>
                  <a:pt x="18089" y="32837"/>
                </a:lnTo>
                <a:lnTo>
                  <a:pt x="18089" y="34289"/>
                </a:lnTo>
                <a:lnTo>
                  <a:pt x="18089" y="34329"/>
                </a:lnTo>
                <a:lnTo>
                  <a:pt x="16381" y="34329"/>
                </a:lnTo>
                <a:lnTo>
                  <a:pt x="16381" y="34289"/>
                </a:lnTo>
                <a:lnTo>
                  <a:pt x="16381" y="32837"/>
                </a:lnTo>
                <a:lnTo>
                  <a:pt x="16381" y="32802"/>
                </a:lnTo>
                <a:close/>
                <a:moveTo>
                  <a:pt x="19945" y="32802"/>
                </a:moveTo>
                <a:lnTo>
                  <a:pt x="19945" y="32837"/>
                </a:lnTo>
                <a:lnTo>
                  <a:pt x="19945" y="34289"/>
                </a:lnTo>
                <a:lnTo>
                  <a:pt x="19945" y="34329"/>
                </a:lnTo>
                <a:lnTo>
                  <a:pt x="18166" y="34329"/>
                </a:lnTo>
                <a:lnTo>
                  <a:pt x="18166" y="34289"/>
                </a:lnTo>
                <a:lnTo>
                  <a:pt x="18166" y="32837"/>
                </a:lnTo>
                <a:lnTo>
                  <a:pt x="18166" y="32802"/>
                </a:lnTo>
                <a:close/>
                <a:moveTo>
                  <a:pt x="21795" y="32802"/>
                </a:moveTo>
                <a:lnTo>
                  <a:pt x="21795" y="32837"/>
                </a:lnTo>
                <a:lnTo>
                  <a:pt x="21795" y="34289"/>
                </a:lnTo>
                <a:lnTo>
                  <a:pt x="21795" y="34329"/>
                </a:lnTo>
                <a:lnTo>
                  <a:pt x="20020" y="34329"/>
                </a:lnTo>
                <a:lnTo>
                  <a:pt x="20020" y="34289"/>
                </a:lnTo>
                <a:lnTo>
                  <a:pt x="20020" y="32837"/>
                </a:lnTo>
                <a:lnTo>
                  <a:pt x="20020" y="32802"/>
                </a:lnTo>
                <a:close/>
                <a:moveTo>
                  <a:pt x="23644" y="32802"/>
                </a:moveTo>
                <a:lnTo>
                  <a:pt x="23644" y="32837"/>
                </a:lnTo>
                <a:lnTo>
                  <a:pt x="23644" y="34289"/>
                </a:lnTo>
                <a:lnTo>
                  <a:pt x="23644" y="34329"/>
                </a:lnTo>
                <a:lnTo>
                  <a:pt x="21870" y="34329"/>
                </a:lnTo>
                <a:lnTo>
                  <a:pt x="21870" y="34289"/>
                </a:lnTo>
                <a:lnTo>
                  <a:pt x="21870" y="32837"/>
                </a:lnTo>
                <a:lnTo>
                  <a:pt x="21870" y="32802"/>
                </a:lnTo>
                <a:close/>
                <a:moveTo>
                  <a:pt x="25498" y="32802"/>
                </a:moveTo>
                <a:lnTo>
                  <a:pt x="25498" y="32837"/>
                </a:lnTo>
                <a:lnTo>
                  <a:pt x="25498" y="34289"/>
                </a:lnTo>
                <a:lnTo>
                  <a:pt x="25498" y="34329"/>
                </a:lnTo>
                <a:lnTo>
                  <a:pt x="23719" y="34329"/>
                </a:lnTo>
                <a:lnTo>
                  <a:pt x="23719" y="34289"/>
                </a:lnTo>
                <a:lnTo>
                  <a:pt x="23719" y="32837"/>
                </a:lnTo>
                <a:lnTo>
                  <a:pt x="23719" y="32802"/>
                </a:lnTo>
                <a:close/>
                <a:moveTo>
                  <a:pt x="27348" y="32802"/>
                </a:moveTo>
                <a:lnTo>
                  <a:pt x="27348" y="32837"/>
                </a:lnTo>
                <a:lnTo>
                  <a:pt x="27348" y="34289"/>
                </a:lnTo>
                <a:lnTo>
                  <a:pt x="27348" y="34329"/>
                </a:lnTo>
                <a:lnTo>
                  <a:pt x="25575" y="34329"/>
                </a:lnTo>
                <a:lnTo>
                  <a:pt x="25575" y="34289"/>
                </a:lnTo>
                <a:lnTo>
                  <a:pt x="25575" y="32837"/>
                </a:lnTo>
                <a:lnTo>
                  <a:pt x="25575" y="32802"/>
                </a:lnTo>
                <a:close/>
                <a:moveTo>
                  <a:pt x="29204" y="32802"/>
                </a:moveTo>
                <a:lnTo>
                  <a:pt x="29204" y="32837"/>
                </a:lnTo>
                <a:lnTo>
                  <a:pt x="29204" y="34289"/>
                </a:lnTo>
                <a:lnTo>
                  <a:pt x="29204" y="34329"/>
                </a:lnTo>
                <a:lnTo>
                  <a:pt x="27424" y="34329"/>
                </a:lnTo>
                <a:lnTo>
                  <a:pt x="27424" y="34289"/>
                </a:lnTo>
                <a:lnTo>
                  <a:pt x="27424" y="32837"/>
                </a:lnTo>
                <a:lnTo>
                  <a:pt x="27424" y="32802"/>
                </a:lnTo>
                <a:close/>
                <a:moveTo>
                  <a:pt x="31053" y="32802"/>
                </a:moveTo>
                <a:lnTo>
                  <a:pt x="31053" y="32837"/>
                </a:lnTo>
                <a:lnTo>
                  <a:pt x="31053" y="34289"/>
                </a:lnTo>
                <a:lnTo>
                  <a:pt x="31053" y="34329"/>
                </a:lnTo>
                <a:lnTo>
                  <a:pt x="29279" y="34329"/>
                </a:lnTo>
                <a:lnTo>
                  <a:pt x="29279" y="34289"/>
                </a:lnTo>
                <a:lnTo>
                  <a:pt x="29279" y="32837"/>
                </a:lnTo>
                <a:lnTo>
                  <a:pt x="29279" y="32802"/>
                </a:lnTo>
                <a:close/>
                <a:moveTo>
                  <a:pt x="32903" y="32802"/>
                </a:moveTo>
                <a:lnTo>
                  <a:pt x="32903" y="32837"/>
                </a:lnTo>
                <a:lnTo>
                  <a:pt x="32903" y="34289"/>
                </a:lnTo>
                <a:lnTo>
                  <a:pt x="32903" y="34329"/>
                </a:lnTo>
                <a:lnTo>
                  <a:pt x="31128" y="34329"/>
                </a:lnTo>
                <a:lnTo>
                  <a:pt x="31128" y="34289"/>
                </a:lnTo>
                <a:lnTo>
                  <a:pt x="31128" y="32837"/>
                </a:lnTo>
                <a:lnTo>
                  <a:pt x="31128" y="32802"/>
                </a:lnTo>
                <a:close/>
                <a:moveTo>
                  <a:pt x="34692" y="32802"/>
                </a:moveTo>
                <a:lnTo>
                  <a:pt x="34692" y="32837"/>
                </a:lnTo>
                <a:lnTo>
                  <a:pt x="34692" y="34289"/>
                </a:lnTo>
                <a:lnTo>
                  <a:pt x="34692" y="34329"/>
                </a:lnTo>
                <a:lnTo>
                  <a:pt x="32979" y="34329"/>
                </a:lnTo>
                <a:lnTo>
                  <a:pt x="32979" y="34289"/>
                </a:lnTo>
                <a:lnTo>
                  <a:pt x="32979" y="32837"/>
                </a:lnTo>
                <a:lnTo>
                  <a:pt x="32979" y="32802"/>
                </a:lnTo>
                <a:close/>
                <a:moveTo>
                  <a:pt x="36541" y="32802"/>
                </a:moveTo>
                <a:lnTo>
                  <a:pt x="36541" y="32837"/>
                </a:lnTo>
                <a:lnTo>
                  <a:pt x="36541" y="34289"/>
                </a:lnTo>
                <a:lnTo>
                  <a:pt x="36541" y="34329"/>
                </a:lnTo>
                <a:lnTo>
                  <a:pt x="34768" y="34329"/>
                </a:lnTo>
                <a:lnTo>
                  <a:pt x="34768" y="34289"/>
                </a:lnTo>
                <a:lnTo>
                  <a:pt x="34768" y="32837"/>
                </a:lnTo>
                <a:lnTo>
                  <a:pt x="34768" y="32802"/>
                </a:lnTo>
                <a:close/>
                <a:moveTo>
                  <a:pt x="38397" y="32802"/>
                </a:moveTo>
                <a:lnTo>
                  <a:pt x="38397" y="32837"/>
                </a:lnTo>
                <a:lnTo>
                  <a:pt x="38397" y="34289"/>
                </a:lnTo>
                <a:lnTo>
                  <a:pt x="38397" y="34329"/>
                </a:lnTo>
                <a:lnTo>
                  <a:pt x="36618" y="34329"/>
                </a:lnTo>
                <a:lnTo>
                  <a:pt x="36618" y="34289"/>
                </a:lnTo>
                <a:lnTo>
                  <a:pt x="36618" y="32837"/>
                </a:lnTo>
                <a:lnTo>
                  <a:pt x="36618" y="32802"/>
                </a:lnTo>
                <a:close/>
                <a:moveTo>
                  <a:pt x="40246" y="32802"/>
                </a:moveTo>
                <a:lnTo>
                  <a:pt x="40246" y="32837"/>
                </a:lnTo>
                <a:lnTo>
                  <a:pt x="40246" y="34289"/>
                </a:lnTo>
                <a:lnTo>
                  <a:pt x="40246" y="34329"/>
                </a:lnTo>
                <a:lnTo>
                  <a:pt x="38472" y="34329"/>
                </a:lnTo>
                <a:lnTo>
                  <a:pt x="38472" y="34289"/>
                </a:lnTo>
                <a:lnTo>
                  <a:pt x="38472" y="32837"/>
                </a:lnTo>
                <a:lnTo>
                  <a:pt x="38472" y="32802"/>
                </a:lnTo>
                <a:close/>
                <a:moveTo>
                  <a:pt x="42096" y="32802"/>
                </a:moveTo>
                <a:lnTo>
                  <a:pt x="42096" y="32837"/>
                </a:lnTo>
                <a:lnTo>
                  <a:pt x="42096" y="34289"/>
                </a:lnTo>
                <a:lnTo>
                  <a:pt x="42096" y="34329"/>
                </a:lnTo>
                <a:lnTo>
                  <a:pt x="40321" y="34329"/>
                </a:lnTo>
                <a:lnTo>
                  <a:pt x="40321" y="34289"/>
                </a:lnTo>
                <a:lnTo>
                  <a:pt x="40321" y="32837"/>
                </a:lnTo>
                <a:lnTo>
                  <a:pt x="40321" y="32802"/>
                </a:lnTo>
                <a:close/>
                <a:moveTo>
                  <a:pt x="43950" y="32802"/>
                </a:moveTo>
                <a:lnTo>
                  <a:pt x="43950" y="32837"/>
                </a:lnTo>
                <a:lnTo>
                  <a:pt x="43950" y="34289"/>
                </a:lnTo>
                <a:lnTo>
                  <a:pt x="43950" y="34329"/>
                </a:lnTo>
                <a:lnTo>
                  <a:pt x="42172" y="34329"/>
                </a:lnTo>
                <a:lnTo>
                  <a:pt x="42172" y="34289"/>
                </a:lnTo>
                <a:lnTo>
                  <a:pt x="42172" y="32837"/>
                </a:lnTo>
                <a:lnTo>
                  <a:pt x="42172" y="32802"/>
                </a:lnTo>
                <a:close/>
                <a:moveTo>
                  <a:pt x="45801" y="32802"/>
                </a:moveTo>
                <a:lnTo>
                  <a:pt x="45801" y="32837"/>
                </a:lnTo>
                <a:lnTo>
                  <a:pt x="45801" y="34289"/>
                </a:lnTo>
                <a:lnTo>
                  <a:pt x="45801" y="34329"/>
                </a:lnTo>
                <a:lnTo>
                  <a:pt x="44027" y="34329"/>
                </a:lnTo>
                <a:lnTo>
                  <a:pt x="44027" y="34289"/>
                </a:lnTo>
                <a:lnTo>
                  <a:pt x="44027" y="32837"/>
                </a:lnTo>
                <a:lnTo>
                  <a:pt x="44027" y="32802"/>
                </a:lnTo>
                <a:close/>
                <a:moveTo>
                  <a:pt x="47656" y="32802"/>
                </a:moveTo>
                <a:lnTo>
                  <a:pt x="47656" y="32837"/>
                </a:lnTo>
                <a:lnTo>
                  <a:pt x="47656" y="34289"/>
                </a:lnTo>
                <a:lnTo>
                  <a:pt x="47656" y="34329"/>
                </a:lnTo>
                <a:lnTo>
                  <a:pt x="45876" y="34329"/>
                </a:lnTo>
                <a:lnTo>
                  <a:pt x="45876" y="34289"/>
                </a:lnTo>
                <a:lnTo>
                  <a:pt x="45876" y="32837"/>
                </a:lnTo>
                <a:lnTo>
                  <a:pt x="45876" y="32802"/>
                </a:lnTo>
                <a:close/>
                <a:moveTo>
                  <a:pt x="49505" y="32802"/>
                </a:moveTo>
                <a:lnTo>
                  <a:pt x="49505" y="32837"/>
                </a:lnTo>
                <a:lnTo>
                  <a:pt x="49505" y="34289"/>
                </a:lnTo>
                <a:lnTo>
                  <a:pt x="49505" y="34329"/>
                </a:lnTo>
                <a:lnTo>
                  <a:pt x="47731" y="34329"/>
                </a:lnTo>
                <a:lnTo>
                  <a:pt x="47731" y="34289"/>
                </a:lnTo>
                <a:lnTo>
                  <a:pt x="47731" y="32837"/>
                </a:lnTo>
                <a:lnTo>
                  <a:pt x="47731" y="32802"/>
                </a:lnTo>
                <a:close/>
                <a:moveTo>
                  <a:pt x="51289" y="32802"/>
                </a:moveTo>
                <a:lnTo>
                  <a:pt x="51289" y="32837"/>
                </a:lnTo>
                <a:lnTo>
                  <a:pt x="51289" y="34289"/>
                </a:lnTo>
                <a:lnTo>
                  <a:pt x="51289" y="34329"/>
                </a:lnTo>
                <a:lnTo>
                  <a:pt x="49581" y="34329"/>
                </a:lnTo>
                <a:lnTo>
                  <a:pt x="49581" y="34289"/>
                </a:lnTo>
                <a:lnTo>
                  <a:pt x="49581" y="32837"/>
                </a:lnTo>
                <a:lnTo>
                  <a:pt x="49581" y="32802"/>
                </a:lnTo>
                <a:close/>
                <a:moveTo>
                  <a:pt x="53144" y="32802"/>
                </a:moveTo>
                <a:lnTo>
                  <a:pt x="53144" y="32837"/>
                </a:lnTo>
                <a:lnTo>
                  <a:pt x="53144" y="34289"/>
                </a:lnTo>
                <a:lnTo>
                  <a:pt x="53144" y="34329"/>
                </a:lnTo>
                <a:lnTo>
                  <a:pt x="51370" y="34329"/>
                </a:lnTo>
                <a:lnTo>
                  <a:pt x="51370" y="34289"/>
                </a:lnTo>
                <a:lnTo>
                  <a:pt x="51370" y="32837"/>
                </a:lnTo>
                <a:lnTo>
                  <a:pt x="51370" y="32802"/>
                </a:lnTo>
                <a:close/>
                <a:moveTo>
                  <a:pt x="54995" y="32802"/>
                </a:moveTo>
                <a:lnTo>
                  <a:pt x="54995" y="32837"/>
                </a:lnTo>
                <a:lnTo>
                  <a:pt x="54995" y="34289"/>
                </a:lnTo>
                <a:lnTo>
                  <a:pt x="54995" y="34329"/>
                </a:lnTo>
                <a:lnTo>
                  <a:pt x="53220" y="34329"/>
                </a:lnTo>
                <a:lnTo>
                  <a:pt x="53220" y="34289"/>
                </a:lnTo>
                <a:lnTo>
                  <a:pt x="53220" y="32837"/>
                </a:lnTo>
                <a:lnTo>
                  <a:pt x="53220" y="32802"/>
                </a:lnTo>
                <a:close/>
                <a:moveTo>
                  <a:pt x="56849" y="32802"/>
                </a:moveTo>
                <a:lnTo>
                  <a:pt x="56849" y="32837"/>
                </a:lnTo>
                <a:lnTo>
                  <a:pt x="56849" y="34289"/>
                </a:lnTo>
                <a:lnTo>
                  <a:pt x="56849" y="34329"/>
                </a:lnTo>
                <a:lnTo>
                  <a:pt x="55070" y="34329"/>
                </a:lnTo>
                <a:lnTo>
                  <a:pt x="55070" y="34289"/>
                </a:lnTo>
                <a:lnTo>
                  <a:pt x="55070" y="32837"/>
                </a:lnTo>
                <a:lnTo>
                  <a:pt x="55070" y="32802"/>
                </a:lnTo>
                <a:close/>
                <a:moveTo>
                  <a:pt x="58698" y="32802"/>
                </a:moveTo>
                <a:lnTo>
                  <a:pt x="58698" y="32837"/>
                </a:lnTo>
                <a:lnTo>
                  <a:pt x="58698" y="34289"/>
                </a:lnTo>
                <a:lnTo>
                  <a:pt x="58698" y="34329"/>
                </a:lnTo>
                <a:lnTo>
                  <a:pt x="56924" y="34329"/>
                </a:lnTo>
                <a:lnTo>
                  <a:pt x="56924" y="34289"/>
                </a:lnTo>
                <a:lnTo>
                  <a:pt x="56924" y="32837"/>
                </a:lnTo>
                <a:lnTo>
                  <a:pt x="56924" y="32802"/>
                </a:lnTo>
                <a:close/>
                <a:moveTo>
                  <a:pt x="60548" y="32802"/>
                </a:moveTo>
                <a:lnTo>
                  <a:pt x="60548" y="32837"/>
                </a:lnTo>
                <a:lnTo>
                  <a:pt x="60548" y="34289"/>
                </a:lnTo>
                <a:lnTo>
                  <a:pt x="60548" y="34329"/>
                </a:lnTo>
                <a:lnTo>
                  <a:pt x="58775" y="34329"/>
                </a:lnTo>
                <a:lnTo>
                  <a:pt x="58775" y="34289"/>
                </a:lnTo>
                <a:lnTo>
                  <a:pt x="58775" y="32837"/>
                </a:lnTo>
                <a:lnTo>
                  <a:pt x="58775" y="32802"/>
                </a:lnTo>
                <a:close/>
                <a:moveTo>
                  <a:pt x="62404" y="32802"/>
                </a:moveTo>
                <a:lnTo>
                  <a:pt x="62404" y="32837"/>
                </a:lnTo>
                <a:lnTo>
                  <a:pt x="62404" y="34289"/>
                </a:lnTo>
                <a:lnTo>
                  <a:pt x="62404" y="34329"/>
                </a:lnTo>
                <a:lnTo>
                  <a:pt x="60629" y="34329"/>
                </a:lnTo>
                <a:lnTo>
                  <a:pt x="60629" y="34289"/>
                </a:lnTo>
                <a:lnTo>
                  <a:pt x="60629" y="32837"/>
                </a:lnTo>
                <a:lnTo>
                  <a:pt x="60629" y="32802"/>
                </a:lnTo>
                <a:close/>
                <a:moveTo>
                  <a:pt x="64253" y="32802"/>
                </a:moveTo>
                <a:lnTo>
                  <a:pt x="64253" y="32837"/>
                </a:lnTo>
                <a:lnTo>
                  <a:pt x="64253" y="34289"/>
                </a:lnTo>
                <a:lnTo>
                  <a:pt x="64253" y="34329"/>
                </a:lnTo>
                <a:lnTo>
                  <a:pt x="62479" y="34329"/>
                </a:lnTo>
                <a:lnTo>
                  <a:pt x="62479" y="34289"/>
                </a:lnTo>
                <a:lnTo>
                  <a:pt x="62479" y="32837"/>
                </a:lnTo>
                <a:lnTo>
                  <a:pt x="62479" y="32802"/>
                </a:lnTo>
                <a:close/>
                <a:moveTo>
                  <a:pt x="66108" y="32802"/>
                </a:moveTo>
                <a:lnTo>
                  <a:pt x="66108" y="32837"/>
                </a:lnTo>
                <a:lnTo>
                  <a:pt x="66108" y="34289"/>
                </a:lnTo>
                <a:lnTo>
                  <a:pt x="66108" y="34329"/>
                </a:lnTo>
                <a:lnTo>
                  <a:pt x="64328" y="34329"/>
                </a:lnTo>
                <a:lnTo>
                  <a:pt x="64328" y="34289"/>
                </a:lnTo>
                <a:lnTo>
                  <a:pt x="64328" y="32837"/>
                </a:lnTo>
                <a:lnTo>
                  <a:pt x="64328" y="32802"/>
                </a:lnTo>
                <a:close/>
                <a:moveTo>
                  <a:pt x="3343" y="34405"/>
                </a:moveTo>
                <a:lnTo>
                  <a:pt x="3343" y="36180"/>
                </a:lnTo>
                <a:lnTo>
                  <a:pt x="1568" y="36180"/>
                </a:lnTo>
                <a:lnTo>
                  <a:pt x="1568" y="34405"/>
                </a:lnTo>
                <a:close/>
                <a:moveTo>
                  <a:pt x="5192" y="34405"/>
                </a:moveTo>
                <a:lnTo>
                  <a:pt x="5192" y="36180"/>
                </a:lnTo>
                <a:lnTo>
                  <a:pt x="3418" y="36180"/>
                </a:lnTo>
                <a:lnTo>
                  <a:pt x="3418" y="34405"/>
                </a:lnTo>
                <a:close/>
                <a:moveTo>
                  <a:pt x="7047" y="34405"/>
                </a:moveTo>
                <a:lnTo>
                  <a:pt x="7047" y="36180"/>
                </a:lnTo>
                <a:lnTo>
                  <a:pt x="5267" y="36180"/>
                </a:lnTo>
                <a:lnTo>
                  <a:pt x="5267" y="34405"/>
                </a:lnTo>
                <a:close/>
                <a:moveTo>
                  <a:pt x="8896" y="34405"/>
                </a:moveTo>
                <a:lnTo>
                  <a:pt x="8896" y="36180"/>
                </a:lnTo>
                <a:lnTo>
                  <a:pt x="7123" y="36180"/>
                </a:lnTo>
                <a:lnTo>
                  <a:pt x="7123" y="34405"/>
                </a:lnTo>
                <a:close/>
                <a:moveTo>
                  <a:pt x="10746" y="34405"/>
                </a:moveTo>
                <a:lnTo>
                  <a:pt x="10746" y="36180"/>
                </a:lnTo>
                <a:lnTo>
                  <a:pt x="8972" y="36180"/>
                </a:lnTo>
                <a:lnTo>
                  <a:pt x="8972" y="34405"/>
                </a:lnTo>
                <a:close/>
                <a:moveTo>
                  <a:pt x="12601" y="34405"/>
                </a:moveTo>
                <a:lnTo>
                  <a:pt x="12601" y="36180"/>
                </a:lnTo>
                <a:lnTo>
                  <a:pt x="10827" y="36180"/>
                </a:lnTo>
                <a:lnTo>
                  <a:pt x="10827" y="34405"/>
                </a:lnTo>
                <a:close/>
                <a:moveTo>
                  <a:pt x="14451" y="34405"/>
                </a:moveTo>
                <a:lnTo>
                  <a:pt x="14451" y="36180"/>
                </a:lnTo>
                <a:lnTo>
                  <a:pt x="12676" y="36180"/>
                </a:lnTo>
                <a:lnTo>
                  <a:pt x="12676" y="34405"/>
                </a:lnTo>
                <a:close/>
                <a:moveTo>
                  <a:pt x="16305" y="34405"/>
                </a:moveTo>
                <a:lnTo>
                  <a:pt x="16305" y="36180"/>
                </a:lnTo>
                <a:lnTo>
                  <a:pt x="14526" y="36180"/>
                </a:lnTo>
                <a:lnTo>
                  <a:pt x="14526" y="34405"/>
                </a:lnTo>
                <a:close/>
                <a:moveTo>
                  <a:pt x="18089" y="34405"/>
                </a:moveTo>
                <a:lnTo>
                  <a:pt x="18089" y="36180"/>
                </a:lnTo>
                <a:lnTo>
                  <a:pt x="16381" y="36180"/>
                </a:lnTo>
                <a:lnTo>
                  <a:pt x="16381" y="34405"/>
                </a:lnTo>
                <a:close/>
                <a:moveTo>
                  <a:pt x="19945" y="34405"/>
                </a:moveTo>
                <a:lnTo>
                  <a:pt x="19945" y="36180"/>
                </a:lnTo>
                <a:lnTo>
                  <a:pt x="18166" y="36180"/>
                </a:lnTo>
                <a:lnTo>
                  <a:pt x="18166" y="34405"/>
                </a:lnTo>
                <a:close/>
                <a:moveTo>
                  <a:pt x="21795" y="34405"/>
                </a:moveTo>
                <a:lnTo>
                  <a:pt x="21795" y="36180"/>
                </a:lnTo>
                <a:lnTo>
                  <a:pt x="20020" y="36180"/>
                </a:lnTo>
                <a:lnTo>
                  <a:pt x="20020" y="34405"/>
                </a:lnTo>
                <a:close/>
                <a:moveTo>
                  <a:pt x="23644" y="34405"/>
                </a:moveTo>
                <a:lnTo>
                  <a:pt x="23644" y="36180"/>
                </a:lnTo>
                <a:lnTo>
                  <a:pt x="21870" y="36180"/>
                </a:lnTo>
                <a:lnTo>
                  <a:pt x="21870" y="34405"/>
                </a:lnTo>
                <a:close/>
                <a:moveTo>
                  <a:pt x="25498" y="34405"/>
                </a:moveTo>
                <a:lnTo>
                  <a:pt x="25498" y="36180"/>
                </a:lnTo>
                <a:lnTo>
                  <a:pt x="23719" y="36180"/>
                </a:lnTo>
                <a:lnTo>
                  <a:pt x="23719" y="34405"/>
                </a:lnTo>
                <a:close/>
                <a:moveTo>
                  <a:pt x="27348" y="34405"/>
                </a:moveTo>
                <a:lnTo>
                  <a:pt x="27348" y="36180"/>
                </a:lnTo>
                <a:lnTo>
                  <a:pt x="25575" y="36180"/>
                </a:lnTo>
                <a:lnTo>
                  <a:pt x="25575" y="34405"/>
                </a:lnTo>
                <a:close/>
                <a:moveTo>
                  <a:pt x="29204" y="34405"/>
                </a:moveTo>
                <a:lnTo>
                  <a:pt x="29204" y="36180"/>
                </a:lnTo>
                <a:lnTo>
                  <a:pt x="27424" y="36180"/>
                </a:lnTo>
                <a:lnTo>
                  <a:pt x="27424" y="34405"/>
                </a:lnTo>
                <a:close/>
                <a:moveTo>
                  <a:pt x="31053" y="34405"/>
                </a:moveTo>
                <a:lnTo>
                  <a:pt x="31053" y="36180"/>
                </a:lnTo>
                <a:lnTo>
                  <a:pt x="29279" y="36180"/>
                </a:lnTo>
                <a:lnTo>
                  <a:pt x="29279" y="34405"/>
                </a:lnTo>
                <a:close/>
                <a:moveTo>
                  <a:pt x="32903" y="34405"/>
                </a:moveTo>
                <a:lnTo>
                  <a:pt x="32903" y="36180"/>
                </a:lnTo>
                <a:lnTo>
                  <a:pt x="31128" y="36180"/>
                </a:lnTo>
                <a:lnTo>
                  <a:pt x="31128" y="34405"/>
                </a:lnTo>
                <a:close/>
                <a:moveTo>
                  <a:pt x="34692" y="34405"/>
                </a:moveTo>
                <a:lnTo>
                  <a:pt x="34692" y="36180"/>
                </a:lnTo>
                <a:lnTo>
                  <a:pt x="32979" y="36180"/>
                </a:lnTo>
                <a:lnTo>
                  <a:pt x="32979" y="34405"/>
                </a:lnTo>
                <a:close/>
                <a:moveTo>
                  <a:pt x="36541" y="34405"/>
                </a:moveTo>
                <a:lnTo>
                  <a:pt x="36541" y="36180"/>
                </a:lnTo>
                <a:lnTo>
                  <a:pt x="34768" y="36180"/>
                </a:lnTo>
                <a:lnTo>
                  <a:pt x="34768" y="34405"/>
                </a:lnTo>
                <a:close/>
                <a:moveTo>
                  <a:pt x="38397" y="34405"/>
                </a:moveTo>
                <a:lnTo>
                  <a:pt x="38397" y="36180"/>
                </a:lnTo>
                <a:lnTo>
                  <a:pt x="36618" y="36180"/>
                </a:lnTo>
                <a:lnTo>
                  <a:pt x="36618" y="34405"/>
                </a:lnTo>
                <a:close/>
                <a:moveTo>
                  <a:pt x="40246" y="34405"/>
                </a:moveTo>
                <a:lnTo>
                  <a:pt x="40246" y="36180"/>
                </a:lnTo>
                <a:lnTo>
                  <a:pt x="38472" y="36180"/>
                </a:lnTo>
                <a:lnTo>
                  <a:pt x="38472" y="34405"/>
                </a:lnTo>
                <a:close/>
                <a:moveTo>
                  <a:pt x="42096" y="34405"/>
                </a:moveTo>
                <a:lnTo>
                  <a:pt x="42096" y="36180"/>
                </a:lnTo>
                <a:lnTo>
                  <a:pt x="40321" y="36180"/>
                </a:lnTo>
                <a:lnTo>
                  <a:pt x="40321" y="34405"/>
                </a:lnTo>
                <a:close/>
                <a:moveTo>
                  <a:pt x="43950" y="34405"/>
                </a:moveTo>
                <a:lnTo>
                  <a:pt x="43950" y="36180"/>
                </a:lnTo>
                <a:lnTo>
                  <a:pt x="42172" y="36180"/>
                </a:lnTo>
                <a:lnTo>
                  <a:pt x="42172" y="34405"/>
                </a:lnTo>
                <a:close/>
                <a:moveTo>
                  <a:pt x="45801" y="34405"/>
                </a:moveTo>
                <a:lnTo>
                  <a:pt x="45801" y="36180"/>
                </a:lnTo>
                <a:lnTo>
                  <a:pt x="44027" y="36180"/>
                </a:lnTo>
                <a:lnTo>
                  <a:pt x="44027" y="34405"/>
                </a:lnTo>
                <a:close/>
                <a:moveTo>
                  <a:pt x="47656" y="34405"/>
                </a:moveTo>
                <a:lnTo>
                  <a:pt x="47656" y="36180"/>
                </a:lnTo>
                <a:lnTo>
                  <a:pt x="45876" y="36180"/>
                </a:lnTo>
                <a:lnTo>
                  <a:pt x="45876" y="34405"/>
                </a:lnTo>
                <a:close/>
                <a:moveTo>
                  <a:pt x="49505" y="34405"/>
                </a:moveTo>
                <a:lnTo>
                  <a:pt x="49505" y="36180"/>
                </a:lnTo>
                <a:lnTo>
                  <a:pt x="47731" y="36180"/>
                </a:lnTo>
                <a:lnTo>
                  <a:pt x="47731" y="34405"/>
                </a:lnTo>
                <a:close/>
                <a:moveTo>
                  <a:pt x="51289" y="34405"/>
                </a:moveTo>
                <a:lnTo>
                  <a:pt x="51289" y="36180"/>
                </a:lnTo>
                <a:lnTo>
                  <a:pt x="49581" y="36180"/>
                </a:lnTo>
                <a:lnTo>
                  <a:pt x="49581" y="34405"/>
                </a:lnTo>
                <a:close/>
                <a:moveTo>
                  <a:pt x="53144" y="34405"/>
                </a:moveTo>
                <a:lnTo>
                  <a:pt x="53144" y="36180"/>
                </a:lnTo>
                <a:lnTo>
                  <a:pt x="51370" y="36180"/>
                </a:lnTo>
                <a:lnTo>
                  <a:pt x="51370" y="34405"/>
                </a:lnTo>
                <a:close/>
                <a:moveTo>
                  <a:pt x="54995" y="34405"/>
                </a:moveTo>
                <a:lnTo>
                  <a:pt x="54995" y="36180"/>
                </a:lnTo>
                <a:lnTo>
                  <a:pt x="53220" y="36180"/>
                </a:lnTo>
                <a:lnTo>
                  <a:pt x="53220" y="34405"/>
                </a:lnTo>
                <a:close/>
                <a:moveTo>
                  <a:pt x="56849" y="34405"/>
                </a:moveTo>
                <a:lnTo>
                  <a:pt x="56849" y="36180"/>
                </a:lnTo>
                <a:lnTo>
                  <a:pt x="55070" y="36180"/>
                </a:lnTo>
                <a:lnTo>
                  <a:pt x="55070" y="34405"/>
                </a:lnTo>
                <a:close/>
                <a:moveTo>
                  <a:pt x="58698" y="34405"/>
                </a:moveTo>
                <a:lnTo>
                  <a:pt x="58698" y="36180"/>
                </a:lnTo>
                <a:lnTo>
                  <a:pt x="56924" y="36180"/>
                </a:lnTo>
                <a:lnTo>
                  <a:pt x="56924" y="34405"/>
                </a:lnTo>
                <a:close/>
                <a:moveTo>
                  <a:pt x="60548" y="34405"/>
                </a:moveTo>
                <a:lnTo>
                  <a:pt x="60548" y="36180"/>
                </a:lnTo>
                <a:lnTo>
                  <a:pt x="58775" y="36180"/>
                </a:lnTo>
                <a:lnTo>
                  <a:pt x="58775" y="34405"/>
                </a:lnTo>
                <a:close/>
                <a:moveTo>
                  <a:pt x="62404" y="34405"/>
                </a:moveTo>
                <a:lnTo>
                  <a:pt x="62404" y="36180"/>
                </a:lnTo>
                <a:lnTo>
                  <a:pt x="60629" y="36180"/>
                </a:lnTo>
                <a:lnTo>
                  <a:pt x="60629" y="34405"/>
                </a:lnTo>
                <a:close/>
                <a:moveTo>
                  <a:pt x="64253" y="34405"/>
                </a:moveTo>
                <a:lnTo>
                  <a:pt x="64253" y="36180"/>
                </a:lnTo>
                <a:lnTo>
                  <a:pt x="62479" y="36180"/>
                </a:lnTo>
                <a:lnTo>
                  <a:pt x="62479" y="34405"/>
                </a:lnTo>
                <a:close/>
                <a:moveTo>
                  <a:pt x="66108" y="34405"/>
                </a:moveTo>
                <a:lnTo>
                  <a:pt x="66108" y="36180"/>
                </a:lnTo>
                <a:lnTo>
                  <a:pt x="64328" y="36180"/>
                </a:lnTo>
                <a:lnTo>
                  <a:pt x="64328" y="34405"/>
                </a:lnTo>
                <a:close/>
                <a:moveTo>
                  <a:pt x="3343" y="36259"/>
                </a:moveTo>
                <a:lnTo>
                  <a:pt x="3343" y="38034"/>
                </a:lnTo>
                <a:lnTo>
                  <a:pt x="1568" y="38034"/>
                </a:lnTo>
                <a:lnTo>
                  <a:pt x="1568" y="36259"/>
                </a:lnTo>
                <a:close/>
                <a:moveTo>
                  <a:pt x="5192" y="36259"/>
                </a:moveTo>
                <a:lnTo>
                  <a:pt x="5192" y="38034"/>
                </a:lnTo>
                <a:lnTo>
                  <a:pt x="3418" y="38034"/>
                </a:lnTo>
                <a:lnTo>
                  <a:pt x="3418" y="36259"/>
                </a:lnTo>
                <a:close/>
                <a:moveTo>
                  <a:pt x="7047" y="36259"/>
                </a:moveTo>
                <a:lnTo>
                  <a:pt x="7047" y="38034"/>
                </a:lnTo>
                <a:lnTo>
                  <a:pt x="5267" y="38034"/>
                </a:lnTo>
                <a:lnTo>
                  <a:pt x="5267" y="36259"/>
                </a:lnTo>
                <a:close/>
                <a:moveTo>
                  <a:pt x="8896" y="36259"/>
                </a:moveTo>
                <a:lnTo>
                  <a:pt x="8896" y="38034"/>
                </a:lnTo>
                <a:lnTo>
                  <a:pt x="7123" y="38034"/>
                </a:lnTo>
                <a:lnTo>
                  <a:pt x="7123" y="36259"/>
                </a:lnTo>
                <a:close/>
                <a:moveTo>
                  <a:pt x="10746" y="36259"/>
                </a:moveTo>
                <a:lnTo>
                  <a:pt x="10746" y="38034"/>
                </a:lnTo>
                <a:lnTo>
                  <a:pt x="8972" y="38034"/>
                </a:lnTo>
                <a:lnTo>
                  <a:pt x="8972" y="36259"/>
                </a:lnTo>
                <a:close/>
                <a:moveTo>
                  <a:pt x="12601" y="36259"/>
                </a:moveTo>
                <a:lnTo>
                  <a:pt x="12601" y="38034"/>
                </a:lnTo>
                <a:lnTo>
                  <a:pt x="10827" y="38034"/>
                </a:lnTo>
                <a:lnTo>
                  <a:pt x="10827" y="36259"/>
                </a:lnTo>
                <a:close/>
                <a:moveTo>
                  <a:pt x="14451" y="36259"/>
                </a:moveTo>
                <a:lnTo>
                  <a:pt x="14451" y="38034"/>
                </a:lnTo>
                <a:lnTo>
                  <a:pt x="12676" y="38034"/>
                </a:lnTo>
                <a:lnTo>
                  <a:pt x="12676" y="36259"/>
                </a:lnTo>
                <a:close/>
                <a:moveTo>
                  <a:pt x="16305" y="36259"/>
                </a:moveTo>
                <a:lnTo>
                  <a:pt x="16305" y="38034"/>
                </a:lnTo>
                <a:lnTo>
                  <a:pt x="14526" y="38034"/>
                </a:lnTo>
                <a:lnTo>
                  <a:pt x="14526" y="36259"/>
                </a:lnTo>
                <a:close/>
                <a:moveTo>
                  <a:pt x="18089" y="36259"/>
                </a:moveTo>
                <a:lnTo>
                  <a:pt x="18089" y="38034"/>
                </a:lnTo>
                <a:lnTo>
                  <a:pt x="16381" y="38034"/>
                </a:lnTo>
                <a:lnTo>
                  <a:pt x="16381" y="36259"/>
                </a:lnTo>
                <a:close/>
                <a:moveTo>
                  <a:pt x="19945" y="36259"/>
                </a:moveTo>
                <a:lnTo>
                  <a:pt x="19945" y="38034"/>
                </a:lnTo>
                <a:lnTo>
                  <a:pt x="18166" y="38034"/>
                </a:lnTo>
                <a:lnTo>
                  <a:pt x="18166" y="36259"/>
                </a:lnTo>
                <a:close/>
                <a:moveTo>
                  <a:pt x="21795" y="36259"/>
                </a:moveTo>
                <a:lnTo>
                  <a:pt x="21795" y="38034"/>
                </a:lnTo>
                <a:lnTo>
                  <a:pt x="20020" y="38034"/>
                </a:lnTo>
                <a:lnTo>
                  <a:pt x="20020" y="36259"/>
                </a:lnTo>
                <a:close/>
                <a:moveTo>
                  <a:pt x="23644" y="36259"/>
                </a:moveTo>
                <a:lnTo>
                  <a:pt x="23644" y="38034"/>
                </a:lnTo>
                <a:lnTo>
                  <a:pt x="21870" y="38034"/>
                </a:lnTo>
                <a:lnTo>
                  <a:pt x="21870" y="36259"/>
                </a:lnTo>
                <a:close/>
                <a:moveTo>
                  <a:pt x="25498" y="36259"/>
                </a:moveTo>
                <a:lnTo>
                  <a:pt x="25498" y="38034"/>
                </a:lnTo>
                <a:lnTo>
                  <a:pt x="23719" y="38034"/>
                </a:lnTo>
                <a:lnTo>
                  <a:pt x="23719" y="36259"/>
                </a:lnTo>
                <a:close/>
                <a:moveTo>
                  <a:pt x="27348" y="36259"/>
                </a:moveTo>
                <a:lnTo>
                  <a:pt x="27348" y="38034"/>
                </a:lnTo>
                <a:lnTo>
                  <a:pt x="25575" y="38034"/>
                </a:lnTo>
                <a:lnTo>
                  <a:pt x="25575" y="36259"/>
                </a:lnTo>
                <a:close/>
                <a:moveTo>
                  <a:pt x="29204" y="36259"/>
                </a:moveTo>
                <a:lnTo>
                  <a:pt x="29204" y="38034"/>
                </a:lnTo>
                <a:lnTo>
                  <a:pt x="27424" y="38034"/>
                </a:lnTo>
                <a:lnTo>
                  <a:pt x="27424" y="36259"/>
                </a:lnTo>
                <a:close/>
                <a:moveTo>
                  <a:pt x="31053" y="36259"/>
                </a:moveTo>
                <a:lnTo>
                  <a:pt x="31053" y="38034"/>
                </a:lnTo>
                <a:lnTo>
                  <a:pt x="29279" y="38034"/>
                </a:lnTo>
                <a:lnTo>
                  <a:pt x="29279" y="36259"/>
                </a:lnTo>
                <a:close/>
                <a:moveTo>
                  <a:pt x="32903" y="36259"/>
                </a:moveTo>
                <a:lnTo>
                  <a:pt x="32903" y="38034"/>
                </a:lnTo>
                <a:lnTo>
                  <a:pt x="31128" y="38034"/>
                </a:lnTo>
                <a:lnTo>
                  <a:pt x="31128" y="36259"/>
                </a:lnTo>
                <a:close/>
                <a:moveTo>
                  <a:pt x="34692" y="36259"/>
                </a:moveTo>
                <a:lnTo>
                  <a:pt x="34692" y="38034"/>
                </a:lnTo>
                <a:lnTo>
                  <a:pt x="32979" y="38034"/>
                </a:lnTo>
                <a:lnTo>
                  <a:pt x="32979" y="36259"/>
                </a:lnTo>
                <a:close/>
                <a:moveTo>
                  <a:pt x="36541" y="36259"/>
                </a:moveTo>
                <a:lnTo>
                  <a:pt x="36541" y="38034"/>
                </a:lnTo>
                <a:lnTo>
                  <a:pt x="34768" y="38034"/>
                </a:lnTo>
                <a:lnTo>
                  <a:pt x="34768" y="36259"/>
                </a:lnTo>
                <a:close/>
                <a:moveTo>
                  <a:pt x="38397" y="36259"/>
                </a:moveTo>
                <a:lnTo>
                  <a:pt x="38397" y="38034"/>
                </a:lnTo>
                <a:lnTo>
                  <a:pt x="36618" y="38034"/>
                </a:lnTo>
                <a:lnTo>
                  <a:pt x="36618" y="36259"/>
                </a:lnTo>
                <a:close/>
                <a:moveTo>
                  <a:pt x="40246" y="36259"/>
                </a:moveTo>
                <a:lnTo>
                  <a:pt x="40246" y="38034"/>
                </a:lnTo>
                <a:lnTo>
                  <a:pt x="38472" y="38034"/>
                </a:lnTo>
                <a:lnTo>
                  <a:pt x="38472" y="36259"/>
                </a:lnTo>
                <a:close/>
                <a:moveTo>
                  <a:pt x="42096" y="36259"/>
                </a:moveTo>
                <a:lnTo>
                  <a:pt x="42096" y="38034"/>
                </a:lnTo>
                <a:lnTo>
                  <a:pt x="40321" y="38034"/>
                </a:lnTo>
                <a:lnTo>
                  <a:pt x="40321" y="36259"/>
                </a:lnTo>
                <a:close/>
                <a:moveTo>
                  <a:pt x="43950" y="36259"/>
                </a:moveTo>
                <a:lnTo>
                  <a:pt x="43950" y="38034"/>
                </a:lnTo>
                <a:lnTo>
                  <a:pt x="42172" y="38034"/>
                </a:lnTo>
                <a:lnTo>
                  <a:pt x="42172" y="36259"/>
                </a:lnTo>
                <a:close/>
                <a:moveTo>
                  <a:pt x="45801" y="36259"/>
                </a:moveTo>
                <a:lnTo>
                  <a:pt x="45801" y="38034"/>
                </a:lnTo>
                <a:lnTo>
                  <a:pt x="44027" y="38034"/>
                </a:lnTo>
                <a:lnTo>
                  <a:pt x="44027" y="36259"/>
                </a:lnTo>
                <a:close/>
                <a:moveTo>
                  <a:pt x="47656" y="36259"/>
                </a:moveTo>
                <a:lnTo>
                  <a:pt x="47656" y="38034"/>
                </a:lnTo>
                <a:lnTo>
                  <a:pt x="45876" y="38034"/>
                </a:lnTo>
                <a:lnTo>
                  <a:pt x="45876" y="36259"/>
                </a:lnTo>
                <a:close/>
                <a:moveTo>
                  <a:pt x="49505" y="36259"/>
                </a:moveTo>
                <a:lnTo>
                  <a:pt x="49505" y="38034"/>
                </a:lnTo>
                <a:lnTo>
                  <a:pt x="47731" y="38034"/>
                </a:lnTo>
                <a:lnTo>
                  <a:pt x="47731" y="36259"/>
                </a:lnTo>
                <a:close/>
                <a:moveTo>
                  <a:pt x="51289" y="36259"/>
                </a:moveTo>
                <a:lnTo>
                  <a:pt x="51289" y="38034"/>
                </a:lnTo>
                <a:lnTo>
                  <a:pt x="49581" y="38034"/>
                </a:lnTo>
                <a:lnTo>
                  <a:pt x="49581" y="36259"/>
                </a:lnTo>
                <a:close/>
                <a:moveTo>
                  <a:pt x="53144" y="36259"/>
                </a:moveTo>
                <a:lnTo>
                  <a:pt x="53144" y="38034"/>
                </a:lnTo>
                <a:lnTo>
                  <a:pt x="51370" y="38034"/>
                </a:lnTo>
                <a:lnTo>
                  <a:pt x="51370" y="36259"/>
                </a:lnTo>
                <a:close/>
                <a:moveTo>
                  <a:pt x="54995" y="36259"/>
                </a:moveTo>
                <a:lnTo>
                  <a:pt x="54995" y="38034"/>
                </a:lnTo>
                <a:lnTo>
                  <a:pt x="53220" y="38034"/>
                </a:lnTo>
                <a:lnTo>
                  <a:pt x="53220" y="36259"/>
                </a:lnTo>
                <a:close/>
                <a:moveTo>
                  <a:pt x="56849" y="36259"/>
                </a:moveTo>
                <a:lnTo>
                  <a:pt x="56849" y="38034"/>
                </a:lnTo>
                <a:lnTo>
                  <a:pt x="55070" y="38034"/>
                </a:lnTo>
                <a:lnTo>
                  <a:pt x="55070" y="36259"/>
                </a:lnTo>
                <a:close/>
                <a:moveTo>
                  <a:pt x="58698" y="36259"/>
                </a:moveTo>
                <a:lnTo>
                  <a:pt x="58698" y="38034"/>
                </a:lnTo>
                <a:lnTo>
                  <a:pt x="56924" y="38034"/>
                </a:lnTo>
                <a:lnTo>
                  <a:pt x="56924" y="36259"/>
                </a:lnTo>
                <a:close/>
                <a:moveTo>
                  <a:pt x="60548" y="36259"/>
                </a:moveTo>
                <a:lnTo>
                  <a:pt x="60548" y="38034"/>
                </a:lnTo>
                <a:lnTo>
                  <a:pt x="58775" y="38034"/>
                </a:lnTo>
                <a:lnTo>
                  <a:pt x="58775" y="36259"/>
                </a:lnTo>
                <a:close/>
                <a:moveTo>
                  <a:pt x="62404" y="36259"/>
                </a:moveTo>
                <a:lnTo>
                  <a:pt x="62404" y="38034"/>
                </a:lnTo>
                <a:lnTo>
                  <a:pt x="60629" y="38034"/>
                </a:lnTo>
                <a:lnTo>
                  <a:pt x="60629" y="36259"/>
                </a:lnTo>
                <a:close/>
                <a:moveTo>
                  <a:pt x="64253" y="36259"/>
                </a:moveTo>
                <a:lnTo>
                  <a:pt x="64253" y="38034"/>
                </a:lnTo>
                <a:lnTo>
                  <a:pt x="62479" y="38034"/>
                </a:lnTo>
                <a:lnTo>
                  <a:pt x="62479" y="36259"/>
                </a:lnTo>
                <a:close/>
                <a:moveTo>
                  <a:pt x="66108" y="36259"/>
                </a:moveTo>
                <a:lnTo>
                  <a:pt x="66108" y="38034"/>
                </a:lnTo>
                <a:lnTo>
                  <a:pt x="64328" y="38034"/>
                </a:lnTo>
                <a:lnTo>
                  <a:pt x="64328" y="36259"/>
                </a:lnTo>
                <a:close/>
                <a:moveTo>
                  <a:pt x="3343" y="38109"/>
                </a:moveTo>
                <a:lnTo>
                  <a:pt x="3343" y="39883"/>
                </a:lnTo>
                <a:lnTo>
                  <a:pt x="1568" y="39883"/>
                </a:lnTo>
                <a:lnTo>
                  <a:pt x="1568" y="38109"/>
                </a:lnTo>
                <a:close/>
                <a:moveTo>
                  <a:pt x="5192" y="38109"/>
                </a:moveTo>
                <a:lnTo>
                  <a:pt x="5192" y="39883"/>
                </a:lnTo>
                <a:lnTo>
                  <a:pt x="3418" y="39883"/>
                </a:lnTo>
                <a:lnTo>
                  <a:pt x="3418" y="38109"/>
                </a:lnTo>
                <a:close/>
                <a:moveTo>
                  <a:pt x="7047" y="38109"/>
                </a:moveTo>
                <a:lnTo>
                  <a:pt x="7047" y="39883"/>
                </a:lnTo>
                <a:lnTo>
                  <a:pt x="5267" y="39883"/>
                </a:lnTo>
                <a:lnTo>
                  <a:pt x="5267" y="38109"/>
                </a:lnTo>
                <a:close/>
                <a:moveTo>
                  <a:pt x="8896" y="38109"/>
                </a:moveTo>
                <a:lnTo>
                  <a:pt x="8896" y="39883"/>
                </a:lnTo>
                <a:lnTo>
                  <a:pt x="7123" y="39883"/>
                </a:lnTo>
                <a:lnTo>
                  <a:pt x="7123" y="38109"/>
                </a:lnTo>
                <a:close/>
                <a:moveTo>
                  <a:pt x="10746" y="38109"/>
                </a:moveTo>
                <a:lnTo>
                  <a:pt x="10746" y="39883"/>
                </a:lnTo>
                <a:lnTo>
                  <a:pt x="8972" y="39883"/>
                </a:lnTo>
                <a:lnTo>
                  <a:pt x="8972" y="38109"/>
                </a:lnTo>
                <a:close/>
                <a:moveTo>
                  <a:pt x="12601" y="38109"/>
                </a:moveTo>
                <a:lnTo>
                  <a:pt x="12601" y="39883"/>
                </a:lnTo>
                <a:lnTo>
                  <a:pt x="10827" y="39883"/>
                </a:lnTo>
                <a:lnTo>
                  <a:pt x="10827" y="38109"/>
                </a:lnTo>
                <a:close/>
                <a:moveTo>
                  <a:pt x="14451" y="38109"/>
                </a:moveTo>
                <a:lnTo>
                  <a:pt x="14451" y="39883"/>
                </a:lnTo>
                <a:lnTo>
                  <a:pt x="12676" y="39883"/>
                </a:lnTo>
                <a:lnTo>
                  <a:pt x="12676" y="38109"/>
                </a:lnTo>
                <a:close/>
                <a:moveTo>
                  <a:pt x="16305" y="38109"/>
                </a:moveTo>
                <a:lnTo>
                  <a:pt x="16305" y="39883"/>
                </a:lnTo>
                <a:lnTo>
                  <a:pt x="14526" y="39883"/>
                </a:lnTo>
                <a:lnTo>
                  <a:pt x="14526" y="38109"/>
                </a:lnTo>
                <a:close/>
                <a:moveTo>
                  <a:pt x="18089" y="38109"/>
                </a:moveTo>
                <a:lnTo>
                  <a:pt x="18089" y="39883"/>
                </a:lnTo>
                <a:lnTo>
                  <a:pt x="16381" y="39883"/>
                </a:lnTo>
                <a:lnTo>
                  <a:pt x="16381" y="38109"/>
                </a:lnTo>
                <a:close/>
                <a:moveTo>
                  <a:pt x="19945" y="38109"/>
                </a:moveTo>
                <a:lnTo>
                  <a:pt x="19945" y="39883"/>
                </a:lnTo>
                <a:lnTo>
                  <a:pt x="18166" y="39883"/>
                </a:lnTo>
                <a:lnTo>
                  <a:pt x="18166" y="38109"/>
                </a:lnTo>
                <a:close/>
                <a:moveTo>
                  <a:pt x="21795" y="38109"/>
                </a:moveTo>
                <a:lnTo>
                  <a:pt x="21795" y="39883"/>
                </a:lnTo>
                <a:lnTo>
                  <a:pt x="20020" y="39883"/>
                </a:lnTo>
                <a:lnTo>
                  <a:pt x="20020" y="38109"/>
                </a:lnTo>
                <a:close/>
                <a:moveTo>
                  <a:pt x="23644" y="38109"/>
                </a:moveTo>
                <a:lnTo>
                  <a:pt x="23644" y="39883"/>
                </a:lnTo>
                <a:lnTo>
                  <a:pt x="21870" y="39883"/>
                </a:lnTo>
                <a:lnTo>
                  <a:pt x="21870" y="38109"/>
                </a:lnTo>
                <a:close/>
                <a:moveTo>
                  <a:pt x="25498" y="38109"/>
                </a:moveTo>
                <a:lnTo>
                  <a:pt x="25498" y="39883"/>
                </a:lnTo>
                <a:lnTo>
                  <a:pt x="23719" y="39883"/>
                </a:lnTo>
                <a:lnTo>
                  <a:pt x="23719" y="38109"/>
                </a:lnTo>
                <a:close/>
                <a:moveTo>
                  <a:pt x="27348" y="38109"/>
                </a:moveTo>
                <a:lnTo>
                  <a:pt x="27348" y="39883"/>
                </a:lnTo>
                <a:lnTo>
                  <a:pt x="25575" y="39883"/>
                </a:lnTo>
                <a:lnTo>
                  <a:pt x="25575" y="38109"/>
                </a:lnTo>
                <a:close/>
                <a:moveTo>
                  <a:pt x="29204" y="38109"/>
                </a:moveTo>
                <a:lnTo>
                  <a:pt x="29204" y="39883"/>
                </a:lnTo>
                <a:lnTo>
                  <a:pt x="27424" y="39883"/>
                </a:lnTo>
                <a:lnTo>
                  <a:pt x="27424" y="38109"/>
                </a:lnTo>
                <a:close/>
                <a:moveTo>
                  <a:pt x="31053" y="38109"/>
                </a:moveTo>
                <a:lnTo>
                  <a:pt x="31053" y="39883"/>
                </a:lnTo>
                <a:lnTo>
                  <a:pt x="29279" y="39883"/>
                </a:lnTo>
                <a:lnTo>
                  <a:pt x="29279" y="38109"/>
                </a:lnTo>
                <a:close/>
                <a:moveTo>
                  <a:pt x="32903" y="38109"/>
                </a:moveTo>
                <a:lnTo>
                  <a:pt x="32903" y="39883"/>
                </a:lnTo>
                <a:lnTo>
                  <a:pt x="31128" y="39883"/>
                </a:lnTo>
                <a:lnTo>
                  <a:pt x="31128" y="38109"/>
                </a:lnTo>
                <a:close/>
                <a:moveTo>
                  <a:pt x="34692" y="38109"/>
                </a:moveTo>
                <a:lnTo>
                  <a:pt x="34692" y="39883"/>
                </a:lnTo>
                <a:lnTo>
                  <a:pt x="32979" y="39883"/>
                </a:lnTo>
                <a:lnTo>
                  <a:pt x="32979" y="38109"/>
                </a:lnTo>
                <a:close/>
                <a:moveTo>
                  <a:pt x="36541" y="38109"/>
                </a:moveTo>
                <a:lnTo>
                  <a:pt x="36541" y="39883"/>
                </a:lnTo>
                <a:lnTo>
                  <a:pt x="34768" y="39883"/>
                </a:lnTo>
                <a:lnTo>
                  <a:pt x="34768" y="38109"/>
                </a:lnTo>
                <a:close/>
                <a:moveTo>
                  <a:pt x="38397" y="38109"/>
                </a:moveTo>
                <a:lnTo>
                  <a:pt x="38397" y="39883"/>
                </a:lnTo>
                <a:lnTo>
                  <a:pt x="36618" y="39883"/>
                </a:lnTo>
                <a:lnTo>
                  <a:pt x="36618" y="38109"/>
                </a:lnTo>
                <a:close/>
                <a:moveTo>
                  <a:pt x="40246" y="38109"/>
                </a:moveTo>
                <a:lnTo>
                  <a:pt x="40246" y="39883"/>
                </a:lnTo>
                <a:lnTo>
                  <a:pt x="38472" y="39883"/>
                </a:lnTo>
                <a:lnTo>
                  <a:pt x="38472" y="38109"/>
                </a:lnTo>
                <a:close/>
                <a:moveTo>
                  <a:pt x="42096" y="38109"/>
                </a:moveTo>
                <a:lnTo>
                  <a:pt x="42096" y="39883"/>
                </a:lnTo>
                <a:lnTo>
                  <a:pt x="40321" y="39883"/>
                </a:lnTo>
                <a:lnTo>
                  <a:pt x="40321" y="38109"/>
                </a:lnTo>
                <a:close/>
                <a:moveTo>
                  <a:pt x="43950" y="38109"/>
                </a:moveTo>
                <a:lnTo>
                  <a:pt x="43950" y="39883"/>
                </a:lnTo>
                <a:lnTo>
                  <a:pt x="42172" y="39883"/>
                </a:lnTo>
                <a:lnTo>
                  <a:pt x="42172" y="38109"/>
                </a:lnTo>
                <a:close/>
                <a:moveTo>
                  <a:pt x="45801" y="38109"/>
                </a:moveTo>
                <a:lnTo>
                  <a:pt x="45801" y="39883"/>
                </a:lnTo>
                <a:lnTo>
                  <a:pt x="44027" y="39883"/>
                </a:lnTo>
                <a:lnTo>
                  <a:pt x="44027" y="38109"/>
                </a:lnTo>
                <a:close/>
                <a:moveTo>
                  <a:pt x="47656" y="38109"/>
                </a:moveTo>
                <a:lnTo>
                  <a:pt x="47656" y="39883"/>
                </a:lnTo>
                <a:lnTo>
                  <a:pt x="45876" y="39883"/>
                </a:lnTo>
                <a:lnTo>
                  <a:pt x="45876" y="38109"/>
                </a:lnTo>
                <a:close/>
                <a:moveTo>
                  <a:pt x="49505" y="38109"/>
                </a:moveTo>
                <a:lnTo>
                  <a:pt x="49505" y="39883"/>
                </a:lnTo>
                <a:lnTo>
                  <a:pt x="47731" y="39883"/>
                </a:lnTo>
                <a:lnTo>
                  <a:pt x="47731" y="38109"/>
                </a:lnTo>
                <a:close/>
                <a:moveTo>
                  <a:pt x="51289" y="38109"/>
                </a:moveTo>
                <a:lnTo>
                  <a:pt x="51289" y="39883"/>
                </a:lnTo>
                <a:lnTo>
                  <a:pt x="49581" y="39883"/>
                </a:lnTo>
                <a:lnTo>
                  <a:pt x="49581" y="38109"/>
                </a:lnTo>
                <a:close/>
                <a:moveTo>
                  <a:pt x="53144" y="38109"/>
                </a:moveTo>
                <a:lnTo>
                  <a:pt x="53144" y="39883"/>
                </a:lnTo>
                <a:lnTo>
                  <a:pt x="51370" y="39883"/>
                </a:lnTo>
                <a:lnTo>
                  <a:pt x="51370" y="38109"/>
                </a:lnTo>
                <a:close/>
                <a:moveTo>
                  <a:pt x="54995" y="38109"/>
                </a:moveTo>
                <a:lnTo>
                  <a:pt x="54995" y="39883"/>
                </a:lnTo>
                <a:lnTo>
                  <a:pt x="53220" y="39883"/>
                </a:lnTo>
                <a:lnTo>
                  <a:pt x="53220" y="38109"/>
                </a:lnTo>
                <a:close/>
                <a:moveTo>
                  <a:pt x="56849" y="38109"/>
                </a:moveTo>
                <a:lnTo>
                  <a:pt x="56849" y="39883"/>
                </a:lnTo>
                <a:lnTo>
                  <a:pt x="55070" y="39883"/>
                </a:lnTo>
                <a:lnTo>
                  <a:pt x="55070" y="38109"/>
                </a:lnTo>
                <a:close/>
                <a:moveTo>
                  <a:pt x="58698" y="38109"/>
                </a:moveTo>
                <a:lnTo>
                  <a:pt x="58698" y="39883"/>
                </a:lnTo>
                <a:lnTo>
                  <a:pt x="56924" y="39883"/>
                </a:lnTo>
                <a:lnTo>
                  <a:pt x="56924" y="38109"/>
                </a:lnTo>
                <a:close/>
                <a:moveTo>
                  <a:pt x="60548" y="38109"/>
                </a:moveTo>
                <a:lnTo>
                  <a:pt x="60548" y="39883"/>
                </a:lnTo>
                <a:lnTo>
                  <a:pt x="58775" y="39883"/>
                </a:lnTo>
                <a:lnTo>
                  <a:pt x="58775" y="38109"/>
                </a:lnTo>
                <a:close/>
                <a:moveTo>
                  <a:pt x="62404" y="38109"/>
                </a:moveTo>
                <a:lnTo>
                  <a:pt x="62404" y="39883"/>
                </a:lnTo>
                <a:lnTo>
                  <a:pt x="60629" y="39883"/>
                </a:lnTo>
                <a:lnTo>
                  <a:pt x="60629" y="38109"/>
                </a:lnTo>
                <a:close/>
                <a:moveTo>
                  <a:pt x="64253" y="38109"/>
                </a:moveTo>
                <a:lnTo>
                  <a:pt x="64253" y="39883"/>
                </a:lnTo>
                <a:lnTo>
                  <a:pt x="62479" y="39883"/>
                </a:lnTo>
                <a:lnTo>
                  <a:pt x="62479" y="38109"/>
                </a:lnTo>
                <a:close/>
                <a:moveTo>
                  <a:pt x="66108" y="38109"/>
                </a:moveTo>
                <a:lnTo>
                  <a:pt x="66108" y="39883"/>
                </a:lnTo>
                <a:lnTo>
                  <a:pt x="64328" y="39883"/>
                </a:lnTo>
                <a:lnTo>
                  <a:pt x="64328" y="38109"/>
                </a:lnTo>
                <a:close/>
                <a:moveTo>
                  <a:pt x="3343" y="39960"/>
                </a:moveTo>
                <a:lnTo>
                  <a:pt x="3343" y="41738"/>
                </a:lnTo>
                <a:lnTo>
                  <a:pt x="1568" y="41738"/>
                </a:lnTo>
                <a:lnTo>
                  <a:pt x="1568" y="39960"/>
                </a:lnTo>
                <a:close/>
                <a:moveTo>
                  <a:pt x="5192" y="39960"/>
                </a:moveTo>
                <a:lnTo>
                  <a:pt x="5192" y="41738"/>
                </a:lnTo>
                <a:lnTo>
                  <a:pt x="3418" y="41738"/>
                </a:lnTo>
                <a:lnTo>
                  <a:pt x="3418" y="39960"/>
                </a:lnTo>
                <a:close/>
                <a:moveTo>
                  <a:pt x="7047" y="39960"/>
                </a:moveTo>
                <a:lnTo>
                  <a:pt x="7047" y="41738"/>
                </a:lnTo>
                <a:lnTo>
                  <a:pt x="5267" y="41738"/>
                </a:lnTo>
                <a:lnTo>
                  <a:pt x="5267" y="39960"/>
                </a:lnTo>
                <a:close/>
                <a:moveTo>
                  <a:pt x="8896" y="39960"/>
                </a:moveTo>
                <a:lnTo>
                  <a:pt x="8896" y="41738"/>
                </a:lnTo>
                <a:lnTo>
                  <a:pt x="7123" y="41738"/>
                </a:lnTo>
                <a:lnTo>
                  <a:pt x="7123" y="39960"/>
                </a:lnTo>
                <a:close/>
                <a:moveTo>
                  <a:pt x="10746" y="39960"/>
                </a:moveTo>
                <a:lnTo>
                  <a:pt x="10746" y="41738"/>
                </a:lnTo>
                <a:lnTo>
                  <a:pt x="8972" y="41738"/>
                </a:lnTo>
                <a:lnTo>
                  <a:pt x="8972" y="39960"/>
                </a:lnTo>
                <a:close/>
                <a:moveTo>
                  <a:pt x="12601" y="39960"/>
                </a:moveTo>
                <a:lnTo>
                  <a:pt x="12601" y="41738"/>
                </a:lnTo>
                <a:lnTo>
                  <a:pt x="10827" y="41738"/>
                </a:lnTo>
                <a:lnTo>
                  <a:pt x="10827" y="39960"/>
                </a:lnTo>
                <a:close/>
                <a:moveTo>
                  <a:pt x="14451" y="39960"/>
                </a:moveTo>
                <a:lnTo>
                  <a:pt x="14451" y="41738"/>
                </a:lnTo>
                <a:lnTo>
                  <a:pt x="12676" y="41738"/>
                </a:lnTo>
                <a:lnTo>
                  <a:pt x="12676" y="39960"/>
                </a:lnTo>
                <a:close/>
                <a:moveTo>
                  <a:pt x="16305" y="39960"/>
                </a:moveTo>
                <a:lnTo>
                  <a:pt x="16305" y="41738"/>
                </a:lnTo>
                <a:lnTo>
                  <a:pt x="14526" y="41738"/>
                </a:lnTo>
                <a:lnTo>
                  <a:pt x="14526" y="39960"/>
                </a:lnTo>
                <a:close/>
                <a:moveTo>
                  <a:pt x="18089" y="39960"/>
                </a:moveTo>
                <a:lnTo>
                  <a:pt x="18089" y="41738"/>
                </a:lnTo>
                <a:lnTo>
                  <a:pt x="16381" y="41738"/>
                </a:lnTo>
                <a:lnTo>
                  <a:pt x="16381" y="39960"/>
                </a:lnTo>
                <a:close/>
                <a:moveTo>
                  <a:pt x="19945" y="39960"/>
                </a:moveTo>
                <a:lnTo>
                  <a:pt x="19945" y="41738"/>
                </a:lnTo>
                <a:lnTo>
                  <a:pt x="18166" y="41738"/>
                </a:lnTo>
                <a:lnTo>
                  <a:pt x="18166" y="39960"/>
                </a:lnTo>
                <a:close/>
                <a:moveTo>
                  <a:pt x="21795" y="39960"/>
                </a:moveTo>
                <a:lnTo>
                  <a:pt x="21795" y="41738"/>
                </a:lnTo>
                <a:lnTo>
                  <a:pt x="20020" y="41738"/>
                </a:lnTo>
                <a:lnTo>
                  <a:pt x="20020" y="39960"/>
                </a:lnTo>
                <a:close/>
                <a:moveTo>
                  <a:pt x="23644" y="39960"/>
                </a:moveTo>
                <a:lnTo>
                  <a:pt x="23644" y="41738"/>
                </a:lnTo>
                <a:lnTo>
                  <a:pt x="21870" y="41738"/>
                </a:lnTo>
                <a:lnTo>
                  <a:pt x="21870" y="39960"/>
                </a:lnTo>
                <a:close/>
                <a:moveTo>
                  <a:pt x="25498" y="39960"/>
                </a:moveTo>
                <a:lnTo>
                  <a:pt x="25498" y="41738"/>
                </a:lnTo>
                <a:lnTo>
                  <a:pt x="23719" y="41738"/>
                </a:lnTo>
                <a:lnTo>
                  <a:pt x="23719" y="39960"/>
                </a:lnTo>
                <a:close/>
                <a:moveTo>
                  <a:pt x="27348" y="39960"/>
                </a:moveTo>
                <a:lnTo>
                  <a:pt x="27348" y="41738"/>
                </a:lnTo>
                <a:lnTo>
                  <a:pt x="25575" y="41738"/>
                </a:lnTo>
                <a:lnTo>
                  <a:pt x="25575" y="39960"/>
                </a:lnTo>
                <a:close/>
                <a:moveTo>
                  <a:pt x="29204" y="39960"/>
                </a:moveTo>
                <a:lnTo>
                  <a:pt x="29204" y="41738"/>
                </a:lnTo>
                <a:lnTo>
                  <a:pt x="27424" y="41738"/>
                </a:lnTo>
                <a:lnTo>
                  <a:pt x="27424" y="39960"/>
                </a:lnTo>
                <a:close/>
                <a:moveTo>
                  <a:pt x="31053" y="39960"/>
                </a:moveTo>
                <a:lnTo>
                  <a:pt x="31053" y="41738"/>
                </a:lnTo>
                <a:lnTo>
                  <a:pt x="29279" y="41738"/>
                </a:lnTo>
                <a:lnTo>
                  <a:pt x="29279" y="39960"/>
                </a:lnTo>
                <a:close/>
                <a:moveTo>
                  <a:pt x="32903" y="39960"/>
                </a:moveTo>
                <a:lnTo>
                  <a:pt x="32903" y="41738"/>
                </a:lnTo>
                <a:lnTo>
                  <a:pt x="31128" y="41738"/>
                </a:lnTo>
                <a:lnTo>
                  <a:pt x="31128" y="39960"/>
                </a:lnTo>
                <a:close/>
                <a:moveTo>
                  <a:pt x="34692" y="39960"/>
                </a:moveTo>
                <a:lnTo>
                  <a:pt x="34692" y="41738"/>
                </a:lnTo>
                <a:lnTo>
                  <a:pt x="32979" y="41738"/>
                </a:lnTo>
                <a:lnTo>
                  <a:pt x="32979" y="39960"/>
                </a:lnTo>
                <a:close/>
                <a:moveTo>
                  <a:pt x="36541" y="39960"/>
                </a:moveTo>
                <a:lnTo>
                  <a:pt x="36541" y="41738"/>
                </a:lnTo>
                <a:lnTo>
                  <a:pt x="34768" y="41738"/>
                </a:lnTo>
                <a:lnTo>
                  <a:pt x="34768" y="39960"/>
                </a:lnTo>
                <a:close/>
                <a:moveTo>
                  <a:pt x="38397" y="39960"/>
                </a:moveTo>
                <a:lnTo>
                  <a:pt x="38397" y="41738"/>
                </a:lnTo>
                <a:lnTo>
                  <a:pt x="36618" y="41738"/>
                </a:lnTo>
                <a:lnTo>
                  <a:pt x="36618" y="39960"/>
                </a:lnTo>
                <a:close/>
                <a:moveTo>
                  <a:pt x="40246" y="39960"/>
                </a:moveTo>
                <a:lnTo>
                  <a:pt x="40246" y="41738"/>
                </a:lnTo>
                <a:lnTo>
                  <a:pt x="38472" y="41738"/>
                </a:lnTo>
                <a:lnTo>
                  <a:pt x="38472" y="39960"/>
                </a:lnTo>
                <a:close/>
                <a:moveTo>
                  <a:pt x="42096" y="39960"/>
                </a:moveTo>
                <a:lnTo>
                  <a:pt x="42096" y="41738"/>
                </a:lnTo>
                <a:lnTo>
                  <a:pt x="40321" y="41738"/>
                </a:lnTo>
                <a:lnTo>
                  <a:pt x="40321" y="39960"/>
                </a:lnTo>
                <a:close/>
                <a:moveTo>
                  <a:pt x="43950" y="39960"/>
                </a:moveTo>
                <a:lnTo>
                  <a:pt x="43950" y="41738"/>
                </a:lnTo>
                <a:lnTo>
                  <a:pt x="42172" y="41738"/>
                </a:lnTo>
                <a:lnTo>
                  <a:pt x="42172" y="39960"/>
                </a:lnTo>
                <a:close/>
                <a:moveTo>
                  <a:pt x="45801" y="39960"/>
                </a:moveTo>
                <a:lnTo>
                  <a:pt x="45801" y="41738"/>
                </a:lnTo>
                <a:lnTo>
                  <a:pt x="44027" y="41738"/>
                </a:lnTo>
                <a:lnTo>
                  <a:pt x="44027" y="39960"/>
                </a:lnTo>
                <a:close/>
                <a:moveTo>
                  <a:pt x="47656" y="39960"/>
                </a:moveTo>
                <a:lnTo>
                  <a:pt x="47656" y="41738"/>
                </a:lnTo>
                <a:lnTo>
                  <a:pt x="45876" y="41738"/>
                </a:lnTo>
                <a:lnTo>
                  <a:pt x="45876" y="39960"/>
                </a:lnTo>
                <a:close/>
                <a:moveTo>
                  <a:pt x="49505" y="39960"/>
                </a:moveTo>
                <a:lnTo>
                  <a:pt x="49505" y="41738"/>
                </a:lnTo>
                <a:lnTo>
                  <a:pt x="47731" y="41738"/>
                </a:lnTo>
                <a:lnTo>
                  <a:pt x="47731" y="39960"/>
                </a:lnTo>
                <a:close/>
                <a:moveTo>
                  <a:pt x="51289" y="39960"/>
                </a:moveTo>
                <a:lnTo>
                  <a:pt x="51289" y="41738"/>
                </a:lnTo>
                <a:lnTo>
                  <a:pt x="49581" y="41738"/>
                </a:lnTo>
                <a:lnTo>
                  <a:pt x="49581" y="39960"/>
                </a:lnTo>
                <a:close/>
                <a:moveTo>
                  <a:pt x="53144" y="39960"/>
                </a:moveTo>
                <a:lnTo>
                  <a:pt x="53144" y="41738"/>
                </a:lnTo>
                <a:lnTo>
                  <a:pt x="51370" y="41738"/>
                </a:lnTo>
                <a:lnTo>
                  <a:pt x="51370" y="39960"/>
                </a:lnTo>
                <a:close/>
                <a:moveTo>
                  <a:pt x="54995" y="39960"/>
                </a:moveTo>
                <a:lnTo>
                  <a:pt x="54995" y="41738"/>
                </a:lnTo>
                <a:lnTo>
                  <a:pt x="53220" y="41738"/>
                </a:lnTo>
                <a:lnTo>
                  <a:pt x="53220" y="39960"/>
                </a:lnTo>
                <a:close/>
                <a:moveTo>
                  <a:pt x="56849" y="39960"/>
                </a:moveTo>
                <a:lnTo>
                  <a:pt x="56849" y="41738"/>
                </a:lnTo>
                <a:lnTo>
                  <a:pt x="55070" y="41738"/>
                </a:lnTo>
                <a:lnTo>
                  <a:pt x="55070" y="39960"/>
                </a:lnTo>
                <a:close/>
                <a:moveTo>
                  <a:pt x="58698" y="39960"/>
                </a:moveTo>
                <a:lnTo>
                  <a:pt x="58698" y="41738"/>
                </a:lnTo>
                <a:lnTo>
                  <a:pt x="56924" y="41738"/>
                </a:lnTo>
                <a:lnTo>
                  <a:pt x="56924" y="39960"/>
                </a:lnTo>
                <a:close/>
                <a:moveTo>
                  <a:pt x="60548" y="39960"/>
                </a:moveTo>
                <a:lnTo>
                  <a:pt x="60548" y="41738"/>
                </a:lnTo>
                <a:lnTo>
                  <a:pt x="58775" y="41738"/>
                </a:lnTo>
                <a:lnTo>
                  <a:pt x="58775" y="39960"/>
                </a:lnTo>
                <a:close/>
                <a:moveTo>
                  <a:pt x="62404" y="39960"/>
                </a:moveTo>
                <a:lnTo>
                  <a:pt x="62404" y="41738"/>
                </a:lnTo>
                <a:lnTo>
                  <a:pt x="60629" y="41738"/>
                </a:lnTo>
                <a:lnTo>
                  <a:pt x="60629" y="39960"/>
                </a:lnTo>
                <a:close/>
                <a:moveTo>
                  <a:pt x="64253" y="39960"/>
                </a:moveTo>
                <a:lnTo>
                  <a:pt x="64253" y="41738"/>
                </a:lnTo>
                <a:lnTo>
                  <a:pt x="62479" y="41738"/>
                </a:lnTo>
                <a:lnTo>
                  <a:pt x="62479" y="39960"/>
                </a:lnTo>
                <a:close/>
                <a:moveTo>
                  <a:pt x="66108" y="39960"/>
                </a:moveTo>
                <a:lnTo>
                  <a:pt x="66108" y="41738"/>
                </a:lnTo>
                <a:lnTo>
                  <a:pt x="64328" y="41738"/>
                </a:lnTo>
                <a:lnTo>
                  <a:pt x="64328" y="39960"/>
                </a:lnTo>
                <a:close/>
                <a:moveTo>
                  <a:pt x="3343" y="41814"/>
                </a:moveTo>
                <a:lnTo>
                  <a:pt x="3343" y="43589"/>
                </a:lnTo>
                <a:lnTo>
                  <a:pt x="1568" y="43589"/>
                </a:lnTo>
                <a:lnTo>
                  <a:pt x="1568" y="41814"/>
                </a:lnTo>
                <a:close/>
                <a:moveTo>
                  <a:pt x="5192" y="41814"/>
                </a:moveTo>
                <a:lnTo>
                  <a:pt x="5192" y="43589"/>
                </a:lnTo>
                <a:lnTo>
                  <a:pt x="3418" y="43589"/>
                </a:lnTo>
                <a:lnTo>
                  <a:pt x="3418" y="41814"/>
                </a:lnTo>
                <a:close/>
                <a:moveTo>
                  <a:pt x="7047" y="41814"/>
                </a:moveTo>
                <a:lnTo>
                  <a:pt x="7047" y="43589"/>
                </a:lnTo>
                <a:lnTo>
                  <a:pt x="5267" y="43589"/>
                </a:lnTo>
                <a:lnTo>
                  <a:pt x="5267" y="41814"/>
                </a:lnTo>
                <a:close/>
                <a:moveTo>
                  <a:pt x="8896" y="41814"/>
                </a:moveTo>
                <a:lnTo>
                  <a:pt x="8896" y="43589"/>
                </a:lnTo>
                <a:lnTo>
                  <a:pt x="7123" y="43589"/>
                </a:lnTo>
                <a:lnTo>
                  <a:pt x="7123" y="41814"/>
                </a:lnTo>
                <a:close/>
                <a:moveTo>
                  <a:pt x="10746" y="41814"/>
                </a:moveTo>
                <a:lnTo>
                  <a:pt x="10746" y="43589"/>
                </a:lnTo>
                <a:lnTo>
                  <a:pt x="8972" y="43589"/>
                </a:lnTo>
                <a:lnTo>
                  <a:pt x="8972" y="41814"/>
                </a:lnTo>
                <a:close/>
                <a:moveTo>
                  <a:pt x="12601" y="41814"/>
                </a:moveTo>
                <a:lnTo>
                  <a:pt x="12601" y="43589"/>
                </a:lnTo>
                <a:lnTo>
                  <a:pt x="10827" y="43589"/>
                </a:lnTo>
                <a:lnTo>
                  <a:pt x="10827" y="41814"/>
                </a:lnTo>
                <a:close/>
                <a:moveTo>
                  <a:pt x="14451" y="41814"/>
                </a:moveTo>
                <a:lnTo>
                  <a:pt x="14451" y="43589"/>
                </a:lnTo>
                <a:lnTo>
                  <a:pt x="12676" y="43589"/>
                </a:lnTo>
                <a:lnTo>
                  <a:pt x="12676" y="41814"/>
                </a:lnTo>
                <a:close/>
                <a:moveTo>
                  <a:pt x="16305" y="41814"/>
                </a:moveTo>
                <a:lnTo>
                  <a:pt x="16305" y="43589"/>
                </a:lnTo>
                <a:lnTo>
                  <a:pt x="14526" y="43589"/>
                </a:lnTo>
                <a:lnTo>
                  <a:pt x="14526" y="41814"/>
                </a:lnTo>
                <a:close/>
                <a:moveTo>
                  <a:pt x="18089" y="41814"/>
                </a:moveTo>
                <a:lnTo>
                  <a:pt x="18089" y="43589"/>
                </a:lnTo>
                <a:lnTo>
                  <a:pt x="16381" y="43589"/>
                </a:lnTo>
                <a:lnTo>
                  <a:pt x="16381" y="41814"/>
                </a:lnTo>
                <a:close/>
                <a:moveTo>
                  <a:pt x="19945" y="41814"/>
                </a:moveTo>
                <a:lnTo>
                  <a:pt x="19945" y="43589"/>
                </a:lnTo>
                <a:lnTo>
                  <a:pt x="18166" y="43589"/>
                </a:lnTo>
                <a:lnTo>
                  <a:pt x="18166" y="41814"/>
                </a:lnTo>
                <a:close/>
                <a:moveTo>
                  <a:pt x="21795" y="41814"/>
                </a:moveTo>
                <a:lnTo>
                  <a:pt x="21795" y="43589"/>
                </a:lnTo>
                <a:lnTo>
                  <a:pt x="20020" y="43589"/>
                </a:lnTo>
                <a:lnTo>
                  <a:pt x="20020" y="41814"/>
                </a:lnTo>
                <a:close/>
                <a:moveTo>
                  <a:pt x="23644" y="41814"/>
                </a:moveTo>
                <a:lnTo>
                  <a:pt x="23644" y="43589"/>
                </a:lnTo>
                <a:lnTo>
                  <a:pt x="21870" y="43589"/>
                </a:lnTo>
                <a:lnTo>
                  <a:pt x="21870" y="41814"/>
                </a:lnTo>
                <a:close/>
                <a:moveTo>
                  <a:pt x="25498" y="41814"/>
                </a:moveTo>
                <a:lnTo>
                  <a:pt x="25498" y="43589"/>
                </a:lnTo>
                <a:lnTo>
                  <a:pt x="23719" y="43589"/>
                </a:lnTo>
                <a:lnTo>
                  <a:pt x="23719" y="41814"/>
                </a:lnTo>
                <a:close/>
                <a:moveTo>
                  <a:pt x="27348" y="41814"/>
                </a:moveTo>
                <a:lnTo>
                  <a:pt x="27348" y="43589"/>
                </a:lnTo>
                <a:lnTo>
                  <a:pt x="25575" y="43589"/>
                </a:lnTo>
                <a:lnTo>
                  <a:pt x="25575" y="41814"/>
                </a:lnTo>
                <a:close/>
                <a:moveTo>
                  <a:pt x="29204" y="41814"/>
                </a:moveTo>
                <a:lnTo>
                  <a:pt x="29204" y="43589"/>
                </a:lnTo>
                <a:lnTo>
                  <a:pt x="27424" y="43589"/>
                </a:lnTo>
                <a:lnTo>
                  <a:pt x="27424" y="41814"/>
                </a:lnTo>
                <a:close/>
                <a:moveTo>
                  <a:pt x="31053" y="41814"/>
                </a:moveTo>
                <a:lnTo>
                  <a:pt x="31053" y="43589"/>
                </a:lnTo>
                <a:lnTo>
                  <a:pt x="29279" y="43589"/>
                </a:lnTo>
                <a:lnTo>
                  <a:pt x="29279" y="41814"/>
                </a:lnTo>
                <a:close/>
                <a:moveTo>
                  <a:pt x="32903" y="41814"/>
                </a:moveTo>
                <a:lnTo>
                  <a:pt x="32903" y="43589"/>
                </a:lnTo>
                <a:lnTo>
                  <a:pt x="31128" y="43589"/>
                </a:lnTo>
                <a:lnTo>
                  <a:pt x="31128" y="41814"/>
                </a:lnTo>
                <a:close/>
                <a:moveTo>
                  <a:pt x="34692" y="41814"/>
                </a:moveTo>
                <a:lnTo>
                  <a:pt x="34692" y="43589"/>
                </a:lnTo>
                <a:lnTo>
                  <a:pt x="32979" y="43589"/>
                </a:lnTo>
                <a:lnTo>
                  <a:pt x="32979" y="41814"/>
                </a:lnTo>
                <a:close/>
                <a:moveTo>
                  <a:pt x="36541" y="41814"/>
                </a:moveTo>
                <a:lnTo>
                  <a:pt x="36541" y="43589"/>
                </a:lnTo>
                <a:lnTo>
                  <a:pt x="34768" y="43589"/>
                </a:lnTo>
                <a:lnTo>
                  <a:pt x="34768" y="41814"/>
                </a:lnTo>
                <a:close/>
                <a:moveTo>
                  <a:pt x="38397" y="41814"/>
                </a:moveTo>
                <a:lnTo>
                  <a:pt x="38397" y="43589"/>
                </a:lnTo>
                <a:lnTo>
                  <a:pt x="36618" y="43589"/>
                </a:lnTo>
                <a:lnTo>
                  <a:pt x="36618" y="41814"/>
                </a:lnTo>
                <a:close/>
                <a:moveTo>
                  <a:pt x="40246" y="41814"/>
                </a:moveTo>
                <a:lnTo>
                  <a:pt x="40246" y="43589"/>
                </a:lnTo>
                <a:lnTo>
                  <a:pt x="38472" y="43589"/>
                </a:lnTo>
                <a:lnTo>
                  <a:pt x="38472" y="41814"/>
                </a:lnTo>
                <a:close/>
                <a:moveTo>
                  <a:pt x="42096" y="41814"/>
                </a:moveTo>
                <a:lnTo>
                  <a:pt x="42096" y="43589"/>
                </a:lnTo>
                <a:lnTo>
                  <a:pt x="40321" y="43589"/>
                </a:lnTo>
                <a:lnTo>
                  <a:pt x="40321" y="41814"/>
                </a:lnTo>
                <a:close/>
                <a:moveTo>
                  <a:pt x="43950" y="41814"/>
                </a:moveTo>
                <a:lnTo>
                  <a:pt x="43950" y="43589"/>
                </a:lnTo>
                <a:lnTo>
                  <a:pt x="42172" y="43589"/>
                </a:lnTo>
                <a:lnTo>
                  <a:pt x="42172" y="41814"/>
                </a:lnTo>
                <a:close/>
                <a:moveTo>
                  <a:pt x="45801" y="41814"/>
                </a:moveTo>
                <a:lnTo>
                  <a:pt x="45801" y="43589"/>
                </a:lnTo>
                <a:lnTo>
                  <a:pt x="44027" y="43589"/>
                </a:lnTo>
                <a:lnTo>
                  <a:pt x="44027" y="41814"/>
                </a:lnTo>
                <a:close/>
                <a:moveTo>
                  <a:pt x="47656" y="41814"/>
                </a:moveTo>
                <a:lnTo>
                  <a:pt x="47656" y="43589"/>
                </a:lnTo>
                <a:lnTo>
                  <a:pt x="45876" y="43589"/>
                </a:lnTo>
                <a:lnTo>
                  <a:pt x="45876" y="41814"/>
                </a:lnTo>
                <a:close/>
                <a:moveTo>
                  <a:pt x="49505" y="41814"/>
                </a:moveTo>
                <a:lnTo>
                  <a:pt x="49505" y="43589"/>
                </a:lnTo>
                <a:lnTo>
                  <a:pt x="47731" y="43589"/>
                </a:lnTo>
                <a:lnTo>
                  <a:pt x="47731" y="41814"/>
                </a:lnTo>
                <a:close/>
                <a:moveTo>
                  <a:pt x="51289" y="41814"/>
                </a:moveTo>
                <a:lnTo>
                  <a:pt x="51289" y="43589"/>
                </a:lnTo>
                <a:lnTo>
                  <a:pt x="49581" y="43589"/>
                </a:lnTo>
                <a:lnTo>
                  <a:pt x="49581" y="41814"/>
                </a:lnTo>
                <a:close/>
                <a:moveTo>
                  <a:pt x="53144" y="41814"/>
                </a:moveTo>
                <a:lnTo>
                  <a:pt x="53144" y="43589"/>
                </a:lnTo>
                <a:lnTo>
                  <a:pt x="51370" y="43589"/>
                </a:lnTo>
                <a:lnTo>
                  <a:pt x="51370" y="41814"/>
                </a:lnTo>
                <a:close/>
                <a:moveTo>
                  <a:pt x="54995" y="41814"/>
                </a:moveTo>
                <a:lnTo>
                  <a:pt x="54995" y="43589"/>
                </a:lnTo>
                <a:lnTo>
                  <a:pt x="53220" y="43589"/>
                </a:lnTo>
                <a:lnTo>
                  <a:pt x="53220" y="41814"/>
                </a:lnTo>
                <a:close/>
                <a:moveTo>
                  <a:pt x="56849" y="41814"/>
                </a:moveTo>
                <a:lnTo>
                  <a:pt x="56849" y="43589"/>
                </a:lnTo>
                <a:lnTo>
                  <a:pt x="55070" y="43589"/>
                </a:lnTo>
                <a:lnTo>
                  <a:pt x="55070" y="41814"/>
                </a:lnTo>
                <a:close/>
                <a:moveTo>
                  <a:pt x="58698" y="41814"/>
                </a:moveTo>
                <a:lnTo>
                  <a:pt x="58698" y="43589"/>
                </a:lnTo>
                <a:lnTo>
                  <a:pt x="56924" y="43589"/>
                </a:lnTo>
                <a:lnTo>
                  <a:pt x="56924" y="41814"/>
                </a:lnTo>
                <a:close/>
                <a:moveTo>
                  <a:pt x="60548" y="41814"/>
                </a:moveTo>
                <a:lnTo>
                  <a:pt x="60548" y="43589"/>
                </a:lnTo>
                <a:lnTo>
                  <a:pt x="58775" y="43589"/>
                </a:lnTo>
                <a:lnTo>
                  <a:pt x="58775" y="41814"/>
                </a:lnTo>
                <a:close/>
                <a:moveTo>
                  <a:pt x="62404" y="41814"/>
                </a:moveTo>
                <a:lnTo>
                  <a:pt x="62404" y="43589"/>
                </a:lnTo>
                <a:lnTo>
                  <a:pt x="60629" y="43589"/>
                </a:lnTo>
                <a:lnTo>
                  <a:pt x="60629" y="41814"/>
                </a:lnTo>
                <a:close/>
                <a:moveTo>
                  <a:pt x="64253" y="41814"/>
                </a:moveTo>
                <a:lnTo>
                  <a:pt x="64253" y="43589"/>
                </a:lnTo>
                <a:lnTo>
                  <a:pt x="62479" y="43589"/>
                </a:lnTo>
                <a:lnTo>
                  <a:pt x="62479" y="41814"/>
                </a:lnTo>
                <a:close/>
                <a:moveTo>
                  <a:pt x="66108" y="41814"/>
                </a:moveTo>
                <a:lnTo>
                  <a:pt x="66108" y="43589"/>
                </a:lnTo>
                <a:lnTo>
                  <a:pt x="64328" y="43589"/>
                </a:lnTo>
                <a:lnTo>
                  <a:pt x="64328" y="41814"/>
                </a:lnTo>
                <a:close/>
                <a:moveTo>
                  <a:pt x="3343" y="43664"/>
                </a:moveTo>
                <a:lnTo>
                  <a:pt x="3343" y="45438"/>
                </a:lnTo>
                <a:lnTo>
                  <a:pt x="1568" y="45438"/>
                </a:lnTo>
                <a:lnTo>
                  <a:pt x="1568" y="43664"/>
                </a:lnTo>
                <a:close/>
                <a:moveTo>
                  <a:pt x="5192" y="43664"/>
                </a:moveTo>
                <a:lnTo>
                  <a:pt x="5192" y="45438"/>
                </a:lnTo>
                <a:lnTo>
                  <a:pt x="3418" y="45438"/>
                </a:lnTo>
                <a:lnTo>
                  <a:pt x="3418" y="43664"/>
                </a:lnTo>
                <a:close/>
                <a:moveTo>
                  <a:pt x="7047" y="43664"/>
                </a:moveTo>
                <a:lnTo>
                  <a:pt x="7047" y="45438"/>
                </a:lnTo>
                <a:lnTo>
                  <a:pt x="5267" y="45438"/>
                </a:lnTo>
                <a:lnTo>
                  <a:pt x="5267" y="43664"/>
                </a:lnTo>
                <a:close/>
                <a:moveTo>
                  <a:pt x="8896" y="43664"/>
                </a:moveTo>
                <a:lnTo>
                  <a:pt x="8896" y="45438"/>
                </a:lnTo>
                <a:lnTo>
                  <a:pt x="7123" y="45438"/>
                </a:lnTo>
                <a:lnTo>
                  <a:pt x="7123" y="43664"/>
                </a:lnTo>
                <a:close/>
                <a:moveTo>
                  <a:pt x="10746" y="43664"/>
                </a:moveTo>
                <a:lnTo>
                  <a:pt x="10746" y="45438"/>
                </a:lnTo>
                <a:lnTo>
                  <a:pt x="8972" y="45438"/>
                </a:lnTo>
                <a:lnTo>
                  <a:pt x="8972" y="43664"/>
                </a:lnTo>
                <a:close/>
                <a:moveTo>
                  <a:pt x="12601" y="43664"/>
                </a:moveTo>
                <a:lnTo>
                  <a:pt x="12601" y="45438"/>
                </a:lnTo>
                <a:lnTo>
                  <a:pt x="10827" y="45438"/>
                </a:lnTo>
                <a:lnTo>
                  <a:pt x="10827" y="43664"/>
                </a:lnTo>
                <a:close/>
                <a:moveTo>
                  <a:pt x="14451" y="43664"/>
                </a:moveTo>
                <a:lnTo>
                  <a:pt x="14451" y="45438"/>
                </a:lnTo>
                <a:lnTo>
                  <a:pt x="12676" y="45438"/>
                </a:lnTo>
                <a:lnTo>
                  <a:pt x="12676" y="43664"/>
                </a:lnTo>
                <a:close/>
                <a:moveTo>
                  <a:pt x="16305" y="43664"/>
                </a:moveTo>
                <a:lnTo>
                  <a:pt x="16305" y="45438"/>
                </a:lnTo>
                <a:lnTo>
                  <a:pt x="14526" y="45438"/>
                </a:lnTo>
                <a:lnTo>
                  <a:pt x="14526" y="43664"/>
                </a:lnTo>
                <a:close/>
                <a:moveTo>
                  <a:pt x="18089" y="43664"/>
                </a:moveTo>
                <a:lnTo>
                  <a:pt x="18089" y="45438"/>
                </a:lnTo>
                <a:lnTo>
                  <a:pt x="16381" y="45438"/>
                </a:lnTo>
                <a:lnTo>
                  <a:pt x="16381" y="43664"/>
                </a:lnTo>
                <a:close/>
                <a:moveTo>
                  <a:pt x="19945" y="43664"/>
                </a:moveTo>
                <a:lnTo>
                  <a:pt x="19945" y="45438"/>
                </a:lnTo>
                <a:lnTo>
                  <a:pt x="18166" y="45438"/>
                </a:lnTo>
                <a:lnTo>
                  <a:pt x="18166" y="43664"/>
                </a:lnTo>
                <a:close/>
                <a:moveTo>
                  <a:pt x="21795" y="43664"/>
                </a:moveTo>
                <a:lnTo>
                  <a:pt x="21795" y="45438"/>
                </a:lnTo>
                <a:lnTo>
                  <a:pt x="20020" y="45438"/>
                </a:lnTo>
                <a:lnTo>
                  <a:pt x="20020" y="43664"/>
                </a:lnTo>
                <a:close/>
                <a:moveTo>
                  <a:pt x="23644" y="43664"/>
                </a:moveTo>
                <a:lnTo>
                  <a:pt x="23644" y="45438"/>
                </a:lnTo>
                <a:lnTo>
                  <a:pt x="21870" y="45438"/>
                </a:lnTo>
                <a:lnTo>
                  <a:pt x="21870" y="43664"/>
                </a:lnTo>
                <a:close/>
                <a:moveTo>
                  <a:pt x="25498" y="43664"/>
                </a:moveTo>
                <a:lnTo>
                  <a:pt x="25498" y="45438"/>
                </a:lnTo>
                <a:lnTo>
                  <a:pt x="23719" y="45438"/>
                </a:lnTo>
                <a:lnTo>
                  <a:pt x="23719" y="43664"/>
                </a:lnTo>
                <a:close/>
                <a:moveTo>
                  <a:pt x="27348" y="43664"/>
                </a:moveTo>
                <a:lnTo>
                  <a:pt x="27348" y="45438"/>
                </a:lnTo>
                <a:lnTo>
                  <a:pt x="25575" y="45438"/>
                </a:lnTo>
                <a:lnTo>
                  <a:pt x="25575" y="43664"/>
                </a:lnTo>
                <a:close/>
                <a:moveTo>
                  <a:pt x="29204" y="43664"/>
                </a:moveTo>
                <a:lnTo>
                  <a:pt x="29204" y="45438"/>
                </a:lnTo>
                <a:lnTo>
                  <a:pt x="27424" y="45438"/>
                </a:lnTo>
                <a:lnTo>
                  <a:pt x="27424" y="43664"/>
                </a:lnTo>
                <a:close/>
                <a:moveTo>
                  <a:pt x="31053" y="43664"/>
                </a:moveTo>
                <a:lnTo>
                  <a:pt x="31053" y="45438"/>
                </a:lnTo>
                <a:lnTo>
                  <a:pt x="29279" y="45438"/>
                </a:lnTo>
                <a:lnTo>
                  <a:pt x="29279" y="43664"/>
                </a:lnTo>
                <a:close/>
                <a:moveTo>
                  <a:pt x="32903" y="43664"/>
                </a:moveTo>
                <a:lnTo>
                  <a:pt x="32903" y="45438"/>
                </a:lnTo>
                <a:lnTo>
                  <a:pt x="31128" y="45438"/>
                </a:lnTo>
                <a:lnTo>
                  <a:pt x="31128" y="43664"/>
                </a:lnTo>
                <a:close/>
                <a:moveTo>
                  <a:pt x="34692" y="43664"/>
                </a:moveTo>
                <a:lnTo>
                  <a:pt x="34692" y="45438"/>
                </a:lnTo>
                <a:lnTo>
                  <a:pt x="32979" y="45438"/>
                </a:lnTo>
                <a:lnTo>
                  <a:pt x="32979" y="43664"/>
                </a:lnTo>
                <a:close/>
                <a:moveTo>
                  <a:pt x="36541" y="43664"/>
                </a:moveTo>
                <a:lnTo>
                  <a:pt x="36541" y="45438"/>
                </a:lnTo>
                <a:lnTo>
                  <a:pt x="34768" y="45438"/>
                </a:lnTo>
                <a:lnTo>
                  <a:pt x="34768" y="43664"/>
                </a:lnTo>
                <a:close/>
                <a:moveTo>
                  <a:pt x="38397" y="43664"/>
                </a:moveTo>
                <a:lnTo>
                  <a:pt x="38397" y="45438"/>
                </a:lnTo>
                <a:lnTo>
                  <a:pt x="36618" y="45438"/>
                </a:lnTo>
                <a:lnTo>
                  <a:pt x="36618" y="43664"/>
                </a:lnTo>
                <a:close/>
                <a:moveTo>
                  <a:pt x="40246" y="43664"/>
                </a:moveTo>
                <a:lnTo>
                  <a:pt x="40246" y="45438"/>
                </a:lnTo>
                <a:lnTo>
                  <a:pt x="38472" y="45438"/>
                </a:lnTo>
                <a:lnTo>
                  <a:pt x="38472" y="43664"/>
                </a:lnTo>
                <a:close/>
                <a:moveTo>
                  <a:pt x="42096" y="43664"/>
                </a:moveTo>
                <a:lnTo>
                  <a:pt x="42096" y="45438"/>
                </a:lnTo>
                <a:lnTo>
                  <a:pt x="40321" y="45438"/>
                </a:lnTo>
                <a:lnTo>
                  <a:pt x="40321" y="43664"/>
                </a:lnTo>
                <a:close/>
                <a:moveTo>
                  <a:pt x="43950" y="43664"/>
                </a:moveTo>
                <a:lnTo>
                  <a:pt x="43950" y="45438"/>
                </a:lnTo>
                <a:lnTo>
                  <a:pt x="42172" y="45438"/>
                </a:lnTo>
                <a:lnTo>
                  <a:pt x="42172" y="43664"/>
                </a:lnTo>
                <a:close/>
                <a:moveTo>
                  <a:pt x="45801" y="43664"/>
                </a:moveTo>
                <a:lnTo>
                  <a:pt x="45801" y="45438"/>
                </a:lnTo>
                <a:lnTo>
                  <a:pt x="44027" y="45438"/>
                </a:lnTo>
                <a:lnTo>
                  <a:pt x="44027" y="43664"/>
                </a:lnTo>
                <a:close/>
                <a:moveTo>
                  <a:pt x="47656" y="43664"/>
                </a:moveTo>
                <a:lnTo>
                  <a:pt x="47656" y="45438"/>
                </a:lnTo>
                <a:lnTo>
                  <a:pt x="45876" y="45438"/>
                </a:lnTo>
                <a:lnTo>
                  <a:pt x="45876" y="43664"/>
                </a:lnTo>
                <a:close/>
                <a:moveTo>
                  <a:pt x="49505" y="43664"/>
                </a:moveTo>
                <a:lnTo>
                  <a:pt x="49505" y="45438"/>
                </a:lnTo>
                <a:lnTo>
                  <a:pt x="47731" y="45438"/>
                </a:lnTo>
                <a:lnTo>
                  <a:pt x="47731" y="43664"/>
                </a:lnTo>
                <a:close/>
                <a:moveTo>
                  <a:pt x="51289" y="43664"/>
                </a:moveTo>
                <a:lnTo>
                  <a:pt x="51289" y="45438"/>
                </a:lnTo>
                <a:lnTo>
                  <a:pt x="49581" y="45438"/>
                </a:lnTo>
                <a:lnTo>
                  <a:pt x="49581" y="43664"/>
                </a:lnTo>
                <a:close/>
                <a:moveTo>
                  <a:pt x="53144" y="43664"/>
                </a:moveTo>
                <a:lnTo>
                  <a:pt x="53144" y="45438"/>
                </a:lnTo>
                <a:lnTo>
                  <a:pt x="51370" y="45438"/>
                </a:lnTo>
                <a:lnTo>
                  <a:pt x="51370" y="43664"/>
                </a:lnTo>
                <a:close/>
                <a:moveTo>
                  <a:pt x="54995" y="43664"/>
                </a:moveTo>
                <a:lnTo>
                  <a:pt x="54995" y="45438"/>
                </a:lnTo>
                <a:lnTo>
                  <a:pt x="53220" y="45438"/>
                </a:lnTo>
                <a:lnTo>
                  <a:pt x="53220" y="43664"/>
                </a:lnTo>
                <a:close/>
                <a:moveTo>
                  <a:pt x="56849" y="43664"/>
                </a:moveTo>
                <a:lnTo>
                  <a:pt x="56849" y="45438"/>
                </a:lnTo>
                <a:lnTo>
                  <a:pt x="55070" y="45438"/>
                </a:lnTo>
                <a:lnTo>
                  <a:pt x="55070" y="43664"/>
                </a:lnTo>
                <a:close/>
                <a:moveTo>
                  <a:pt x="58698" y="43664"/>
                </a:moveTo>
                <a:lnTo>
                  <a:pt x="58698" y="45438"/>
                </a:lnTo>
                <a:lnTo>
                  <a:pt x="56924" y="45438"/>
                </a:lnTo>
                <a:lnTo>
                  <a:pt x="56924" y="43664"/>
                </a:lnTo>
                <a:close/>
                <a:moveTo>
                  <a:pt x="60548" y="43664"/>
                </a:moveTo>
                <a:lnTo>
                  <a:pt x="60548" y="45438"/>
                </a:lnTo>
                <a:lnTo>
                  <a:pt x="58775" y="45438"/>
                </a:lnTo>
                <a:lnTo>
                  <a:pt x="58775" y="43664"/>
                </a:lnTo>
                <a:close/>
                <a:moveTo>
                  <a:pt x="62404" y="43664"/>
                </a:moveTo>
                <a:lnTo>
                  <a:pt x="62404" y="45438"/>
                </a:lnTo>
                <a:lnTo>
                  <a:pt x="60629" y="45438"/>
                </a:lnTo>
                <a:lnTo>
                  <a:pt x="60629" y="43664"/>
                </a:lnTo>
                <a:close/>
                <a:moveTo>
                  <a:pt x="64253" y="43664"/>
                </a:moveTo>
                <a:lnTo>
                  <a:pt x="64253" y="45438"/>
                </a:lnTo>
                <a:lnTo>
                  <a:pt x="62479" y="45438"/>
                </a:lnTo>
                <a:lnTo>
                  <a:pt x="62479" y="43664"/>
                </a:lnTo>
                <a:close/>
                <a:moveTo>
                  <a:pt x="66108" y="43664"/>
                </a:moveTo>
                <a:lnTo>
                  <a:pt x="66108" y="45438"/>
                </a:lnTo>
                <a:lnTo>
                  <a:pt x="64328" y="45438"/>
                </a:lnTo>
                <a:lnTo>
                  <a:pt x="64328" y="43664"/>
                </a:lnTo>
                <a:close/>
                <a:moveTo>
                  <a:pt x="3343" y="45518"/>
                </a:moveTo>
                <a:lnTo>
                  <a:pt x="3343" y="47292"/>
                </a:lnTo>
                <a:lnTo>
                  <a:pt x="1568" y="47292"/>
                </a:lnTo>
                <a:lnTo>
                  <a:pt x="1568" y="45518"/>
                </a:lnTo>
                <a:close/>
                <a:moveTo>
                  <a:pt x="5192" y="45518"/>
                </a:moveTo>
                <a:lnTo>
                  <a:pt x="5192" y="47292"/>
                </a:lnTo>
                <a:lnTo>
                  <a:pt x="3418" y="47292"/>
                </a:lnTo>
                <a:lnTo>
                  <a:pt x="3418" y="45518"/>
                </a:lnTo>
                <a:close/>
                <a:moveTo>
                  <a:pt x="7047" y="45518"/>
                </a:moveTo>
                <a:lnTo>
                  <a:pt x="7047" y="47292"/>
                </a:lnTo>
                <a:lnTo>
                  <a:pt x="5267" y="47292"/>
                </a:lnTo>
                <a:lnTo>
                  <a:pt x="5267" y="45518"/>
                </a:lnTo>
                <a:close/>
                <a:moveTo>
                  <a:pt x="8896" y="45518"/>
                </a:moveTo>
                <a:lnTo>
                  <a:pt x="8896" y="47292"/>
                </a:lnTo>
                <a:lnTo>
                  <a:pt x="7123" y="47292"/>
                </a:lnTo>
                <a:lnTo>
                  <a:pt x="7123" y="45518"/>
                </a:lnTo>
                <a:close/>
                <a:moveTo>
                  <a:pt x="10746" y="45518"/>
                </a:moveTo>
                <a:lnTo>
                  <a:pt x="10746" y="47292"/>
                </a:lnTo>
                <a:lnTo>
                  <a:pt x="8972" y="47292"/>
                </a:lnTo>
                <a:lnTo>
                  <a:pt x="8972" y="45518"/>
                </a:lnTo>
                <a:close/>
                <a:moveTo>
                  <a:pt x="12601" y="45518"/>
                </a:moveTo>
                <a:lnTo>
                  <a:pt x="12601" y="47292"/>
                </a:lnTo>
                <a:lnTo>
                  <a:pt x="10827" y="47292"/>
                </a:lnTo>
                <a:lnTo>
                  <a:pt x="10827" y="45518"/>
                </a:lnTo>
                <a:close/>
                <a:moveTo>
                  <a:pt x="14451" y="45518"/>
                </a:moveTo>
                <a:lnTo>
                  <a:pt x="14451" y="47292"/>
                </a:lnTo>
                <a:lnTo>
                  <a:pt x="12676" y="47292"/>
                </a:lnTo>
                <a:lnTo>
                  <a:pt x="12676" y="45518"/>
                </a:lnTo>
                <a:close/>
                <a:moveTo>
                  <a:pt x="16305" y="45518"/>
                </a:moveTo>
                <a:lnTo>
                  <a:pt x="16305" y="47292"/>
                </a:lnTo>
                <a:lnTo>
                  <a:pt x="14526" y="47292"/>
                </a:lnTo>
                <a:lnTo>
                  <a:pt x="14526" y="45518"/>
                </a:lnTo>
                <a:close/>
                <a:moveTo>
                  <a:pt x="18089" y="45518"/>
                </a:moveTo>
                <a:lnTo>
                  <a:pt x="18089" y="47292"/>
                </a:lnTo>
                <a:lnTo>
                  <a:pt x="16381" y="47292"/>
                </a:lnTo>
                <a:lnTo>
                  <a:pt x="16381" y="45518"/>
                </a:lnTo>
                <a:close/>
                <a:moveTo>
                  <a:pt x="19945" y="45518"/>
                </a:moveTo>
                <a:lnTo>
                  <a:pt x="19945" y="47292"/>
                </a:lnTo>
                <a:lnTo>
                  <a:pt x="18166" y="47292"/>
                </a:lnTo>
                <a:lnTo>
                  <a:pt x="18166" y="45518"/>
                </a:lnTo>
                <a:close/>
                <a:moveTo>
                  <a:pt x="21795" y="45518"/>
                </a:moveTo>
                <a:lnTo>
                  <a:pt x="21795" y="47292"/>
                </a:lnTo>
                <a:lnTo>
                  <a:pt x="20020" y="47292"/>
                </a:lnTo>
                <a:lnTo>
                  <a:pt x="20020" y="45518"/>
                </a:lnTo>
                <a:close/>
                <a:moveTo>
                  <a:pt x="23644" y="45518"/>
                </a:moveTo>
                <a:lnTo>
                  <a:pt x="23644" y="47292"/>
                </a:lnTo>
                <a:lnTo>
                  <a:pt x="21870" y="47292"/>
                </a:lnTo>
                <a:lnTo>
                  <a:pt x="21870" y="45518"/>
                </a:lnTo>
                <a:close/>
                <a:moveTo>
                  <a:pt x="25498" y="45518"/>
                </a:moveTo>
                <a:lnTo>
                  <a:pt x="25498" y="47292"/>
                </a:lnTo>
                <a:lnTo>
                  <a:pt x="23719" y="47292"/>
                </a:lnTo>
                <a:lnTo>
                  <a:pt x="23719" y="45518"/>
                </a:lnTo>
                <a:close/>
                <a:moveTo>
                  <a:pt x="27348" y="45518"/>
                </a:moveTo>
                <a:lnTo>
                  <a:pt x="27348" y="47292"/>
                </a:lnTo>
                <a:lnTo>
                  <a:pt x="25575" y="47292"/>
                </a:lnTo>
                <a:lnTo>
                  <a:pt x="25575" y="45518"/>
                </a:lnTo>
                <a:close/>
                <a:moveTo>
                  <a:pt x="29204" y="45518"/>
                </a:moveTo>
                <a:lnTo>
                  <a:pt x="29204" y="47292"/>
                </a:lnTo>
                <a:lnTo>
                  <a:pt x="27424" y="47292"/>
                </a:lnTo>
                <a:lnTo>
                  <a:pt x="27424" y="45518"/>
                </a:lnTo>
                <a:close/>
                <a:moveTo>
                  <a:pt x="31053" y="45518"/>
                </a:moveTo>
                <a:lnTo>
                  <a:pt x="31053" y="47292"/>
                </a:lnTo>
                <a:lnTo>
                  <a:pt x="29279" y="47292"/>
                </a:lnTo>
                <a:lnTo>
                  <a:pt x="29279" y="45518"/>
                </a:lnTo>
                <a:close/>
                <a:moveTo>
                  <a:pt x="32903" y="45518"/>
                </a:moveTo>
                <a:lnTo>
                  <a:pt x="32903" y="47292"/>
                </a:lnTo>
                <a:lnTo>
                  <a:pt x="31128" y="47292"/>
                </a:lnTo>
                <a:lnTo>
                  <a:pt x="31128" y="45518"/>
                </a:lnTo>
                <a:close/>
                <a:moveTo>
                  <a:pt x="34692" y="45518"/>
                </a:moveTo>
                <a:lnTo>
                  <a:pt x="34692" y="47292"/>
                </a:lnTo>
                <a:lnTo>
                  <a:pt x="32979" y="47292"/>
                </a:lnTo>
                <a:lnTo>
                  <a:pt x="32979" y="45518"/>
                </a:lnTo>
                <a:close/>
                <a:moveTo>
                  <a:pt x="36541" y="45518"/>
                </a:moveTo>
                <a:lnTo>
                  <a:pt x="36541" y="47292"/>
                </a:lnTo>
                <a:lnTo>
                  <a:pt x="34768" y="47292"/>
                </a:lnTo>
                <a:lnTo>
                  <a:pt x="34768" y="45518"/>
                </a:lnTo>
                <a:close/>
                <a:moveTo>
                  <a:pt x="38397" y="45518"/>
                </a:moveTo>
                <a:lnTo>
                  <a:pt x="38397" y="47292"/>
                </a:lnTo>
                <a:lnTo>
                  <a:pt x="36618" y="47292"/>
                </a:lnTo>
                <a:lnTo>
                  <a:pt x="36618" y="45518"/>
                </a:lnTo>
                <a:close/>
                <a:moveTo>
                  <a:pt x="40246" y="45518"/>
                </a:moveTo>
                <a:lnTo>
                  <a:pt x="40246" y="47292"/>
                </a:lnTo>
                <a:lnTo>
                  <a:pt x="38472" y="47292"/>
                </a:lnTo>
                <a:lnTo>
                  <a:pt x="38472" y="45518"/>
                </a:lnTo>
                <a:close/>
                <a:moveTo>
                  <a:pt x="42096" y="45518"/>
                </a:moveTo>
                <a:lnTo>
                  <a:pt x="42096" y="47292"/>
                </a:lnTo>
                <a:lnTo>
                  <a:pt x="40321" y="47292"/>
                </a:lnTo>
                <a:lnTo>
                  <a:pt x="40321" y="45518"/>
                </a:lnTo>
                <a:close/>
                <a:moveTo>
                  <a:pt x="43950" y="45518"/>
                </a:moveTo>
                <a:lnTo>
                  <a:pt x="43950" y="47292"/>
                </a:lnTo>
                <a:lnTo>
                  <a:pt x="42172" y="47292"/>
                </a:lnTo>
                <a:lnTo>
                  <a:pt x="42172" y="45518"/>
                </a:lnTo>
                <a:close/>
                <a:moveTo>
                  <a:pt x="45801" y="45518"/>
                </a:moveTo>
                <a:lnTo>
                  <a:pt x="45801" y="47292"/>
                </a:lnTo>
                <a:lnTo>
                  <a:pt x="44027" y="47292"/>
                </a:lnTo>
                <a:lnTo>
                  <a:pt x="44027" y="45518"/>
                </a:lnTo>
                <a:close/>
                <a:moveTo>
                  <a:pt x="47656" y="45518"/>
                </a:moveTo>
                <a:lnTo>
                  <a:pt x="47656" y="47292"/>
                </a:lnTo>
                <a:lnTo>
                  <a:pt x="45876" y="47292"/>
                </a:lnTo>
                <a:lnTo>
                  <a:pt x="45876" y="45518"/>
                </a:lnTo>
                <a:close/>
                <a:moveTo>
                  <a:pt x="49505" y="45518"/>
                </a:moveTo>
                <a:lnTo>
                  <a:pt x="49505" y="47292"/>
                </a:lnTo>
                <a:lnTo>
                  <a:pt x="47731" y="47292"/>
                </a:lnTo>
                <a:lnTo>
                  <a:pt x="47731" y="45518"/>
                </a:lnTo>
                <a:close/>
                <a:moveTo>
                  <a:pt x="51289" y="45518"/>
                </a:moveTo>
                <a:lnTo>
                  <a:pt x="51289" y="47292"/>
                </a:lnTo>
                <a:lnTo>
                  <a:pt x="49581" y="47292"/>
                </a:lnTo>
                <a:lnTo>
                  <a:pt x="49581" y="45518"/>
                </a:lnTo>
                <a:close/>
                <a:moveTo>
                  <a:pt x="53144" y="45518"/>
                </a:moveTo>
                <a:lnTo>
                  <a:pt x="53144" y="47292"/>
                </a:lnTo>
                <a:lnTo>
                  <a:pt x="51370" y="47292"/>
                </a:lnTo>
                <a:lnTo>
                  <a:pt x="51370" y="45518"/>
                </a:lnTo>
                <a:close/>
                <a:moveTo>
                  <a:pt x="54995" y="45518"/>
                </a:moveTo>
                <a:lnTo>
                  <a:pt x="54995" y="47292"/>
                </a:lnTo>
                <a:lnTo>
                  <a:pt x="53220" y="47292"/>
                </a:lnTo>
                <a:lnTo>
                  <a:pt x="53220" y="45518"/>
                </a:lnTo>
                <a:close/>
                <a:moveTo>
                  <a:pt x="56849" y="45518"/>
                </a:moveTo>
                <a:lnTo>
                  <a:pt x="56849" y="47292"/>
                </a:lnTo>
                <a:lnTo>
                  <a:pt x="55070" y="47292"/>
                </a:lnTo>
                <a:lnTo>
                  <a:pt x="55070" y="45518"/>
                </a:lnTo>
                <a:close/>
                <a:moveTo>
                  <a:pt x="58698" y="45518"/>
                </a:moveTo>
                <a:lnTo>
                  <a:pt x="58698" y="47292"/>
                </a:lnTo>
                <a:lnTo>
                  <a:pt x="56924" y="47292"/>
                </a:lnTo>
                <a:lnTo>
                  <a:pt x="56924" y="45518"/>
                </a:lnTo>
                <a:close/>
                <a:moveTo>
                  <a:pt x="60548" y="45518"/>
                </a:moveTo>
                <a:lnTo>
                  <a:pt x="60548" y="47292"/>
                </a:lnTo>
                <a:lnTo>
                  <a:pt x="58775" y="47292"/>
                </a:lnTo>
                <a:lnTo>
                  <a:pt x="58775" y="45518"/>
                </a:lnTo>
                <a:close/>
                <a:moveTo>
                  <a:pt x="62404" y="45518"/>
                </a:moveTo>
                <a:lnTo>
                  <a:pt x="62404" y="47292"/>
                </a:lnTo>
                <a:lnTo>
                  <a:pt x="60629" y="47292"/>
                </a:lnTo>
                <a:lnTo>
                  <a:pt x="60629" y="45518"/>
                </a:lnTo>
                <a:close/>
                <a:moveTo>
                  <a:pt x="64253" y="45518"/>
                </a:moveTo>
                <a:lnTo>
                  <a:pt x="64253" y="47292"/>
                </a:lnTo>
                <a:lnTo>
                  <a:pt x="62479" y="47292"/>
                </a:lnTo>
                <a:lnTo>
                  <a:pt x="62479" y="45518"/>
                </a:lnTo>
                <a:close/>
                <a:moveTo>
                  <a:pt x="66108" y="45518"/>
                </a:moveTo>
                <a:lnTo>
                  <a:pt x="66108" y="47292"/>
                </a:lnTo>
                <a:lnTo>
                  <a:pt x="64328" y="47292"/>
                </a:lnTo>
                <a:lnTo>
                  <a:pt x="64328" y="45518"/>
                </a:lnTo>
                <a:close/>
                <a:moveTo>
                  <a:pt x="3343" y="47369"/>
                </a:moveTo>
                <a:lnTo>
                  <a:pt x="3343" y="49142"/>
                </a:lnTo>
                <a:lnTo>
                  <a:pt x="1568" y="49142"/>
                </a:lnTo>
                <a:lnTo>
                  <a:pt x="1568" y="47369"/>
                </a:lnTo>
                <a:close/>
                <a:moveTo>
                  <a:pt x="5192" y="47369"/>
                </a:moveTo>
                <a:lnTo>
                  <a:pt x="5192" y="49142"/>
                </a:lnTo>
                <a:lnTo>
                  <a:pt x="3418" y="49142"/>
                </a:lnTo>
                <a:lnTo>
                  <a:pt x="3418" y="47369"/>
                </a:lnTo>
                <a:close/>
                <a:moveTo>
                  <a:pt x="7047" y="47369"/>
                </a:moveTo>
                <a:lnTo>
                  <a:pt x="7047" y="49142"/>
                </a:lnTo>
                <a:lnTo>
                  <a:pt x="5267" y="49142"/>
                </a:lnTo>
                <a:lnTo>
                  <a:pt x="5267" y="47369"/>
                </a:lnTo>
                <a:close/>
                <a:moveTo>
                  <a:pt x="8896" y="47369"/>
                </a:moveTo>
                <a:lnTo>
                  <a:pt x="8896" y="49142"/>
                </a:lnTo>
                <a:lnTo>
                  <a:pt x="7123" y="49142"/>
                </a:lnTo>
                <a:lnTo>
                  <a:pt x="7123" y="47369"/>
                </a:lnTo>
                <a:close/>
                <a:moveTo>
                  <a:pt x="10746" y="47369"/>
                </a:moveTo>
                <a:lnTo>
                  <a:pt x="10746" y="49142"/>
                </a:lnTo>
                <a:lnTo>
                  <a:pt x="8972" y="49142"/>
                </a:lnTo>
                <a:lnTo>
                  <a:pt x="8972" y="47369"/>
                </a:lnTo>
                <a:close/>
                <a:moveTo>
                  <a:pt x="12601" y="47369"/>
                </a:moveTo>
                <a:lnTo>
                  <a:pt x="12601" y="49142"/>
                </a:lnTo>
                <a:lnTo>
                  <a:pt x="10827" y="49142"/>
                </a:lnTo>
                <a:lnTo>
                  <a:pt x="10827" y="47369"/>
                </a:lnTo>
                <a:close/>
                <a:moveTo>
                  <a:pt x="14451" y="47369"/>
                </a:moveTo>
                <a:lnTo>
                  <a:pt x="14451" y="49142"/>
                </a:lnTo>
                <a:lnTo>
                  <a:pt x="12676" y="49142"/>
                </a:lnTo>
                <a:lnTo>
                  <a:pt x="12676" y="47369"/>
                </a:lnTo>
                <a:close/>
                <a:moveTo>
                  <a:pt x="16305" y="47369"/>
                </a:moveTo>
                <a:lnTo>
                  <a:pt x="16305" y="49142"/>
                </a:lnTo>
                <a:lnTo>
                  <a:pt x="14526" y="49142"/>
                </a:lnTo>
                <a:lnTo>
                  <a:pt x="14526" y="47369"/>
                </a:lnTo>
                <a:close/>
                <a:moveTo>
                  <a:pt x="18089" y="47369"/>
                </a:moveTo>
                <a:lnTo>
                  <a:pt x="18089" y="49142"/>
                </a:lnTo>
                <a:lnTo>
                  <a:pt x="16381" y="49142"/>
                </a:lnTo>
                <a:lnTo>
                  <a:pt x="16381" y="47369"/>
                </a:lnTo>
                <a:close/>
                <a:moveTo>
                  <a:pt x="19945" y="47369"/>
                </a:moveTo>
                <a:lnTo>
                  <a:pt x="19945" y="49142"/>
                </a:lnTo>
                <a:lnTo>
                  <a:pt x="18166" y="49142"/>
                </a:lnTo>
                <a:lnTo>
                  <a:pt x="18166" y="47369"/>
                </a:lnTo>
                <a:close/>
                <a:moveTo>
                  <a:pt x="21795" y="47369"/>
                </a:moveTo>
                <a:lnTo>
                  <a:pt x="21795" y="49142"/>
                </a:lnTo>
                <a:lnTo>
                  <a:pt x="20020" y="49142"/>
                </a:lnTo>
                <a:lnTo>
                  <a:pt x="20020" y="47369"/>
                </a:lnTo>
                <a:close/>
                <a:moveTo>
                  <a:pt x="23644" y="47369"/>
                </a:moveTo>
                <a:lnTo>
                  <a:pt x="23644" y="49142"/>
                </a:lnTo>
                <a:lnTo>
                  <a:pt x="21870" y="49142"/>
                </a:lnTo>
                <a:lnTo>
                  <a:pt x="21870" y="47369"/>
                </a:lnTo>
                <a:close/>
                <a:moveTo>
                  <a:pt x="25498" y="47369"/>
                </a:moveTo>
                <a:lnTo>
                  <a:pt x="25498" y="49142"/>
                </a:lnTo>
                <a:lnTo>
                  <a:pt x="23719" y="49142"/>
                </a:lnTo>
                <a:lnTo>
                  <a:pt x="23719" y="47369"/>
                </a:lnTo>
                <a:close/>
                <a:moveTo>
                  <a:pt x="27348" y="47369"/>
                </a:moveTo>
                <a:lnTo>
                  <a:pt x="27348" y="49142"/>
                </a:lnTo>
                <a:lnTo>
                  <a:pt x="25575" y="49142"/>
                </a:lnTo>
                <a:lnTo>
                  <a:pt x="25575" y="47369"/>
                </a:lnTo>
                <a:close/>
                <a:moveTo>
                  <a:pt x="29204" y="47369"/>
                </a:moveTo>
                <a:lnTo>
                  <a:pt x="29204" y="49142"/>
                </a:lnTo>
                <a:lnTo>
                  <a:pt x="27424" y="49142"/>
                </a:lnTo>
                <a:lnTo>
                  <a:pt x="27424" y="47369"/>
                </a:lnTo>
                <a:close/>
                <a:moveTo>
                  <a:pt x="31053" y="47369"/>
                </a:moveTo>
                <a:lnTo>
                  <a:pt x="31053" y="49142"/>
                </a:lnTo>
                <a:lnTo>
                  <a:pt x="29279" y="49142"/>
                </a:lnTo>
                <a:lnTo>
                  <a:pt x="29279" y="47369"/>
                </a:lnTo>
                <a:close/>
                <a:moveTo>
                  <a:pt x="32903" y="47369"/>
                </a:moveTo>
                <a:lnTo>
                  <a:pt x="32903" y="49142"/>
                </a:lnTo>
                <a:lnTo>
                  <a:pt x="31128" y="49142"/>
                </a:lnTo>
                <a:lnTo>
                  <a:pt x="31128" y="47369"/>
                </a:lnTo>
                <a:close/>
                <a:moveTo>
                  <a:pt x="34692" y="47369"/>
                </a:moveTo>
                <a:lnTo>
                  <a:pt x="34692" y="49142"/>
                </a:lnTo>
                <a:lnTo>
                  <a:pt x="32979" y="49142"/>
                </a:lnTo>
                <a:lnTo>
                  <a:pt x="32979" y="47369"/>
                </a:lnTo>
                <a:close/>
                <a:moveTo>
                  <a:pt x="36541" y="47369"/>
                </a:moveTo>
                <a:lnTo>
                  <a:pt x="36541" y="49142"/>
                </a:lnTo>
                <a:lnTo>
                  <a:pt x="34768" y="49142"/>
                </a:lnTo>
                <a:lnTo>
                  <a:pt x="34768" y="47369"/>
                </a:lnTo>
                <a:close/>
                <a:moveTo>
                  <a:pt x="38397" y="47369"/>
                </a:moveTo>
                <a:lnTo>
                  <a:pt x="38397" y="49142"/>
                </a:lnTo>
                <a:lnTo>
                  <a:pt x="36618" y="49142"/>
                </a:lnTo>
                <a:lnTo>
                  <a:pt x="36618" y="47369"/>
                </a:lnTo>
                <a:close/>
                <a:moveTo>
                  <a:pt x="40246" y="47369"/>
                </a:moveTo>
                <a:lnTo>
                  <a:pt x="40246" y="49142"/>
                </a:lnTo>
                <a:lnTo>
                  <a:pt x="38472" y="49142"/>
                </a:lnTo>
                <a:lnTo>
                  <a:pt x="38472" y="47369"/>
                </a:lnTo>
                <a:close/>
                <a:moveTo>
                  <a:pt x="42096" y="47369"/>
                </a:moveTo>
                <a:lnTo>
                  <a:pt x="42096" y="49142"/>
                </a:lnTo>
                <a:lnTo>
                  <a:pt x="40321" y="49142"/>
                </a:lnTo>
                <a:lnTo>
                  <a:pt x="40321" y="47369"/>
                </a:lnTo>
                <a:close/>
                <a:moveTo>
                  <a:pt x="43950" y="47369"/>
                </a:moveTo>
                <a:lnTo>
                  <a:pt x="43950" y="49142"/>
                </a:lnTo>
                <a:lnTo>
                  <a:pt x="42172" y="49142"/>
                </a:lnTo>
                <a:lnTo>
                  <a:pt x="42172" y="47369"/>
                </a:lnTo>
                <a:close/>
                <a:moveTo>
                  <a:pt x="45801" y="47369"/>
                </a:moveTo>
                <a:lnTo>
                  <a:pt x="45801" y="49142"/>
                </a:lnTo>
                <a:lnTo>
                  <a:pt x="44027" y="49142"/>
                </a:lnTo>
                <a:lnTo>
                  <a:pt x="44027" y="47369"/>
                </a:lnTo>
                <a:close/>
                <a:moveTo>
                  <a:pt x="47656" y="47369"/>
                </a:moveTo>
                <a:lnTo>
                  <a:pt x="47656" y="49142"/>
                </a:lnTo>
                <a:lnTo>
                  <a:pt x="45876" y="49142"/>
                </a:lnTo>
                <a:lnTo>
                  <a:pt x="45876" y="47369"/>
                </a:lnTo>
                <a:close/>
                <a:moveTo>
                  <a:pt x="49505" y="47369"/>
                </a:moveTo>
                <a:lnTo>
                  <a:pt x="49505" y="49142"/>
                </a:lnTo>
                <a:lnTo>
                  <a:pt x="47731" y="49142"/>
                </a:lnTo>
                <a:lnTo>
                  <a:pt x="47731" y="47369"/>
                </a:lnTo>
                <a:close/>
                <a:moveTo>
                  <a:pt x="51289" y="47369"/>
                </a:moveTo>
                <a:lnTo>
                  <a:pt x="51289" y="49142"/>
                </a:lnTo>
                <a:lnTo>
                  <a:pt x="49581" y="49142"/>
                </a:lnTo>
                <a:lnTo>
                  <a:pt x="49581" y="47369"/>
                </a:lnTo>
                <a:close/>
                <a:moveTo>
                  <a:pt x="53144" y="47369"/>
                </a:moveTo>
                <a:lnTo>
                  <a:pt x="53144" y="49142"/>
                </a:lnTo>
                <a:lnTo>
                  <a:pt x="51370" y="49142"/>
                </a:lnTo>
                <a:lnTo>
                  <a:pt x="51370" y="47369"/>
                </a:lnTo>
                <a:close/>
                <a:moveTo>
                  <a:pt x="54995" y="47369"/>
                </a:moveTo>
                <a:lnTo>
                  <a:pt x="54995" y="49142"/>
                </a:lnTo>
                <a:lnTo>
                  <a:pt x="53220" y="49142"/>
                </a:lnTo>
                <a:lnTo>
                  <a:pt x="53220" y="47369"/>
                </a:lnTo>
                <a:close/>
                <a:moveTo>
                  <a:pt x="56849" y="47369"/>
                </a:moveTo>
                <a:lnTo>
                  <a:pt x="56849" y="49142"/>
                </a:lnTo>
                <a:lnTo>
                  <a:pt x="55070" y="49142"/>
                </a:lnTo>
                <a:lnTo>
                  <a:pt x="55070" y="47369"/>
                </a:lnTo>
                <a:close/>
                <a:moveTo>
                  <a:pt x="58698" y="47369"/>
                </a:moveTo>
                <a:lnTo>
                  <a:pt x="58698" y="49142"/>
                </a:lnTo>
                <a:lnTo>
                  <a:pt x="56924" y="49142"/>
                </a:lnTo>
                <a:lnTo>
                  <a:pt x="56924" y="47369"/>
                </a:lnTo>
                <a:close/>
                <a:moveTo>
                  <a:pt x="60548" y="47369"/>
                </a:moveTo>
                <a:lnTo>
                  <a:pt x="60548" y="49142"/>
                </a:lnTo>
                <a:lnTo>
                  <a:pt x="58775" y="49142"/>
                </a:lnTo>
                <a:lnTo>
                  <a:pt x="58775" y="47369"/>
                </a:lnTo>
                <a:close/>
                <a:moveTo>
                  <a:pt x="62404" y="47369"/>
                </a:moveTo>
                <a:lnTo>
                  <a:pt x="62404" y="49142"/>
                </a:lnTo>
                <a:lnTo>
                  <a:pt x="60629" y="49142"/>
                </a:lnTo>
                <a:lnTo>
                  <a:pt x="60629" y="47369"/>
                </a:lnTo>
                <a:close/>
                <a:moveTo>
                  <a:pt x="64253" y="47369"/>
                </a:moveTo>
                <a:lnTo>
                  <a:pt x="64253" y="49142"/>
                </a:lnTo>
                <a:lnTo>
                  <a:pt x="62479" y="49142"/>
                </a:lnTo>
                <a:lnTo>
                  <a:pt x="62479" y="47369"/>
                </a:lnTo>
                <a:close/>
                <a:moveTo>
                  <a:pt x="66108" y="47369"/>
                </a:moveTo>
                <a:lnTo>
                  <a:pt x="66108" y="49142"/>
                </a:lnTo>
                <a:lnTo>
                  <a:pt x="64328" y="49142"/>
                </a:lnTo>
                <a:lnTo>
                  <a:pt x="64328" y="47369"/>
                </a:lnTo>
                <a:close/>
                <a:moveTo>
                  <a:pt x="1487" y="0"/>
                </a:moveTo>
                <a:lnTo>
                  <a:pt x="1487" y="1493"/>
                </a:lnTo>
                <a:lnTo>
                  <a:pt x="0" y="1493"/>
                </a:lnTo>
                <a:lnTo>
                  <a:pt x="0" y="1568"/>
                </a:lnTo>
                <a:lnTo>
                  <a:pt x="1487" y="1568"/>
                </a:lnTo>
                <a:lnTo>
                  <a:pt x="1487" y="3343"/>
                </a:lnTo>
                <a:lnTo>
                  <a:pt x="0" y="3343"/>
                </a:lnTo>
                <a:lnTo>
                  <a:pt x="0" y="3422"/>
                </a:lnTo>
                <a:lnTo>
                  <a:pt x="1487" y="3422"/>
                </a:lnTo>
                <a:lnTo>
                  <a:pt x="1487" y="5197"/>
                </a:lnTo>
                <a:lnTo>
                  <a:pt x="0" y="5197"/>
                </a:lnTo>
                <a:lnTo>
                  <a:pt x="0" y="5273"/>
                </a:lnTo>
                <a:lnTo>
                  <a:pt x="1487" y="5273"/>
                </a:lnTo>
                <a:lnTo>
                  <a:pt x="1487" y="7047"/>
                </a:lnTo>
                <a:lnTo>
                  <a:pt x="0" y="7047"/>
                </a:lnTo>
                <a:lnTo>
                  <a:pt x="0" y="7123"/>
                </a:lnTo>
                <a:lnTo>
                  <a:pt x="1487" y="7123"/>
                </a:lnTo>
                <a:lnTo>
                  <a:pt x="1487" y="8902"/>
                </a:lnTo>
                <a:lnTo>
                  <a:pt x="0" y="8902"/>
                </a:lnTo>
                <a:lnTo>
                  <a:pt x="0" y="8977"/>
                </a:lnTo>
                <a:lnTo>
                  <a:pt x="1487" y="8977"/>
                </a:lnTo>
                <a:lnTo>
                  <a:pt x="1487" y="10752"/>
                </a:lnTo>
                <a:lnTo>
                  <a:pt x="0" y="10752"/>
                </a:lnTo>
                <a:lnTo>
                  <a:pt x="0" y="10827"/>
                </a:lnTo>
                <a:lnTo>
                  <a:pt x="1487" y="10827"/>
                </a:lnTo>
                <a:lnTo>
                  <a:pt x="1487" y="12601"/>
                </a:lnTo>
                <a:lnTo>
                  <a:pt x="0" y="12601"/>
                </a:lnTo>
                <a:lnTo>
                  <a:pt x="0" y="12682"/>
                </a:lnTo>
                <a:lnTo>
                  <a:pt x="1487" y="12682"/>
                </a:lnTo>
                <a:lnTo>
                  <a:pt x="1487" y="14456"/>
                </a:lnTo>
                <a:lnTo>
                  <a:pt x="0" y="14456"/>
                </a:lnTo>
                <a:lnTo>
                  <a:pt x="0" y="14532"/>
                </a:lnTo>
                <a:lnTo>
                  <a:pt x="1487" y="14532"/>
                </a:lnTo>
                <a:lnTo>
                  <a:pt x="1487" y="16305"/>
                </a:lnTo>
                <a:lnTo>
                  <a:pt x="0" y="16305"/>
                </a:lnTo>
                <a:lnTo>
                  <a:pt x="0" y="16381"/>
                </a:lnTo>
                <a:lnTo>
                  <a:pt x="1487" y="16381"/>
                </a:lnTo>
                <a:lnTo>
                  <a:pt x="1487" y="16421"/>
                </a:lnTo>
                <a:lnTo>
                  <a:pt x="1487" y="17873"/>
                </a:lnTo>
                <a:lnTo>
                  <a:pt x="1487" y="17914"/>
                </a:lnTo>
                <a:lnTo>
                  <a:pt x="0" y="17914"/>
                </a:lnTo>
                <a:lnTo>
                  <a:pt x="0" y="17989"/>
                </a:lnTo>
                <a:lnTo>
                  <a:pt x="1487" y="17989"/>
                </a:lnTo>
                <a:lnTo>
                  <a:pt x="1487" y="19763"/>
                </a:lnTo>
                <a:lnTo>
                  <a:pt x="0" y="19763"/>
                </a:lnTo>
                <a:lnTo>
                  <a:pt x="0" y="19838"/>
                </a:lnTo>
                <a:lnTo>
                  <a:pt x="1487" y="19838"/>
                </a:lnTo>
                <a:lnTo>
                  <a:pt x="1487" y="21613"/>
                </a:lnTo>
                <a:lnTo>
                  <a:pt x="0" y="21613"/>
                </a:lnTo>
                <a:lnTo>
                  <a:pt x="0" y="21688"/>
                </a:lnTo>
                <a:lnTo>
                  <a:pt x="1487" y="21688"/>
                </a:lnTo>
                <a:lnTo>
                  <a:pt x="1487" y="23467"/>
                </a:lnTo>
                <a:lnTo>
                  <a:pt x="0" y="23467"/>
                </a:lnTo>
                <a:lnTo>
                  <a:pt x="0" y="23544"/>
                </a:lnTo>
                <a:lnTo>
                  <a:pt x="1487" y="23544"/>
                </a:lnTo>
                <a:lnTo>
                  <a:pt x="1487" y="25317"/>
                </a:lnTo>
                <a:lnTo>
                  <a:pt x="0" y="25317"/>
                </a:lnTo>
                <a:lnTo>
                  <a:pt x="0" y="25393"/>
                </a:lnTo>
                <a:lnTo>
                  <a:pt x="1487" y="25393"/>
                </a:lnTo>
                <a:lnTo>
                  <a:pt x="1487" y="27173"/>
                </a:lnTo>
                <a:lnTo>
                  <a:pt x="0" y="27173"/>
                </a:lnTo>
                <a:lnTo>
                  <a:pt x="0" y="27248"/>
                </a:lnTo>
                <a:lnTo>
                  <a:pt x="1487" y="27248"/>
                </a:lnTo>
                <a:lnTo>
                  <a:pt x="1487" y="29022"/>
                </a:lnTo>
                <a:lnTo>
                  <a:pt x="0" y="29022"/>
                </a:lnTo>
                <a:lnTo>
                  <a:pt x="0" y="29097"/>
                </a:lnTo>
                <a:lnTo>
                  <a:pt x="1487" y="29097"/>
                </a:lnTo>
                <a:lnTo>
                  <a:pt x="1487" y="30872"/>
                </a:lnTo>
                <a:lnTo>
                  <a:pt x="0" y="30872"/>
                </a:lnTo>
                <a:lnTo>
                  <a:pt x="0" y="30948"/>
                </a:lnTo>
                <a:lnTo>
                  <a:pt x="1487" y="30948"/>
                </a:lnTo>
                <a:lnTo>
                  <a:pt x="1487" y="32726"/>
                </a:lnTo>
                <a:lnTo>
                  <a:pt x="0" y="32726"/>
                </a:lnTo>
                <a:lnTo>
                  <a:pt x="0" y="32802"/>
                </a:lnTo>
                <a:lnTo>
                  <a:pt x="1487" y="32802"/>
                </a:lnTo>
                <a:lnTo>
                  <a:pt x="1487" y="32837"/>
                </a:lnTo>
                <a:lnTo>
                  <a:pt x="1487" y="34289"/>
                </a:lnTo>
                <a:lnTo>
                  <a:pt x="1487" y="34329"/>
                </a:lnTo>
                <a:lnTo>
                  <a:pt x="0" y="34329"/>
                </a:lnTo>
                <a:lnTo>
                  <a:pt x="0" y="34405"/>
                </a:lnTo>
                <a:lnTo>
                  <a:pt x="1487" y="34405"/>
                </a:lnTo>
                <a:lnTo>
                  <a:pt x="1487" y="36180"/>
                </a:lnTo>
                <a:lnTo>
                  <a:pt x="0" y="36180"/>
                </a:lnTo>
                <a:lnTo>
                  <a:pt x="0" y="36259"/>
                </a:lnTo>
                <a:lnTo>
                  <a:pt x="1487" y="36259"/>
                </a:lnTo>
                <a:lnTo>
                  <a:pt x="1487" y="38034"/>
                </a:lnTo>
                <a:lnTo>
                  <a:pt x="0" y="38034"/>
                </a:lnTo>
                <a:lnTo>
                  <a:pt x="0" y="38109"/>
                </a:lnTo>
                <a:lnTo>
                  <a:pt x="1487" y="38109"/>
                </a:lnTo>
                <a:lnTo>
                  <a:pt x="1487" y="39883"/>
                </a:lnTo>
                <a:lnTo>
                  <a:pt x="0" y="39883"/>
                </a:lnTo>
                <a:lnTo>
                  <a:pt x="0" y="39960"/>
                </a:lnTo>
                <a:lnTo>
                  <a:pt x="1487" y="39960"/>
                </a:lnTo>
                <a:lnTo>
                  <a:pt x="1487" y="41738"/>
                </a:lnTo>
                <a:lnTo>
                  <a:pt x="0" y="41738"/>
                </a:lnTo>
                <a:lnTo>
                  <a:pt x="0" y="41814"/>
                </a:lnTo>
                <a:lnTo>
                  <a:pt x="1487" y="41814"/>
                </a:lnTo>
                <a:lnTo>
                  <a:pt x="1487" y="43589"/>
                </a:lnTo>
                <a:lnTo>
                  <a:pt x="0" y="43589"/>
                </a:lnTo>
                <a:lnTo>
                  <a:pt x="0" y="43664"/>
                </a:lnTo>
                <a:lnTo>
                  <a:pt x="1487" y="43664"/>
                </a:lnTo>
                <a:lnTo>
                  <a:pt x="1487" y="45438"/>
                </a:lnTo>
                <a:lnTo>
                  <a:pt x="0" y="45438"/>
                </a:lnTo>
                <a:lnTo>
                  <a:pt x="0" y="45518"/>
                </a:lnTo>
                <a:lnTo>
                  <a:pt x="1487" y="45518"/>
                </a:lnTo>
                <a:lnTo>
                  <a:pt x="1487" y="47292"/>
                </a:lnTo>
                <a:lnTo>
                  <a:pt x="0" y="47292"/>
                </a:lnTo>
                <a:lnTo>
                  <a:pt x="0" y="47369"/>
                </a:lnTo>
                <a:lnTo>
                  <a:pt x="1487" y="47369"/>
                </a:lnTo>
                <a:lnTo>
                  <a:pt x="1487" y="49142"/>
                </a:lnTo>
                <a:lnTo>
                  <a:pt x="0" y="49142"/>
                </a:lnTo>
                <a:lnTo>
                  <a:pt x="0" y="49218"/>
                </a:lnTo>
                <a:lnTo>
                  <a:pt x="1487" y="49218"/>
                </a:lnTo>
                <a:lnTo>
                  <a:pt x="1487" y="50710"/>
                </a:lnTo>
                <a:lnTo>
                  <a:pt x="1568" y="50710"/>
                </a:lnTo>
                <a:lnTo>
                  <a:pt x="1568" y="49218"/>
                </a:lnTo>
                <a:lnTo>
                  <a:pt x="3343" y="49218"/>
                </a:lnTo>
                <a:lnTo>
                  <a:pt x="3343" y="50710"/>
                </a:lnTo>
                <a:lnTo>
                  <a:pt x="3418" y="50710"/>
                </a:lnTo>
                <a:lnTo>
                  <a:pt x="3418" y="49218"/>
                </a:lnTo>
                <a:lnTo>
                  <a:pt x="5192" y="49218"/>
                </a:lnTo>
                <a:lnTo>
                  <a:pt x="5192" y="50710"/>
                </a:lnTo>
                <a:lnTo>
                  <a:pt x="5267" y="50710"/>
                </a:lnTo>
                <a:lnTo>
                  <a:pt x="5267" y="49218"/>
                </a:lnTo>
                <a:lnTo>
                  <a:pt x="7047" y="49218"/>
                </a:lnTo>
                <a:lnTo>
                  <a:pt x="7047" y="50710"/>
                </a:lnTo>
                <a:lnTo>
                  <a:pt x="7123" y="50710"/>
                </a:lnTo>
                <a:lnTo>
                  <a:pt x="7123" y="49218"/>
                </a:lnTo>
                <a:lnTo>
                  <a:pt x="8896" y="49218"/>
                </a:lnTo>
                <a:lnTo>
                  <a:pt x="8896" y="50710"/>
                </a:lnTo>
                <a:lnTo>
                  <a:pt x="8972" y="50710"/>
                </a:lnTo>
                <a:lnTo>
                  <a:pt x="8972" y="49218"/>
                </a:lnTo>
                <a:lnTo>
                  <a:pt x="10746" y="49218"/>
                </a:lnTo>
                <a:lnTo>
                  <a:pt x="10746" y="50710"/>
                </a:lnTo>
                <a:lnTo>
                  <a:pt x="10827" y="50710"/>
                </a:lnTo>
                <a:lnTo>
                  <a:pt x="10827" y="49218"/>
                </a:lnTo>
                <a:lnTo>
                  <a:pt x="12601" y="49218"/>
                </a:lnTo>
                <a:lnTo>
                  <a:pt x="12601" y="50710"/>
                </a:lnTo>
                <a:lnTo>
                  <a:pt x="12676" y="50710"/>
                </a:lnTo>
                <a:lnTo>
                  <a:pt x="12676" y="49218"/>
                </a:lnTo>
                <a:lnTo>
                  <a:pt x="14451" y="49218"/>
                </a:lnTo>
                <a:lnTo>
                  <a:pt x="14451" y="50710"/>
                </a:lnTo>
                <a:lnTo>
                  <a:pt x="14526" y="50710"/>
                </a:lnTo>
                <a:lnTo>
                  <a:pt x="14526" y="49218"/>
                </a:lnTo>
                <a:lnTo>
                  <a:pt x="16305" y="49218"/>
                </a:lnTo>
                <a:lnTo>
                  <a:pt x="16305" y="50710"/>
                </a:lnTo>
                <a:lnTo>
                  <a:pt x="16381" y="50710"/>
                </a:lnTo>
                <a:lnTo>
                  <a:pt x="16381" y="49218"/>
                </a:lnTo>
                <a:lnTo>
                  <a:pt x="18089" y="49218"/>
                </a:lnTo>
                <a:lnTo>
                  <a:pt x="18089" y="50710"/>
                </a:lnTo>
                <a:lnTo>
                  <a:pt x="18166" y="50710"/>
                </a:lnTo>
                <a:lnTo>
                  <a:pt x="18166" y="49218"/>
                </a:lnTo>
                <a:lnTo>
                  <a:pt x="19945" y="49218"/>
                </a:lnTo>
                <a:lnTo>
                  <a:pt x="19945" y="50710"/>
                </a:lnTo>
                <a:lnTo>
                  <a:pt x="20020" y="50710"/>
                </a:lnTo>
                <a:lnTo>
                  <a:pt x="20020" y="49218"/>
                </a:lnTo>
                <a:lnTo>
                  <a:pt x="21795" y="49218"/>
                </a:lnTo>
                <a:lnTo>
                  <a:pt x="21795" y="50710"/>
                </a:lnTo>
                <a:lnTo>
                  <a:pt x="21870" y="50710"/>
                </a:lnTo>
                <a:lnTo>
                  <a:pt x="21870" y="49218"/>
                </a:lnTo>
                <a:lnTo>
                  <a:pt x="23644" y="49218"/>
                </a:lnTo>
                <a:lnTo>
                  <a:pt x="23644" y="50710"/>
                </a:lnTo>
                <a:lnTo>
                  <a:pt x="23719" y="50710"/>
                </a:lnTo>
                <a:lnTo>
                  <a:pt x="23719" y="49218"/>
                </a:lnTo>
                <a:lnTo>
                  <a:pt x="25498" y="49218"/>
                </a:lnTo>
                <a:lnTo>
                  <a:pt x="25498" y="50710"/>
                </a:lnTo>
                <a:lnTo>
                  <a:pt x="25575" y="50710"/>
                </a:lnTo>
                <a:lnTo>
                  <a:pt x="25575" y="49218"/>
                </a:lnTo>
                <a:lnTo>
                  <a:pt x="27348" y="49218"/>
                </a:lnTo>
                <a:lnTo>
                  <a:pt x="27348" y="50710"/>
                </a:lnTo>
                <a:lnTo>
                  <a:pt x="27424" y="50710"/>
                </a:lnTo>
                <a:lnTo>
                  <a:pt x="27424" y="49218"/>
                </a:lnTo>
                <a:lnTo>
                  <a:pt x="29204" y="49218"/>
                </a:lnTo>
                <a:lnTo>
                  <a:pt x="29204" y="50710"/>
                </a:lnTo>
                <a:lnTo>
                  <a:pt x="29279" y="50710"/>
                </a:lnTo>
                <a:lnTo>
                  <a:pt x="29279" y="49218"/>
                </a:lnTo>
                <a:lnTo>
                  <a:pt x="31053" y="49218"/>
                </a:lnTo>
                <a:lnTo>
                  <a:pt x="31053" y="50710"/>
                </a:lnTo>
                <a:lnTo>
                  <a:pt x="31128" y="50710"/>
                </a:lnTo>
                <a:lnTo>
                  <a:pt x="31128" y="49218"/>
                </a:lnTo>
                <a:lnTo>
                  <a:pt x="32903" y="49218"/>
                </a:lnTo>
                <a:lnTo>
                  <a:pt x="32903" y="50710"/>
                </a:lnTo>
                <a:lnTo>
                  <a:pt x="32979" y="50710"/>
                </a:lnTo>
                <a:lnTo>
                  <a:pt x="32979" y="49218"/>
                </a:lnTo>
                <a:lnTo>
                  <a:pt x="34692" y="49218"/>
                </a:lnTo>
                <a:lnTo>
                  <a:pt x="34692" y="50710"/>
                </a:lnTo>
                <a:lnTo>
                  <a:pt x="34768" y="50710"/>
                </a:lnTo>
                <a:lnTo>
                  <a:pt x="34768" y="49218"/>
                </a:lnTo>
                <a:lnTo>
                  <a:pt x="36541" y="49218"/>
                </a:lnTo>
                <a:lnTo>
                  <a:pt x="36541" y="50710"/>
                </a:lnTo>
                <a:lnTo>
                  <a:pt x="36618" y="50710"/>
                </a:lnTo>
                <a:lnTo>
                  <a:pt x="36618" y="49218"/>
                </a:lnTo>
                <a:lnTo>
                  <a:pt x="38397" y="49218"/>
                </a:lnTo>
                <a:lnTo>
                  <a:pt x="38397" y="50710"/>
                </a:lnTo>
                <a:lnTo>
                  <a:pt x="38472" y="50710"/>
                </a:lnTo>
                <a:lnTo>
                  <a:pt x="38472" y="49218"/>
                </a:lnTo>
                <a:lnTo>
                  <a:pt x="40246" y="49218"/>
                </a:lnTo>
                <a:lnTo>
                  <a:pt x="40246" y="50710"/>
                </a:lnTo>
                <a:lnTo>
                  <a:pt x="40321" y="50710"/>
                </a:lnTo>
                <a:lnTo>
                  <a:pt x="40321" y="49218"/>
                </a:lnTo>
                <a:lnTo>
                  <a:pt x="42096" y="49218"/>
                </a:lnTo>
                <a:lnTo>
                  <a:pt x="42096" y="50710"/>
                </a:lnTo>
                <a:lnTo>
                  <a:pt x="42172" y="50710"/>
                </a:lnTo>
                <a:lnTo>
                  <a:pt x="42172" y="49218"/>
                </a:lnTo>
                <a:lnTo>
                  <a:pt x="43950" y="49218"/>
                </a:lnTo>
                <a:lnTo>
                  <a:pt x="43950" y="50710"/>
                </a:lnTo>
                <a:lnTo>
                  <a:pt x="44027" y="50710"/>
                </a:lnTo>
                <a:lnTo>
                  <a:pt x="44027" y="49218"/>
                </a:lnTo>
                <a:lnTo>
                  <a:pt x="45801" y="49218"/>
                </a:lnTo>
                <a:lnTo>
                  <a:pt x="45801" y="50710"/>
                </a:lnTo>
                <a:lnTo>
                  <a:pt x="45876" y="50710"/>
                </a:lnTo>
                <a:lnTo>
                  <a:pt x="45876" y="49218"/>
                </a:lnTo>
                <a:lnTo>
                  <a:pt x="47656" y="49218"/>
                </a:lnTo>
                <a:lnTo>
                  <a:pt x="47656" y="50710"/>
                </a:lnTo>
                <a:lnTo>
                  <a:pt x="47731" y="50710"/>
                </a:lnTo>
                <a:lnTo>
                  <a:pt x="47731" y="49218"/>
                </a:lnTo>
                <a:lnTo>
                  <a:pt x="49505" y="49218"/>
                </a:lnTo>
                <a:lnTo>
                  <a:pt x="49505" y="50710"/>
                </a:lnTo>
                <a:lnTo>
                  <a:pt x="49581" y="50710"/>
                </a:lnTo>
                <a:lnTo>
                  <a:pt x="49581" y="49218"/>
                </a:lnTo>
                <a:lnTo>
                  <a:pt x="51289" y="49218"/>
                </a:lnTo>
                <a:lnTo>
                  <a:pt x="51289" y="50710"/>
                </a:lnTo>
                <a:lnTo>
                  <a:pt x="51370" y="50710"/>
                </a:lnTo>
                <a:lnTo>
                  <a:pt x="51370" y="49218"/>
                </a:lnTo>
                <a:lnTo>
                  <a:pt x="53144" y="49218"/>
                </a:lnTo>
                <a:lnTo>
                  <a:pt x="53144" y="50710"/>
                </a:lnTo>
                <a:lnTo>
                  <a:pt x="53220" y="50710"/>
                </a:lnTo>
                <a:lnTo>
                  <a:pt x="53220" y="49218"/>
                </a:lnTo>
                <a:lnTo>
                  <a:pt x="54995" y="49218"/>
                </a:lnTo>
                <a:lnTo>
                  <a:pt x="54995" y="50710"/>
                </a:lnTo>
                <a:lnTo>
                  <a:pt x="55070" y="50710"/>
                </a:lnTo>
                <a:lnTo>
                  <a:pt x="55070" y="49218"/>
                </a:lnTo>
                <a:lnTo>
                  <a:pt x="56849" y="49218"/>
                </a:lnTo>
                <a:lnTo>
                  <a:pt x="56849" y="50710"/>
                </a:lnTo>
                <a:lnTo>
                  <a:pt x="56924" y="50710"/>
                </a:lnTo>
                <a:lnTo>
                  <a:pt x="56924" y="49218"/>
                </a:lnTo>
                <a:lnTo>
                  <a:pt x="58698" y="49218"/>
                </a:lnTo>
                <a:lnTo>
                  <a:pt x="58698" y="50710"/>
                </a:lnTo>
                <a:lnTo>
                  <a:pt x="58775" y="50710"/>
                </a:lnTo>
                <a:lnTo>
                  <a:pt x="58775" y="49218"/>
                </a:lnTo>
                <a:lnTo>
                  <a:pt x="60548" y="49218"/>
                </a:lnTo>
                <a:lnTo>
                  <a:pt x="60548" y="50710"/>
                </a:lnTo>
                <a:lnTo>
                  <a:pt x="60629" y="50710"/>
                </a:lnTo>
                <a:lnTo>
                  <a:pt x="60629" y="49218"/>
                </a:lnTo>
                <a:lnTo>
                  <a:pt x="62404" y="49218"/>
                </a:lnTo>
                <a:lnTo>
                  <a:pt x="62404" y="50710"/>
                </a:lnTo>
                <a:lnTo>
                  <a:pt x="62479" y="50710"/>
                </a:lnTo>
                <a:lnTo>
                  <a:pt x="62479" y="49218"/>
                </a:lnTo>
                <a:lnTo>
                  <a:pt x="64253" y="49218"/>
                </a:lnTo>
                <a:lnTo>
                  <a:pt x="64253" y="50710"/>
                </a:lnTo>
                <a:lnTo>
                  <a:pt x="64328" y="50710"/>
                </a:lnTo>
                <a:lnTo>
                  <a:pt x="64328" y="49218"/>
                </a:lnTo>
                <a:lnTo>
                  <a:pt x="66108" y="49218"/>
                </a:lnTo>
                <a:lnTo>
                  <a:pt x="66108" y="50710"/>
                </a:lnTo>
                <a:lnTo>
                  <a:pt x="66184" y="50710"/>
                </a:lnTo>
                <a:lnTo>
                  <a:pt x="66184" y="49218"/>
                </a:lnTo>
                <a:lnTo>
                  <a:pt x="67670" y="49218"/>
                </a:lnTo>
                <a:lnTo>
                  <a:pt x="67670" y="49142"/>
                </a:lnTo>
                <a:lnTo>
                  <a:pt x="66184" y="49142"/>
                </a:lnTo>
                <a:lnTo>
                  <a:pt x="66184" y="47369"/>
                </a:lnTo>
                <a:lnTo>
                  <a:pt x="67670" y="47369"/>
                </a:lnTo>
                <a:lnTo>
                  <a:pt x="67670" y="47292"/>
                </a:lnTo>
                <a:lnTo>
                  <a:pt x="66184" y="47292"/>
                </a:lnTo>
                <a:lnTo>
                  <a:pt x="66184" y="45518"/>
                </a:lnTo>
                <a:lnTo>
                  <a:pt x="67670" y="45518"/>
                </a:lnTo>
                <a:lnTo>
                  <a:pt x="67670" y="45438"/>
                </a:lnTo>
                <a:lnTo>
                  <a:pt x="66184" y="45438"/>
                </a:lnTo>
                <a:lnTo>
                  <a:pt x="66184" y="43664"/>
                </a:lnTo>
                <a:lnTo>
                  <a:pt x="67670" y="43664"/>
                </a:lnTo>
                <a:lnTo>
                  <a:pt x="67670" y="43589"/>
                </a:lnTo>
                <a:lnTo>
                  <a:pt x="66184" y="43589"/>
                </a:lnTo>
                <a:lnTo>
                  <a:pt x="66184" y="41814"/>
                </a:lnTo>
                <a:lnTo>
                  <a:pt x="67670" y="41814"/>
                </a:lnTo>
                <a:lnTo>
                  <a:pt x="67670" y="41738"/>
                </a:lnTo>
                <a:lnTo>
                  <a:pt x="66184" y="41738"/>
                </a:lnTo>
                <a:lnTo>
                  <a:pt x="66184" y="39960"/>
                </a:lnTo>
                <a:lnTo>
                  <a:pt x="67670" y="39960"/>
                </a:lnTo>
                <a:lnTo>
                  <a:pt x="67670" y="39883"/>
                </a:lnTo>
                <a:lnTo>
                  <a:pt x="66184" y="39883"/>
                </a:lnTo>
                <a:lnTo>
                  <a:pt x="66184" y="38109"/>
                </a:lnTo>
                <a:lnTo>
                  <a:pt x="67670" y="38109"/>
                </a:lnTo>
                <a:lnTo>
                  <a:pt x="67670" y="38034"/>
                </a:lnTo>
                <a:lnTo>
                  <a:pt x="66184" y="38034"/>
                </a:lnTo>
                <a:lnTo>
                  <a:pt x="66184" y="36259"/>
                </a:lnTo>
                <a:lnTo>
                  <a:pt x="67670" y="36259"/>
                </a:lnTo>
                <a:lnTo>
                  <a:pt x="67670" y="36180"/>
                </a:lnTo>
                <a:lnTo>
                  <a:pt x="66184" y="36180"/>
                </a:lnTo>
                <a:lnTo>
                  <a:pt x="66184" y="34405"/>
                </a:lnTo>
                <a:lnTo>
                  <a:pt x="67670" y="34405"/>
                </a:lnTo>
                <a:lnTo>
                  <a:pt x="67670" y="34329"/>
                </a:lnTo>
                <a:lnTo>
                  <a:pt x="66184" y="34329"/>
                </a:lnTo>
                <a:lnTo>
                  <a:pt x="66184" y="34289"/>
                </a:lnTo>
                <a:lnTo>
                  <a:pt x="66184" y="32837"/>
                </a:lnTo>
                <a:lnTo>
                  <a:pt x="66184" y="32802"/>
                </a:lnTo>
                <a:lnTo>
                  <a:pt x="67670" y="32802"/>
                </a:lnTo>
                <a:lnTo>
                  <a:pt x="67670" y="32726"/>
                </a:lnTo>
                <a:lnTo>
                  <a:pt x="66184" y="32726"/>
                </a:lnTo>
                <a:lnTo>
                  <a:pt x="66184" y="30948"/>
                </a:lnTo>
                <a:lnTo>
                  <a:pt x="67670" y="30948"/>
                </a:lnTo>
                <a:lnTo>
                  <a:pt x="67670" y="30872"/>
                </a:lnTo>
                <a:lnTo>
                  <a:pt x="66184" y="30872"/>
                </a:lnTo>
                <a:lnTo>
                  <a:pt x="66184" y="29097"/>
                </a:lnTo>
                <a:lnTo>
                  <a:pt x="67670" y="29097"/>
                </a:lnTo>
                <a:lnTo>
                  <a:pt x="67670" y="29022"/>
                </a:lnTo>
                <a:lnTo>
                  <a:pt x="66184" y="29022"/>
                </a:lnTo>
                <a:lnTo>
                  <a:pt x="66184" y="27248"/>
                </a:lnTo>
                <a:lnTo>
                  <a:pt x="67670" y="27248"/>
                </a:lnTo>
                <a:lnTo>
                  <a:pt x="67670" y="27173"/>
                </a:lnTo>
                <a:lnTo>
                  <a:pt x="66184" y="27173"/>
                </a:lnTo>
                <a:lnTo>
                  <a:pt x="66184" y="25393"/>
                </a:lnTo>
                <a:lnTo>
                  <a:pt x="67670" y="25393"/>
                </a:lnTo>
                <a:lnTo>
                  <a:pt x="67670" y="25317"/>
                </a:lnTo>
                <a:lnTo>
                  <a:pt x="66184" y="25317"/>
                </a:lnTo>
                <a:lnTo>
                  <a:pt x="66184" y="23544"/>
                </a:lnTo>
                <a:lnTo>
                  <a:pt x="67670" y="23544"/>
                </a:lnTo>
                <a:lnTo>
                  <a:pt x="67670" y="23467"/>
                </a:lnTo>
                <a:lnTo>
                  <a:pt x="66184" y="23467"/>
                </a:lnTo>
                <a:lnTo>
                  <a:pt x="66184" y="21688"/>
                </a:lnTo>
                <a:lnTo>
                  <a:pt x="67670" y="21688"/>
                </a:lnTo>
                <a:lnTo>
                  <a:pt x="67670" y="21613"/>
                </a:lnTo>
                <a:lnTo>
                  <a:pt x="66184" y="21613"/>
                </a:lnTo>
                <a:lnTo>
                  <a:pt x="66184" y="19838"/>
                </a:lnTo>
                <a:lnTo>
                  <a:pt x="67670" y="19838"/>
                </a:lnTo>
                <a:lnTo>
                  <a:pt x="67670" y="19763"/>
                </a:lnTo>
                <a:lnTo>
                  <a:pt x="66184" y="19763"/>
                </a:lnTo>
                <a:lnTo>
                  <a:pt x="66184" y="17989"/>
                </a:lnTo>
                <a:lnTo>
                  <a:pt x="67670" y="17989"/>
                </a:lnTo>
                <a:lnTo>
                  <a:pt x="67670" y="17914"/>
                </a:lnTo>
                <a:lnTo>
                  <a:pt x="66184" y="17914"/>
                </a:lnTo>
                <a:lnTo>
                  <a:pt x="66184" y="17873"/>
                </a:lnTo>
                <a:lnTo>
                  <a:pt x="66184" y="16421"/>
                </a:lnTo>
                <a:lnTo>
                  <a:pt x="66184" y="16381"/>
                </a:lnTo>
                <a:lnTo>
                  <a:pt x="67670" y="16381"/>
                </a:lnTo>
                <a:lnTo>
                  <a:pt x="67670" y="16305"/>
                </a:lnTo>
                <a:lnTo>
                  <a:pt x="66184" y="16305"/>
                </a:lnTo>
                <a:lnTo>
                  <a:pt x="66184" y="14532"/>
                </a:lnTo>
                <a:lnTo>
                  <a:pt x="67670" y="14532"/>
                </a:lnTo>
                <a:lnTo>
                  <a:pt x="67670" y="14456"/>
                </a:lnTo>
                <a:lnTo>
                  <a:pt x="66184" y="14456"/>
                </a:lnTo>
                <a:lnTo>
                  <a:pt x="66184" y="12682"/>
                </a:lnTo>
                <a:lnTo>
                  <a:pt x="67670" y="12682"/>
                </a:lnTo>
                <a:lnTo>
                  <a:pt x="67670" y="12601"/>
                </a:lnTo>
                <a:lnTo>
                  <a:pt x="66184" y="12601"/>
                </a:lnTo>
                <a:lnTo>
                  <a:pt x="66184" y="10827"/>
                </a:lnTo>
                <a:lnTo>
                  <a:pt x="67670" y="10827"/>
                </a:lnTo>
                <a:lnTo>
                  <a:pt x="67670" y="10752"/>
                </a:lnTo>
                <a:lnTo>
                  <a:pt x="66184" y="10752"/>
                </a:lnTo>
                <a:lnTo>
                  <a:pt x="66184" y="8977"/>
                </a:lnTo>
                <a:lnTo>
                  <a:pt x="67670" y="8977"/>
                </a:lnTo>
                <a:lnTo>
                  <a:pt x="67670" y="8902"/>
                </a:lnTo>
                <a:lnTo>
                  <a:pt x="66184" y="8902"/>
                </a:lnTo>
                <a:lnTo>
                  <a:pt x="66184" y="7123"/>
                </a:lnTo>
                <a:lnTo>
                  <a:pt x="67670" y="7123"/>
                </a:lnTo>
                <a:lnTo>
                  <a:pt x="67670" y="7047"/>
                </a:lnTo>
                <a:lnTo>
                  <a:pt x="66184" y="7047"/>
                </a:lnTo>
                <a:lnTo>
                  <a:pt x="66184" y="5273"/>
                </a:lnTo>
                <a:lnTo>
                  <a:pt x="67670" y="5273"/>
                </a:lnTo>
                <a:lnTo>
                  <a:pt x="67670" y="5197"/>
                </a:lnTo>
                <a:lnTo>
                  <a:pt x="66184" y="5197"/>
                </a:lnTo>
                <a:lnTo>
                  <a:pt x="66184" y="3422"/>
                </a:lnTo>
                <a:lnTo>
                  <a:pt x="67670" y="3422"/>
                </a:lnTo>
                <a:lnTo>
                  <a:pt x="67670" y="3343"/>
                </a:lnTo>
                <a:lnTo>
                  <a:pt x="66184" y="3343"/>
                </a:lnTo>
                <a:lnTo>
                  <a:pt x="66184" y="1568"/>
                </a:lnTo>
                <a:lnTo>
                  <a:pt x="67670" y="1568"/>
                </a:lnTo>
                <a:lnTo>
                  <a:pt x="67670" y="1493"/>
                </a:lnTo>
                <a:lnTo>
                  <a:pt x="66184" y="1493"/>
                </a:lnTo>
                <a:lnTo>
                  <a:pt x="66184" y="0"/>
                </a:lnTo>
                <a:lnTo>
                  <a:pt x="66108" y="0"/>
                </a:lnTo>
                <a:lnTo>
                  <a:pt x="66108" y="1493"/>
                </a:lnTo>
                <a:lnTo>
                  <a:pt x="64328" y="1493"/>
                </a:lnTo>
                <a:lnTo>
                  <a:pt x="64328" y="0"/>
                </a:lnTo>
                <a:lnTo>
                  <a:pt x="64253" y="0"/>
                </a:lnTo>
                <a:lnTo>
                  <a:pt x="64253" y="1493"/>
                </a:lnTo>
                <a:lnTo>
                  <a:pt x="62479" y="1493"/>
                </a:lnTo>
                <a:lnTo>
                  <a:pt x="62479" y="0"/>
                </a:lnTo>
                <a:lnTo>
                  <a:pt x="62404" y="0"/>
                </a:lnTo>
                <a:lnTo>
                  <a:pt x="62404" y="1493"/>
                </a:lnTo>
                <a:lnTo>
                  <a:pt x="60629" y="1493"/>
                </a:lnTo>
                <a:lnTo>
                  <a:pt x="60629" y="0"/>
                </a:lnTo>
                <a:lnTo>
                  <a:pt x="60548" y="0"/>
                </a:lnTo>
                <a:lnTo>
                  <a:pt x="60548" y="1493"/>
                </a:lnTo>
                <a:lnTo>
                  <a:pt x="58775" y="1493"/>
                </a:lnTo>
                <a:lnTo>
                  <a:pt x="58775" y="0"/>
                </a:lnTo>
                <a:lnTo>
                  <a:pt x="58698" y="0"/>
                </a:lnTo>
                <a:lnTo>
                  <a:pt x="58698" y="1493"/>
                </a:lnTo>
                <a:lnTo>
                  <a:pt x="56924" y="1493"/>
                </a:lnTo>
                <a:lnTo>
                  <a:pt x="56924" y="0"/>
                </a:lnTo>
                <a:lnTo>
                  <a:pt x="56849" y="0"/>
                </a:lnTo>
                <a:lnTo>
                  <a:pt x="56849" y="1493"/>
                </a:lnTo>
                <a:lnTo>
                  <a:pt x="55070" y="1493"/>
                </a:lnTo>
                <a:lnTo>
                  <a:pt x="55070" y="0"/>
                </a:lnTo>
                <a:lnTo>
                  <a:pt x="54995" y="0"/>
                </a:lnTo>
                <a:lnTo>
                  <a:pt x="54995" y="1493"/>
                </a:lnTo>
                <a:lnTo>
                  <a:pt x="53220" y="1493"/>
                </a:lnTo>
                <a:lnTo>
                  <a:pt x="53220" y="0"/>
                </a:lnTo>
                <a:lnTo>
                  <a:pt x="53144" y="0"/>
                </a:lnTo>
                <a:lnTo>
                  <a:pt x="53144" y="1493"/>
                </a:lnTo>
                <a:lnTo>
                  <a:pt x="51370" y="1493"/>
                </a:lnTo>
                <a:lnTo>
                  <a:pt x="51370" y="0"/>
                </a:lnTo>
                <a:lnTo>
                  <a:pt x="51289" y="0"/>
                </a:lnTo>
                <a:lnTo>
                  <a:pt x="51289" y="1493"/>
                </a:lnTo>
                <a:lnTo>
                  <a:pt x="49581" y="1493"/>
                </a:lnTo>
                <a:lnTo>
                  <a:pt x="49581" y="0"/>
                </a:lnTo>
                <a:lnTo>
                  <a:pt x="49505" y="0"/>
                </a:lnTo>
                <a:lnTo>
                  <a:pt x="49505" y="1493"/>
                </a:lnTo>
                <a:lnTo>
                  <a:pt x="47731" y="1493"/>
                </a:lnTo>
                <a:lnTo>
                  <a:pt x="47731" y="0"/>
                </a:lnTo>
                <a:lnTo>
                  <a:pt x="47656" y="0"/>
                </a:lnTo>
                <a:lnTo>
                  <a:pt x="47656" y="1493"/>
                </a:lnTo>
                <a:lnTo>
                  <a:pt x="45876" y="1493"/>
                </a:lnTo>
                <a:lnTo>
                  <a:pt x="45876" y="0"/>
                </a:lnTo>
                <a:lnTo>
                  <a:pt x="45801" y="0"/>
                </a:lnTo>
                <a:lnTo>
                  <a:pt x="45801" y="1493"/>
                </a:lnTo>
                <a:lnTo>
                  <a:pt x="44027" y="1493"/>
                </a:lnTo>
                <a:lnTo>
                  <a:pt x="44027" y="0"/>
                </a:lnTo>
                <a:lnTo>
                  <a:pt x="43950" y="0"/>
                </a:lnTo>
                <a:lnTo>
                  <a:pt x="43950" y="1493"/>
                </a:lnTo>
                <a:lnTo>
                  <a:pt x="42172" y="1493"/>
                </a:lnTo>
                <a:lnTo>
                  <a:pt x="42172" y="0"/>
                </a:lnTo>
                <a:lnTo>
                  <a:pt x="42096" y="0"/>
                </a:lnTo>
                <a:lnTo>
                  <a:pt x="42096" y="1493"/>
                </a:lnTo>
                <a:lnTo>
                  <a:pt x="40321" y="1493"/>
                </a:lnTo>
                <a:lnTo>
                  <a:pt x="40321" y="0"/>
                </a:lnTo>
                <a:lnTo>
                  <a:pt x="40246" y="0"/>
                </a:lnTo>
                <a:lnTo>
                  <a:pt x="40246" y="1493"/>
                </a:lnTo>
                <a:lnTo>
                  <a:pt x="38472" y="1493"/>
                </a:lnTo>
                <a:lnTo>
                  <a:pt x="38472" y="0"/>
                </a:lnTo>
                <a:lnTo>
                  <a:pt x="38397" y="0"/>
                </a:lnTo>
                <a:lnTo>
                  <a:pt x="38397" y="1493"/>
                </a:lnTo>
                <a:lnTo>
                  <a:pt x="36618" y="1493"/>
                </a:lnTo>
                <a:lnTo>
                  <a:pt x="36618" y="0"/>
                </a:lnTo>
                <a:lnTo>
                  <a:pt x="36541" y="0"/>
                </a:lnTo>
                <a:lnTo>
                  <a:pt x="36541" y="1493"/>
                </a:lnTo>
                <a:lnTo>
                  <a:pt x="34768" y="1493"/>
                </a:lnTo>
                <a:lnTo>
                  <a:pt x="34768" y="0"/>
                </a:lnTo>
                <a:lnTo>
                  <a:pt x="34692" y="0"/>
                </a:lnTo>
                <a:lnTo>
                  <a:pt x="34692" y="1493"/>
                </a:lnTo>
                <a:lnTo>
                  <a:pt x="32979" y="1493"/>
                </a:lnTo>
                <a:lnTo>
                  <a:pt x="32979" y="0"/>
                </a:lnTo>
                <a:lnTo>
                  <a:pt x="32903" y="0"/>
                </a:lnTo>
                <a:lnTo>
                  <a:pt x="32903" y="1493"/>
                </a:lnTo>
                <a:lnTo>
                  <a:pt x="31128" y="1493"/>
                </a:lnTo>
                <a:lnTo>
                  <a:pt x="31128" y="0"/>
                </a:lnTo>
                <a:lnTo>
                  <a:pt x="31053" y="0"/>
                </a:lnTo>
                <a:lnTo>
                  <a:pt x="31053" y="1493"/>
                </a:lnTo>
                <a:lnTo>
                  <a:pt x="29279" y="1493"/>
                </a:lnTo>
                <a:lnTo>
                  <a:pt x="29279" y="0"/>
                </a:lnTo>
                <a:lnTo>
                  <a:pt x="29204" y="0"/>
                </a:lnTo>
                <a:lnTo>
                  <a:pt x="29204" y="1493"/>
                </a:lnTo>
                <a:lnTo>
                  <a:pt x="27424" y="1493"/>
                </a:lnTo>
                <a:lnTo>
                  <a:pt x="27424" y="0"/>
                </a:lnTo>
                <a:lnTo>
                  <a:pt x="27348" y="0"/>
                </a:lnTo>
                <a:lnTo>
                  <a:pt x="27348" y="1493"/>
                </a:lnTo>
                <a:lnTo>
                  <a:pt x="25575" y="1493"/>
                </a:lnTo>
                <a:lnTo>
                  <a:pt x="25575" y="0"/>
                </a:lnTo>
                <a:lnTo>
                  <a:pt x="25498" y="0"/>
                </a:lnTo>
                <a:lnTo>
                  <a:pt x="25498" y="1493"/>
                </a:lnTo>
                <a:lnTo>
                  <a:pt x="23719" y="1493"/>
                </a:lnTo>
                <a:lnTo>
                  <a:pt x="23719" y="0"/>
                </a:lnTo>
                <a:lnTo>
                  <a:pt x="23644" y="0"/>
                </a:lnTo>
                <a:lnTo>
                  <a:pt x="23644" y="1493"/>
                </a:lnTo>
                <a:lnTo>
                  <a:pt x="21870" y="1493"/>
                </a:lnTo>
                <a:lnTo>
                  <a:pt x="21870" y="0"/>
                </a:lnTo>
                <a:lnTo>
                  <a:pt x="21795" y="0"/>
                </a:lnTo>
                <a:lnTo>
                  <a:pt x="21795" y="1493"/>
                </a:lnTo>
                <a:lnTo>
                  <a:pt x="20020" y="1493"/>
                </a:lnTo>
                <a:lnTo>
                  <a:pt x="20020" y="0"/>
                </a:lnTo>
                <a:lnTo>
                  <a:pt x="19945" y="0"/>
                </a:lnTo>
                <a:lnTo>
                  <a:pt x="19945" y="1493"/>
                </a:lnTo>
                <a:lnTo>
                  <a:pt x="18166" y="1493"/>
                </a:lnTo>
                <a:lnTo>
                  <a:pt x="18166" y="0"/>
                </a:lnTo>
                <a:lnTo>
                  <a:pt x="18089" y="0"/>
                </a:lnTo>
                <a:lnTo>
                  <a:pt x="18089" y="1493"/>
                </a:lnTo>
                <a:lnTo>
                  <a:pt x="16381" y="1493"/>
                </a:lnTo>
                <a:lnTo>
                  <a:pt x="16381" y="0"/>
                </a:lnTo>
                <a:lnTo>
                  <a:pt x="16305" y="0"/>
                </a:lnTo>
                <a:lnTo>
                  <a:pt x="16305" y="1493"/>
                </a:lnTo>
                <a:lnTo>
                  <a:pt x="14526" y="1493"/>
                </a:lnTo>
                <a:lnTo>
                  <a:pt x="14526" y="0"/>
                </a:lnTo>
                <a:lnTo>
                  <a:pt x="14451" y="0"/>
                </a:lnTo>
                <a:lnTo>
                  <a:pt x="14451" y="1493"/>
                </a:lnTo>
                <a:lnTo>
                  <a:pt x="12676" y="1493"/>
                </a:lnTo>
                <a:lnTo>
                  <a:pt x="12676" y="0"/>
                </a:lnTo>
                <a:lnTo>
                  <a:pt x="12601" y="0"/>
                </a:lnTo>
                <a:lnTo>
                  <a:pt x="12601" y="1493"/>
                </a:lnTo>
                <a:lnTo>
                  <a:pt x="10827" y="1493"/>
                </a:lnTo>
                <a:lnTo>
                  <a:pt x="10827" y="0"/>
                </a:lnTo>
                <a:lnTo>
                  <a:pt x="10746" y="0"/>
                </a:lnTo>
                <a:lnTo>
                  <a:pt x="10746" y="1493"/>
                </a:lnTo>
                <a:lnTo>
                  <a:pt x="8972" y="1493"/>
                </a:lnTo>
                <a:lnTo>
                  <a:pt x="8972" y="0"/>
                </a:lnTo>
                <a:lnTo>
                  <a:pt x="8896" y="0"/>
                </a:lnTo>
                <a:lnTo>
                  <a:pt x="8896" y="1493"/>
                </a:lnTo>
                <a:lnTo>
                  <a:pt x="7123" y="1493"/>
                </a:lnTo>
                <a:lnTo>
                  <a:pt x="7123" y="0"/>
                </a:lnTo>
                <a:lnTo>
                  <a:pt x="7047" y="0"/>
                </a:lnTo>
                <a:lnTo>
                  <a:pt x="7047" y="1493"/>
                </a:lnTo>
                <a:lnTo>
                  <a:pt x="5267" y="1493"/>
                </a:lnTo>
                <a:lnTo>
                  <a:pt x="5267" y="0"/>
                </a:lnTo>
                <a:lnTo>
                  <a:pt x="5192" y="0"/>
                </a:lnTo>
                <a:lnTo>
                  <a:pt x="5192" y="1493"/>
                </a:lnTo>
                <a:lnTo>
                  <a:pt x="3418" y="1493"/>
                </a:lnTo>
                <a:lnTo>
                  <a:pt x="3418" y="0"/>
                </a:lnTo>
                <a:lnTo>
                  <a:pt x="3343" y="0"/>
                </a:lnTo>
                <a:lnTo>
                  <a:pt x="3343" y="1493"/>
                </a:lnTo>
                <a:lnTo>
                  <a:pt x="1568" y="1493"/>
                </a:lnTo>
                <a:lnTo>
                  <a:pt x="1568" y="0"/>
                </a:lnTo>
                <a:close/>
              </a:path>
            </a:pathLst>
          </a:custGeom>
          <a:solidFill>
            <a:srgbClr val="E0C17E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0148167" y="-1029267"/>
            <a:ext cx="2755200" cy="2755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363167" y="-1754433"/>
            <a:ext cx="4442400" cy="4442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1245367" y="5921300"/>
            <a:ext cx="2755200" cy="2755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5400000">
            <a:off x="3507567" y="-1280533"/>
            <a:ext cx="5188400" cy="9489600"/>
          </a:xfrm>
          <a:prstGeom prst="round2SameRect">
            <a:avLst>
              <a:gd name="adj1" fmla="val 9242"/>
              <a:gd name="adj2" fmla="val 0"/>
            </a:avLst>
          </a:prstGeom>
          <a:solidFill>
            <a:srgbClr val="2362E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356796" y="870067"/>
            <a:ext cx="528000" cy="5190400"/>
          </a:xfrm>
          <a:prstGeom prst="rect">
            <a:avLst/>
          </a:prstGeom>
          <a:solidFill>
            <a:srgbClr val="E5488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15;p2"/>
          <p:cNvGrpSpPr/>
          <p:nvPr/>
        </p:nvGrpSpPr>
        <p:grpSpPr>
          <a:xfrm>
            <a:off x="1144400" y="1192233"/>
            <a:ext cx="614133" cy="4546067"/>
            <a:chOff x="858300" y="894175"/>
            <a:chExt cx="460600" cy="3409550"/>
          </a:xfrm>
        </p:grpSpPr>
        <p:grpSp>
          <p:nvGrpSpPr>
            <p:cNvPr id="3" name="Google Shape;16;p2"/>
            <p:cNvGrpSpPr/>
            <p:nvPr/>
          </p:nvGrpSpPr>
          <p:grpSpPr>
            <a:xfrm>
              <a:off x="858300" y="4097025"/>
              <a:ext cx="460600" cy="206700"/>
              <a:chOff x="858300" y="859025"/>
              <a:chExt cx="460600" cy="206700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1112200" y="859025"/>
                <a:ext cx="206700" cy="206700"/>
              </a:xfrm>
              <a:prstGeom prst="ellipse">
                <a:avLst/>
              </a:prstGeom>
              <a:solidFill>
                <a:srgbClr val="FCF1D9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858300" y="915875"/>
                <a:ext cx="396000" cy="930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19;p2"/>
            <p:cNvGrpSpPr/>
            <p:nvPr/>
          </p:nvGrpSpPr>
          <p:grpSpPr>
            <a:xfrm>
              <a:off x="858300" y="3639475"/>
              <a:ext cx="460600" cy="206700"/>
              <a:chOff x="858300" y="859025"/>
              <a:chExt cx="460600" cy="206700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1112200" y="859025"/>
                <a:ext cx="206700" cy="206700"/>
              </a:xfrm>
              <a:prstGeom prst="ellipse">
                <a:avLst/>
              </a:prstGeom>
              <a:solidFill>
                <a:srgbClr val="FCF1D9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58300" y="915875"/>
                <a:ext cx="396000" cy="930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22;p2"/>
            <p:cNvGrpSpPr/>
            <p:nvPr/>
          </p:nvGrpSpPr>
          <p:grpSpPr>
            <a:xfrm>
              <a:off x="858300" y="3181925"/>
              <a:ext cx="460600" cy="206700"/>
              <a:chOff x="858300" y="859025"/>
              <a:chExt cx="460600" cy="206700"/>
            </a:xfrm>
          </p:grpSpPr>
          <p:sp>
            <p:nvSpPr>
              <p:cNvPr id="23" name="Google Shape;23;p2"/>
              <p:cNvSpPr/>
              <p:nvPr/>
            </p:nvSpPr>
            <p:spPr>
              <a:xfrm>
                <a:off x="1112200" y="859025"/>
                <a:ext cx="206700" cy="206700"/>
              </a:xfrm>
              <a:prstGeom prst="ellipse">
                <a:avLst/>
              </a:prstGeom>
              <a:solidFill>
                <a:srgbClr val="FCF1D9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858300" y="915875"/>
                <a:ext cx="396000" cy="930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25;p2"/>
            <p:cNvGrpSpPr/>
            <p:nvPr/>
          </p:nvGrpSpPr>
          <p:grpSpPr>
            <a:xfrm>
              <a:off x="858300" y="2724375"/>
              <a:ext cx="460600" cy="206700"/>
              <a:chOff x="858300" y="859025"/>
              <a:chExt cx="460600" cy="206700"/>
            </a:xfrm>
          </p:grpSpPr>
          <p:sp>
            <p:nvSpPr>
              <p:cNvPr id="26" name="Google Shape;26;p2"/>
              <p:cNvSpPr/>
              <p:nvPr/>
            </p:nvSpPr>
            <p:spPr>
              <a:xfrm>
                <a:off x="1112200" y="859025"/>
                <a:ext cx="206700" cy="206700"/>
              </a:xfrm>
              <a:prstGeom prst="ellipse">
                <a:avLst/>
              </a:prstGeom>
              <a:solidFill>
                <a:srgbClr val="FCF1D9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58300" y="915875"/>
                <a:ext cx="396000" cy="930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28;p2"/>
            <p:cNvGrpSpPr/>
            <p:nvPr/>
          </p:nvGrpSpPr>
          <p:grpSpPr>
            <a:xfrm>
              <a:off x="858300" y="2266825"/>
              <a:ext cx="460600" cy="206700"/>
              <a:chOff x="858300" y="859025"/>
              <a:chExt cx="460600" cy="206700"/>
            </a:xfrm>
          </p:grpSpPr>
          <p:sp>
            <p:nvSpPr>
              <p:cNvPr id="29" name="Google Shape;29;p2"/>
              <p:cNvSpPr/>
              <p:nvPr/>
            </p:nvSpPr>
            <p:spPr>
              <a:xfrm>
                <a:off x="1112200" y="859025"/>
                <a:ext cx="206700" cy="206700"/>
              </a:xfrm>
              <a:prstGeom prst="ellipse">
                <a:avLst/>
              </a:prstGeom>
              <a:solidFill>
                <a:srgbClr val="FCF1D9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858300" y="915875"/>
                <a:ext cx="396000" cy="930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31;p2"/>
            <p:cNvGrpSpPr/>
            <p:nvPr/>
          </p:nvGrpSpPr>
          <p:grpSpPr>
            <a:xfrm>
              <a:off x="858300" y="1809275"/>
              <a:ext cx="460600" cy="206700"/>
              <a:chOff x="858300" y="859025"/>
              <a:chExt cx="460600" cy="206700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1112200" y="859025"/>
                <a:ext cx="206700" cy="206700"/>
              </a:xfrm>
              <a:prstGeom prst="ellipse">
                <a:avLst/>
              </a:prstGeom>
              <a:solidFill>
                <a:srgbClr val="FCF1D9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858300" y="915875"/>
                <a:ext cx="396000" cy="930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34;p2"/>
            <p:cNvGrpSpPr/>
            <p:nvPr/>
          </p:nvGrpSpPr>
          <p:grpSpPr>
            <a:xfrm>
              <a:off x="858300" y="1351725"/>
              <a:ext cx="460600" cy="206700"/>
              <a:chOff x="858300" y="859025"/>
              <a:chExt cx="460600" cy="206700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1112200" y="859025"/>
                <a:ext cx="206700" cy="206700"/>
              </a:xfrm>
              <a:prstGeom prst="ellipse">
                <a:avLst/>
              </a:prstGeom>
              <a:solidFill>
                <a:srgbClr val="FCF1D9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58300" y="915875"/>
                <a:ext cx="396000" cy="930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37;p2"/>
            <p:cNvGrpSpPr/>
            <p:nvPr/>
          </p:nvGrpSpPr>
          <p:grpSpPr>
            <a:xfrm>
              <a:off x="858300" y="894175"/>
              <a:ext cx="460600" cy="206700"/>
              <a:chOff x="858300" y="859025"/>
              <a:chExt cx="460600" cy="206700"/>
            </a:xfrm>
          </p:grpSpPr>
          <p:sp>
            <p:nvSpPr>
              <p:cNvPr id="38" name="Google Shape;38;p2"/>
              <p:cNvSpPr/>
              <p:nvPr/>
            </p:nvSpPr>
            <p:spPr>
              <a:xfrm>
                <a:off x="1112200" y="859025"/>
                <a:ext cx="206700" cy="206700"/>
              </a:xfrm>
              <a:prstGeom prst="ellipse">
                <a:avLst/>
              </a:prstGeom>
              <a:solidFill>
                <a:srgbClr val="FCF1D9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858300" y="915875"/>
                <a:ext cx="396000" cy="9300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" name="Google Shape;40;p2"/>
          <p:cNvSpPr txBox="1">
            <a:spLocks noGrp="1"/>
          </p:cNvSpPr>
          <p:nvPr>
            <p:ph type="ctrTitle"/>
          </p:nvPr>
        </p:nvSpPr>
        <p:spPr>
          <a:xfrm>
            <a:off x="2602600" y="2263933"/>
            <a:ext cx="7257200" cy="2368000"/>
          </a:xfrm>
          <a:prstGeom prst="rect">
            <a:avLst/>
          </a:prstGeom>
          <a:noFill/>
        </p:spPr>
        <p:txBody>
          <a:bodyPr spcFirstLastPara="1" wrap="square" lIns="121897" tIns="121897" rIns="121897" bIns="121897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>
                <a:solidFill>
                  <a:srgbClr val="000000"/>
                </a:solidFill>
                <a:latin typeface="Shrikhand"/>
                <a:ea typeface="Shrikhand"/>
                <a:cs typeface="Shrikhand"/>
                <a:sym typeface="Shrik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41" name="Google Shape;41;p2"/>
          <p:cNvSpPr txBox="1">
            <a:spLocks noGrp="1"/>
          </p:cNvSpPr>
          <p:nvPr>
            <p:ph type="subTitle" idx="1"/>
          </p:nvPr>
        </p:nvSpPr>
        <p:spPr>
          <a:xfrm rot="-407829">
            <a:off x="6656185" y="4468163"/>
            <a:ext cx="2852449" cy="8286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2.sv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jpe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9" Type="http://schemas.openxmlformats.org/officeDocument/2006/relationships/image" Target="NULL"/><Relationship Id="rId3" Type="http://schemas.openxmlformats.org/officeDocument/2006/relationships/image" Target="../media/image18.jpeg"/><Relationship Id="rId34" Type="http://schemas.openxmlformats.org/officeDocument/2006/relationships/image" Target="../media/image37.png"/><Relationship Id="rId12" Type="http://schemas.microsoft.com/office/2007/relationships/hdphoto" Target="../media/hdphoto3.wdp"/><Relationship Id="rId17" Type="http://schemas.openxmlformats.org/officeDocument/2006/relationships/image" Target="../media/image33.png"/><Relationship Id="rId33" Type="http://schemas.openxmlformats.org/officeDocument/2006/relationships/image" Target="NULL"/><Relationship Id="rId38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6" Type="http://schemas.openxmlformats.org/officeDocument/2006/relationships/image" Target="NULL"/><Relationship Id="rId20" Type="http://schemas.openxmlformats.org/officeDocument/2006/relationships/image" Target="../media/image34.png"/><Relationship Id="rId62" Type="http://schemas.openxmlformats.org/officeDocument/2006/relationships/image" Target="../media/image40.png"/><Relationship Id="rId7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0.png"/><Relationship Id="rId24" Type="http://schemas.openxmlformats.org/officeDocument/2006/relationships/image" Target="../media/image35.png"/><Relationship Id="rId32" Type="http://schemas.openxmlformats.org/officeDocument/2006/relationships/image" Target="../media/image36.png"/><Relationship Id="rId37" Type="http://schemas.openxmlformats.org/officeDocument/2006/relationships/image" Target="NULL"/><Relationship Id="rId40" Type="http://schemas.openxmlformats.org/officeDocument/2006/relationships/image" Target="../media/image39.png"/><Relationship Id="rId23" Type="http://schemas.openxmlformats.org/officeDocument/2006/relationships/image" Target="NULL"/><Relationship Id="rId61" Type="http://schemas.openxmlformats.org/officeDocument/2006/relationships/image" Target="NULL"/><Relationship Id="rId10" Type="http://schemas.openxmlformats.org/officeDocument/2006/relationships/image" Target="NULL"/><Relationship Id="rId19" Type="http://schemas.openxmlformats.org/officeDocument/2006/relationships/image" Target="NULL"/><Relationship Id="rId31" Type="http://schemas.openxmlformats.org/officeDocument/2006/relationships/image" Target="NULL"/><Relationship Id="rId4" Type="http://schemas.openxmlformats.org/officeDocument/2006/relationships/image" Target="../media/image29.png"/><Relationship Id="rId14" Type="http://schemas.openxmlformats.org/officeDocument/2006/relationships/image" Target="../media/image32.png"/><Relationship Id="rId69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5.xml"/><Relationship Id="rId1" Type="http://schemas.openxmlformats.org/officeDocument/2006/relationships/video" Target="NULL" TargetMode="External"/><Relationship Id="rId6" Type="http://schemas.openxmlformats.org/officeDocument/2006/relationships/image" Target="../media/image64.svg"/><Relationship Id="rId11" Type="http://schemas.microsoft.com/office/2007/relationships/media" Target="../media/media2.mp4"/><Relationship Id="rId10" Type="http://schemas.openxmlformats.org/officeDocument/2006/relationships/image" Target="../media/image44.png"/><Relationship Id="rId9" Type="http://schemas.microsoft.com/office/2007/relationships/media" Target="../media/media1.mp4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14.png"/><Relationship Id="rId5" Type="http://schemas.openxmlformats.org/officeDocument/2006/relationships/image" Target="../media/image20.png"/><Relationship Id="rId10" Type="http://schemas.openxmlformats.org/officeDocument/2006/relationships/image" Target="../media/image22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8" Type="http://schemas.openxmlformats.org/officeDocument/2006/relationships/image" Target="../media/image55.png"/><Relationship Id="rId26" Type="http://schemas.openxmlformats.org/officeDocument/2006/relationships/image" Target="../media/image58.png"/><Relationship Id="rId3" Type="http://schemas.openxmlformats.org/officeDocument/2006/relationships/image" Target="../media/image18.jpeg"/><Relationship Id="rId21" Type="http://schemas.openxmlformats.org/officeDocument/2006/relationships/image" Target="../media/image126.svg"/><Relationship Id="rId7" Type="http://schemas.openxmlformats.org/officeDocument/2006/relationships/image" Target="../media/image110.svg"/><Relationship Id="rId12" Type="http://schemas.openxmlformats.org/officeDocument/2006/relationships/image" Target="../media/image54.png"/><Relationship Id="rId17" Type="http://schemas.openxmlformats.org/officeDocument/2006/relationships/image" Target="../media/image122.svg"/><Relationship Id="rId25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116.svg"/><Relationship Id="rId24" Type="http://schemas.openxmlformats.org/officeDocument/2006/relationships/image" Target="NULL"/><Relationship Id="rId5" Type="http://schemas.openxmlformats.org/officeDocument/2006/relationships/image" Target="../media/image108.svg"/><Relationship Id="rId28" Type="http://schemas.openxmlformats.org/officeDocument/2006/relationships/image" Target="../media/image60.png"/><Relationship Id="rId4" Type="http://schemas.openxmlformats.org/officeDocument/2006/relationships/image" Target="../media/image51.png"/><Relationship Id="rId22" Type="http://schemas.openxmlformats.org/officeDocument/2006/relationships/image" Target="../media/image56.png"/><Relationship Id="rId27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8" Type="http://schemas.openxmlformats.org/officeDocument/2006/relationships/image" Target="../media/image55.png"/><Relationship Id="rId26" Type="http://schemas.openxmlformats.org/officeDocument/2006/relationships/image" Target="../media/image58.png"/><Relationship Id="rId3" Type="http://schemas.openxmlformats.org/officeDocument/2006/relationships/image" Target="../media/image51.png"/><Relationship Id="rId21" Type="http://schemas.openxmlformats.org/officeDocument/2006/relationships/image" Target="../media/image126.svg"/><Relationship Id="rId7" Type="http://schemas.openxmlformats.org/officeDocument/2006/relationships/image" Target="../media/image110.svg"/><Relationship Id="rId12" Type="http://schemas.openxmlformats.org/officeDocument/2006/relationships/image" Target="../media/image54.png"/><Relationship Id="rId17" Type="http://schemas.openxmlformats.org/officeDocument/2006/relationships/image" Target="../media/image122.svg"/><Relationship Id="rId25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116.svg"/><Relationship Id="rId24" Type="http://schemas.openxmlformats.org/officeDocument/2006/relationships/image" Target="NULL"/><Relationship Id="rId5" Type="http://schemas.openxmlformats.org/officeDocument/2006/relationships/image" Target="../media/image108.svg"/><Relationship Id="rId28" Type="http://schemas.openxmlformats.org/officeDocument/2006/relationships/image" Target="../media/image60.png"/><Relationship Id="rId22" Type="http://schemas.openxmlformats.org/officeDocument/2006/relationships/image" Target="../media/image56.png"/><Relationship Id="rId27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8" Type="http://schemas.openxmlformats.org/officeDocument/2006/relationships/image" Target="../media/image55.png"/><Relationship Id="rId26" Type="http://schemas.openxmlformats.org/officeDocument/2006/relationships/image" Target="../media/image58.png"/><Relationship Id="rId3" Type="http://schemas.openxmlformats.org/officeDocument/2006/relationships/image" Target="../media/image51.png"/><Relationship Id="rId21" Type="http://schemas.openxmlformats.org/officeDocument/2006/relationships/image" Target="../media/image126.svg"/><Relationship Id="rId7" Type="http://schemas.openxmlformats.org/officeDocument/2006/relationships/image" Target="../media/image110.svg"/><Relationship Id="rId12" Type="http://schemas.openxmlformats.org/officeDocument/2006/relationships/image" Target="../media/image54.png"/><Relationship Id="rId17" Type="http://schemas.openxmlformats.org/officeDocument/2006/relationships/image" Target="../media/image122.svg"/><Relationship Id="rId25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116.svg"/><Relationship Id="rId24" Type="http://schemas.openxmlformats.org/officeDocument/2006/relationships/image" Target="NULL"/><Relationship Id="rId5" Type="http://schemas.openxmlformats.org/officeDocument/2006/relationships/image" Target="../media/image108.svg"/><Relationship Id="rId28" Type="http://schemas.openxmlformats.org/officeDocument/2006/relationships/image" Target="../media/image60.png"/><Relationship Id="rId22" Type="http://schemas.openxmlformats.org/officeDocument/2006/relationships/image" Target="../media/image56.png"/><Relationship Id="rId27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8" Type="http://schemas.openxmlformats.org/officeDocument/2006/relationships/image" Target="../media/image55.png"/><Relationship Id="rId26" Type="http://schemas.openxmlformats.org/officeDocument/2006/relationships/image" Target="../media/image58.png"/><Relationship Id="rId3" Type="http://schemas.openxmlformats.org/officeDocument/2006/relationships/image" Target="../media/image51.png"/><Relationship Id="rId21" Type="http://schemas.openxmlformats.org/officeDocument/2006/relationships/image" Target="../media/image126.svg"/><Relationship Id="rId7" Type="http://schemas.openxmlformats.org/officeDocument/2006/relationships/image" Target="../media/image110.svg"/><Relationship Id="rId12" Type="http://schemas.openxmlformats.org/officeDocument/2006/relationships/image" Target="../media/image54.png"/><Relationship Id="rId17" Type="http://schemas.openxmlformats.org/officeDocument/2006/relationships/image" Target="../media/image122.svg"/><Relationship Id="rId25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116.svg"/><Relationship Id="rId24" Type="http://schemas.openxmlformats.org/officeDocument/2006/relationships/image" Target="NULL"/><Relationship Id="rId5" Type="http://schemas.openxmlformats.org/officeDocument/2006/relationships/image" Target="../media/image108.svg"/><Relationship Id="rId28" Type="http://schemas.openxmlformats.org/officeDocument/2006/relationships/image" Target="../media/image60.png"/><Relationship Id="rId22" Type="http://schemas.openxmlformats.org/officeDocument/2006/relationships/image" Target="../media/image56.png"/><Relationship Id="rId27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49"/>
          <p:cNvSpPr/>
          <p:nvPr/>
        </p:nvSpPr>
        <p:spPr>
          <a:xfrm>
            <a:off x="1882273" y="2106133"/>
            <a:ext cx="8919411" cy="2677200"/>
          </a:xfrm>
          <a:prstGeom prst="rect">
            <a:avLst/>
          </a:prstGeom>
          <a:solidFill>
            <a:srgbClr val="FFD25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180000" algn="bl" rotWithShape="0">
              <a:schemeClr val="accent3"/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sp>
        <p:nvSpPr>
          <p:cNvPr id="1710" name="Google Shape;1710;p49"/>
          <p:cNvSpPr txBox="1">
            <a:spLocks noGrp="1"/>
          </p:cNvSpPr>
          <p:nvPr>
            <p:ph type="ctrTitle"/>
          </p:nvPr>
        </p:nvSpPr>
        <p:spPr>
          <a:xfrm>
            <a:off x="1882273" y="2106133"/>
            <a:ext cx="8919411" cy="2677200"/>
          </a:xfrm>
          <a:prstGeom prst="rect">
            <a:avLst/>
          </a:prstGeom>
          <a:noFill/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1" name="Google Shape;1711;p49"/>
          <p:cNvSpPr txBox="1">
            <a:spLocks noGrp="1"/>
          </p:cNvSpPr>
          <p:nvPr>
            <p:ph type="subTitle" idx="1"/>
          </p:nvPr>
        </p:nvSpPr>
        <p:spPr>
          <a:xfrm rot="-407829">
            <a:off x="3113836" y="160168"/>
            <a:ext cx="5533917" cy="1218625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algn="ctr"/>
            <a:r>
              <a:rPr lang="en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KIM SƠN</a:t>
            </a:r>
          </a:p>
          <a:p>
            <a:pPr algn="ctr"/>
            <a:r>
              <a:rPr lang="en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 3A4</a:t>
            </a:r>
            <a:endParaRPr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1169" y="4962357"/>
            <a:ext cx="6652127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700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7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7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700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37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7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7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endParaRPr lang="en-US" sz="37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663" y="858123"/>
            <a:ext cx="9898966" cy="5436382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808" y="1643784"/>
            <a:ext cx="11834191" cy="2096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19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44;p2"/>
          <p:cNvSpPr txBox="1"/>
          <p:nvPr/>
        </p:nvSpPr>
        <p:spPr>
          <a:xfrm>
            <a:off x="3201929" y="1289913"/>
            <a:ext cx="600944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000" dirty="0" err="1" smtClean="0">
                <a:solidFill>
                  <a:schemeClr val="accent4">
                    <a:lumMod val="50000"/>
                  </a:schemeClr>
                </a:solidFill>
                <a:latin typeface="Pacifico"/>
                <a:ea typeface="Pacifico"/>
                <a:cs typeface="Pacifico"/>
                <a:sym typeface="Pacifico"/>
              </a:rPr>
              <a:t>Bài</a:t>
            </a:r>
            <a:r>
              <a:rPr lang="en-US" altLang="zh-CN" sz="4000" dirty="0" smtClean="0">
                <a:solidFill>
                  <a:schemeClr val="accent4">
                    <a:lumMod val="50000"/>
                  </a:schemeClr>
                </a:solidFill>
                <a:latin typeface="Pacifico"/>
                <a:ea typeface="Pacifico"/>
                <a:cs typeface="Pacifico"/>
                <a:sym typeface="Pacifico"/>
              </a:rPr>
              <a:t> </a:t>
            </a:r>
            <a:r>
              <a:rPr lang="en-US" altLang="zh-CN" sz="4000" dirty="0" err="1" smtClean="0">
                <a:solidFill>
                  <a:schemeClr val="accent4">
                    <a:lumMod val="50000"/>
                  </a:schemeClr>
                </a:solidFill>
                <a:latin typeface="Pacifico"/>
                <a:ea typeface="Pacifico"/>
                <a:cs typeface="Pacifico"/>
                <a:sym typeface="Pacifico"/>
              </a:rPr>
              <a:t>viết</a:t>
            </a:r>
            <a:r>
              <a:rPr lang="en-US" altLang="zh-CN" sz="4000" dirty="0" smtClean="0">
                <a:solidFill>
                  <a:schemeClr val="accent4">
                    <a:lumMod val="50000"/>
                  </a:schemeClr>
                </a:solidFill>
                <a:latin typeface="Pacifico"/>
                <a:ea typeface="Pacifico"/>
                <a:cs typeface="Pacifico"/>
                <a:sym typeface="Pacifico"/>
              </a:rPr>
              <a:t>  3: </a:t>
            </a:r>
            <a:r>
              <a:rPr lang="en-US" altLang="zh-CN" sz="4000" dirty="0" err="1" smtClean="0">
                <a:solidFill>
                  <a:schemeClr val="accent4">
                    <a:lumMod val="50000"/>
                  </a:schemeClr>
                </a:solidFill>
                <a:latin typeface="Pacifico"/>
                <a:ea typeface="Pacifico"/>
                <a:cs typeface="Pacifico"/>
                <a:sym typeface="Pacifico"/>
              </a:rPr>
              <a:t>Nhớ</a:t>
            </a:r>
            <a:r>
              <a:rPr lang="en-US" altLang="zh-CN" sz="4000" dirty="0" smtClean="0">
                <a:solidFill>
                  <a:schemeClr val="accent4">
                    <a:lumMod val="50000"/>
                  </a:schemeClr>
                </a:solidFill>
                <a:latin typeface="Pacifico"/>
                <a:ea typeface="Pacifico"/>
                <a:cs typeface="Pacifico"/>
                <a:sym typeface="Pacifico"/>
              </a:rPr>
              <a:t> - </a:t>
            </a:r>
            <a:r>
              <a:rPr lang="en-US" altLang="zh-CN" sz="4000" dirty="0" err="1" smtClean="0">
                <a:solidFill>
                  <a:schemeClr val="accent4">
                    <a:lumMod val="50000"/>
                  </a:schemeClr>
                </a:solidFill>
                <a:latin typeface="Pacifico"/>
                <a:ea typeface="Pacifico"/>
                <a:cs typeface="Pacifico"/>
                <a:sym typeface="Pacifico"/>
              </a:rPr>
              <a:t>Viết</a:t>
            </a:r>
            <a:r>
              <a:rPr lang="zh-CN" sz="4000" dirty="0" smtClean="0">
                <a:solidFill>
                  <a:schemeClr val="accent4">
                    <a:lumMod val="50000"/>
                  </a:schemeClr>
                </a:solidFill>
                <a:latin typeface="Pacifico"/>
                <a:ea typeface="Pacifico"/>
                <a:cs typeface="Pacifico"/>
                <a:sym typeface="Pacifico"/>
              </a:rPr>
              <a:t> </a:t>
            </a:r>
            <a:endParaRPr sz="3200" dirty="0">
              <a:solidFill>
                <a:schemeClr val="accent4">
                  <a:lumMod val="50000"/>
                </a:schemeClr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417" y="2236625"/>
            <a:ext cx="9545918" cy="2823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1412777"/>
            <a:ext cx="6648944" cy="3333011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962" y="898428"/>
            <a:ext cx="1599789" cy="1726683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4885" y="808965"/>
            <a:ext cx="1241047" cy="1532672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5853" y="4118831"/>
            <a:ext cx="5149820" cy="1264631"/>
          </a:xfrm>
          <a:prstGeom prst="rect">
            <a:avLst/>
          </a:prstGeom>
        </p:spPr>
      </p:pic>
      <p:grpSp>
        <p:nvGrpSpPr>
          <p:cNvPr id="3" name="组合 10"/>
          <p:cNvGrpSpPr/>
          <p:nvPr/>
        </p:nvGrpSpPr>
        <p:grpSpPr>
          <a:xfrm rot="6329695" flipH="1">
            <a:off x="9184739" y="2684350"/>
            <a:ext cx="876175" cy="724631"/>
            <a:chOff x="9015984" y="2528554"/>
            <a:chExt cx="2157344" cy="1473489"/>
          </a:xfrm>
        </p:grpSpPr>
        <p:sp>
          <p:nvSpPr>
            <p:cNvPr id="10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1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2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3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4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5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6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7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8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9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20" name="文本框 32"/>
          <p:cNvSpPr txBox="1"/>
          <p:nvPr/>
        </p:nvSpPr>
        <p:spPr>
          <a:xfrm>
            <a:off x="3066475" y="2395731"/>
            <a:ext cx="6621736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342900">
              <a:defRPr/>
            </a:pPr>
            <a:r>
              <a:rPr lang="en-US" altLang="zh-CN" sz="7200" b="1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Khám</a:t>
            </a:r>
            <a:r>
              <a:rPr lang="en-US" altLang="zh-CN" sz="72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phá</a:t>
            </a:r>
            <a:endParaRPr lang="en-US" altLang="zh-CN" sz="72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0" y="139723"/>
            <a:ext cx="1076632" cy="928177"/>
          </a:xfrm>
          <a:prstGeom prst="ellipse">
            <a:avLst/>
          </a:prstGeom>
          <a:solidFill>
            <a:srgbClr val="EAF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xmlns="" val="1865592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20320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pic>
        <p:nvPicPr>
          <p:cNvPr id="4" name="Google Shape;24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8936" y="-189644"/>
            <a:ext cx="1817164" cy="2461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EFA9B6B3-7279-4A22-A5A8-69B56243C2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401" y="456612"/>
            <a:ext cx="1359492" cy="132782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259199" y="239548"/>
            <a:ext cx="6326060" cy="1309041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 cap="flat" cmpd="sng" algn="ctr">
            <a:solidFill>
              <a:schemeClr val="accent5">
                <a:lumMod val="60000"/>
                <a:lumOff val="40000"/>
              </a:schemeClr>
            </a:solidFill>
            <a:prstDash val="lgDash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 err="1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r>
              <a:rPr lang="en-US" sz="4000" kern="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kern="0" dirty="0" err="1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tả</a:t>
            </a:r>
            <a:endParaRPr lang="en-US" sz="4000" kern="0" dirty="0" smtClean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iCiel Cadena" panose="02000503000000020004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92D050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40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92D050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 MÁI NHÀ CHUNG</a:t>
            </a:r>
            <a:endParaRPr lang="en-US" sz="4000" kern="0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92D050"/>
              </a:solidFill>
              <a:latin typeface="iCiel Cadena" panose="02000503000000020004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80350" y="1959763"/>
            <a:ext cx="30783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Lợp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biếc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rập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dím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70" y="5520889"/>
            <a:ext cx="1463023" cy="14630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7467" y="4978511"/>
            <a:ext cx="3674533" cy="1625489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11" name="TextBox 10"/>
          <p:cNvSpPr txBox="1"/>
          <p:nvPr/>
        </p:nvSpPr>
        <p:spPr>
          <a:xfrm>
            <a:off x="5929591" y="2010564"/>
            <a:ext cx="36088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Nghiêng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giàn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gấc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đỏ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lợp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b="1" dirty="0" smtClean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643565" y="5520741"/>
            <a:ext cx="2031880" cy="10297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14537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20320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8196EDB-46C9-4677-AB7A-F0DC09DB70EA}"/>
              </a:ext>
            </a:extLst>
          </p:cNvPr>
          <p:cNvGrpSpPr/>
          <p:nvPr/>
        </p:nvGrpSpPr>
        <p:grpSpPr>
          <a:xfrm>
            <a:off x="1854759" y="2490835"/>
            <a:ext cx="3481700" cy="1594774"/>
            <a:chOff x="1436916" y="1638283"/>
            <a:chExt cx="3481700" cy="1594774"/>
          </a:xfrm>
        </p:grpSpPr>
        <p:pic>
          <p:nvPicPr>
            <p:cNvPr id="5" name="图片 4">
              <a:extLst>
                <a:ext uri="{FF2B5EF4-FFF2-40B4-BE49-F238E27FC236}">
                  <a16:creationId xmlns="" xmlns:a16="http://schemas.microsoft.com/office/drawing/2014/main" id="{A5D41B20-8488-4671-909A-9343C8DFB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36C693E2-B21D-42EB-9725-B9B649D52469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84CDD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1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83B1DCB4-6F1A-4548-B5B0-54E0BA9B7899}"/>
                </a:ext>
              </a:extLst>
            </p:cNvPr>
            <p:cNvSpPr txBox="1"/>
            <p:nvPr/>
          </p:nvSpPr>
          <p:spPr>
            <a:xfrm>
              <a:off x="2117924" y="2097597"/>
              <a:ext cx="2757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ang 1 ô ly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rập</a:t>
              </a:r>
              <a:r>
                <a:rPr lang="en-US" altLang="zh-CN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ang 1 ô ly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ang 1 ô ly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rình</a:t>
              </a:r>
              <a:endPara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ang 1 ô ly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C3A42BC8-8254-41A8-BF57-230425B7F05E}"/>
              </a:ext>
            </a:extLst>
          </p:cNvPr>
          <p:cNvGrpSpPr/>
          <p:nvPr/>
        </p:nvGrpSpPr>
        <p:grpSpPr>
          <a:xfrm>
            <a:off x="6727418" y="2339004"/>
            <a:ext cx="3512719" cy="1594774"/>
            <a:chOff x="1436916" y="1638283"/>
            <a:chExt cx="3481700" cy="1594774"/>
          </a:xfrm>
        </p:grpSpPr>
        <p:pic>
          <p:nvPicPr>
            <p:cNvPr id="13" name="图片 4">
              <a:extLst>
                <a:ext uri="{FF2B5EF4-FFF2-40B4-BE49-F238E27FC236}">
                  <a16:creationId xmlns="" xmlns:a16="http://schemas.microsoft.com/office/drawing/2014/main" id="{1FC52788-F2F9-4240-B30A-F3DD1D9D08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C0827AD4-8A76-4094-97AD-6E2CEBEA031E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98569A88-F0C8-4FF7-A496-1649CFEDF807}"/>
                </a:ext>
              </a:extLst>
            </p:cNvPr>
            <p:cNvSpPr txBox="1"/>
            <p:nvPr/>
          </p:nvSpPr>
          <p:spPr>
            <a:xfrm>
              <a:off x="2053868" y="2033503"/>
              <a:ext cx="2757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ang 1 ô ly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dím</a:t>
              </a:r>
              <a:endPara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ang 1 ô ly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89793292-1927-4F67-9397-E3F75BBE01FC}"/>
              </a:ext>
            </a:extLst>
          </p:cNvPr>
          <p:cNvGrpSpPr/>
          <p:nvPr/>
        </p:nvGrpSpPr>
        <p:grpSpPr>
          <a:xfrm>
            <a:off x="4124635" y="4384845"/>
            <a:ext cx="4041206" cy="1804310"/>
            <a:chOff x="1436916" y="1638283"/>
            <a:chExt cx="3481700" cy="1594774"/>
          </a:xfrm>
        </p:grpSpPr>
        <p:pic>
          <p:nvPicPr>
            <p:cNvPr id="17" name="图片 4">
              <a:extLst>
                <a:ext uri="{FF2B5EF4-FFF2-40B4-BE49-F238E27FC236}">
                  <a16:creationId xmlns="" xmlns:a16="http://schemas.microsoft.com/office/drawing/2014/main" id="{9ED62469-9B90-490A-B6B5-88A8DCD0B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1FE36870-6D59-49D4-812B-4A5C0D85BCF2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FF3B3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C049B544-AC6A-432B-938C-DE3DB640BE81}"/>
                </a:ext>
              </a:extLst>
            </p:cNvPr>
            <p:cNvSpPr txBox="1"/>
            <p:nvPr/>
          </p:nvSpPr>
          <p:spPr>
            <a:xfrm>
              <a:off x="2117114" y="1992085"/>
              <a:ext cx="2757958" cy="571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ang 1 ô ly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lợp</a:t>
              </a:r>
              <a:r>
                <a:rPr lang="en-US" altLang="zh-CN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ang 1 ô ly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ang 1 ô ly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nghìn</a:t>
              </a:r>
              <a:endPara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ang 1 ô ly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BCAA0396-833C-48D5-B54C-BCC54E93BFFE}"/>
              </a:ext>
            </a:extLst>
          </p:cNvPr>
          <p:cNvGrpSpPr/>
          <p:nvPr/>
        </p:nvGrpSpPr>
        <p:grpSpPr>
          <a:xfrm>
            <a:off x="2183978" y="-1016646"/>
            <a:ext cx="8256111" cy="3705151"/>
            <a:chOff x="2677680" y="-858598"/>
            <a:chExt cx="7766956" cy="3705151"/>
          </a:xfrm>
        </p:grpSpPr>
        <p:pic>
          <p:nvPicPr>
            <p:cNvPr id="25" name="图片 13">
              <a:extLst>
                <a:ext uri="{FF2B5EF4-FFF2-40B4-BE49-F238E27FC236}">
                  <a16:creationId xmlns="" xmlns:a16="http://schemas.microsoft.com/office/drawing/2014/main" id="{BD306347-7400-4053-9907-092FFC1F9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8674" y="-858598"/>
              <a:ext cx="6232236" cy="370515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326A8FED-57AD-4759-8F50-90E41D198F77}"/>
                </a:ext>
              </a:extLst>
            </p:cNvPr>
            <p:cNvSpPr txBox="1"/>
            <p:nvPr/>
          </p:nvSpPr>
          <p:spPr>
            <a:xfrm>
              <a:off x="2677680" y="1030013"/>
              <a:ext cx="7766956" cy="86177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微软雅黑"/>
                  <a:cs typeface="Times New Roman" pitchFamily="18" charset="0"/>
                </a:rPr>
                <a:t>Luyện</a:t>
              </a:r>
              <a:r>
                <a:rPr kumimoji="0" lang="en-US" alt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微软雅黑"/>
                  <a:cs typeface="Times New Roman" pitchFamily="18" charset="0"/>
                </a:rPr>
                <a:t> </a:t>
              </a:r>
              <a:r>
                <a:rPr kumimoji="0" lang="en-US" altLang="en-US" sz="5000" b="1" i="0" u="none" strike="noStrike" kern="1200" cap="none" spc="0" normalizeH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微软雅黑"/>
                  <a:cs typeface="Times New Roman" pitchFamily="18" charset="0"/>
                </a:rPr>
                <a:t>viết</a:t>
              </a:r>
              <a:r>
                <a:rPr kumimoji="0" lang="en-US" altLang="en-US" sz="5000" b="1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微软雅黑"/>
                  <a:cs typeface="Times New Roman" pitchFamily="18" charset="0"/>
                </a:rPr>
                <a:t> </a:t>
              </a:r>
              <a:r>
                <a:rPr kumimoji="0" lang="en-US" altLang="en-US" sz="5000" b="1" i="0" u="none" strike="noStrike" kern="1200" cap="none" spc="0" normalizeH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微软雅黑"/>
                  <a:cs typeface="Times New Roman" pitchFamily="18" charset="0"/>
                </a:rPr>
                <a:t>từ</a:t>
              </a:r>
              <a:r>
                <a:rPr kumimoji="0" lang="en-US" altLang="en-US" sz="5000" b="1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微软雅黑"/>
                  <a:cs typeface="Times New Roman" pitchFamily="18" charset="0"/>
                </a:rPr>
                <a:t> </a:t>
              </a:r>
              <a:r>
                <a:rPr kumimoji="0" lang="en-US" altLang="en-US" sz="5000" b="1" i="0" u="none" strike="noStrike" kern="1200" cap="none" spc="0" normalizeH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微软雅黑"/>
                  <a:cs typeface="Times New Roman" pitchFamily="18" charset="0"/>
                </a:rPr>
                <a:t>khó</a:t>
              </a:r>
              <a:endParaRPr kumimoji="0" lang="en-US" alt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endParaRPr>
            </a:p>
          </p:txBody>
        </p:sp>
      </p:grpSp>
      <p:pic>
        <p:nvPicPr>
          <p:cNvPr id="31" name="Picture 30" descr="A picture containing toy, vector graphics&#10;&#10;Description automatically generated">
            <a:extLst>
              <a:ext uri="{FF2B5EF4-FFF2-40B4-BE49-F238E27FC236}">
                <a16:creationId xmlns="" xmlns:a16="http://schemas.microsoft.com/office/drawing/2014/main" id="{4E6049F6-5F6C-4D8F-AEF7-F708BCB22D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53" y="4565223"/>
            <a:ext cx="2850942" cy="2850942"/>
          </a:xfrm>
          <a:prstGeom prst="rect">
            <a:avLst/>
          </a:prstGeom>
        </p:spPr>
      </p:pic>
      <p:pic>
        <p:nvPicPr>
          <p:cNvPr id="32" name="Picture 31" descr="A picture containing toy, doll&#10;&#10;Description automatically generated">
            <a:extLst>
              <a:ext uri="{FF2B5EF4-FFF2-40B4-BE49-F238E27FC236}">
                <a16:creationId xmlns="" xmlns:a16="http://schemas.microsoft.com/office/drawing/2014/main" id="{A9F7816B-4C8F-4618-936F-B250E83C36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45" y="4565223"/>
            <a:ext cx="2804446" cy="28044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7359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8"/>
          <p:cNvSpPr/>
          <p:nvPr/>
        </p:nvSpPr>
        <p:spPr>
          <a:xfrm>
            <a:off x="543828" y="1973180"/>
            <a:ext cx="6070600" cy="3012706"/>
          </a:xfrm>
          <a:prstGeom prst="roundRect">
            <a:avLst>
              <a:gd name="adj" fmla="val 16667"/>
            </a:avLst>
          </a:prstGeom>
          <a:solidFill>
            <a:srgbClr val="2D9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3" name="Google Shape;303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54844" y="1261662"/>
            <a:ext cx="5786837" cy="57868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56648" y="2063113"/>
            <a:ext cx="51591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chemeClr val="bg1"/>
                </a:solidFill>
                <a:latin typeface="iCiel Cadena" panose="02000503000000020004" pitchFamily="50" charset="0"/>
              </a:rPr>
              <a:t>Viết</a:t>
            </a:r>
            <a:r>
              <a:rPr lang="en-US" sz="9600" dirty="0" smtClean="0"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9600" dirty="0" err="1" smtClean="0">
                <a:solidFill>
                  <a:schemeClr val="bg1"/>
                </a:solidFill>
                <a:latin typeface="iCiel Cadena" panose="02000503000000020004" pitchFamily="50" charset="0"/>
              </a:rPr>
              <a:t>chính</a:t>
            </a:r>
            <a:r>
              <a:rPr lang="en-US" sz="9600" dirty="0" smtClean="0"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9600" dirty="0" err="1" smtClean="0">
                <a:solidFill>
                  <a:schemeClr val="bg1"/>
                </a:solidFill>
                <a:latin typeface="iCiel Cadena" panose="02000503000000020004" pitchFamily="50" charset="0"/>
              </a:rPr>
              <a:t>tả</a:t>
            </a:r>
            <a:endParaRPr lang="en-US" sz="9600" dirty="0">
              <a:solidFill>
                <a:schemeClr val="bg1"/>
              </a:solidFill>
              <a:latin typeface="iCiel Cadena" panose="02000503000000020004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20320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pic>
        <p:nvPicPr>
          <p:cNvPr id="4" name="图形 16">
            <a:extLst>
              <a:ext uri="{FF2B5EF4-FFF2-40B4-BE49-F238E27FC236}">
                <a16:creationId xmlns=""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4645" y="283948"/>
            <a:ext cx="440986" cy="4632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A4EF3F7-30B5-4EA2-903F-3D54AA3F94AF}"/>
              </a:ext>
            </a:extLst>
          </p:cNvPr>
          <p:cNvSpPr txBox="1"/>
          <p:nvPr/>
        </p:nvSpPr>
        <p:spPr>
          <a:xfrm>
            <a:off x="856110" y="2301374"/>
            <a:ext cx="4682597" cy="1191816"/>
          </a:xfrm>
          <a:prstGeom prst="roundRect">
            <a:avLst/>
          </a:prstGeom>
          <a:solidFill>
            <a:srgbClr val="76D9CA">
              <a:lumMod val="20000"/>
              <a:lumOff val="80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defTabSz="457200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bút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defTabSz="457200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3AE270A-0200-4461-985C-916A406C24B3}"/>
              </a:ext>
            </a:extLst>
          </p:cNvPr>
          <p:cNvSpPr txBox="1"/>
          <p:nvPr/>
        </p:nvSpPr>
        <p:spPr>
          <a:xfrm>
            <a:off x="856110" y="3618354"/>
            <a:ext cx="4703820" cy="1191816"/>
          </a:xfrm>
          <a:prstGeom prst="roundRect">
            <a:avLst/>
          </a:prstGeom>
          <a:solidFill>
            <a:srgbClr val="FC8E60">
              <a:lumMod val="20000"/>
              <a:lumOff val="80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defTabSz="457200"/>
            <a:r>
              <a:rPr lang="vi-VN" sz="3200" b="1" dirty="0">
                <a:solidFill>
                  <a:srgbClr val="E43F0A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 lưng</a:t>
            </a:r>
          </a:p>
          <a:p>
            <a:pPr defTabSz="457200"/>
            <a:r>
              <a:rPr lang="vi-VN" sz="3200" b="1" dirty="0">
                <a:solidFill>
                  <a:srgbClr val="E43F0A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Chân đặt đúng vị trí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D581AF48-8329-48F0-BB4B-4786F9B5A438}"/>
              </a:ext>
            </a:extLst>
          </p:cNvPr>
          <p:cNvSpPr/>
          <p:nvPr/>
        </p:nvSpPr>
        <p:spPr>
          <a:xfrm>
            <a:off x="856110" y="4935334"/>
            <a:ext cx="4703820" cy="1177017"/>
          </a:xfrm>
          <a:prstGeom prst="roundRect">
            <a:avLst/>
          </a:prstGeom>
          <a:solidFill>
            <a:srgbClr val="FFCF06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r>
              <a:rPr lang="en-US" sz="3200" b="1" dirty="0" err="1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dirty="0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b="1" dirty="0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25 </a:t>
            </a:r>
            <a:r>
              <a:rPr lang="en-US" sz="3200" b="1">
                <a:solidFill>
                  <a:srgbClr val="445469">
                    <a:lumMod val="50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 30 cm</a:t>
            </a:r>
            <a:endParaRPr lang="en-US" sz="3200" b="1" dirty="0">
              <a:solidFill>
                <a:srgbClr val="445469">
                  <a:lumMod val="50000"/>
                </a:srgb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khotunhua.com/upload/tiny/day-tre-ngoi-dung-tu-the.jpg">
            <a:extLst>
              <a:ext uri="{FF2B5EF4-FFF2-40B4-BE49-F238E27FC236}">
                <a16:creationId xmlns="" xmlns:a16="http://schemas.microsoft.com/office/drawing/2014/main" id="{8F9832D8-1F30-43A3-A0E7-8004B240F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721" y="2018754"/>
            <a:ext cx="5294031" cy="4533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74F1007-B7E6-49C5-BDBF-8375EA155186}"/>
              </a:ext>
            </a:extLst>
          </p:cNvPr>
          <p:cNvSpPr/>
          <p:nvPr/>
        </p:nvSpPr>
        <p:spPr>
          <a:xfrm>
            <a:off x="5844654" y="3853178"/>
            <a:ext cx="1106580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sz="16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Giữ</a:t>
            </a:r>
            <a:r>
              <a:rPr lang="en-US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lang="en-US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lang="en-US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trái</a:t>
            </a:r>
            <a:endParaRPr lang="en-US" sz="1050" kern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BE35B51-97A9-4E2E-8253-0A427F57C54C}"/>
              </a:ext>
            </a:extLst>
          </p:cNvPr>
          <p:cNvSpPr/>
          <p:nvPr/>
        </p:nvSpPr>
        <p:spPr>
          <a:xfrm>
            <a:off x="8872445" y="3293914"/>
            <a:ext cx="1092164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US" sz="16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Viết</a:t>
            </a:r>
            <a:r>
              <a:rPr lang="en-US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lang="en-US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lang="en-US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phải</a:t>
            </a:r>
            <a:endParaRPr lang="en-US" sz="1050" kern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11" name="图片 21" descr="e5151f51e53585faa84fc57b66b97543">
            <a:extLst>
              <a:ext uri="{FF2B5EF4-FFF2-40B4-BE49-F238E27FC236}">
                <a16:creationId xmlns="" xmlns:a16="http://schemas.microsoft.com/office/drawing/2014/main" id="{48A19D44-184F-46DA-872C-56278D008B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4994" y="0"/>
            <a:ext cx="951971" cy="952716"/>
          </a:xfrm>
          <a:prstGeom prst="rect">
            <a:avLst/>
          </a:prstGeom>
        </p:spPr>
      </p:pic>
      <p:pic>
        <p:nvPicPr>
          <p:cNvPr id="12" name="Graphic 12">
            <a:extLst>
              <a:ext uri="{FF2B5EF4-FFF2-40B4-BE49-F238E27FC236}">
                <a16:creationId xmlns:a16="http://schemas.microsoft.com/office/drawing/2014/main" xmlns="" id="{30B557D7-1318-4B21-BC39-F09F961E43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29438" y="1076374"/>
            <a:ext cx="663082" cy="575834"/>
          </a:xfrm>
          <a:prstGeom prst="rect">
            <a:avLst/>
          </a:prstGeom>
        </p:spPr>
      </p:pic>
      <p:pic>
        <p:nvPicPr>
          <p:cNvPr id="13" name="Graphic 18">
            <a:extLst>
              <a:ext uri="{FF2B5EF4-FFF2-40B4-BE49-F238E27FC236}">
                <a16:creationId xmlns:a16="http://schemas.microsoft.com/office/drawing/2014/main" xmlns="" id="{98D1FC88-1A97-43FB-BDB8-61FD40F6A61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655035" y="767935"/>
            <a:ext cx="508924" cy="308439"/>
          </a:xfrm>
          <a:prstGeom prst="rect">
            <a:avLst/>
          </a:prstGeom>
        </p:spPr>
      </p:pic>
      <p:pic>
        <p:nvPicPr>
          <p:cNvPr id="14" name="Graphic 22">
            <a:extLst>
              <a:ext uri="{FF2B5EF4-FFF2-40B4-BE49-F238E27FC236}">
                <a16:creationId xmlns:a16="http://schemas.microsoft.com/office/drawing/2014/main" xmlns="" id="{69F0BDA3-6688-40E8-BD2F-F96F587A57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286217" y="1719936"/>
            <a:ext cx="508924" cy="455353"/>
          </a:xfrm>
          <a:prstGeom prst="rect">
            <a:avLst/>
          </a:prstGeom>
        </p:spPr>
      </p:pic>
      <p:pic>
        <p:nvPicPr>
          <p:cNvPr id="15" name="Graphic 30">
            <a:extLst>
              <a:ext uri="{FF2B5EF4-FFF2-40B4-BE49-F238E27FC236}">
                <a16:creationId xmlns:a16="http://schemas.microsoft.com/office/drawing/2014/main" xmlns="" id="{4BC46F8B-3038-4758-8808-1DC1BF0BFC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518925" y="476358"/>
            <a:ext cx="557335" cy="337779"/>
          </a:xfrm>
          <a:prstGeom prst="rect">
            <a:avLst/>
          </a:prstGeom>
        </p:spPr>
      </p:pic>
      <p:pic>
        <p:nvPicPr>
          <p:cNvPr id="16" name="Graphic 32">
            <a:extLst>
              <a:ext uri="{FF2B5EF4-FFF2-40B4-BE49-F238E27FC236}">
                <a16:creationId xmlns:a16="http://schemas.microsoft.com/office/drawing/2014/main" xmlns="" id="{17FB0541-4784-4316-9AFE-25D5C0ED452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606373" y="5928026"/>
            <a:ext cx="474326" cy="455353"/>
          </a:xfrm>
          <a:prstGeom prst="rect">
            <a:avLst/>
          </a:prstGeom>
        </p:spPr>
      </p:pic>
      <p:pic>
        <p:nvPicPr>
          <p:cNvPr id="17" name="Graphic 36">
            <a:extLst>
              <a:ext uri="{FF2B5EF4-FFF2-40B4-BE49-F238E27FC236}">
                <a16:creationId xmlns:a16="http://schemas.microsoft.com/office/drawing/2014/main" xmlns="" id="{EC2A9A54-9F25-471C-972D-FE73BF68D07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466402" y="286171"/>
            <a:ext cx="557335" cy="337779"/>
          </a:xfrm>
          <a:prstGeom prst="rect">
            <a:avLst/>
          </a:prstGeom>
        </p:spPr>
      </p:pic>
      <p:pic>
        <p:nvPicPr>
          <p:cNvPr id="18" name="Graphic 38">
            <a:extLst>
              <a:ext uri="{FF2B5EF4-FFF2-40B4-BE49-F238E27FC236}">
                <a16:creationId xmlns:a16="http://schemas.microsoft.com/office/drawing/2014/main" xmlns="" id="{0EC6B436-A4BE-4C55-850B-4BB0F960C53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580336" y="6214489"/>
            <a:ext cx="557335" cy="337779"/>
          </a:xfrm>
          <a:prstGeom prst="rect">
            <a:avLst/>
          </a:prstGeom>
        </p:spPr>
      </p:pic>
      <p:pic>
        <p:nvPicPr>
          <p:cNvPr id="19" name="Graphic 60">
            <a:extLst>
              <a:ext uri="{FF2B5EF4-FFF2-40B4-BE49-F238E27FC236}">
                <a16:creationId xmlns:a16="http://schemas.microsoft.com/office/drawing/2014/main" xmlns="" id="{DA8C042E-DC90-446A-9589-90F8C0D3E663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9783569" y="215041"/>
            <a:ext cx="601821" cy="522634"/>
          </a:xfrm>
          <a:prstGeom prst="rect">
            <a:avLst/>
          </a:prstGeom>
        </p:spPr>
      </p:pic>
      <p:pic>
        <p:nvPicPr>
          <p:cNvPr id="20" name="Graphic 68">
            <a:extLst>
              <a:ext uri="{FF2B5EF4-FFF2-40B4-BE49-F238E27FC236}">
                <a16:creationId xmlns:a16="http://schemas.microsoft.com/office/drawing/2014/main" xmlns="" id="{2E2681C9-00C3-4C75-A9EB-866ACB95DC9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=""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205032" y="3600168"/>
            <a:ext cx="570561" cy="360354"/>
          </a:xfrm>
          <a:prstGeom prst="rect">
            <a:avLst/>
          </a:prstGeom>
        </p:spPr>
      </p:pic>
      <p:pic>
        <p:nvPicPr>
          <p:cNvPr id="30" name="Graphic 22">
            <a:extLst>
              <a:ext uri="{FF2B5EF4-FFF2-40B4-BE49-F238E27FC236}">
                <a16:creationId xmlns:a16="http://schemas.microsoft.com/office/drawing/2014/main" xmlns="" id="{69F0BDA3-6688-40E8-BD2F-F96F587A57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744090" y="1076374"/>
            <a:ext cx="508924" cy="455353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xmlns="" id="{4BC46F8B-3038-4758-8808-1DC1BF0BFC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518925" y="476358"/>
            <a:ext cx="557335" cy="337779"/>
          </a:xfrm>
          <a:prstGeom prst="rect">
            <a:avLst/>
          </a:prstGeom>
        </p:spPr>
      </p:pic>
      <p:pic>
        <p:nvPicPr>
          <p:cNvPr id="32" name="Graphic 36">
            <a:extLst>
              <a:ext uri="{FF2B5EF4-FFF2-40B4-BE49-F238E27FC236}">
                <a16:creationId xmlns:a16="http://schemas.microsoft.com/office/drawing/2014/main" xmlns="" id="{EC2A9A54-9F25-471C-972D-FE73BF68D07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466402" y="286171"/>
            <a:ext cx="557335" cy="337779"/>
          </a:xfrm>
          <a:prstGeom prst="rect">
            <a:avLst/>
          </a:prstGeom>
        </p:spPr>
      </p:pic>
      <p:pic>
        <p:nvPicPr>
          <p:cNvPr id="33" name="Graphic 60">
            <a:extLst>
              <a:ext uri="{FF2B5EF4-FFF2-40B4-BE49-F238E27FC236}">
                <a16:creationId xmlns:a16="http://schemas.microsoft.com/office/drawing/2014/main" xmlns="" id="{DA8C042E-DC90-446A-9589-90F8C0D3E663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9783569" y="215041"/>
            <a:ext cx="601821" cy="522634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82F2D777-9E57-4878-8763-480531FAB54A}"/>
              </a:ext>
            </a:extLst>
          </p:cNvPr>
          <p:cNvGrpSpPr/>
          <p:nvPr/>
        </p:nvGrpSpPr>
        <p:grpSpPr>
          <a:xfrm>
            <a:off x="4046034" y="-235758"/>
            <a:ext cx="4703820" cy="2340429"/>
            <a:chOff x="879443" y="1787261"/>
            <a:chExt cx="4703820" cy="2989979"/>
          </a:xfrm>
        </p:grpSpPr>
        <p:grpSp>
          <p:nvGrpSpPr>
            <p:cNvPr id="35" name="组合 3">
              <a:extLst>
                <a:ext uri="{FF2B5EF4-FFF2-40B4-BE49-F238E27FC236}">
                  <a16:creationId xmlns="" xmlns:a16="http://schemas.microsoft.com/office/drawing/2014/main" id="{762D5912-E310-421D-8C51-BFC3BCD2C862}"/>
                </a:ext>
              </a:extLst>
            </p:cNvPr>
            <p:cNvGrpSpPr/>
            <p:nvPr/>
          </p:nvGrpSpPr>
          <p:grpSpPr>
            <a:xfrm>
              <a:off x="879443" y="1787261"/>
              <a:ext cx="4703820" cy="2989979"/>
              <a:chOff x="834764" y="380993"/>
              <a:chExt cx="5959576" cy="4562367"/>
            </a:xfrm>
          </p:grpSpPr>
          <p:pic>
            <p:nvPicPr>
              <p:cNvPr id="37" name="图片 4">
                <a:extLst>
                  <a:ext uri="{FF2B5EF4-FFF2-40B4-BE49-F238E27FC236}">
                    <a16:creationId xmlns="" xmlns:a16="http://schemas.microsoft.com/office/drawing/2014/main" id="{7CA26F87-BECD-49EB-AE00-DEA415069D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r="2238" b="25158"/>
              <a:stretch/>
            </p:blipFill>
            <p:spPr>
              <a:xfrm>
                <a:off x="834764" y="380993"/>
                <a:ext cx="5959576" cy="4562367"/>
              </a:xfrm>
              <a:prstGeom prst="rect">
                <a:avLst/>
              </a:prstGeom>
            </p:spPr>
          </p:pic>
          <p:sp>
            <p:nvSpPr>
              <p:cNvPr id="38" name="矩形: 圆角 5">
                <a:extLst>
                  <a:ext uri="{FF2B5EF4-FFF2-40B4-BE49-F238E27FC236}">
                    <a16:creationId xmlns="" xmlns:a16="http://schemas.microsoft.com/office/drawing/2014/main" id="{9043D60E-898B-4599-AF1B-A23D03EAA8A9}"/>
                  </a:ext>
                </a:extLst>
              </p:cNvPr>
              <p:cNvSpPr/>
              <p:nvPr/>
            </p:nvSpPr>
            <p:spPr>
              <a:xfrm>
                <a:off x="1574157" y="2107258"/>
                <a:ext cx="4621620" cy="2463531"/>
              </a:xfrm>
              <a:prstGeom prst="roundRect">
                <a:avLst>
                  <a:gd name="adj" fmla="val 12412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rtlCol="0" anchor="ctr"/>
              <a:lstStyle/>
              <a:p>
                <a:pPr algn="ctr" defTabSz="457200">
                  <a:defRPr/>
                </a:pPr>
                <a:endParaRPr lang="zh-CN" altLang="en-US" kern="0" smtClean="0">
                  <a:solidFill>
                    <a:prstClr val="white"/>
                  </a:solidFill>
                  <a:ea typeface="微软雅黑"/>
                </a:endParaRPr>
              </a:p>
            </p:txBody>
          </p:sp>
        </p:grpSp>
        <p:sp>
          <p:nvSpPr>
            <p:cNvPr id="36" name="文本框 18">
              <a:extLst>
                <a:ext uri="{FF2B5EF4-FFF2-40B4-BE49-F238E27FC236}">
                  <a16:creationId xmlns="" xmlns:a16="http://schemas.microsoft.com/office/drawing/2014/main" id="{14364535-92CC-4131-A22C-01E11E1C53E2}"/>
                </a:ext>
              </a:extLst>
            </p:cNvPr>
            <p:cNvSpPr txBox="1"/>
            <p:nvPr/>
          </p:nvSpPr>
          <p:spPr>
            <a:xfrm>
              <a:off x="1516715" y="2905849"/>
              <a:ext cx="357289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>
                  <a:srgbClr val="29486D"/>
                </a:buClr>
                <a:defRPr/>
              </a:pPr>
              <a:r>
                <a:rPr lang="vi-VN" sz="3600" b="1" dirty="0">
                  <a:solidFill>
                    <a:srgbClr val="01346B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Lưu ý về tư thế</a:t>
              </a:r>
              <a:r>
                <a:rPr lang="en-US" sz="3600" b="1" dirty="0">
                  <a:solidFill>
                    <a:srgbClr val="01346B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lang="vi-VN" sz="3600" b="1" dirty="0">
                  <a:solidFill>
                    <a:srgbClr val="01346B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ngồi viết</a:t>
              </a:r>
              <a:endParaRPr lang="en-US" sz="3600" b="1" kern="0" dirty="0">
                <a:solidFill>
                  <a:srgbClr val="01346B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Gloria Hallelujah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588760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52 0.09444 C 0.00729 0.12175 0.02305 0.15902 0.07162 0.15092 C 0.1431 0.13981 0.14219 0.00694 0.22696 -0.00672 C 0.30365 -0.01875 0.2681 0.10324 0.34219 0.09143 C 0.41901 0.07963 0.37383 0.00208 0.45612 -0.01088 C 0.53021 -0.02223 0.4918 0.04027 0.55782 0.03009 C 0.62097 0.02037 0.58607 -0.0176 0.64323 -0.02639 C 0.67618 -0.03149 0.67969 -0.02014 0.68256 -0.01135 " pathEditMode="relative" rAng="21300000" ptsTypes="AAAAAAAA">
                                      <p:cBhvr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ECC2FC8D-0494-4EBC-A6E0-D87D286777E9}"/>
              </a:ext>
            </a:extLst>
          </p:cNvPr>
          <p:cNvSpPr/>
          <p:nvPr/>
        </p:nvSpPr>
        <p:spPr>
          <a:xfrm>
            <a:off x="6319640" y="5672830"/>
            <a:ext cx="778109" cy="686635"/>
          </a:xfrm>
          <a:custGeom>
            <a:avLst/>
            <a:gdLst>
              <a:gd name="connsiteX0" fmla="*/ 618146 w 778109"/>
              <a:gd name="connsiteY0" fmla="*/ 204500 h 686635"/>
              <a:gd name="connsiteX1" fmla="*/ 448658 w 778109"/>
              <a:gd name="connsiteY1" fmla="*/ 782 h 686635"/>
              <a:gd name="connsiteX2" fmla="*/ 422108 w 778109"/>
              <a:gd name="connsiteY2" fmla="*/ 241 h 686635"/>
              <a:gd name="connsiteX3" fmla="*/ 226071 w 778109"/>
              <a:gd name="connsiteY3" fmla="*/ 168798 h 686635"/>
              <a:gd name="connsiteX4" fmla="*/ 9694 w 778109"/>
              <a:gd name="connsiteY4" fmla="*/ 273525 h 686635"/>
              <a:gd name="connsiteX5" fmla="*/ 147526 w 778109"/>
              <a:gd name="connsiteY5" fmla="*/ 476919 h 686635"/>
              <a:gd name="connsiteX6" fmla="*/ 234077 w 778109"/>
              <a:gd name="connsiteY6" fmla="*/ 654780 h 686635"/>
              <a:gd name="connsiteX7" fmla="*/ 497494 w 778109"/>
              <a:gd name="connsiteY7" fmla="*/ 601920 h 686635"/>
              <a:gd name="connsiteX8" fmla="*/ 507361 w 778109"/>
              <a:gd name="connsiteY8" fmla="*/ 585324 h 686635"/>
              <a:gd name="connsiteX9" fmla="*/ 533326 w 778109"/>
              <a:gd name="connsiteY9" fmla="*/ 556546 h 686635"/>
              <a:gd name="connsiteX10" fmla="*/ 765498 w 778109"/>
              <a:gd name="connsiteY10" fmla="*/ 463287 h 686635"/>
              <a:gd name="connsiteX11" fmla="*/ 618146 w 778109"/>
              <a:gd name="connsiteY11" fmla="*/ 204500 h 68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8109" h="686635">
                <a:moveTo>
                  <a:pt x="618146" y="204500"/>
                </a:moveTo>
                <a:cubicBezTo>
                  <a:pt x="627602" y="101440"/>
                  <a:pt x="551718" y="10238"/>
                  <a:pt x="448658" y="782"/>
                </a:cubicBezTo>
                <a:cubicBezTo>
                  <a:pt x="439830" y="-19"/>
                  <a:pt x="430958" y="-214"/>
                  <a:pt x="422108" y="241"/>
                </a:cubicBezTo>
                <a:cubicBezTo>
                  <a:pt x="323505" y="-1317"/>
                  <a:pt x="239313" y="71083"/>
                  <a:pt x="226071" y="168798"/>
                </a:cubicBezTo>
                <a:cubicBezTo>
                  <a:pt x="136491" y="149757"/>
                  <a:pt x="44747" y="168798"/>
                  <a:pt x="9694" y="273525"/>
                </a:cubicBezTo>
                <a:cubicBezTo>
                  <a:pt x="-29037" y="386690"/>
                  <a:pt x="52970" y="451819"/>
                  <a:pt x="147526" y="476919"/>
                </a:cubicBezTo>
                <a:cubicBezTo>
                  <a:pt x="141446" y="547609"/>
                  <a:pt x="174703" y="615941"/>
                  <a:pt x="234077" y="654780"/>
                </a:cubicBezTo>
                <a:cubicBezTo>
                  <a:pt x="321407" y="712921"/>
                  <a:pt x="439354" y="689250"/>
                  <a:pt x="497494" y="601920"/>
                </a:cubicBezTo>
                <a:cubicBezTo>
                  <a:pt x="501065" y="596554"/>
                  <a:pt x="504353" y="591014"/>
                  <a:pt x="507361" y="585324"/>
                </a:cubicBezTo>
                <a:cubicBezTo>
                  <a:pt x="516795" y="576474"/>
                  <a:pt x="525472" y="566845"/>
                  <a:pt x="533326" y="556546"/>
                </a:cubicBezTo>
                <a:cubicBezTo>
                  <a:pt x="623772" y="587488"/>
                  <a:pt x="728065" y="569312"/>
                  <a:pt x="765498" y="463287"/>
                </a:cubicBezTo>
                <a:cubicBezTo>
                  <a:pt x="811370" y="337789"/>
                  <a:pt x="723738" y="247343"/>
                  <a:pt x="618146" y="204500"/>
                </a:cubicBezTo>
                <a:close/>
              </a:path>
            </a:pathLst>
          </a:custGeom>
          <a:solidFill>
            <a:srgbClr val="FAC6D2"/>
          </a:solidFill>
          <a:ln w="43267" cap="flat">
            <a:solidFill>
              <a:srgbClr val="736357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F5860FB0-CCB3-43C6-9DD6-66751F01658D}"/>
              </a:ext>
            </a:extLst>
          </p:cNvPr>
          <p:cNvSpPr/>
          <p:nvPr/>
        </p:nvSpPr>
        <p:spPr>
          <a:xfrm>
            <a:off x="6620948" y="5926015"/>
            <a:ext cx="185245" cy="191710"/>
          </a:xfrm>
          <a:custGeom>
            <a:avLst/>
            <a:gdLst>
              <a:gd name="connsiteX0" fmla="*/ 92455 w 185245"/>
              <a:gd name="connsiteY0" fmla="*/ 1 h 191710"/>
              <a:gd name="connsiteX1" fmla="*/ 92455 w 185245"/>
              <a:gd name="connsiteY1" fmla="*/ 191711 h 191710"/>
              <a:gd name="connsiteX2" fmla="*/ 92455 w 185245"/>
              <a:gd name="connsiteY2" fmla="*/ 1 h 19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5245" h="191710">
                <a:moveTo>
                  <a:pt x="92455" y="1"/>
                </a:moveTo>
                <a:cubicBezTo>
                  <a:pt x="-30880" y="1"/>
                  <a:pt x="-31096" y="191711"/>
                  <a:pt x="92455" y="191711"/>
                </a:cubicBezTo>
                <a:cubicBezTo>
                  <a:pt x="216006" y="191711"/>
                  <a:pt x="216006" y="1"/>
                  <a:pt x="92455" y="1"/>
                </a:cubicBezTo>
                <a:close/>
              </a:path>
            </a:pathLst>
          </a:custGeom>
          <a:solidFill>
            <a:srgbClr val="FFE1BD"/>
          </a:solidFill>
          <a:ln w="32450" cap="flat">
            <a:solidFill>
              <a:srgbClr val="736357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4C6489DF-66CC-47F7-B1F4-C045C84D2127}"/>
              </a:ext>
            </a:extLst>
          </p:cNvPr>
          <p:cNvSpPr/>
          <p:nvPr/>
        </p:nvSpPr>
        <p:spPr>
          <a:xfrm>
            <a:off x="5861709" y="177398"/>
            <a:ext cx="460474" cy="427791"/>
          </a:xfrm>
          <a:custGeom>
            <a:avLst/>
            <a:gdLst>
              <a:gd name="connsiteX0" fmla="*/ 457456 w 460474"/>
              <a:gd name="connsiteY0" fmla="*/ 281860 h 427791"/>
              <a:gd name="connsiteX1" fmla="*/ 440578 w 460474"/>
              <a:gd name="connsiteY1" fmla="*/ 182543 h 427791"/>
              <a:gd name="connsiteX2" fmla="*/ 328062 w 460474"/>
              <a:gd name="connsiteY2" fmla="*/ 122390 h 427791"/>
              <a:gd name="connsiteX3" fmla="*/ 289980 w 460474"/>
              <a:gd name="connsiteY3" fmla="*/ 118928 h 427791"/>
              <a:gd name="connsiteX4" fmla="*/ 269641 w 460474"/>
              <a:gd name="connsiteY4" fmla="*/ 67431 h 427791"/>
              <a:gd name="connsiteX5" fmla="*/ 164698 w 460474"/>
              <a:gd name="connsiteY5" fmla="*/ 570 h 427791"/>
              <a:gd name="connsiteX6" fmla="*/ 151499 w 460474"/>
              <a:gd name="connsiteY6" fmla="*/ 570 h 427791"/>
              <a:gd name="connsiteX7" fmla="*/ 129862 w 460474"/>
              <a:gd name="connsiteY7" fmla="*/ 2085 h 427791"/>
              <a:gd name="connsiteX8" fmla="*/ 126399 w 460474"/>
              <a:gd name="connsiteY8" fmla="*/ 2085 h 427791"/>
              <a:gd name="connsiteX9" fmla="*/ 120990 w 460474"/>
              <a:gd name="connsiteY9" fmla="*/ 2085 h 427791"/>
              <a:gd name="connsiteX10" fmla="*/ 108224 w 460474"/>
              <a:gd name="connsiteY10" fmla="*/ 6412 h 427791"/>
              <a:gd name="connsiteX11" fmla="*/ 9772 w 460474"/>
              <a:gd name="connsiteY11" fmla="*/ 111788 h 427791"/>
              <a:gd name="connsiteX12" fmla="*/ 36 w 460474"/>
              <a:gd name="connsiteY12" fmla="*/ 163935 h 427791"/>
              <a:gd name="connsiteX13" fmla="*/ 36 w 460474"/>
              <a:gd name="connsiteY13" fmla="*/ 167397 h 427791"/>
              <a:gd name="connsiteX14" fmla="*/ 36 w 460474"/>
              <a:gd name="connsiteY14" fmla="*/ 172157 h 427791"/>
              <a:gd name="connsiteX15" fmla="*/ 36 w 460474"/>
              <a:gd name="connsiteY15" fmla="*/ 180596 h 427791"/>
              <a:gd name="connsiteX16" fmla="*/ 86586 w 460474"/>
              <a:gd name="connsiteY16" fmla="*/ 383557 h 427791"/>
              <a:gd name="connsiteX17" fmla="*/ 114931 w 460474"/>
              <a:gd name="connsiteY17" fmla="*/ 405195 h 427791"/>
              <a:gd name="connsiteX18" fmla="*/ 125317 w 460474"/>
              <a:gd name="connsiteY18" fmla="*/ 410604 h 427791"/>
              <a:gd name="connsiteX19" fmla="*/ 148686 w 460474"/>
              <a:gd name="connsiteY19" fmla="*/ 420774 h 427791"/>
              <a:gd name="connsiteX20" fmla="*/ 151499 w 460474"/>
              <a:gd name="connsiteY20" fmla="*/ 420774 h 427791"/>
              <a:gd name="connsiteX21" fmla="*/ 152581 w 460474"/>
              <a:gd name="connsiteY21" fmla="*/ 420774 h 427791"/>
              <a:gd name="connsiteX22" fmla="*/ 157990 w 460474"/>
              <a:gd name="connsiteY22" fmla="*/ 420774 h 427791"/>
              <a:gd name="connsiteX23" fmla="*/ 260986 w 460474"/>
              <a:gd name="connsiteY23" fmla="*/ 426616 h 427791"/>
              <a:gd name="connsiteX24" fmla="*/ 442309 w 460474"/>
              <a:gd name="connsiteY24" fmla="*/ 324486 h 427791"/>
              <a:gd name="connsiteX25" fmla="*/ 456590 w 460474"/>
              <a:gd name="connsiteY25" fmla="*/ 285538 h 427791"/>
              <a:gd name="connsiteX26" fmla="*/ 456590 w 460474"/>
              <a:gd name="connsiteY26" fmla="*/ 281860 h 42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60474" h="427791">
                <a:moveTo>
                  <a:pt x="457456" y="281860"/>
                </a:moveTo>
                <a:cubicBezTo>
                  <a:pt x="464531" y="247811"/>
                  <a:pt x="458516" y="212341"/>
                  <a:pt x="440578" y="182543"/>
                </a:cubicBezTo>
                <a:cubicBezTo>
                  <a:pt x="417166" y="143144"/>
                  <a:pt x="373826" y="119978"/>
                  <a:pt x="328062" y="122390"/>
                </a:cubicBezTo>
                <a:cubicBezTo>
                  <a:pt x="315512" y="119961"/>
                  <a:pt x="302768" y="118801"/>
                  <a:pt x="289980" y="118928"/>
                </a:cubicBezTo>
                <a:cubicBezTo>
                  <a:pt x="286193" y="100723"/>
                  <a:pt x="279334" y="83303"/>
                  <a:pt x="269641" y="67431"/>
                </a:cubicBezTo>
                <a:cubicBezTo>
                  <a:pt x="247094" y="29896"/>
                  <a:pt x="208233" y="5134"/>
                  <a:pt x="164698" y="570"/>
                </a:cubicBezTo>
                <a:cubicBezTo>
                  <a:pt x="160327" y="-189"/>
                  <a:pt x="155870" y="-189"/>
                  <a:pt x="151499" y="570"/>
                </a:cubicBezTo>
                <a:cubicBezTo>
                  <a:pt x="144250" y="545"/>
                  <a:pt x="137023" y="1051"/>
                  <a:pt x="129862" y="2085"/>
                </a:cubicBezTo>
                <a:lnTo>
                  <a:pt x="126399" y="2085"/>
                </a:lnTo>
                <a:lnTo>
                  <a:pt x="120990" y="2085"/>
                </a:lnTo>
                <a:cubicBezTo>
                  <a:pt x="116532" y="2872"/>
                  <a:pt x="112227" y="4331"/>
                  <a:pt x="108224" y="6412"/>
                </a:cubicBezTo>
                <a:cubicBezTo>
                  <a:pt x="59150" y="21757"/>
                  <a:pt x="21760" y="61781"/>
                  <a:pt x="9772" y="111788"/>
                </a:cubicBezTo>
                <a:cubicBezTo>
                  <a:pt x="3800" y="128548"/>
                  <a:pt x="511" y="146148"/>
                  <a:pt x="36" y="163935"/>
                </a:cubicBezTo>
                <a:cubicBezTo>
                  <a:pt x="36" y="163935"/>
                  <a:pt x="36" y="166098"/>
                  <a:pt x="36" y="167397"/>
                </a:cubicBezTo>
                <a:lnTo>
                  <a:pt x="36" y="172157"/>
                </a:lnTo>
                <a:cubicBezTo>
                  <a:pt x="-181" y="174966"/>
                  <a:pt x="-181" y="177787"/>
                  <a:pt x="36" y="180596"/>
                </a:cubicBezTo>
                <a:cubicBezTo>
                  <a:pt x="814" y="257052"/>
                  <a:pt x="31951" y="330062"/>
                  <a:pt x="86586" y="383557"/>
                </a:cubicBezTo>
                <a:cubicBezTo>
                  <a:pt x="93986" y="393114"/>
                  <a:pt x="103766" y="400573"/>
                  <a:pt x="114931" y="405195"/>
                </a:cubicBezTo>
                <a:cubicBezTo>
                  <a:pt x="118177" y="407142"/>
                  <a:pt x="121855" y="408873"/>
                  <a:pt x="125317" y="410604"/>
                </a:cubicBezTo>
                <a:cubicBezTo>
                  <a:pt x="132263" y="415691"/>
                  <a:pt x="140247" y="419166"/>
                  <a:pt x="148686" y="420774"/>
                </a:cubicBezTo>
                <a:lnTo>
                  <a:pt x="151499" y="420774"/>
                </a:lnTo>
                <a:lnTo>
                  <a:pt x="152581" y="420774"/>
                </a:lnTo>
                <a:lnTo>
                  <a:pt x="157990" y="420774"/>
                </a:lnTo>
                <a:cubicBezTo>
                  <a:pt x="191896" y="427354"/>
                  <a:pt x="226538" y="429321"/>
                  <a:pt x="260986" y="426616"/>
                </a:cubicBezTo>
                <a:cubicBezTo>
                  <a:pt x="336609" y="432772"/>
                  <a:pt x="408381" y="392346"/>
                  <a:pt x="442309" y="324486"/>
                </a:cubicBezTo>
                <a:cubicBezTo>
                  <a:pt x="451202" y="313414"/>
                  <a:pt x="456222" y="299733"/>
                  <a:pt x="456590" y="285538"/>
                </a:cubicBezTo>
                <a:lnTo>
                  <a:pt x="456590" y="281860"/>
                </a:lnTo>
                <a:close/>
              </a:path>
            </a:pathLst>
          </a:custGeom>
          <a:solidFill>
            <a:srgbClr val="C1C3F3"/>
          </a:solidFill>
          <a:ln w="21634" cap="flat">
            <a:solidFill>
              <a:srgbClr val="736357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6A0ECC05-100C-4283-9B1F-21A14A9595ED}"/>
              </a:ext>
            </a:extLst>
          </p:cNvPr>
          <p:cNvSpPr/>
          <p:nvPr/>
        </p:nvSpPr>
        <p:spPr>
          <a:xfrm>
            <a:off x="361426" y="275979"/>
            <a:ext cx="497748" cy="477620"/>
          </a:xfrm>
          <a:custGeom>
            <a:avLst/>
            <a:gdLst>
              <a:gd name="connsiteX0" fmla="*/ 266815 w 497748"/>
              <a:gd name="connsiteY0" fmla="*/ 53452 h 477620"/>
              <a:gd name="connsiteX1" fmla="*/ 359857 w 497748"/>
              <a:gd name="connsiteY1" fmla="*/ 4551 h 477620"/>
              <a:gd name="connsiteX2" fmla="*/ 413021 w 497748"/>
              <a:gd name="connsiteY2" fmla="*/ 21161 h 477620"/>
              <a:gd name="connsiteX3" fmla="*/ 416981 w 497748"/>
              <a:gd name="connsiteY3" fmla="*/ 45879 h 477620"/>
              <a:gd name="connsiteX4" fmla="*/ 399021 w 497748"/>
              <a:gd name="connsiteY4" fmla="*/ 149523 h 477620"/>
              <a:gd name="connsiteX5" fmla="*/ 410489 w 497748"/>
              <a:gd name="connsiteY5" fmla="*/ 184360 h 477620"/>
              <a:gd name="connsiteX6" fmla="*/ 485788 w 497748"/>
              <a:gd name="connsiteY6" fmla="*/ 257712 h 477620"/>
              <a:gd name="connsiteX7" fmla="*/ 486373 w 497748"/>
              <a:gd name="connsiteY7" fmla="*/ 313401 h 477620"/>
              <a:gd name="connsiteX8" fmla="*/ 464151 w 497748"/>
              <a:gd name="connsiteY8" fmla="*/ 324789 h 477620"/>
              <a:gd name="connsiteX9" fmla="*/ 360074 w 497748"/>
              <a:gd name="connsiteY9" fmla="*/ 339719 h 477620"/>
              <a:gd name="connsiteX10" fmla="*/ 330430 w 497748"/>
              <a:gd name="connsiteY10" fmla="*/ 361356 h 477620"/>
              <a:gd name="connsiteX11" fmla="*/ 283909 w 497748"/>
              <a:gd name="connsiteY11" fmla="*/ 455696 h 477620"/>
              <a:gd name="connsiteX12" fmla="*/ 231503 w 497748"/>
              <a:gd name="connsiteY12" fmla="*/ 473608 h 477620"/>
              <a:gd name="connsiteX13" fmla="*/ 213586 w 497748"/>
              <a:gd name="connsiteY13" fmla="*/ 455696 h 477620"/>
              <a:gd name="connsiteX14" fmla="*/ 167066 w 497748"/>
              <a:gd name="connsiteY14" fmla="*/ 361356 h 477620"/>
              <a:gd name="connsiteX15" fmla="*/ 137422 w 497748"/>
              <a:gd name="connsiteY15" fmla="*/ 339719 h 477620"/>
              <a:gd name="connsiteX16" fmla="*/ 33345 w 497748"/>
              <a:gd name="connsiteY16" fmla="*/ 324789 h 477620"/>
              <a:gd name="connsiteX17" fmla="*/ 326 w 497748"/>
              <a:gd name="connsiteY17" fmla="*/ 279944 h 477620"/>
              <a:gd name="connsiteX18" fmla="*/ 11707 w 497748"/>
              <a:gd name="connsiteY18" fmla="*/ 257712 h 477620"/>
              <a:gd name="connsiteX19" fmla="*/ 87223 w 497748"/>
              <a:gd name="connsiteY19" fmla="*/ 184360 h 477620"/>
              <a:gd name="connsiteX20" fmla="*/ 98474 w 497748"/>
              <a:gd name="connsiteY20" fmla="*/ 149523 h 477620"/>
              <a:gd name="connsiteX21" fmla="*/ 80731 w 497748"/>
              <a:gd name="connsiteY21" fmla="*/ 45879 h 477620"/>
              <a:gd name="connsiteX22" fmla="*/ 112604 w 497748"/>
              <a:gd name="connsiteY22" fmla="*/ 580 h 477620"/>
              <a:gd name="connsiteX23" fmla="*/ 137638 w 497748"/>
              <a:gd name="connsiteY23" fmla="*/ 4551 h 477620"/>
              <a:gd name="connsiteX24" fmla="*/ 230248 w 497748"/>
              <a:gd name="connsiteY24" fmla="*/ 53452 h 477620"/>
              <a:gd name="connsiteX25" fmla="*/ 266815 w 497748"/>
              <a:gd name="connsiteY25" fmla="*/ 53452 h 477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97748" h="477620">
                <a:moveTo>
                  <a:pt x="266815" y="53452"/>
                </a:moveTo>
                <a:lnTo>
                  <a:pt x="359857" y="4551"/>
                </a:lnTo>
                <a:cubicBezTo>
                  <a:pt x="379115" y="-5541"/>
                  <a:pt x="402916" y="1895"/>
                  <a:pt x="413021" y="21161"/>
                </a:cubicBezTo>
                <a:cubicBezTo>
                  <a:pt x="416981" y="28750"/>
                  <a:pt x="418387" y="37428"/>
                  <a:pt x="416981" y="45879"/>
                </a:cubicBezTo>
                <a:lnTo>
                  <a:pt x="399021" y="149523"/>
                </a:lnTo>
                <a:cubicBezTo>
                  <a:pt x="396879" y="162316"/>
                  <a:pt x="401164" y="175346"/>
                  <a:pt x="410489" y="184360"/>
                </a:cubicBezTo>
                <a:lnTo>
                  <a:pt x="485788" y="257712"/>
                </a:lnTo>
                <a:cubicBezTo>
                  <a:pt x="501324" y="272925"/>
                  <a:pt x="501606" y="297858"/>
                  <a:pt x="486373" y="313401"/>
                </a:cubicBezTo>
                <a:cubicBezTo>
                  <a:pt x="480401" y="319509"/>
                  <a:pt x="472611" y="323505"/>
                  <a:pt x="464151" y="324789"/>
                </a:cubicBezTo>
                <a:lnTo>
                  <a:pt x="360074" y="339719"/>
                </a:lnTo>
                <a:cubicBezTo>
                  <a:pt x="347264" y="341675"/>
                  <a:pt x="336207" y="349748"/>
                  <a:pt x="330430" y="361356"/>
                </a:cubicBezTo>
                <a:lnTo>
                  <a:pt x="283909" y="455696"/>
                </a:lnTo>
                <a:cubicBezTo>
                  <a:pt x="274388" y="475116"/>
                  <a:pt x="250912" y="483135"/>
                  <a:pt x="231503" y="473608"/>
                </a:cubicBezTo>
                <a:cubicBezTo>
                  <a:pt x="223713" y="469787"/>
                  <a:pt x="217416" y="463486"/>
                  <a:pt x="213586" y="455696"/>
                </a:cubicBezTo>
                <a:lnTo>
                  <a:pt x="167066" y="361356"/>
                </a:lnTo>
                <a:cubicBezTo>
                  <a:pt x="161288" y="349748"/>
                  <a:pt x="150231" y="341675"/>
                  <a:pt x="137422" y="339719"/>
                </a:cubicBezTo>
                <a:lnTo>
                  <a:pt x="33345" y="324789"/>
                </a:lnTo>
                <a:cubicBezTo>
                  <a:pt x="11837" y="321526"/>
                  <a:pt x="-2942" y="301448"/>
                  <a:pt x="326" y="279944"/>
                </a:cubicBezTo>
                <a:cubicBezTo>
                  <a:pt x="1602" y="271495"/>
                  <a:pt x="5605" y="263690"/>
                  <a:pt x="11707" y="257712"/>
                </a:cubicBezTo>
                <a:lnTo>
                  <a:pt x="87223" y="184360"/>
                </a:lnTo>
                <a:cubicBezTo>
                  <a:pt x="96375" y="175244"/>
                  <a:pt x="100573" y="162270"/>
                  <a:pt x="98474" y="149523"/>
                </a:cubicBezTo>
                <a:lnTo>
                  <a:pt x="80731" y="45879"/>
                </a:lnTo>
                <a:cubicBezTo>
                  <a:pt x="77031" y="24569"/>
                  <a:pt x="91290" y="4289"/>
                  <a:pt x="112604" y="580"/>
                </a:cubicBezTo>
                <a:cubicBezTo>
                  <a:pt x="121150" y="-908"/>
                  <a:pt x="129957" y="489"/>
                  <a:pt x="137638" y="4551"/>
                </a:cubicBezTo>
                <a:lnTo>
                  <a:pt x="230248" y="53452"/>
                </a:lnTo>
                <a:cubicBezTo>
                  <a:pt x="241694" y="59492"/>
                  <a:pt x="255369" y="59492"/>
                  <a:pt x="266815" y="53452"/>
                </a:cubicBezTo>
                <a:close/>
              </a:path>
            </a:pathLst>
          </a:custGeom>
          <a:solidFill>
            <a:srgbClr val="FFE1BD"/>
          </a:solidFill>
          <a:ln w="43267" cap="flat">
            <a:solidFill>
              <a:srgbClr val="736357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E07EB8C-3586-49CA-AE6F-34248F482A58}"/>
              </a:ext>
            </a:extLst>
          </p:cNvPr>
          <p:cNvSpPr/>
          <p:nvPr/>
        </p:nvSpPr>
        <p:spPr>
          <a:xfrm>
            <a:off x="-2996373" y="177967"/>
            <a:ext cx="21637" cy="21637"/>
          </a:xfrm>
          <a:custGeom>
            <a:avLst/>
            <a:gdLst/>
            <a:ahLst/>
            <a:cxnLst/>
            <a:rect l="l" t="t" r="r" b="b"/>
            <a:pathLst>
              <a:path w="21637" h="21637"/>
            </a:pathLst>
          </a:custGeom>
          <a:solidFill>
            <a:srgbClr val="F06E88"/>
          </a:solidFill>
          <a:ln w="32450" cap="flat">
            <a:solidFill>
              <a:srgbClr val="736357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220D877F-A2B2-4795-A079-4B9C796F55C8}"/>
              </a:ext>
            </a:extLst>
          </p:cNvPr>
          <p:cNvGrpSpPr/>
          <p:nvPr/>
        </p:nvGrpSpPr>
        <p:grpSpPr>
          <a:xfrm>
            <a:off x="2836331" y="4588623"/>
            <a:ext cx="2490002" cy="2062436"/>
            <a:chOff x="5333704" y="4176148"/>
            <a:chExt cx="2490002" cy="206243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DB2C3F8D-3AC4-4C34-9076-519F82D26D20}"/>
                </a:ext>
              </a:extLst>
            </p:cNvPr>
            <p:cNvSpPr/>
            <p:nvPr/>
          </p:nvSpPr>
          <p:spPr>
            <a:xfrm>
              <a:off x="5333704" y="4176148"/>
              <a:ext cx="2490002" cy="2062436"/>
            </a:xfrm>
            <a:custGeom>
              <a:avLst/>
              <a:gdLst>
                <a:gd name="connsiteX0" fmla="*/ 1987040 w 2490002"/>
                <a:gd name="connsiteY0" fmla="*/ 560810 h 2062436"/>
                <a:gd name="connsiteX1" fmla="*/ 1905249 w 2490002"/>
                <a:gd name="connsiteY1" fmla="*/ 129377 h 2062436"/>
                <a:gd name="connsiteX2" fmla="*/ 1473815 w 2490002"/>
                <a:gd name="connsiteY2" fmla="*/ 211167 h 2062436"/>
                <a:gd name="connsiteX3" fmla="*/ 1420998 w 2490002"/>
                <a:gd name="connsiteY3" fmla="*/ 360229 h 2062436"/>
                <a:gd name="connsiteX4" fmla="*/ 1420998 w 2490002"/>
                <a:gd name="connsiteY4" fmla="*/ 376025 h 2062436"/>
                <a:gd name="connsiteX5" fmla="*/ 1317137 w 2490002"/>
                <a:gd name="connsiteY5" fmla="*/ 363691 h 2062436"/>
                <a:gd name="connsiteX6" fmla="*/ 1151392 w 2490002"/>
                <a:gd name="connsiteY6" fmla="*/ 357849 h 2062436"/>
                <a:gd name="connsiteX7" fmla="*/ 1155071 w 2490002"/>
                <a:gd name="connsiteY7" fmla="*/ 337509 h 2062436"/>
                <a:gd name="connsiteX8" fmla="*/ 871726 w 2490002"/>
                <a:gd name="connsiteY8" fmla="*/ 1152 h 2062436"/>
                <a:gd name="connsiteX9" fmla="*/ 535368 w 2490002"/>
                <a:gd name="connsiteY9" fmla="*/ 284497 h 2062436"/>
                <a:gd name="connsiteX10" fmla="*/ 574099 w 2490002"/>
                <a:gd name="connsiteY10" fmla="*/ 463224 h 2062436"/>
                <a:gd name="connsiteX11" fmla="*/ 1999 w 2490002"/>
                <a:gd name="connsiteY11" fmla="*/ 1103699 h 2062436"/>
                <a:gd name="connsiteX12" fmla="*/ 1172598 w 2490002"/>
                <a:gd name="connsiteY12" fmla="*/ 2055757 h 2062436"/>
                <a:gd name="connsiteX13" fmla="*/ 2487735 w 2490002"/>
                <a:gd name="connsiteY13" fmla="*/ 1315749 h 2062436"/>
                <a:gd name="connsiteX14" fmla="*/ 1987040 w 2490002"/>
                <a:gd name="connsiteY14" fmla="*/ 560810 h 206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90002" h="2062436">
                  <a:moveTo>
                    <a:pt x="1987040" y="560810"/>
                  </a:moveTo>
                  <a:cubicBezTo>
                    <a:pt x="2083586" y="419083"/>
                    <a:pt x="2046976" y="225924"/>
                    <a:pt x="1905249" y="129377"/>
                  </a:cubicBezTo>
                  <a:cubicBezTo>
                    <a:pt x="1763522" y="32829"/>
                    <a:pt x="1570363" y="69462"/>
                    <a:pt x="1473815" y="211167"/>
                  </a:cubicBezTo>
                  <a:cubicBezTo>
                    <a:pt x="1443631" y="255459"/>
                    <a:pt x="1425455" y="306827"/>
                    <a:pt x="1420998" y="360229"/>
                  </a:cubicBezTo>
                  <a:cubicBezTo>
                    <a:pt x="1420998" y="365638"/>
                    <a:pt x="1420998" y="370615"/>
                    <a:pt x="1420998" y="376025"/>
                  </a:cubicBezTo>
                  <a:cubicBezTo>
                    <a:pt x="1386810" y="371264"/>
                    <a:pt x="1352190" y="366504"/>
                    <a:pt x="1317137" y="363691"/>
                  </a:cubicBezTo>
                  <a:cubicBezTo>
                    <a:pt x="1260880" y="358714"/>
                    <a:pt x="1205920" y="357632"/>
                    <a:pt x="1151392" y="357849"/>
                  </a:cubicBezTo>
                  <a:cubicBezTo>
                    <a:pt x="1151392" y="350925"/>
                    <a:pt x="1154639" y="344433"/>
                    <a:pt x="1155071" y="337509"/>
                  </a:cubicBezTo>
                  <a:cubicBezTo>
                    <a:pt x="1169720" y="166377"/>
                    <a:pt x="1042858" y="15800"/>
                    <a:pt x="871726" y="1152"/>
                  </a:cubicBezTo>
                  <a:cubicBezTo>
                    <a:pt x="700593" y="-13497"/>
                    <a:pt x="550017" y="113365"/>
                    <a:pt x="535368" y="284497"/>
                  </a:cubicBezTo>
                  <a:cubicBezTo>
                    <a:pt x="529851" y="346619"/>
                    <a:pt x="543353" y="408957"/>
                    <a:pt x="574099" y="463224"/>
                  </a:cubicBezTo>
                  <a:cubicBezTo>
                    <a:pt x="249534" y="590670"/>
                    <a:pt x="26018" y="822193"/>
                    <a:pt x="1999" y="1103699"/>
                  </a:cubicBezTo>
                  <a:cubicBezTo>
                    <a:pt x="-37814" y="1571073"/>
                    <a:pt x="486251" y="1997336"/>
                    <a:pt x="1172598" y="2055757"/>
                  </a:cubicBezTo>
                  <a:cubicBezTo>
                    <a:pt x="1858944" y="2114179"/>
                    <a:pt x="2447705" y="1782906"/>
                    <a:pt x="2487735" y="1315749"/>
                  </a:cubicBezTo>
                  <a:cubicBezTo>
                    <a:pt x="2513051" y="1020611"/>
                    <a:pt x="2311821" y="741485"/>
                    <a:pt x="1987040" y="560810"/>
                  </a:cubicBezTo>
                  <a:close/>
                </a:path>
              </a:pathLst>
            </a:custGeom>
            <a:solidFill>
              <a:srgbClr val="FFFFFF"/>
            </a:solidFill>
            <a:ln w="43267" cap="flat">
              <a:solidFill>
                <a:srgbClr val="7363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303C259-FA06-4180-949A-971829EC0BE0}"/>
                </a:ext>
              </a:extLst>
            </p:cNvPr>
            <p:cNvSpPr/>
            <p:nvPr/>
          </p:nvSpPr>
          <p:spPr>
            <a:xfrm>
              <a:off x="6801782" y="5094844"/>
              <a:ext cx="170072" cy="170072"/>
            </a:xfrm>
            <a:custGeom>
              <a:avLst/>
              <a:gdLst>
                <a:gd name="connsiteX0" fmla="*/ 170072 w 170072"/>
                <a:gd name="connsiteY0" fmla="*/ 85036 h 170072"/>
                <a:gd name="connsiteX1" fmla="*/ 85036 w 170072"/>
                <a:gd name="connsiteY1" fmla="*/ 170072 h 170072"/>
                <a:gd name="connsiteX2" fmla="*/ 0 w 170072"/>
                <a:gd name="connsiteY2" fmla="*/ 85036 h 170072"/>
                <a:gd name="connsiteX3" fmla="*/ 85036 w 170072"/>
                <a:gd name="connsiteY3" fmla="*/ 0 h 170072"/>
                <a:gd name="connsiteX4" fmla="*/ 170072 w 170072"/>
                <a:gd name="connsiteY4" fmla="*/ 85036 h 170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72" h="170072">
                  <a:moveTo>
                    <a:pt x="170072" y="85036"/>
                  </a:moveTo>
                  <a:cubicBezTo>
                    <a:pt x="170072" y="132000"/>
                    <a:pt x="132000" y="170072"/>
                    <a:pt x="85036" y="170072"/>
                  </a:cubicBezTo>
                  <a:cubicBezTo>
                    <a:pt x="38072" y="170072"/>
                    <a:pt x="0" y="132000"/>
                    <a:pt x="0" y="85036"/>
                  </a:cubicBezTo>
                  <a:cubicBezTo>
                    <a:pt x="0" y="38072"/>
                    <a:pt x="38072" y="0"/>
                    <a:pt x="85036" y="0"/>
                  </a:cubicBezTo>
                  <a:cubicBezTo>
                    <a:pt x="132001" y="0"/>
                    <a:pt x="170072" y="38072"/>
                    <a:pt x="170072" y="85036"/>
                  </a:cubicBezTo>
                  <a:close/>
                </a:path>
              </a:pathLst>
            </a:custGeom>
            <a:solidFill>
              <a:srgbClr val="736357"/>
            </a:solidFill>
            <a:ln w="216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1F9145B4-C468-4A62-84DB-E3AF290CDCD1}"/>
                </a:ext>
              </a:extLst>
            </p:cNvPr>
            <p:cNvSpPr/>
            <p:nvPr/>
          </p:nvSpPr>
          <p:spPr>
            <a:xfrm>
              <a:off x="6205665" y="5043996"/>
              <a:ext cx="170072" cy="170072"/>
            </a:xfrm>
            <a:custGeom>
              <a:avLst/>
              <a:gdLst>
                <a:gd name="connsiteX0" fmla="*/ 170072 w 170072"/>
                <a:gd name="connsiteY0" fmla="*/ 85036 h 170072"/>
                <a:gd name="connsiteX1" fmla="*/ 85036 w 170072"/>
                <a:gd name="connsiteY1" fmla="*/ 170072 h 170072"/>
                <a:gd name="connsiteX2" fmla="*/ 0 w 170072"/>
                <a:gd name="connsiteY2" fmla="*/ 85036 h 170072"/>
                <a:gd name="connsiteX3" fmla="*/ 85036 w 170072"/>
                <a:gd name="connsiteY3" fmla="*/ 0 h 170072"/>
                <a:gd name="connsiteX4" fmla="*/ 170072 w 170072"/>
                <a:gd name="connsiteY4" fmla="*/ 85036 h 170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72" h="170072">
                  <a:moveTo>
                    <a:pt x="170072" y="85036"/>
                  </a:moveTo>
                  <a:cubicBezTo>
                    <a:pt x="170072" y="132000"/>
                    <a:pt x="132000" y="170072"/>
                    <a:pt x="85036" y="170072"/>
                  </a:cubicBezTo>
                  <a:cubicBezTo>
                    <a:pt x="38072" y="170072"/>
                    <a:pt x="0" y="132000"/>
                    <a:pt x="0" y="85036"/>
                  </a:cubicBezTo>
                  <a:cubicBezTo>
                    <a:pt x="0" y="38072"/>
                    <a:pt x="38072" y="0"/>
                    <a:pt x="85036" y="0"/>
                  </a:cubicBezTo>
                  <a:cubicBezTo>
                    <a:pt x="132001" y="0"/>
                    <a:pt x="170072" y="38072"/>
                    <a:pt x="170072" y="85036"/>
                  </a:cubicBezTo>
                  <a:close/>
                </a:path>
              </a:pathLst>
            </a:custGeom>
            <a:solidFill>
              <a:srgbClr val="736357"/>
            </a:solidFill>
            <a:ln w="216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4AE3E7B1-770C-4FF7-BCB1-0D709A856564}"/>
                </a:ext>
              </a:extLst>
            </p:cNvPr>
            <p:cNvSpPr/>
            <p:nvPr/>
          </p:nvSpPr>
          <p:spPr>
            <a:xfrm rot="292800">
              <a:off x="6433227" y="5238228"/>
              <a:ext cx="255540" cy="129826"/>
            </a:xfrm>
            <a:custGeom>
              <a:avLst/>
              <a:gdLst>
                <a:gd name="connsiteX0" fmla="*/ 231612 w 255540"/>
                <a:gd name="connsiteY0" fmla="*/ 0 h 129826"/>
                <a:gd name="connsiteX1" fmla="*/ 255414 w 255540"/>
                <a:gd name="connsiteY1" fmla="*/ 0 h 129826"/>
                <a:gd name="connsiteX2" fmla="*/ 255414 w 255540"/>
                <a:gd name="connsiteY2" fmla="*/ 129826 h 129826"/>
                <a:gd name="connsiteX3" fmla="*/ 231612 w 255540"/>
                <a:gd name="connsiteY3" fmla="*/ 129826 h 129826"/>
                <a:gd name="connsiteX4" fmla="*/ 23675 w 255540"/>
                <a:gd name="connsiteY4" fmla="*/ 129826 h 129826"/>
                <a:gd name="connsiteX5" fmla="*/ -127 w 255540"/>
                <a:gd name="connsiteY5" fmla="*/ 129826 h 129826"/>
                <a:gd name="connsiteX6" fmla="*/ -127 w 255540"/>
                <a:gd name="connsiteY6" fmla="*/ 0 h 129826"/>
                <a:gd name="connsiteX7" fmla="*/ 23675 w 255540"/>
                <a:gd name="connsiteY7" fmla="*/ 0 h 1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540" h="129826">
                  <a:moveTo>
                    <a:pt x="231612" y="0"/>
                  </a:moveTo>
                  <a:cubicBezTo>
                    <a:pt x="244758" y="0"/>
                    <a:pt x="255414" y="0"/>
                    <a:pt x="255414" y="0"/>
                  </a:cubicBezTo>
                  <a:lnTo>
                    <a:pt x="255414" y="129826"/>
                  </a:lnTo>
                  <a:cubicBezTo>
                    <a:pt x="255414" y="129826"/>
                    <a:pt x="244758" y="129826"/>
                    <a:pt x="231612" y="129826"/>
                  </a:cubicBezTo>
                  <a:lnTo>
                    <a:pt x="23675" y="129826"/>
                  </a:lnTo>
                  <a:cubicBezTo>
                    <a:pt x="10529" y="129826"/>
                    <a:pt x="-127" y="129826"/>
                    <a:pt x="-127" y="129826"/>
                  </a:cubicBezTo>
                  <a:lnTo>
                    <a:pt x="-127" y="0"/>
                  </a:lnTo>
                  <a:cubicBezTo>
                    <a:pt x="-127" y="0"/>
                    <a:pt x="10529" y="0"/>
                    <a:pt x="23675" y="0"/>
                  </a:cubicBezTo>
                  <a:close/>
                </a:path>
              </a:pathLst>
            </a:custGeom>
            <a:solidFill>
              <a:srgbClr val="736357"/>
            </a:solidFill>
            <a:ln w="216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0688A4BE-A526-4B42-9A0D-9E91AB7AAE74}"/>
                </a:ext>
              </a:extLst>
            </p:cNvPr>
            <p:cNvSpPr/>
            <p:nvPr/>
          </p:nvSpPr>
          <p:spPr>
            <a:xfrm>
              <a:off x="6938749" y="5354929"/>
              <a:ext cx="450496" cy="450496"/>
            </a:xfrm>
            <a:custGeom>
              <a:avLst/>
              <a:gdLst>
                <a:gd name="connsiteX0" fmla="*/ 450496 w 450496"/>
                <a:gd name="connsiteY0" fmla="*/ 225248 h 450496"/>
                <a:gd name="connsiteX1" fmla="*/ 225248 w 450496"/>
                <a:gd name="connsiteY1" fmla="*/ 450496 h 450496"/>
                <a:gd name="connsiteX2" fmla="*/ 0 w 450496"/>
                <a:gd name="connsiteY2" fmla="*/ 225248 h 450496"/>
                <a:gd name="connsiteX3" fmla="*/ 225248 w 450496"/>
                <a:gd name="connsiteY3" fmla="*/ 0 h 450496"/>
                <a:gd name="connsiteX4" fmla="*/ 450496 w 450496"/>
                <a:gd name="connsiteY4" fmla="*/ 225248 h 45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96" h="450496">
                  <a:moveTo>
                    <a:pt x="450496" y="225248"/>
                  </a:moveTo>
                  <a:cubicBezTo>
                    <a:pt x="450496" y="349650"/>
                    <a:pt x="349649" y="450496"/>
                    <a:pt x="225248" y="450496"/>
                  </a:cubicBezTo>
                  <a:cubicBezTo>
                    <a:pt x="100847" y="450496"/>
                    <a:pt x="0" y="349650"/>
                    <a:pt x="0" y="225248"/>
                  </a:cubicBezTo>
                  <a:cubicBezTo>
                    <a:pt x="0" y="100847"/>
                    <a:pt x="100847" y="0"/>
                    <a:pt x="225248" y="0"/>
                  </a:cubicBezTo>
                  <a:cubicBezTo>
                    <a:pt x="349649" y="0"/>
                    <a:pt x="450496" y="100847"/>
                    <a:pt x="450496" y="225248"/>
                  </a:cubicBezTo>
                  <a:close/>
                </a:path>
              </a:pathLst>
            </a:custGeom>
            <a:solidFill>
              <a:srgbClr val="FFDCE2"/>
            </a:solidFill>
            <a:ln w="216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41836202-1712-43CC-A0B1-747E9781807F}"/>
                </a:ext>
              </a:extLst>
            </p:cNvPr>
            <p:cNvSpPr/>
            <p:nvPr/>
          </p:nvSpPr>
          <p:spPr>
            <a:xfrm>
              <a:off x="5724443" y="5251285"/>
              <a:ext cx="450496" cy="450496"/>
            </a:xfrm>
            <a:custGeom>
              <a:avLst/>
              <a:gdLst>
                <a:gd name="connsiteX0" fmla="*/ 450496 w 450496"/>
                <a:gd name="connsiteY0" fmla="*/ 225248 h 450496"/>
                <a:gd name="connsiteX1" fmla="*/ 225248 w 450496"/>
                <a:gd name="connsiteY1" fmla="*/ 450496 h 450496"/>
                <a:gd name="connsiteX2" fmla="*/ 0 w 450496"/>
                <a:gd name="connsiteY2" fmla="*/ 225248 h 450496"/>
                <a:gd name="connsiteX3" fmla="*/ 225248 w 450496"/>
                <a:gd name="connsiteY3" fmla="*/ 0 h 450496"/>
                <a:gd name="connsiteX4" fmla="*/ 450496 w 450496"/>
                <a:gd name="connsiteY4" fmla="*/ 225248 h 45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96" h="450496">
                  <a:moveTo>
                    <a:pt x="450496" y="225248"/>
                  </a:moveTo>
                  <a:cubicBezTo>
                    <a:pt x="450496" y="349649"/>
                    <a:pt x="349649" y="450496"/>
                    <a:pt x="225248" y="450496"/>
                  </a:cubicBezTo>
                  <a:cubicBezTo>
                    <a:pt x="100847" y="450496"/>
                    <a:pt x="0" y="349649"/>
                    <a:pt x="0" y="225248"/>
                  </a:cubicBezTo>
                  <a:cubicBezTo>
                    <a:pt x="0" y="100847"/>
                    <a:pt x="100847" y="0"/>
                    <a:pt x="225248" y="0"/>
                  </a:cubicBezTo>
                  <a:cubicBezTo>
                    <a:pt x="349649" y="0"/>
                    <a:pt x="450496" y="100847"/>
                    <a:pt x="450496" y="225248"/>
                  </a:cubicBezTo>
                  <a:close/>
                </a:path>
              </a:pathLst>
            </a:custGeom>
            <a:solidFill>
              <a:srgbClr val="FFDCE2"/>
            </a:solidFill>
            <a:ln w="216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AB4ACF64-4A32-4FD3-9BF9-E2E1B67D2F69}"/>
              </a:ext>
            </a:extLst>
          </p:cNvPr>
          <p:cNvGrpSpPr/>
          <p:nvPr/>
        </p:nvGrpSpPr>
        <p:grpSpPr>
          <a:xfrm>
            <a:off x="-249687" y="5141081"/>
            <a:ext cx="4278416" cy="1915502"/>
            <a:chOff x="-249687" y="5141081"/>
            <a:chExt cx="4278416" cy="1915502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74F496A6-BB67-43E6-B0F2-32ADCF3D02E5}"/>
                </a:ext>
              </a:extLst>
            </p:cNvPr>
            <p:cNvSpPr/>
            <p:nvPr/>
          </p:nvSpPr>
          <p:spPr>
            <a:xfrm>
              <a:off x="-204465" y="5141081"/>
              <a:ext cx="4233194" cy="1761874"/>
            </a:xfrm>
            <a:custGeom>
              <a:avLst/>
              <a:gdLst>
                <a:gd name="connsiteX0" fmla="*/ 4233067 w 4233194"/>
                <a:gd name="connsiteY0" fmla="*/ 1761875 h 1761874"/>
                <a:gd name="connsiteX1" fmla="*/ 3135756 w 4233194"/>
                <a:gd name="connsiteY1" fmla="*/ 820831 h 1761874"/>
                <a:gd name="connsiteX2" fmla="*/ 2947789 w 4233194"/>
                <a:gd name="connsiteY2" fmla="*/ 853092 h 1761874"/>
                <a:gd name="connsiteX3" fmla="*/ 1482486 w 4233194"/>
                <a:gd name="connsiteY3" fmla="*/ 47197 h 1761874"/>
                <a:gd name="connsiteX4" fmla="*/ 748320 w 4233194"/>
                <a:gd name="connsiteY4" fmla="*/ 666576 h 1761874"/>
                <a:gd name="connsiteX5" fmla="*/ -127 w 4233194"/>
                <a:gd name="connsiteY5" fmla="*/ 277098 h 1761874"/>
                <a:gd name="connsiteX6" fmla="*/ -127 w 4233194"/>
                <a:gd name="connsiteY6" fmla="*/ 1761875 h 176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33194" h="1761874">
                  <a:moveTo>
                    <a:pt x="4233067" y="1761875"/>
                  </a:moveTo>
                  <a:cubicBezTo>
                    <a:pt x="4189921" y="1198993"/>
                    <a:pt x="3698638" y="777686"/>
                    <a:pt x="3135756" y="820831"/>
                  </a:cubicBezTo>
                  <a:cubicBezTo>
                    <a:pt x="3072228" y="825699"/>
                    <a:pt x="3009305" y="836496"/>
                    <a:pt x="2947789" y="853092"/>
                  </a:cubicBezTo>
                  <a:cubicBezTo>
                    <a:pt x="2765687" y="225925"/>
                    <a:pt x="2109654" y="-134883"/>
                    <a:pt x="1482486" y="47197"/>
                  </a:cubicBezTo>
                  <a:cubicBezTo>
                    <a:pt x="1161145" y="140499"/>
                    <a:pt x="894396" y="365553"/>
                    <a:pt x="748320" y="666576"/>
                  </a:cubicBezTo>
                  <a:cubicBezTo>
                    <a:pt x="569268" y="431807"/>
                    <a:pt x="294903" y="289020"/>
                    <a:pt x="-127" y="277098"/>
                  </a:cubicBezTo>
                  <a:lnTo>
                    <a:pt x="-127" y="1761875"/>
                  </a:lnTo>
                  <a:close/>
                </a:path>
              </a:pathLst>
            </a:custGeom>
            <a:solidFill>
              <a:srgbClr val="DBE7D1"/>
            </a:solidFill>
            <a:ln w="43267" cap="flat">
              <a:solidFill>
                <a:srgbClr val="7363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A02AF016-5E0D-4707-BA01-507548056DD0}"/>
                </a:ext>
              </a:extLst>
            </p:cNvPr>
            <p:cNvSpPr/>
            <p:nvPr/>
          </p:nvSpPr>
          <p:spPr>
            <a:xfrm>
              <a:off x="-204465" y="5141081"/>
              <a:ext cx="4233194" cy="1761874"/>
            </a:xfrm>
            <a:custGeom>
              <a:avLst/>
              <a:gdLst>
                <a:gd name="connsiteX0" fmla="*/ 4233067 w 4233194"/>
                <a:gd name="connsiteY0" fmla="*/ 1761875 h 1761874"/>
                <a:gd name="connsiteX1" fmla="*/ 3135756 w 4233194"/>
                <a:gd name="connsiteY1" fmla="*/ 820831 h 1761874"/>
                <a:gd name="connsiteX2" fmla="*/ 2947789 w 4233194"/>
                <a:gd name="connsiteY2" fmla="*/ 853092 h 1761874"/>
                <a:gd name="connsiteX3" fmla="*/ 1482486 w 4233194"/>
                <a:gd name="connsiteY3" fmla="*/ 47197 h 1761874"/>
                <a:gd name="connsiteX4" fmla="*/ 748320 w 4233194"/>
                <a:gd name="connsiteY4" fmla="*/ 666576 h 1761874"/>
                <a:gd name="connsiteX5" fmla="*/ -127 w 4233194"/>
                <a:gd name="connsiteY5" fmla="*/ 277098 h 1761874"/>
                <a:gd name="connsiteX6" fmla="*/ -127 w 4233194"/>
                <a:gd name="connsiteY6" fmla="*/ 1761875 h 176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33194" h="1761874">
                  <a:moveTo>
                    <a:pt x="4233067" y="1761875"/>
                  </a:moveTo>
                  <a:cubicBezTo>
                    <a:pt x="4189921" y="1198993"/>
                    <a:pt x="3698638" y="777686"/>
                    <a:pt x="3135756" y="820831"/>
                  </a:cubicBezTo>
                  <a:cubicBezTo>
                    <a:pt x="3072228" y="825699"/>
                    <a:pt x="3009305" y="836496"/>
                    <a:pt x="2947789" y="853092"/>
                  </a:cubicBezTo>
                  <a:cubicBezTo>
                    <a:pt x="2765687" y="225925"/>
                    <a:pt x="2109654" y="-134883"/>
                    <a:pt x="1482486" y="47197"/>
                  </a:cubicBezTo>
                  <a:cubicBezTo>
                    <a:pt x="1161145" y="140499"/>
                    <a:pt x="894396" y="365553"/>
                    <a:pt x="748320" y="666576"/>
                  </a:cubicBezTo>
                  <a:cubicBezTo>
                    <a:pt x="569268" y="431807"/>
                    <a:pt x="294903" y="289020"/>
                    <a:pt x="-127" y="277098"/>
                  </a:cubicBezTo>
                  <a:lnTo>
                    <a:pt x="-127" y="1761875"/>
                  </a:lnTo>
                  <a:close/>
                </a:path>
              </a:pathLst>
            </a:custGeom>
            <a:noFill/>
            <a:ln w="43267" cap="flat">
              <a:solidFill>
                <a:srgbClr val="7363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2C7923C-AE93-43A7-8C99-2E514433D321}"/>
                </a:ext>
              </a:extLst>
            </p:cNvPr>
            <p:cNvSpPr/>
            <p:nvPr/>
          </p:nvSpPr>
          <p:spPr>
            <a:xfrm>
              <a:off x="-249687" y="5683024"/>
              <a:ext cx="3849341" cy="1373559"/>
            </a:xfrm>
            <a:custGeom>
              <a:avLst/>
              <a:gdLst>
                <a:gd name="connsiteX0" fmla="*/ 3849215 w 3849341"/>
                <a:gd name="connsiteY0" fmla="*/ 1373127 h 1373559"/>
                <a:gd name="connsiteX1" fmla="*/ 2923123 w 3849341"/>
                <a:gd name="connsiteY1" fmla="*/ 637446 h 1373559"/>
                <a:gd name="connsiteX2" fmla="*/ 2680348 w 3849341"/>
                <a:gd name="connsiteY2" fmla="*/ 665143 h 1373559"/>
                <a:gd name="connsiteX3" fmla="*/ 1648014 w 3849341"/>
                <a:gd name="connsiteY3" fmla="*/ 1 h 1373559"/>
                <a:gd name="connsiteX4" fmla="*/ 680378 w 3849341"/>
                <a:gd name="connsiteY4" fmla="*/ 519305 h 1373559"/>
                <a:gd name="connsiteX5" fmla="*/ -127 w 3849341"/>
                <a:gd name="connsiteY5" fmla="*/ 216378 h 1373559"/>
                <a:gd name="connsiteX6" fmla="*/ -127 w 3849341"/>
                <a:gd name="connsiteY6" fmla="*/ 1373560 h 137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49341" h="1373559">
                  <a:moveTo>
                    <a:pt x="3849215" y="1373127"/>
                  </a:moveTo>
                  <a:cubicBezTo>
                    <a:pt x="3812863" y="962012"/>
                    <a:pt x="3412134" y="637446"/>
                    <a:pt x="2923123" y="637446"/>
                  </a:cubicBezTo>
                  <a:cubicBezTo>
                    <a:pt x="2841419" y="637425"/>
                    <a:pt x="2759953" y="646708"/>
                    <a:pt x="2680348" y="665143"/>
                  </a:cubicBezTo>
                  <a:cubicBezTo>
                    <a:pt x="2550522" y="280857"/>
                    <a:pt x="2137675" y="1"/>
                    <a:pt x="1648014" y="1"/>
                  </a:cubicBezTo>
                  <a:cubicBezTo>
                    <a:pt x="1222401" y="1"/>
                    <a:pt x="854777" y="212050"/>
                    <a:pt x="680378" y="519305"/>
                  </a:cubicBezTo>
                  <a:cubicBezTo>
                    <a:pt x="522423" y="342092"/>
                    <a:pt x="277268" y="225465"/>
                    <a:pt x="-127" y="216378"/>
                  </a:cubicBezTo>
                  <a:lnTo>
                    <a:pt x="-127" y="1373560"/>
                  </a:lnTo>
                  <a:close/>
                </a:path>
              </a:pathLst>
            </a:custGeom>
            <a:solidFill>
              <a:srgbClr val="B2D6B8">
                <a:alpha val="40000"/>
              </a:srgbClr>
            </a:solidFill>
            <a:ln w="216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aphic 2">
            <a:extLst>
              <a:ext uri="{FF2B5EF4-FFF2-40B4-BE49-F238E27FC236}">
                <a16:creationId xmlns:a16="http://schemas.microsoft.com/office/drawing/2014/main" xmlns="" id="{BFFA9E80-49AB-4134-B4E1-A122B992F946}"/>
              </a:ext>
            </a:extLst>
          </p:cNvPr>
          <p:cNvGrpSpPr/>
          <p:nvPr/>
        </p:nvGrpSpPr>
        <p:grpSpPr>
          <a:xfrm>
            <a:off x="9585063" y="5848984"/>
            <a:ext cx="3403596" cy="2352242"/>
            <a:chOff x="9585063" y="5848984"/>
            <a:chExt cx="3403596" cy="2352242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0662133E-C6D3-4F52-A336-9165C1B6D094}"/>
                </a:ext>
              </a:extLst>
            </p:cNvPr>
            <p:cNvSpPr/>
            <p:nvPr/>
          </p:nvSpPr>
          <p:spPr>
            <a:xfrm>
              <a:off x="9585063" y="5848984"/>
              <a:ext cx="3139400" cy="2106438"/>
            </a:xfrm>
            <a:custGeom>
              <a:avLst/>
              <a:gdLst>
                <a:gd name="connsiteX0" fmla="*/ 2085963 w 3139400"/>
                <a:gd name="connsiteY0" fmla="*/ 866 h 2106438"/>
                <a:gd name="connsiteX1" fmla="*/ 1096904 w 3139400"/>
                <a:gd name="connsiteY1" fmla="*/ 690459 h 2106438"/>
                <a:gd name="connsiteX2" fmla="*/ 192429 w 3139400"/>
                <a:gd name="connsiteY2" fmla="*/ 680094 h 2106438"/>
                <a:gd name="connsiteX3" fmla="*/ 182064 w 3139400"/>
                <a:gd name="connsiteY3" fmla="*/ 1584592 h 2106438"/>
                <a:gd name="connsiteX4" fmla="*/ 1086541 w 3139400"/>
                <a:gd name="connsiteY4" fmla="*/ 1594935 h 2106438"/>
                <a:gd name="connsiteX5" fmla="*/ 1146022 w 3139400"/>
                <a:gd name="connsiteY5" fmla="*/ 1528053 h 2106438"/>
                <a:gd name="connsiteX6" fmla="*/ 2560887 w 3139400"/>
                <a:gd name="connsiteY6" fmla="*/ 1993025 h 2106438"/>
                <a:gd name="connsiteX7" fmla="*/ 3025859 w 3139400"/>
                <a:gd name="connsiteY7" fmla="*/ 578159 h 2106438"/>
                <a:gd name="connsiteX8" fmla="*/ 2085963 w 3139400"/>
                <a:gd name="connsiteY8" fmla="*/ 1 h 2106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9400" h="2106438">
                  <a:moveTo>
                    <a:pt x="2085963" y="866"/>
                  </a:moveTo>
                  <a:cubicBezTo>
                    <a:pt x="1644338" y="780"/>
                    <a:pt x="1249516" y="276054"/>
                    <a:pt x="1096904" y="690459"/>
                  </a:cubicBezTo>
                  <a:cubicBezTo>
                    <a:pt x="849998" y="437839"/>
                    <a:pt x="445048" y="433186"/>
                    <a:pt x="192429" y="680094"/>
                  </a:cubicBezTo>
                  <a:cubicBezTo>
                    <a:pt x="-60213" y="927002"/>
                    <a:pt x="-64844" y="1331951"/>
                    <a:pt x="182064" y="1584592"/>
                  </a:cubicBezTo>
                  <a:cubicBezTo>
                    <a:pt x="428972" y="1837212"/>
                    <a:pt x="833920" y="1841843"/>
                    <a:pt x="1086541" y="1594935"/>
                  </a:cubicBezTo>
                  <a:cubicBezTo>
                    <a:pt x="1107897" y="1574055"/>
                    <a:pt x="1127781" y="1551703"/>
                    <a:pt x="1146022" y="1528053"/>
                  </a:cubicBezTo>
                  <a:cubicBezTo>
                    <a:pt x="1408335" y="2047162"/>
                    <a:pt x="2041779" y="2255338"/>
                    <a:pt x="2560887" y="1993025"/>
                  </a:cubicBezTo>
                  <a:cubicBezTo>
                    <a:pt x="3079997" y="1730733"/>
                    <a:pt x="3288174" y="1097268"/>
                    <a:pt x="3025859" y="578159"/>
                  </a:cubicBezTo>
                  <a:cubicBezTo>
                    <a:pt x="2846700" y="223583"/>
                    <a:pt x="2483230" y="1"/>
                    <a:pt x="2085963" y="1"/>
                  </a:cubicBezTo>
                  <a:close/>
                </a:path>
              </a:pathLst>
            </a:custGeom>
            <a:solidFill>
              <a:srgbClr val="DBE7D1"/>
            </a:solidFill>
            <a:ln w="43267" cap="flat">
              <a:solidFill>
                <a:srgbClr val="7363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858D7C38-2D12-47F7-8902-7C71DF99CC52}"/>
                </a:ext>
              </a:extLst>
            </p:cNvPr>
            <p:cNvSpPr/>
            <p:nvPr/>
          </p:nvSpPr>
          <p:spPr>
            <a:xfrm>
              <a:off x="9849260" y="6094789"/>
              <a:ext cx="3139400" cy="2106438"/>
            </a:xfrm>
            <a:custGeom>
              <a:avLst/>
              <a:gdLst>
                <a:gd name="connsiteX0" fmla="*/ 2085746 w 3139400"/>
                <a:gd name="connsiteY0" fmla="*/ 1 h 2106438"/>
                <a:gd name="connsiteX1" fmla="*/ 1096904 w 3139400"/>
                <a:gd name="connsiteY1" fmla="*/ 690458 h 2106438"/>
                <a:gd name="connsiteX2" fmla="*/ 192427 w 3139400"/>
                <a:gd name="connsiteY2" fmla="*/ 680094 h 2106438"/>
                <a:gd name="connsiteX3" fmla="*/ 182064 w 3139400"/>
                <a:gd name="connsiteY3" fmla="*/ 1584592 h 2106438"/>
                <a:gd name="connsiteX4" fmla="*/ 1086540 w 3139400"/>
                <a:gd name="connsiteY4" fmla="*/ 1594935 h 2106438"/>
                <a:gd name="connsiteX5" fmla="*/ 1146022 w 3139400"/>
                <a:gd name="connsiteY5" fmla="*/ 1528053 h 2106438"/>
                <a:gd name="connsiteX6" fmla="*/ 2560887 w 3139400"/>
                <a:gd name="connsiteY6" fmla="*/ 1993024 h 2106438"/>
                <a:gd name="connsiteX7" fmla="*/ 3025860 w 3139400"/>
                <a:gd name="connsiteY7" fmla="*/ 578159 h 2106438"/>
                <a:gd name="connsiteX8" fmla="*/ 2085746 w 3139400"/>
                <a:gd name="connsiteY8" fmla="*/ 1 h 2106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9400" h="2106438">
                  <a:moveTo>
                    <a:pt x="2085746" y="1"/>
                  </a:moveTo>
                  <a:cubicBezTo>
                    <a:pt x="1643970" y="65"/>
                    <a:pt x="1249147" y="275751"/>
                    <a:pt x="1096904" y="690458"/>
                  </a:cubicBezTo>
                  <a:cubicBezTo>
                    <a:pt x="849997" y="437838"/>
                    <a:pt x="445048" y="433186"/>
                    <a:pt x="192427" y="680094"/>
                  </a:cubicBezTo>
                  <a:cubicBezTo>
                    <a:pt x="-60213" y="927001"/>
                    <a:pt x="-64843" y="1331950"/>
                    <a:pt x="182064" y="1584592"/>
                  </a:cubicBezTo>
                  <a:cubicBezTo>
                    <a:pt x="428971" y="1837212"/>
                    <a:pt x="833920" y="1841842"/>
                    <a:pt x="1086540" y="1594935"/>
                  </a:cubicBezTo>
                  <a:cubicBezTo>
                    <a:pt x="1107896" y="1574055"/>
                    <a:pt x="1127781" y="1551703"/>
                    <a:pt x="1146022" y="1528053"/>
                  </a:cubicBezTo>
                  <a:cubicBezTo>
                    <a:pt x="1408335" y="2047162"/>
                    <a:pt x="2041779" y="2255338"/>
                    <a:pt x="2560887" y="1993024"/>
                  </a:cubicBezTo>
                  <a:cubicBezTo>
                    <a:pt x="3079997" y="1730733"/>
                    <a:pt x="3288173" y="1097268"/>
                    <a:pt x="3025860" y="578159"/>
                  </a:cubicBezTo>
                  <a:cubicBezTo>
                    <a:pt x="2846657" y="223517"/>
                    <a:pt x="2483101" y="-65"/>
                    <a:pt x="2085746" y="1"/>
                  </a:cubicBezTo>
                  <a:close/>
                </a:path>
              </a:pathLst>
            </a:custGeom>
            <a:solidFill>
              <a:srgbClr val="B2D6B8">
                <a:alpha val="40000"/>
              </a:srgbClr>
            </a:solidFill>
            <a:ln w="216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5" name="Graphic 54">
            <a:extLst>
              <a:ext uri="{FF2B5EF4-FFF2-40B4-BE49-F238E27FC236}">
                <a16:creationId xmlns:a16="http://schemas.microsoft.com/office/drawing/2014/main" xmlns="" id="{7778E327-386F-48C9-93B6-67DDF3AB4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281" y="2297488"/>
            <a:ext cx="710514" cy="464009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xmlns="" id="{08735282-822C-4FE5-9A3B-3E6A872D99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6611" y="2819287"/>
            <a:ext cx="592011" cy="464009"/>
          </a:xfrm>
          <a:prstGeom prst="rect">
            <a:avLst/>
          </a:prstGeom>
        </p:spPr>
      </p:pic>
      <p:pic>
        <p:nvPicPr>
          <p:cNvPr id="2" name="Video-Tư thế ngồi viết đúng-CACO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9">
                  <p14:trim end="51524.455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" y="0"/>
            <a:ext cx="6319640" cy="6858000"/>
          </a:xfrm>
          <a:prstGeom prst="rect">
            <a:avLst/>
          </a:prstGeom>
        </p:spPr>
      </p:pic>
      <p:pic>
        <p:nvPicPr>
          <p:cNvPr id="3" name="Video-Cách cầm bút đúng-CACO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1">
                  <p14:trim end="38194.111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319639" y="0"/>
            <a:ext cx="587236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13679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196952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pic>
        <p:nvPicPr>
          <p:cNvPr id="4" name="Google Shape;24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7422" y="-231847"/>
            <a:ext cx="1817164" cy="2461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EFA9B6B3-7279-4A22-A5A8-69B56243C2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3715" y="507412"/>
            <a:ext cx="1359492" cy="132782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918449" y="391688"/>
            <a:ext cx="6326060" cy="1309041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 cap="flat" cmpd="sng" algn="ctr">
            <a:solidFill>
              <a:schemeClr val="accent5">
                <a:lumMod val="60000"/>
                <a:lumOff val="40000"/>
              </a:schemeClr>
            </a:solidFill>
            <a:prstDash val="lgDashDot"/>
          </a:ln>
          <a:effectLst/>
        </p:spPr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4000" dirty="0" err="1" smtClean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ED7D31">
                    <a:lumMod val="60000"/>
                    <a:lumOff val="40000"/>
                  </a:srgbClr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r>
              <a:rPr lang="en-US" sz="4000" dirty="0" smtClean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ED7D31">
                    <a:lumMod val="60000"/>
                    <a:lumOff val="40000"/>
                  </a:srgbClr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 smtClean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ED7D31">
                    <a:lumMod val="60000"/>
                    <a:lumOff val="40000"/>
                  </a:srgbClr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tả</a:t>
            </a:r>
            <a:endParaRPr lang="en-US" sz="4000" dirty="0" smtClean="0">
              <a:ln>
                <a:solidFill>
                  <a:srgbClr val="ED7D31">
                    <a:lumMod val="75000"/>
                  </a:srgbClr>
                </a:solidFill>
              </a:ln>
              <a:solidFill>
                <a:srgbClr val="ED7D31">
                  <a:lumMod val="60000"/>
                  <a:lumOff val="40000"/>
                </a:srgbClr>
              </a:solidFill>
              <a:latin typeface="iCiel Cadena" panose="02000503000000020004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Tx/>
              <a:buFontTx/>
              <a:buNone/>
              <a:defRPr/>
            </a:pPr>
            <a:r>
              <a:rPr lang="en-US" sz="3600" dirty="0" smtClean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srgbClr val="92D050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rPr>
              <a:t>MỘT MÁI NHÀ CHUNG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0124" y="2118651"/>
            <a:ext cx="35001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ang 1 ô ly" panose="020B0603050302020204" pitchFamily="34" charset="0"/>
              </a:rPr>
              <a:t>Mái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nhà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của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chim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Lợp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nghìn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lá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biếc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Mái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nhà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của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cá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Sóng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xanh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rập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rình</a:t>
            </a:r>
            <a:r>
              <a:rPr lang="en-US" sz="2800" b="1" dirty="0" smtClean="0">
                <a:latin typeface="HP001 4 hang 1 ô ly" panose="020B0603050302020204" pitchFamily="34" charset="0"/>
              </a:rPr>
              <a:t>.</a:t>
            </a:r>
          </a:p>
          <a:p>
            <a:endParaRPr lang="en-US" sz="2800" b="1" dirty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Mái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nhà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của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dím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Sâu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trong</a:t>
            </a:r>
            <a:r>
              <a:rPr lang="en-US" sz="2800" b="1" dirty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lòng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đất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Mái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nhà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của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ốc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Tròn</a:t>
            </a:r>
            <a:r>
              <a:rPr lang="en-US" sz="2800" b="1" dirty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vo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bên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mình</a:t>
            </a:r>
            <a:r>
              <a:rPr lang="en-US" sz="2800" b="1" dirty="0">
                <a:latin typeface="HP001 4 hang 1 ô ly" panose="020B0603050302020204" pitchFamily="34" charset="0"/>
              </a:rPr>
              <a:t>.</a:t>
            </a:r>
            <a:endParaRPr lang="en-US" sz="2800" b="1" dirty="0" smtClean="0">
              <a:latin typeface="HP001 4 hang 1 ô ly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3053" y="2106692"/>
            <a:ext cx="36088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ang 1 ô ly" panose="020B0603050302020204" pitchFamily="34" charset="0"/>
              </a:rPr>
              <a:t>Mái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nhà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của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em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Nghiêng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giàn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gấc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đỏ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Mái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nhà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của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bạn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Hoa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giấy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lợp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hồng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endParaRPr lang="en-US" sz="2800" b="1" dirty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Mọi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mái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nhà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riêng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Có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mái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nhà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chung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Là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bầu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trời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xanh</a:t>
            </a:r>
            <a:endParaRPr lang="en-US" sz="2800" b="1" dirty="0" smtClean="0">
              <a:latin typeface="HP001 4 hang 1 ô ly" panose="020B0603050302020204" pitchFamily="34" charset="0"/>
            </a:endParaRPr>
          </a:p>
          <a:p>
            <a:r>
              <a:rPr lang="en-US" sz="2800" b="1" dirty="0" err="1" smtClean="0">
                <a:latin typeface="HP001 4 hang 1 ô ly" panose="020B0603050302020204" pitchFamily="34" charset="0"/>
              </a:rPr>
              <a:t>Xanh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đến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vô</a:t>
            </a:r>
            <a:r>
              <a:rPr lang="en-US" sz="2800" b="1" dirty="0" smtClean="0"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latin typeface="HP001 4 hang 1 ô ly" panose="020B0603050302020204" pitchFamily="34" charset="0"/>
              </a:rPr>
              <a:t>cùng</a:t>
            </a:r>
            <a:r>
              <a:rPr lang="en-US" sz="2800" b="1" dirty="0" smtClean="0">
                <a:latin typeface="HP001 4 hang 1 ô ly" panose="020B0603050302020204" pitchFamily="34" charset="0"/>
              </a:rPr>
              <a:t>.</a:t>
            </a: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5025989" y="5670987"/>
            <a:ext cx="2031880" cy="10297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0781" y="4519055"/>
            <a:ext cx="3094891" cy="2141997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712844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1" y="787792"/>
            <a:ext cx="9386322" cy="5472332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962" y="898428"/>
            <a:ext cx="1599789" cy="1726683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4885" y="808965"/>
            <a:ext cx="1241047" cy="1532672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5853" y="4118831"/>
            <a:ext cx="5149820" cy="1264631"/>
          </a:xfrm>
          <a:prstGeom prst="rect">
            <a:avLst/>
          </a:prstGeom>
        </p:spPr>
      </p:pic>
      <p:grpSp>
        <p:nvGrpSpPr>
          <p:cNvPr id="3" name="组合 10"/>
          <p:cNvGrpSpPr/>
          <p:nvPr/>
        </p:nvGrpSpPr>
        <p:grpSpPr>
          <a:xfrm rot="6329695" flipH="1">
            <a:off x="9184739" y="2684350"/>
            <a:ext cx="876175" cy="724631"/>
            <a:chOff x="9015984" y="2528554"/>
            <a:chExt cx="2157344" cy="1473489"/>
          </a:xfrm>
        </p:grpSpPr>
        <p:sp>
          <p:nvSpPr>
            <p:cNvPr id="10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1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2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3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4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5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6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7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8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9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8" rIns="51435" bIns="25718" numCol="1" anchor="t" anchorCtr="0" compatLnSpc="1"/>
            <a:lstStyle/>
            <a:p>
              <a:pPr>
                <a:defRPr/>
              </a:pPr>
              <a:endParaRPr lang="zh-CN" altLang="en-US" sz="135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20" name="文本框 32"/>
          <p:cNvSpPr txBox="1"/>
          <p:nvPr/>
        </p:nvSpPr>
        <p:spPr>
          <a:xfrm>
            <a:off x="3150882" y="1214045"/>
            <a:ext cx="662173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342900">
              <a:defRPr/>
            </a:pPr>
            <a:r>
              <a:rPr lang="en-US" altLang="zh-CN" sz="7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0" y="139723"/>
            <a:ext cx="1076632" cy="928177"/>
          </a:xfrm>
          <a:prstGeom prst="ellipse">
            <a:avLst/>
          </a:prstGeom>
          <a:solidFill>
            <a:srgbClr val="EAF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文本框 32"/>
          <p:cNvSpPr txBox="1"/>
          <p:nvPr/>
        </p:nvSpPr>
        <p:spPr>
          <a:xfrm>
            <a:off x="1209822" y="2913925"/>
            <a:ext cx="9678571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342900">
              <a:defRPr/>
            </a:pPr>
            <a:r>
              <a:rPr lang="en-US" altLang="zh-CN" sz="5400" b="1" dirty="0" err="1" smtClean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Chọn</a:t>
            </a:r>
            <a:r>
              <a:rPr lang="en-US" altLang="zh-CN" sz="5400" b="1" dirty="0" smtClean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 smtClean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đúng</a:t>
            </a:r>
            <a:r>
              <a:rPr lang="en-US" altLang="zh-CN" sz="5400" b="1" dirty="0" smtClean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 smtClean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chọn</a:t>
            </a:r>
            <a:r>
              <a:rPr lang="en-US" altLang="zh-CN" sz="5400" b="1" dirty="0" smtClean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 smtClean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nhanh</a:t>
            </a:r>
            <a:endParaRPr lang="en-US" altLang="zh-CN" sz="5400" b="1" dirty="0">
              <a:ln w="0"/>
              <a:solidFill>
                <a:schemeClr val="bg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592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723" y="3888607"/>
            <a:ext cx="3098800" cy="3045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B38AC83-0218-46D8-9348-885D639B2C76}"/>
              </a:ext>
            </a:extLst>
          </p:cNvPr>
          <p:cNvGrpSpPr/>
          <p:nvPr/>
        </p:nvGrpSpPr>
        <p:grpSpPr>
          <a:xfrm>
            <a:off x="3076540" y="1455704"/>
            <a:ext cx="6506296" cy="4112766"/>
            <a:chOff x="2908504" y="67058"/>
            <a:chExt cx="2458530" cy="1364704"/>
          </a:xfrm>
        </p:grpSpPr>
        <p:pic>
          <p:nvPicPr>
            <p:cNvPr id="6" name="图片 8">
              <a:extLst>
                <a:ext uri="{FF2B5EF4-FFF2-40B4-BE49-F238E27FC236}">
                  <a16:creationId xmlns:a16="http://schemas.microsoft.com/office/drawing/2014/main" xmlns="" id="{54BF7B01-5C32-46EC-8BA7-1358E5865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08504" y="67058"/>
              <a:ext cx="2458530" cy="136470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E8AFE30-98D2-4C5F-B58D-56F8925148EA}"/>
                </a:ext>
              </a:extLst>
            </p:cNvPr>
            <p:cNvSpPr txBox="1"/>
            <p:nvPr/>
          </p:nvSpPr>
          <p:spPr>
            <a:xfrm>
              <a:off x="3490821" y="244421"/>
              <a:ext cx="1465866" cy="7659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altLang="en-US" sz="7200" b="1" dirty="0" err="1" smtClean="0">
                  <a:ln w="22225">
                    <a:solidFill>
                      <a:srgbClr val="00B0F0"/>
                    </a:solidFill>
                    <a:prstDash val="solid"/>
                  </a:ln>
                  <a:solidFill>
                    <a:srgbClr val="0070C0"/>
                  </a:solidFill>
                  <a:latin typeface="iCiel Cadena" panose="02000503000000020004" pitchFamily="50" charset="0"/>
                  <a:cs typeface="Calibri" panose="020F0502020204030204" pitchFamily="34" charset="0"/>
                </a:rPr>
                <a:t>Sửa</a:t>
              </a:r>
              <a:r>
                <a:rPr lang="en-US" altLang="en-US" sz="7200" b="1" dirty="0" smtClean="0">
                  <a:ln w="22225">
                    <a:solidFill>
                      <a:srgbClr val="00B0F0"/>
                    </a:solidFill>
                    <a:prstDash val="solid"/>
                  </a:ln>
                  <a:solidFill>
                    <a:srgbClr val="0070C0"/>
                  </a:solidFill>
                  <a:latin typeface="iCiel Cadena" panose="02000503000000020004" pitchFamily="50" charset="0"/>
                  <a:cs typeface="Calibri" panose="020F0502020204030204" pitchFamily="34" charset="0"/>
                </a:rPr>
                <a:t> </a:t>
              </a:r>
            </a:p>
            <a:p>
              <a:pPr algn="ctr" fontAlgn="auto">
                <a:spcAft>
                  <a:spcPts val="0"/>
                </a:spcAft>
              </a:pPr>
              <a:r>
                <a:rPr lang="en-US" altLang="en-US" sz="7200" b="1" dirty="0" err="1" smtClean="0">
                  <a:ln w="22225">
                    <a:solidFill>
                      <a:srgbClr val="00B0F0"/>
                    </a:solidFill>
                    <a:prstDash val="solid"/>
                  </a:ln>
                  <a:solidFill>
                    <a:srgbClr val="0070C0"/>
                  </a:solidFill>
                  <a:latin typeface="iCiel Cadena" panose="02000503000000020004" pitchFamily="50" charset="0"/>
                  <a:cs typeface="Calibri" panose="020F0502020204030204" pitchFamily="34" charset="0"/>
                </a:rPr>
                <a:t>lỗi</a:t>
              </a:r>
              <a:r>
                <a:rPr lang="en-US" altLang="en-US" sz="7200" b="1" dirty="0" smtClean="0">
                  <a:ln w="22225">
                    <a:solidFill>
                      <a:srgbClr val="00B0F0"/>
                    </a:solidFill>
                    <a:prstDash val="solid"/>
                  </a:ln>
                  <a:solidFill>
                    <a:srgbClr val="0070C0"/>
                  </a:solidFill>
                  <a:latin typeface="iCiel Cadena" panose="02000503000000020004" pitchFamily="50" charset="0"/>
                  <a:cs typeface="Calibri" panose="020F0502020204030204" pitchFamily="34" charset="0"/>
                </a:rPr>
                <a:t> </a:t>
              </a:r>
              <a:r>
                <a:rPr lang="en-US" altLang="en-US" sz="7200" b="1" dirty="0" err="1" smtClean="0">
                  <a:ln w="22225">
                    <a:solidFill>
                      <a:srgbClr val="00B0F0"/>
                    </a:solidFill>
                    <a:prstDash val="solid"/>
                  </a:ln>
                  <a:solidFill>
                    <a:srgbClr val="0070C0"/>
                  </a:solidFill>
                  <a:latin typeface="iCiel Cadena" panose="02000503000000020004" pitchFamily="50" charset="0"/>
                  <a:cs typeface="Calibri" panose="020F0502020204030204" pitchFamily="34" charset="0"/>
                </a:rPr>
                <a:t>sai</a:t>
              </a:r>
              <a:endParaRPr lang="en-US" altLang="en-US" sz="7200" b="1" dirty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0070C0"/>
                </a:solidFill>
                <a:latin typeface="iCiel Cadena" panose="02000503000000020004" pitchFamily="50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Google Shape;167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49640" y="4030332"/>
            <a:ext cx="3013494" cy="30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42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80997" y="4228876"/>
            <a:ext cx="1789747" cy="1838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8"/>
          <p:cNvSpPr/>
          <p:nvPr/>
        </p:nvSpPr>
        <p:spPr>
          <a:xfrm>
            <a:off x="543828" y="1973180"/>
            <a:ext cx="6070600" cy="3012706"/>
          </a:xfrm>
          <a:prstGeom prst="roundRect">
            <a:avLst>
              <a:gd name="adj" fmla="val 16667"/>
            </a:avLst>
          </a:prstGeom>
          <a:solidFill>
            <a:srgbClr val="2D9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7984" y="2616647"/>
            <a:ext cx="61368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FFFFFF"/>
                </a:solidFill>
                <a:latin typeface="iCiel Cadena" panose="02000503000000020004" pitchFamily="50" charset="0"/>
              </a:rPr>
              <a:t>Luyện</a:t>
            </a:r>
            <a:r>
              <a:rPr lang="en-US" sz="9600" dirty="0" smtClean="0">
                <a:solidFill>
                  <a:srgbClr val="FFFFFF"/>
                </a:solidFill>
                <a:latin typeface="iCiel Cadena" panose="02000503000000020004" pitchFamily="50" charset="0"/>
              </a:rPr>
              <a:t> </a:t>
            </a:r>
            <a:r>
              <a:rPr lang="en-US" sz="9600" dirty="0" err="1" smtClean="0">
                <a:solidFill>
                  <a:srgbClr val="FFFFFF"/>
                </a:solidFill>
                <a:latin typeface="iCiel Cadena" panose="02000503000000020004" pitchFamily="50" charset="0"/>
              </a:rPr>
              <a:t>tập</a:t>
            </a:r>
            <a:endParaRPr lang="en-US" sz="9600" dirty="0">
              <a:solidFill>
                <a:srgbClr val="FFFFFF"/>
              </a:solidFill>
              <a:latin typeface="iCiel Cadena" panose="02000503000000020004" pitchFamily="50" charset="0"/>
            </a:endParaRPr>
          </a:p>
        </p:txBody>
      </p:sp>
      <p:pic>
        <p:nvPicPr>
          <p:cNvPr id="5" name="Google Shape;28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8439" y="1482292"/>
            <a:ext cx="6133022" cy="5852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709824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20320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pic>
        <p:nvPicPr>
          <p:cNvPr id="57" name="Graphic 2">
            <a:extLst>
              <a:ext uri="{FF2B5EF4-FFF2-40B4-BE49-F238E27FC236}">
                <a16:creationId xmlns:a16="http://schemas.microsoft.com/office/drawing/2014/main" xmlns="" id="{B8658002-DB65-4D96-97DE-D28705A21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599" y="35462"/>
            <a:ext cx="1354997" cy="778117"/>
          </a:xfrm>
          <a:prstGeom prst="rect">
            <a:avLst/>
          </a:prstGeom>
        </p:spPr>
      </p:pic>
      <p:pic>
        <p:nvPicPr>
          <p:cNvPr id="58" name="Graphic 4">
            <a:extLst>
              <a:ext uri="{FF2B5EF4-FFF2-40B4-BE49-F238E27FC236}">
                <a16:creationId xmlns:a16="http://schemas.microsoft.com/office/drawing/2014/main" xmlns="" id="{9B4D8694-085C-41C5-8096-A8574575C7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915" y="269048"/>
            <a:ext cx="269271" cy="249325"/>
          </a:xfrm>
          <a:prstGeom prst="rect">
            <a:avLst/>
          </a:prstGeom>
        </p:spPr>
      </p:pic>
      <p:pic>
        <p:nvPicPr>
          <p:cNvPr id="59" name="Graphic 17">
            <a:extLst>
              <a:ext uri="{FF2B5EF4-FFF2-40B4-BE49-F238E27FC236}">
                <a16:creationId xmlns:a16="http://schemas.microsoft.com/office/drawing/2014/main" xmlns="" id="{6B52D447-1D35-497F-8D76-E67716C0A2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2879" y="289137"/>
            <a:ext cx="531364" cy="474432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69602DEE-8D3C-47F9-B5BA-46B663B68E65}"/>
              </a:ext>
            </a:extLst>
          </p:cNvPr>
          <p:cNvGrpSpPr/>
          <p:nvPr/>
        </p:nvGrpSpPr>
        <p:grpSpPr>
          <a:xfrm>
            <a:off x="8264072" y="649325"/>
            <a:ext cx="3734661" cy="5361488"/>
            <a:chOff x="6096000" y="1007816"/>
            <a:chExt cx="4528102" cy="5456484"/>
          </a:xfrm>
        </p:grpSpPr>
        <p:sp>
          <p:nvSpPr>
            <p:cNvPr id="61" name="Rectangle: Rounded Corners 24">
              <a:extLst>
                <a:ext uri="{FF2B5EF4-FFF2-40B4-BE49-F238E27FC236}">
                  <a16:creationId xmlns:a16="http://schemas.microsoft.com/office/drawing/2014/main" xmlns="" id="{EFC4DFD9-4C2B-4B60-8838-A84BC3E0E448}"/>
                </a:ext>
              </a:extLst>
            </p:cNvPr>
            <p:cNvSpPr/>
            <p:nvPr/>
          </p:nvSpPr>
          <p:spPr>
            <a:xfrm>
              <a:off x="6096000" y="1007816"/>
              <a:ext cx="4509605" cy="5456484"/>
            </a:xfrm>
            <a:prstGeom prst="roundRect">
              <a:avLst>
                <a:gd name="adj" fmla="val 7465"/>
              </a:avLst>
            </a:prstGeom>
            <a:solidFill>
              <a:schemeClr val="bg1"/>
            </a:solidFill>
            <a:ln w="38100">
              <a:solidFill>
                <a:srgbClr val="715D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: Rounded Corners 25">
              <a:extLst>
                <a:ext uri="{FF2B5EF4-FFF2-40B4-BE49-F238E27FC236}">
                  <a16:creationId xmlns:a16="http://schemas.microsoft.com/office/drawing/2014/main" xmlns="" id="{D996E8D9-F8B2-4624-AFD6-3906A48D60E6}"/>
                </a:ext>
              </a:extLst>
            </p:cNvPr>
            <p:cNvSpPr/>
            <p:nvPr/>
          </p:nvSpPr>
          <p:spPr>
            <a:xfrm>
              <a:off x="6114497" y="1007816"/>
              <a:ext cx="4509605" cy="1529397"/>
            </a:xfrm>
            <a:prstGeom prst="roundRect">
              <a:avLst>
                <a:gd name="adj" fmla="val 18260"/>
              </a:avLst>
            </a:prstGeom>
            <a:solidFill>
              <a:srgbClr val="F9B2C2"/>
            </a:solidFill>
            <a:ln w="41275">
              <a:solidFill>
                <a:srgbClr val="715D55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3" name="Graphic 31">
            <a:extLst>
              <a:ext uri="{FF2B5EF4-FFF2-40B4-BE49-F238E27FC236}">
                <a16:creationId xmlns:a16="http://schemas.microsoft.com/office/drawing/2014/main" xmlns="" id="{A2AC2F22-36F6-4C97-B508-D1AF009EA3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52642" y="5853793"/>
            <a:ext cx="758401" cy="478990"/>
          </a:xfrm>
          <a:prstGeom prst="rect">
            <a:avLst/>
          </a:prstGeom>
        </p:spPr>
      </p:pic>
      <p:pic>
        <p:nvPicPr>
          <p:cNvPr id="64" name="Graphic 35">
            <a:extLst>
              <a:ext uri="{FF2B5EF4-FFF2-40B4-BE49-F238E27FC236}">
                <a16:creationId xmlns:a16="http://schemas.microsoft.com/office/drawing/2014/main" xmlns="" id="{7C716971-8D7F-4116-AB26-336DB32161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812" y="6087069"/>
            <a:ext cx="732749" cy="631680"/>
          </a:xfrm>
          <a:prstGeom prst="rect">
            <a:avLst/>
          </a:prstGeom>
        </p:spPr>
      </p:pic>
      <p:pic>
        <p:nvPicPr>
          <p:cNvPr id="65" name="图形 18">
            <a:extLst>
              <a:ext uri="{FF2B5EF4-FFF2-40B4-BE49-F238E27FC236}">
                <a16:creationId xmlns:a16="http://schemas.microsoft.com/office/drawing/2014/main" xmlns="" id="{8F0858E9-4977-4465-9F40-F22D33BC785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7555745" y="1751693"/>
            <a:ext cx="645791" cy="1015466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438A7A3D-557A-4C21-8CC7-F500A10BFC20}"/>
              </a:ext>
            </a:extLst>
          </p:cNvPr>
          <p:cNvGrpSpPr/>
          <p:nvPr/>
        </p:nvGrpSpPr>
        <p:grpSpPr>
          <a:xfrm>
            <a:off x="2102601" y="-74498"/>
            <a:ext cx="3152003" cy="1393452"/>
            <a:chOff x="4267200" y="610966"/>
            <a:chExt cx="3291840" cy="1521268"/>
          </a:xfrm>
        </p:grpSpPr>
        <p:pic>
          <p:nvPicPr>
            <p:cNvPr id="67" name="图片 3">
              <a:extLst>
                <a:ext uri="{FF2B5EF4-FFF2-40B4-BE49-F238E27FC236}">
                  <a16:creationId xmlns:a16="http://schemas.microsoft.com/office/drawing/2014/main" xmlns="" id="{648A4C08-7186-4745-AD1C-B85E2E3D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6" t="10164" r="4093" b="2409"/>
            <a:stretch/>
          </p:blipFill>
          <p:spPr>
            <a:xfrm>
              <a:off x="4267200" y="610966"/>
              <a:ext cx="3291840" cy="1521268"/>
            </a:xfrm>
            <a:prstGeom prst="rect">
              <a:avLst/>
            </a:prstGeom>
          </p:spPr>
        </p:pic>
        <p:sp>
          <p:nvSpPr>
            <p:cNvPr id="68" name="文本框 4">
              <a:extLst>
                <a:ext uri="{FF2B5EF4-FFF2-40B4-BE49-F238E27FC236}">
                  <a16:creationId xmlns:a16="http://schemas.microsoft.com/office/drawing/2014/main" xmlns="" id="{BFA8490E-9327-42F4-B91E-030CD4930FA7}"/>
                </a:ext>
              </a:extLst>
            </p:cNvPr>
            <p:cNvSpPr txBox="1"/>
            <p:nvPr/>
          </p:nvSpPr>
          <p:spPr>
            <a:xfrm>
              <a:off x="4328156" y="902898"/>
              <a:ext cx="3169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chemeClr val="bg1"/>
                  </a:solidFill>
                  <a:latin typeface="Times New Roman" panose="02020603050405020304" pitchFamily="18" charset="0"/>
                  <a:ea typeface="南构日漫风" panose="03000509000000000000" pitchFamily="65" charset="-122"/>
                  <a:cs typeface="Times New Roman" panose="02020603050405020304" pitchFamily="18" charset="0"/>
                </a:rPr>
                <a:t>Luyện tập</a:t>
              </a:r>
              <a:endPara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F12F102-71E7-48B1-92BF-AA43F7A926D6}"/>
              </a:ext>
            </a:extLst>
          </p:cNvPr>
          <p:cNvSpPr txBox="1"/>
          <p:nvPr/>
        </p:nvSpPr>
        <p:spPr>
          <a:xfrm>
            <a:off x="160077" y="1226755"/>
            <a:ext cx="7824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ln w="95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214B048C-94BA-466A-A8E8-FE027D722023}"/>
              </a:ext>
            </a:extLst>
          </p:cNvPr>
          <p:cNvGrpSpPr/>
          <p:nvPr/>
        </p:nvGrpSpPr>
        <p:grpSpPr>
          <a:xfrm>
            <a:off x="-3955774" y="1811170"/>
            <a:ext cx="12407424" cy="5193306"/>
            <a:chOff x="3557143" y="937907"/>
            <a:chExt cx="10295998" cy="4009085"/>
          </a:xfrm>
        </p:grpSpPr>
        <p:pic>
          <p:nvPicPr>
            <p:cNvPr id="73" name="图片 7">
              <a:extLst>
                <a:ext uri="{FF2B5EF4-FFF2-40B4-BE49-F238E27FC236}">
                  <a16:creationId xmlns:a16="http://schemas.microsoft.com/office/drawing/2014/main" xmlns="" id="{D131BE97-6B0B-43F1-ADAD-836F72B0E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155" t="19690" r="8549" b="16377"/>
            <a:stretch/>
          </p:blipFill>
          <p:spPr>
            <a:xfrm>
              <a:off x="6347761" y="937907"/>
              <a:ext cx="7505380" cy="4009085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7015679F-0E1A-4B3F-A55F-2FC86EB7A8DA}"/>
                </a:ext>
              </a:extLst>
            </p:cNvPr>
            <p:cNvSpPr txBox="1"/>
            <p:nvPr/>
          </p:nvSpPr>
          <p:spPr>
            <a:xfrm>
              <a:off x="3557143" y="2500452"/>
              <a:ext cx="6094428" cy="6612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eaLnBrk="1" hangingPunct="1">
                <a:lnSpc>
                  <a:spcPct val="150000"/>
                </a:lnSpc>
                <a:spcBef>
                  <a:spcPct val="50000"/>
                </a:spcBef>
              </a:pPr>
              <a:endPara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6434824" y="1313738"/>
            <a:ext cx="657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27"/>
          <a:srcRect l="58448" t="29454" r="14952" b="13611"/>
          <a:stretch/>
        </p:blipFill>
        <p:spPr>
          <a:xfrm>
            <a:off x="8448046" y="2341668"/>
            <a:ext cx="3517131" cy="2895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00715" y="4935530"/>
            <a:ext cx="1340484" cy="1896046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1282694" y="3040625"/>
            <a:ext cx="6381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vi-VN" sz="2800" b="1" dirty="0" smtClean="0">
                <a:ln w="0"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âu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700947" y="3892323"/>
            <a:ext cx="395053" cy="34101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2894416" y="4301067"/>
            <a:ext cx="475317" cy="3386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458430" y="4301066"/>
            <a:ext cx="438103" cy="37253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244324" y="5175562"/>
            <a:ext cx="463143" cy="34470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C5532B5B-4130-49F3-A264-6C2F2A0EC623}"/>
              </a:ext>
            </a:extLst>
          </p:cNvPr>
          <p:cNvGrpSpPr/>
          <p:nvPr/>
        </p:nvGrpSpPr>
        <p:grpSpPr>
          <a:xfrm>
            <a:off x="7724376" y="-335931"/>
            <a:ext cx="4582763" cy="3013403"/>
            <a:chOff x="7976840" y="118239"/>
            <a:chExt cx="3493862" cy="3021231"/>
          </a:xfrm>
        </p:grpSpPr>
        <p:pic>
          <p:nvPicPr>
            <p:cNvPr id="90" name="Picture 89" descr="A picture containing shape&#10;&#10;Description automatically generated">
              <a:extLst>
                <a:ext uri="{FF2B5EF4-FFF2-40B4-BE49-F238E27FC236}">
                  <a16:creationId xmlns:a16="http://schemas.microsoft.com/office/drawing/2014/main" xmlns="" id="{701BE17F-81E2-43FE-B793-B5BC69E04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6840" y="118239"/>
              <a:ext cx="3493862" cy="3021231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D115EC29-D366-4C4C-BB14-9BFECCF3CC69}"/>
                </a:ext>
              </a:extLst>
            </p:cNvPr>
            <p:cNvSpPr txBox="1"/>
            <p:nvPr/>
          </p:nvSpPr>
          <p:spPr>
            <a:xfrm>
              <a:off x="8623536" y="1356175"/>
              <a:ext cx="2742255" cy="70972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342900" indent="-342900">
                <a:buClrTx/>
                <a:buFont typeface="+mj-lt"/>
                <a:buAutoNum type="alphaLcParenR"/>
              </a:pPr>
              <a:r>
                <a:rPr lang="en-US" sz="4000" b="1" kern="1200" dirty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vi-VN" sz="4000" b="1" kern="1200" dirty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au</a:t>
              </a:r>
              <a:r>
                <a:rPr lang="en-US" sz="4000" b="1" kern="1200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hay </a:t>
              </a:r>
              <a:r>
                <a:rPr lang="vi-VN" sz="4000" b="1" kern="1200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âu</a:t>
              </a:r>
              <a:endParaRPr lang="en-US" sz="4000" b="1" kern="1200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70928" y="3775073"/>
            <a:ext cx="77841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Ông ơi, cháu vẽ con t</a:t>
            </a: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sơn m      trắng, biển màu xanh trong</a:t>
            </a:r>
          </a:p>
          <a:p>
            <a:pPr algn="ctr"/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bông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     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vồng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NGUYỄN THƠ</a:t>
            </a:r>
          </a:p>
        </p:txBody>
      </p:sp>
    </p:spTree>
    <p:extLst>
      <p:ext uri="{BB962C8B-B14F-4D97-AF65-F5344CB8AC3E}">
        <p14:creationId xmlns="" xmlns:p14="http://schemas.microsoft.com/office/powerpoint/2010/main" val="2060335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20320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pic>
        <p:nvPicPr>
          <p:cNvPr id="57" name="Graphic 2">
            <a:extLst>
              <a:ext uri="{FF2B5EF4-FFF2-40B4-BE49-F238E27FC236}">
                <a16:creationId xmlns:a16="http://schemas.microsoft.com/office/drawing/2014/main" xmlns="" id="{B8658002-DB65-4D96-97DE-D28705A21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599" y="35462"/>
            <a:ext cx="1354997" cy="778117"/>
          </a:xfrm>
          <a:prstGeom prst="rect">
            <a:avLst/>
          </a:prstGeom>
        </p:spPr>
      </p:pic>
      <p:pic>
        <p:nvPicPr>
          <p:cNvPr id="58" name="Graphic 4">
            <a:extLst>
              <a:ext uri="{FF2B5EF4-FFF2-40B4-BE49-F238E27FC236}">
                <a16:creationId xmlns:a16="http://schemas.microsoft.com/office/drawing/2014/main" xmlns="" id="{9B4D8694-085C-41C5-8096-A8574575C7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915" y="269048"/>
            <a:ext cx="269271" cy="249325"/>
          </a:xfrm>
          <a:prstGeom prst="rect">
            <a:avLst/>
          </a:prstGeom>
        </p:spPr>
      </p:pic>
      <p:pic>
        <p:nvPicPr>
          <p:cNvPr id="59" name="Graphic 17">
            <a:extLst>
              <a:ext uri="{FF2B5EF4-FFF2-40B4-BE49-F238E27FC236}">
                <a16:creationId xmlns:a16="http://schemas.microsoft.com/office/drawing/2014/main" xmlns="" id="{6B52D447-1D35-497F-8D76-E67716C0A2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2879" y="289137"/>
            <a:ext cx="531364" cy="474432"/>
          </a:xfrm>
          <a:prstGeom prst="rect">
            <a:avLst/>
          </a:prstGeom>
        </p:spPr>
      </p:pic>
      <p:grpSp>
        <p:nvGrpSpPr>
          <p:cNvPr id="2" name="Group 59">
            <a:extLst>
              <a:ext uri="{FF2B5EF4-FFF2-40B4-BE49-F238E27FC236}">
                <a16:creationId xmlns:a16="http://schemas.microsoft.com/office/drawing/2014/main" xmlns="" id="{69602DEE-8D3C-47F9-B5BA-46B663B68E65}"/>
              </a:ext>
            </a:extLst>
          </p:cNvPr>
          <p:cNvGrpSpPr/>
          <p:nvPr/>
        </p:nvGrpSpPr>
        <p:grpSpPr>
          <a:xfrm>
            <a:off x="8264072" y="649325"/>
            <a:ext cx="3734661" cy="5361488"/>
            <a:chOff x="6096000" y="1007816"/>
            <a:chExt cx="4528102" cy="5456484"/>
          </a:xfrm>
        </p:grpSpPr>
        <p:sp>
          <p:nvSpPr>
            <p:cNvPr id="61" name="Rectangle: Rounded Corners 24">
              <a:extLst>
                <a:ext uri="{FF2B5EF4-FFF2-40B4-BE49-F238E27FC236}">
                  <a16:creationId xmlns:a16="http://schemas.microsoft.com/office/drawing/2014/main" xmlns="" id="{EFC4DFD9-4C2B-4B60-8838-A84BC3E0E448}"/>
                </a:ext>
              </a:extLst>
            </p:cNvPr>
            <p:cNvSpPr/>
            <p:nvPr/>
          </p:nvSpPr>
          <p:spPr>
            <a:xfrm>
              <a:off x="6096000" y="1007816"/>
              <a:ext cx="4509605" cy="5456484"/>
            </a:xfrm>
            <a:prstGeom prst="roundRect">
              <a:avLst>
                <a:gd name="adj" fmla="val 7465"/>
              </a:avLst>
            </a:prstGeom>
            <a:solidFill>
              <a:schemeClr val="bg1"/>
            </a:solidFill>
            <a:ln w="38100">
              <a:solidFill>
                <a:srgbClr val="715D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: Rounded Corners 25">
              <a:extLst>
                <a:ext uri="{FF2B5EF4-FFF2-40B4-BE49-F238E27FC236}">
                  <a16:creationId xmlns:a16="http://schemas.microsoft.com/office/drawing/2014/main" xmlns="" id="{D996E8D9-F8B2-4624-AFD6-3906A48D60E6}"/>
                </a:ext>
              </a:extLst>
            </p:cNvPr>
            <p:cNvSpPr/>
            <p:nvPr/>
          </p:nvSpPr>
          <p:spPr>
            <a:xfrm>
              <a:off x="6114497" y="1007816"/>
              <a:ext cx="4509605" cy="1529397"/>
            </a:xfrm>
            <a:prstGeom prst="roundRect">
              <a:avLst>
                <a:gd name="adj" fmla="val 18260"/>
              </a:avLst>
            </a:prstGeom>
            <a:solidFill>
              <a:srgbClr val="F9B2C2"/>
            </a:solidFill>
            <a:ln w="41275">
              <a:solidFill>
                <a:srgbClr val="715D55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3" name="Graphic 31">
            <a:extLst>
              <a:ext uri="{FF2B5EF4-FFF2-40B4-BE49-F238E27FC236}">
                <a16:creationId xmlns:a16="http://schemas.microsoft.com/office/drawing/2014/main" xmlns="" id="{A2AC2F22-36F6-4C97-B508-D1AF009EA3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52642" y="5853793"/>
            <a:ext cx="758401" cy="478990"/>
          </a:xfrm>
          <a:prstGeom prst="rect">
            <a:avLst/>
          </a:prstGeom>
        </p:spPr>
      </p:pic>
      <p:pic>
        <p:nvPicPr>
          <p:cNvPr id="64" name="Graphic 35">
            <a:extLst>
              <a:ext uri="{FF2B5EF4-FFF2-40B4-BE49-F238E27FC236}">
                <a16:creationId xmlns:a16="http://schemas.microsoft.com/office/drawing/2014/main" xmlns="" id="{7C716971-8D7F-4116-AB26-336DB32161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812" y="6087069"/>
            <a:ext cx="732749" cy="631680"/>
          </a:xfrm>
          <a:prstGeom prst="rect">
            <a:avLst/>
          </a:prstGeom>
        </p:spPr>
      </p:pic>
      <p:pic>
        <p:nvPicPr>
          <p:cNvPr id="65" name="图形 18">
            <a:extLst>
              <a:ext uri="{FF2B5EF4-FFF2-40B4-BE49-F238E27FC236}">
                <a16:creationId xmlns:a16="http://schemas.microsoft.com/office/drawing/2014/main" xmlns="" id="{8F0858E9-4977-4465-9F40-F22D33BC785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7555745" y="1751693"/>
            <a:ext cx="645791" cy="1015466"/>
          </a:xfrm>
          <a:prstGeom prst="rect">
            <a:avLst/>
          </a:prstGeom>
        </p:spPr>
      </p:pic>
      <p:grpSp>
        <p:nvGrpSpPr>
          <p:cNvPr id="3" name="Group 65">
            <a:extLst>
              <a:ext uri="{FF2B5EF4-FFF2-40B4-BE49-F238E27FC236}">
                <a16:creationId xmlns:a16="http://schemas.microsoft.com/office/drawing/2014/main" xmlns="" id="{438A7A3D-557A-4C21-8CC7-F500A10BFC20}"/>
              </a:ext>
            </a:extLst>
          </p:cNvPr>
          <p:cNvGrpSpPr/>
          <p:nvPr/>
        </p:nvGrpSpPr>
        <p:grpSpPr>
          <a:xfrm>
            <a:off x="2102601" y="-74498"/>
            <a:ext cx="3152003" cy="1393452"/>
            <a:chOff x="4267200" y="610966"/>
            <a:chExt cx="3291840" cy="1521268"/>
          </a:xfrm>
        </p:grpSpPr>
        <p:pic>
          <p:nvPicPr>
            <p:cNvPr id="67" name="图片 3">
              <a:extLst>
                <a:ext uri="{FF2B5EF4-FFF2-40B4-BE49-F238E27FC236}">
                  <a16:creationId xmlns:a16="http://schemas.microsoft.com/office/drawing/2014/main" xmlns="" id="{648A4C08-7186-4745-AD1C-B85E2E3D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6" t="10164" r="4093" b="2409"/>
            <a:stretch/>
          </p:blipFill>
          <p:spPr>
            <a:xfrm>
              <a:off x="4267200" y="610966"/>
              <a:ext cx="3291840" cy="1521268"/>
            </a:xfrm>
            <a:prstGeom prst="rect">
              <a:avLst/>
            </a:prstGeom>
          </p:spPr>
        </p:pic>
        <p:sp>
          <p:nvSpPr>
            <p:cNvPr id="68" name="文本框 4">
              <a:extLst>
                <a:ext uri="{FF2B5EF4-FFF2-40B4-BE49-F238E27FC236}">
                  <a16:creationId xmlns:a16="http://schemas.microsoft.com/office/drawing/2014/main" xmlns="" id="{BFA8490E-9327-42F4-B91E-030CD4930FA7}"/>
                </a:ext>
              </a:extLst>
            </p:cNvPr>
            <p:cNvSpPr txBox="1"/>
            <p:nvPr/>
          </p:nvSpPr>
          <p:spPr>
            <a:xfrm>
              <a:off x="4328156" y="902898"/>
              <a:ext cx="3169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chemeClr val="bg1"/>
                  </a:solidFill>
                  <a:latin typeface="Times New Roman" panose="02020603050405020304" pitchFamily="18" charset="0"/>
                  <a:ea typeface="南构日漫风" panose="03000509000000000000" pitchFamily="65" charset="-122"/>
                  <a:cs typeface="Times New Roman" panose="02020603050405020304" pitchFamily="18" charset="0"/>
                </a:rPr>
                <a:t>Luyện tập</a:t>
              </a:r>
              <a:endPara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F12F102-71E7-48B1-92BF-AA43F7A926D6}"/>
              </a:ext>
            </a:extLst>
          </p:cNvPr>
          <p:cNvSpPr txBox="1"/>
          <p:nvPr/>
        </p:nvSpPr>
        <p:spPr>
          <a:xfrm>
            <a:off x="160077" y="1226755"/>
            <a:ext cx="7824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ln w="95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70">
            <a:extLst>
              <a:ext uri="{FF2B5EF4-FFF2-40B4-BE49-F238E27FC236}">
                <a16:creationId xmlns:a16="http://schemas.microsoft.com/office/drawing/2014/main" xmlns="" id="{214B048C-94BA-466A-A8E8-FE027D722023}"/>
              </a:ext>
            </a:extLst>
          </p:cNvPr>
          <p:cNvGrpSpPr/>
          <p:nvPr/>
        </p:nvGrpSpPr>
        <p:grpSpPr>
          <a:xfrm>
            <a:off x="-3955774" y="1811170"/>
            <a:ext cx="12407424" cy="5193306"/>
            <a:chOff x="3557143" y="937907"/>
            <a:chExt cx="10295998" cy="4009085"/>
          </a:xfrm>
        </p:grpSpPr>
        <p:pic>
          <p:nvPicPr>
            <p:cNvPr id="73" name="图片 7">
              <a:extLst>
                <a:ext uri="{FF2B5EF4-FFF2-40B4-BE49-F238E27FC236}">
                  <a16:creationId xmlns:a16="http://schemas.microsoft.com/office/drawing/2014/main" xmlns="" id="{D131BE97-6B0B-43F1-ADAD-836F72B0E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155" t="19690" r="8549" b="16377"/>
            <a:stretch/>
          </p:blipFill>
          <p:spPr>
            <a:xfrm>
              <a:off x="6347761" y="937907"/>
              <a:ext cx="7505380" cy="4009085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7015679F-0E1A-4B3F-A55F-2FC86EB7A8DA}"/>
                </a:ext>
              </a:extLst>
            </p:cNvPr>
            <p:cNvSpPr txBox="1"/>
            <p:nvPr/>
          </p:nvSpPr>
          <p:spPr>
            <a:xfrm>
              <a:off x="3557143" y="2500452"/>
              <a:ext cx="6094428" cy="6612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eaLnBrk="1" hangingPunct="1">
                <a:lnSpc>
                  <a:spcPct val="150000"/>
                </a:lnSpc>
                <a:spcBef>
                  <a:spcPct val="50000"/>
                </a:spcBef>
              </a:pPr>
              <a:endPara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6434824" y="1313738"/>
            <a:ext cx="657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27"/>
          <a:srcRect l="58448" t="29454" r="14952" b="13611"/>
          <a:stretch/>
        </p:blipFill>
        <p:spPr>
          <a:xfrm>
            <a:off x="8448046" y="2341668"/>
            <a:ext cx="3517131" cy="2895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00715" y="4935530"/>
            <a:ext cx="1340484" cy="1896046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1282694" y="3040625"/>
            <a:ext cx="6381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vi-VN" sz="2800" b="1" dirty="0" smtClean="0">
                <a:ln w="0"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âu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700947" y="3892323"/>
            <a:ext cx="395053" cy="34101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2894416" y="4301067"/>
            <a:ext cx="475317" cy="3386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458430" y="4301066"/>
            <a:ext cx="438103" cy="37253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244324" y="5175562"/>
            <a:ext cx="463143" cy="34470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grpSp>
        <p:nvGrpSpPr>
          <p:cNvPr id="5" name="Group 88">
            <a:extLst>
              <a:ext uri="{FF2B5EF4-FFF2-40B4-BE49-F238E27FC236}">
                <a16:creationId xmlns:a16="http://schemas.microsoft.com/office/drawing/2014/main" xmlns="" id="{C5532B5B-4130-49F3-A264-6C2F2A0EC623}"/>
              </a:ext>
            </a:extLst>
          </p:cNvPr>
          <p:cNvGrpSpPr/>
          <p:nvPr/>
        </p:nvGrpSpPr>
        <p:grpSpPr>
          <a:xfrm>
            <a:off x="7724376" y="-335931"/>
            <a:ext cx="4582763" cy="3013403"/>
            <a:chOff x="7976840" y="118239"/>
            <a:chExt cx="3493862" cy="3021231"/>
          </a:xfrm>
        </p:grpSpPr>
        <p:pic>
          <p:nvPicPr>
            <p:cNvPr id="90" name="Picture 89" descr="A picture containing shape&#10;&#10;Description automatically generated">
              <a:extLst>
                <a:ext uri="{FF2B5EF4-FFF2-40B4-BE49-F238E27FC236}">
                  <a16:creationId xmlns:a16="http://schemas.microsoft.com/office/drawing/2014/main" xmlns="" id="{701BE17F-81E2-43FE-B793-B5BC69E04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6840" y="118239"/>
              <a:ext cx="3493862" cy="3021231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D115EC29-D366-4C4C-BB14-9BFECCF3CC69}"/>
                </a:ext>
              </a:extLst>
            </p:cNvPr>
            <p:cNvSpPr txBox="1"/>
            <p:nvPr/>
          </p:nvSpPr>
          <p:spPr>
            <a:xfrm>
              <a:off x="8623536" y="1356175"/>
              <a:ext cx="2742255" cy="70972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342900" indent="-342900">
                <a:buClrTx/>
                <a:buFont typeface="+mj-lt"/>
                <a:buAutoNum type="alphaLcParenR"/>
              </a:pPr>
              <a:r>
                <a:rPr lang="en-US" sz="4000" b="1" kern="1200" dirty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vi-VN" sz="4000" b="1" kern="1200" dirty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au</a:t>
              </a:r>
              <a:r>
                <a:rPr lang="en-US" sz="4000" b="1" kern="1200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hay </a:t>
              </a:r>
              <a:r>
                <a:rPr lang="vi-VN" sz="4000" b="1" kern="1200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âu</a:t>
              </a:r>
              <a:endParaRPr lang="en-US" sz="4000" b="1" kern="1200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87861" y="3789610"/>
            <a:ext cx="77841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Ông ơi, cháu vẽ con t</a:t>
            </a: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sơn m      trắng, biển màu xanh trong</a:t>
            </a:r>
          </a:p>
          <a:p>
            <a:pPr algn="ctr"/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bông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     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vồng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NGUYỄN THƠ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26047" y="4225958"/>
            <a:ext cx="713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62523" y="4230795"/>
            <a:ext cx="778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17119" y="5079883"/>
            <a:ext cx="764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ầ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24189" y="3793062"/>
            <a:ext cx="619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àu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0335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2" grpId="0" animBg="1"/>
      <p:bldP spid="31" grpId="0"/>
      <p:bldP spid="32" grpId="0"/>
      <p:bldP spid="34" grpId="0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20320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pic>
        <p:nvPicPr>
          <p:cNvPr id="57" name="Graphic 2">
            <a:extLst>
              <a:ext uri="{FF2B5EF4-FFF2-40B4-BE49-F238E27FC236}">
                <a16:creationId xmlns:a16="http://schemas.microsoft.com/office/drawing/2014/main" xmlns="" id="{B8658002-DB65-4D96-97DE-D28705A21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599" y="35462"/>
            <a:ext cx="1354997" cy="778117"/>
          </a:xfrm>
          <a:prstGeom prst="rect">
            <a:avLst/>
          </a:prstGeom>
        </p:spPr>
      </p:pic>
      <p:pic>
        <p:nvPicPr>
          <p:cNvPr id="58" name="Graphic 4">
            <a:extLst>
              <a:ext uri="{FF2B5EF4-FFF2-40B4-BE49-F238E27FC236}">
                <a16:creationId xmlns:a16="http://schemas.microsoft.com/office/drawing/2014/main" xmlns="" id="{9B4D8694-085C-41C5-8096-A8574575C7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915" y="269048"/>
            <a:ext cx="269271" cy="249325"/>
          </a:xfrm>
          <a:prstGeom prst="rect">
            <a:avLst/>
          </a:prstGeom>
        </p:spPr>
      </p:pic>
      <p:pic>
        <p:nvPicPr>
          <p:cNvPr id="59" name="Graphic 17">
            <a:extLst>
              <a:ext uri="{FF2B5EF4-FFF2-40B4-BE49-F238E27FC236}">
                <a16:creationId xmlns:a16="http://schemas.microsoft.com/office/drawing/2014/main" xmlns="" id="{6B52D447-1D35-497F-8D76-E67716C0A2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2879" y="289137"/>
            <a:ext cx="531364" cy="474432"/>
          </a:xfrm>
          <a:prstGeom prst="rect">
            <a:avLst/>
          </a:prstGeom>
        </p:spPr>
      </p:pic>
      <p:grpSp>
        <p:nvGrpSpPr>
          <p:cNvPr id="2" name="Group 59">
            <a:extLst>
              <a:ext uri="{FF2B5EF4-FFF2-40B4-BE49-F238E27FC236}">
                <a16:creationId xmlns:a16="http://schemas.microsoft.com/office/drawing/2014/main" xmlns="" id="{69602DEE-8D3C-47F9-B5BA-46B663B68E65}"/>
              </a:ext>
            </a:extLst>
          </p:cNvPr>
          <p:cNvGrpSpPr/>
          <p:nvPr/>
        </p:nvGrpSpPr>
        <p:grpSpPr>
          <a:xfrm>
            <a:off x="8264072" y="649325"/>
            <a:ext cx="3734661" cy="5361488"/>
            <a:chOff x="6096000" y="1007816"/>
            <a:chExt cx="4528102" cy="5456484"/>
          </a:xfrm>
        </p:grpSpPr>
        <p:sp>
          <p:nvSpPr>
            <p:cNvPr id="61" name="Rectangle: Rounded Corners 24">
              <a:extLst>
                <a:ext uri="{FF2B5EF4-FFF2-40B4-BE49-F238E27FC236}">
                  <a16:creationId xmlns:a16="http://schemas.microsoft.com/office/drawing/2014/main" xmlns="" id="{EFC4DFD9-4C2B-4B60-8838-A84BC3E0E448}"/>
                </a:ext>
              </a:extLst>
            </p:cNvPr>
            <p:cNvSpPr/>
            <p:nvPr/>
          </p:nvSpPr>
          <p:spPr>
            <a:xfrm>
              <a:off x="6096000" y="1007816"/>
              <a:ext cx="4509605" cy="5456484"/>
            </a:xfrm>
            <a:prstGeom prst="roundRect">
              <a:avLst>
                <a:gd name="adj" fmla="val 7465"/>
              </a:avLst>
            </a:prstGeom>
            <a:solidFill>
              <a:schemeClr val="bg1"/>
            </a:solidFill>
            <a:ln w="38100">
              <a:solidFill>
                <a:srgbClr val="715D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: Rounded Corners 25">
              <a:extLst>
                <a:ext uri="{FF2B5EF4-FFF2-40B4-BE49-F238E27FC236}">
                  <a16:creationId xmlns:a16="http://schemas.microsoft.com/office/drawing/2014/main" xmlns="" id="{D996E8D9-F8B2-4624-AFD6-3906A48D60E6}"/>
                </a:ext>
              </a:extLst>
            </p:cNvPr>
            <p:cNvSpPr/>
            <p:nvPr/>
          </p:nvSpPr>
          <p:spPr>
            <a:xfrm>
              <a:off x="6114497" y="1007816"/>
              <a:ext cx="4509605" cy="1529397"/>
            </a:xfrm>
            <a:prstGeom prst="roundRect">
              <a:avLst>
                <a:gd name="adj" fmla="val 18260"/>
              </a:avLst>
            </a:prstGeom>
            <a:solidFill>
              <a:srgbClr val="F9B2C2"/>
            </a:solidFill>
            <a:ln w="41275">
              <a:solidFill>
                <a:srgbClr val="715D55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3" name="Graphic 31">
            <a:extLst>
              <a:ext uri="{FF2B5EF4-FFF2-40B4-BE49-F238E27FC236}">
                <a16:creationId xmlns:a16="http://schemas.microsoft.com/office/drawing/2014/main" xmlns="" id="{A2AC2F22-36F6-4C97-B508-D1AF009EA3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52642" y="5853793"/>
            <a:ext cx="758401" cy="478990"/>
          </a:xfrm>
          <a:prstGeom prst="rect">
            <a:avLst/>
          </a:prstGeom>
        </p:spPr>
      </p:pic>
      <p:pic>
        <p:nvPicPr>
          <p:cNvPr id="64" name="Graphic 35">
            <a:extLst>
              <a:ext uri="{FF2B5EF4-FFF2-40B4-BE49-F238E27FC236}">
                <a16:creationId xmlns:a16="http://schemas.microsoft.com/office/drawing/2014/main" xmlns="" id="{7C716971-8D7F-4116-AB26-336DB32161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812" y="6087069"/>
            <a:ext cx="732749" cy="631680"/>
          </a:xfrm>
          <a:prstGeom prst="rect">
            <a:avLst/>
          </a:prstGeom>
        </p:spPr>
      </p:pic>
      <p:pic>
        <p:nvPicPr>
          <p:cNvPr id="65" name="图形 18">
            <a:extLst>
              <a:ext uri="{FF2B5EF4-FFF2-40B4-BE49-F238E27FC236}">
                <a16:creationId xmlns:a16="http://schemas.microsoft.com/office/drawing/2014/main" xmlns="" id="{8F0858E9-4977-4465-9F40-F22D33BC785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7555745" y="1751693"/>
            <a:ext cx="645791" cy="1015466"/>
          </a:xfrm>
          <a:prstGeom prst="rect">
            <a:avLst/>
          </a:prstGeom>
        </p:spPr>
      </p:pic>
      <p:grpSp>
        <p:nvGrpSpPr>
          <p:cNvPr id="3" name="Group 65">
            <a:extLst>
              <a:ext uri="{FF2B5EF4-FFF2-40B4-BE49-F238E27FC236}">
                <a16:creationId xmlns:a16="http://schemas.microsoft.com/office/drawing/2014/main" xmlns="" id="{438A7A3D-557A-4C21-8CC7-F500A10BFC20}"/>
              </a:ext>
            </a:extLst>
          </p:cNvPr>
          <p:cNvGrpSpPr/>
          <p:nvPr/>
        </p:nvGrpSpPr>
        <p:grpSpPr>
          <a:xfrm>
            <a:off x="2102601" y="-74498"/>
            <a:ext cx="3152003" cy="1393452"/>
            <a:chOff x="4267200" y="610966"/>
            <a:chExt cx="3291840" cy="1521268"/>
          </a:xfrm>
        </p:grpSpPr>
        <p:pic>
          <p:nvPicPr>
            <p:cNvPr id="67" name="图片 3">
              <a:extLst>
                <a:ext uri="{FF2B5EF4-FFF2-40B4-BE49-F238E27FC236}">
                  <a16:creationId xmlns:a16="http://schemas.microsoft.com/office/drawing/2014/main" xmlns="" id="{648A4C08-7186-4745-AD1C-B85E2E3D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6" t="10164" r="4093" b="2409"/>
            <a:stretch/>
          </p:blipFill>
          <p:spPr>
            <a:xfrm>
              <a:off x="4267200" y="610966"/>
              <a:ext cx="3291840" cy="1521268"/>
            </a:xfrm>
            <a:prstGeom prst="rect">
              <a:avLst/>
            </a:prstGeom>
          </p:spPr>
        </p:pic>
        <p:sp>
          <p:nvSpPr>
            <p:cNvPr id="68" name="文本框 4">
              <a:extLst>
                <a:ext uri="{FF2B5EF4-FFF2-40B4-BE49-F238E27FC236}">
                  <a16:creationId xmlns:a16="http://schemas.microsoft.com/office/drawing/2014/main" xmlns="" id="{BFA8490E-9327-42F4-B91E-030CD4930FA7}"/>
                </a:ext>
              </a:extLst>
            </p:cNvPr>
            <p:cNvSpPr txBox="1"/>
            <p:nvPr/>
          </p:nvSpPr>
          <p:spPr>
            <a:xfrm>
              <a:off x="4328156" y="902898"/>
              <a:ext cx="3169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chemeClr val="bg1"/>
                  </a:solidFill>
                  <a:latin typeface="Times New Roman" panose="02020603050405020304" pitchFamily="18" charset="0"/>
                  <a:ea typeface="南构日漫风" panose="03000509000000000000" pitchFamily="65" charset="-122"/>
                  <a:cs typeface="Times New Roman" panose="02020603050405020304" pitchFamily="18" charset="0"/>
                </a:rPr>
                <a:t>Luyện tập</a:t>
              </a:r>
              <a:endPara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F12F102-71E7-48B1-92BF-AA43F7A926D6}"/>
              </a:ext>
            </a:extLst>
          </p:cNvPr>
          <p:cNvSpPr txBox="1"/>
          <p:nvPr/>
        </p:nvSpPr>
        <p:spPr>
          <a:xfrm>
            <a:off x="160077" y="1226755"/>
            <a:ext cx="7824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b="1" dirty="0" smtClean="0">
                <a:ln w="95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ln w="95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70">
            <a:extLst>
              <a:ext uri="{FF2B5EF4-FFF2-40B4-BE49-F238E27FC236}">
                <a16:creationId xmlns:a16="http://schemas.microsoft.com/office/drawing/2014/main" xmlns="" id="{214B048C-94BA-466A-A8E8-FE027D722023}"/>
              </a:ext>
            </a:extLst>
          </p:cNvPr>
          <p:cNvGrpSpPr/>
          <p:nvPr/>
        </p:nvGrpSpPr>
        <p:grpSpPr>
          <a:xfrm>
            <a:off x="-3955774" y="1811170"/>
            <a:ext cx="12407424" cy="5193306"/>
            <a:chOff x="3557143" y="937907"/>
            <a:chExt cx="10295998" cy="4009085"/>
          </a:xfrm>
        </p:grpSpPr>
        <p:pic>
          <p:nvPicPr>
            <p:cNvPr id="73" name="图片 7">
              <a:extLst>
                <a:ext uri="{FF2B5EF4-FFF2-40B4-BE49-F238E27FC236}">
                  <a16:creationId xmlns:a16="http://schemas.microsoft.com/office/drawing/2014/main" xmlns="" id="{D131BE97-6B0B-43F1-ADAD-836F72B0E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155" t="19690" r="8549" b="16377"/>
            <a:stretch/>
          </p:blipFill>
          <p:spPr>
            <a:xfrm>
              <a:off x="6347761" y="937907"/>
              <a:ext cx="7505380" cy="4009085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7015679F-0E1A-4B3F-A55F-2FC86EB7A8DA}"/>
                </a:ext>
              </a:extLst>
            </p:cNvPr>
            <p:cNvSpPr txBox="1"/>
            <p:nvPr/>
          </p:nvSpPr>
          <p:spPr>
            <a:xfrm>
              <a:off x="3557143" y="2500452"/>
              <a:ext cx="6094428" cy="6612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eaLnBrk="1" hangingPunct="1">
                <a:lnSpc>
                  <a:spcPct val="150000"/>
                </a:lnSpc>
                <a:spcBef>
                  <a:spcPct val="50000"/>
                </a:spcBef>
              </a:pPr>
              <a:endPara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6434824" y="1313738"/>
            <a:ext cx="657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27"/>
          <a:srcRect l="58448" t="29454" r="14952" b="13611"/>
          <a:stretch/>
        </p:blipFill>
        <p:spPr>
          <a:xfrm>
            <a:off x="8448046" y="2341668"/>
            <a:ext cx="3517131" cy="2895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00715" y="4935530"/>
            <a:ext cx="1340484" cy="1896046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1282694" y="3040625"/>
            <a:ext cx="6381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vi-VN" sz="2800" b="1" dirty="0" smtClean="0">
                <a:ln w="0"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vi-VN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âu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88">
            <a:extLst>
              <a:ext uri="{FF2B5EF4-FFF2-40B4-BE49-F238E27FC236}">
                <a16:creationId xmlns:a16="http://schemas.microsoft.com/office/drawing/2014/main" xmlns="" id="{C5532B5B-4130-49F3-A264-6C2F2A0EC623}"/>
              </a:ext>
            </a:extLst>
          </p:cNvPr>
          <p:cNvGrpSpPr/>
          <p:nvPr/>
        </p:nvGrpSpPr>
        <p:grpSpPr>
          <a:xfrm>
            <a:off x="7724376" y="-335931"/>
            <a:ext cx="4582763" cy="3013403"/>
            <a:chOff x="7976840" y="118239"/>
            <a:chExt cx="3493862" cy="3021231"/>
          </a:xfrm>
        </p:grpSpPr>
        <p:pic>
          <p:nvPicPr>
            <p:cNvPr id="90" name="Picture 89" descr="A picture containing shape&#10;&#10;Description automatically generated">
              <a:extLst>
                <a:ext uri="{FF2B5EF4-FFF2-40B4-BE49-F238E27FC236}">
                  <a16:creationId xmlns:a16="http://schemas.microsoft.com/office/drawing/2014/main" xmlns="" id="{701BE17F-81E2-43FE-B793-B5BC69E04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6840" y="118239"/>
              <a:ext cx="3493862" cy="3021231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D115EC29-D366-4C4C-BB14-9BFECCF3CC69}"/>
                </a:ext>
              </a:extLst>
            </p:cNvPr>
            <p:cNvSpPr txBox="1"/>
            <p:nvPr/>
          </p:nvSpPr>
          <p:spPr>
            <a:xfrm>
              <a:off x="8623536" y="1356175"/>
              <a:ext cx="2742255" cy="70972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342900" indent="-342900">
                <a:buClrTx/>
                <a:buFont typeface="+mj-lt"/>
                <a:buAutoNum type="alphaLcParenR"/>
              </a:pPr>
              <a:r>
                <a:rPr lang="en-US" sz="4000" b="1" kern="1200" dirty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vi-VN" sz="4000" b="1" kern="1200" dirty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au</a:t>
              </a:r>
              <a:r>
                <a:rPr lang="en-US" sz="4000" b="1" kern="1200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hay </a:t>
              </a:r>
              <a:r>
                <a:rPr lang="vi-VN" sz="4000" b="1" kern="1200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âu</a:t>
              </a:r>
              <a:endParaRPr lang="en-US" sz="4000" b="1" kern="1200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89466" y="3605702"/>
            <a:ext cx="77841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Ông ơi, cháu vẽ con t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àu</a:t>
            </a:r>
            <a:endParaRPr lang="vi-VN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àu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sơn m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àu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trắng, biển m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àu</a:t>
            </a:r>
            <a:r>
              <a:rPr lang="vi-VN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xanh trong</a:t>
            </a:r>
          </a:p>
          <a:p>
            <a:pPr algn="ctr"/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bông</a:t>
            </a:r>
            <a:endParaRPr lang="en-US" sz="2800" dirty="0" smtClean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ầu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vồng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algn="ctr"/>
            <a:r>
              <a:rPr lang="en-US" sz="2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NGUYỄN THƠ</a:t>
            </a:r>
          </a:p>
        </p:txBody>
      </p:sp>
    </p:spTree>
    <p:extLst>
      <p:ext uri="{BB962C8B-B14F-4D97-AF65-F5344CB8AC3E}">
        <p14:creationId xmlns="" xmlns:p14="http://schemas.microsoft.com/office/powerpoint/2010/main" val="2060335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58150" y="6524625"/>
            <a:ext cx="3324225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19" y="4174194"/>
            <a:ext cx="394146" cy="3406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0423" y="5981867"/>
            <a:ext cx="394146" cy="3406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823" y="6487263"/>
            <a:ext cx="394146" cy="3406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1924" y="151134"/>
            <a:ext cx="393232" cy="3932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55" y="6157681"/>
            <a:ext cx="393232" cy="39323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061" y="6482522"/>
            <a:ext cx="394146" cy="34065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02" y="585753"/>
            <a:ext cx="381984" cy="39323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634" y="192521"/>
            <a:ext cx="381984" cy="39323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3319" y="1298884"/>
            <a:ext cx="1202570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ngoặc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a)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làu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lầu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endParaRPr lang="en-US" sz="3400" dirty="0" smtClean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endParaRPr lang="en-US" sz="3400" dirty="0" smtClean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400" dirty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3400" dirty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71" y="4675292"/>
            <a:ext cx="2145067" cy="18471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708" y="4794465"/>
            <a:ext cx="2614099" cy="21770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7043" y="151134"/>
            <a:ext cx="1131497" cy="119768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38A7A3D-557A-4C21-8CC7-F500A10BFC20}"/>
              </a:ext>
            </a:extLst>
          </p:cNvPr>
          <p:cNvGrpSpPr/>
          <p:nvPr/>
        </p:nvGrpSpPr>
        <p:grpSpPr>
          <a:xfrm>
            <a:off x="963186" y="-110973"/>
            <a:ext cx="3152003" cy="1393452"/>
            <a:chOff x="4267200" y="610966"/>
            <a:chExt cx="3291840" cy="1521268"/>
          </a:xfrm>
        </p:grpSpPr>
        <p:pic>
          <p:nvPicPr>
            <p:cNvPr id="18" name="图片 3">
              <a:extLst>
                <a:ext uri="{FF2B5EF4-FFF2-40B4-BE49-F238E27FC236}">
                  <a16:creationId xmlns:a16="http://schemas.microsoft.com/office/drawing/2014/main" xmlns="" id="{648A4C08-7186-4745-AD1C-B85E2E3D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6" t="10164" r="4093" b="2409"/>
            <a:stretch/>
          </p:blipFill>
          <p:spPr>
            <a:xfrm>
              <a:off x="4267200" y="610966"/>
              <a:ext cx="3291840" cy="1521268"/>
            </a:xfrm>
            <a:prstGeom prst="rect">
              <a:avLst/>
            </a:prstGeom>
          </p:spPr>
        </p:pic>
        <p:sp>
          <p:nvSpPr>
            <p:cNvPr id="19" name="文本框 4">
              <a:extLst>
                <a:ext uri="{FF2B5EF4-FFF2-40B4-BE49-F238E27FC236}">
                  <a16:creationId xmlns:a16="http://schemas.microsoft.com/office/drawing/2014/main" xmlns="" id="{BFA8490E-9327-42F4-B91E-030CD4930FA7}"/>
                </a:ext>
              </a:extLst>
            </p:cNvPr>
            <p:cNvSpPr txBox="1"/>
            <p:nvPr/>
          </p:nvSpPr>
          <p:spPr>
            <a:xfrm>
              <a:off x="4328156" y="902898"/>
              <a:ext cx="3169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FFFFFF"/>
                  </a:solidFill>
                  <a:latin typeface="Times New Roman" panose="02020603050405020304" pitchFamily="18" charset="0"/>
                  <a:ea typeface="南构日漫风" panose="03000509000000000000" pitchFamily="65" charset="-122"/>
                  <a:cs typeface="Times New Roman" panose="02020603050405020304" pitchFamily="18" charset="0"/>
                </a:rPr>
                <a:t>Luyện tập</a:t>
              </a:r>
              <a:endParaRPr lang="en-US" altLang="zh-CN" sz="4000" b="1" dirty="0">
                <a:solidFill>
                  <a:srgbClr val="FFFFFF"/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5538703" y="1972005"/>
            <a:ext cx="971496" cy="41464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45225" y="2005872"/>
            <a:ext cx="837418" cy="39410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48392" y="2487105"/>
            <a:ext cx="754009" cy="42595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415867" y="2479483"/>
            <a:ext cx="806426" cy="47505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917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58150" y="6524625"/>
            <a:ext cx="3324225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19" y="4174194"/>
            <a:ext cx="394146" cy="3406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0423" y="5981867"/>
            <a:ext cx="394146" cy="3406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823" y="6487263"/>
            <a:ext cx="394146" cy="3406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1924" y="151134"/>
            <a:ext cx="393232" cy="3932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55" y="6157681"/>
            <a:ext cx="393232" cy="39323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061" y="6482522"/>
            <a:ext cx="394146" cy="34065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02" y="585753"/>
            <a:ext cx="381984" cy="39323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634" y="192521"/>
            <a:ext cx="381984" cy="39323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3319" y="1298884"/>
            <a:ext cx="12025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ngoặc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a)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làu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lầu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lầu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làu</a:t>
            </a:r>
            <a:endParaRPr lang="en-US" sz="3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3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400" dirty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71" y="4675292"/>
            <a:ext cx="2145067" cy="18471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708" y="4794465"/>
            <a:ext cx="2614099" cy="21770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7043" y="151134"/>
            <a:ext cx="1131497" cy="1197685"/>
          </a:xfrm>
          <a:prstGeom prst="rect">
            <a:avLst/>
          </a:prstGeom>
        </p:spPr>
      </p:pic>
      <p:grpSp>
        <p:nvGrpSpPr>
          <p:cNvPr id="6" name="Group 16">
            <a:extLst>
              <a:ext uri="{FF2B5EF4-FFF2-40B4-BE49-F238E27FC236}">
                <a16:creationId xmlns:a16="http://schemas.microsoft.com/office/drawing/2014/main" xmlns="" id="{438A7A3D-557A-4C21-8CC7-F500A10BFC20}"/>
              </a:ext>
            </a:extLst>
          </p:cNvPr>
          <p:cNvGrpSpPr/>
          <p:nvPr/>
        </p:nvGrpSpPr>
        <p:grpSpPr>
          <a:xfrm>
            <a:off x="963186" y="-110973"/>
            <a:ext cx="3152003" cy="1393452"/>
            <a:chOff x="4267200" y="610966"/>
            <a:chExt cx="3291840" cy="1521268"/>
          </a:xfrm>
        </p:grpSpPr>
        <p:pic>
          <p:nvPicPr>
            <p:cNvPr id="18" name="图片 3">
              <a:extLst>
                <a:ext uri="{FF2B5EF4-FFF2-40B4-BE49-F238E27FC236}">
                  <a16:creationId xmlns:a16="http://schemas.microsoft.com/office/drawing/2014/main" xmlns="" id="{648A4C08-7186-4745-AD1C-B85E2E3D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6" t="10164" r="4093" b="2409"/>
            <a:stretch/>
          </p:blipFill>
          <p:spPr>
            <a:xfrm>
              <a:off x="4267200" y="610966"/>
              <a:ext cx="3291840" cy="1521268"/>
            </a:xfrm>
            <a:prstGeom prst="rect">
              <a:avLst/>
            </a:prstGeom>
          </p:spPr>
        </p:pic>
        <p:sp>
          <p:nvSpPr>
            <p:cNvPr id="19" name="文本框 4">
              <a:extLst>
                <a:ext uri="{FF2B5EF4-FFF2-40B4-BE49-F238E27FC236}">
                  <a16:creationId xmlns:a16="http://schemas.microsoft.com/office/drawing/2014/main" xmlns="" id="{BFA8490E-9327-42F4-B91E-030CD4930FA7}"/>
                </a:ext>
              </a:extLst>
            </p:cNvPr>
            <p:cNvSpPr txBox="1"/>
            <p:nvPr/>
          </p:nvSpPr>
          <p:spPr>
            <a:xfrm>
              <a:off x="4328156" y="902898"/>
              <a:ext cx="3169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FFFFFF"/>
                  </a:solidFill>
                  <a:latin typeface="Times New Roman" panose="02020603050405020304" pitchFamily="18" charset="0"/>
                  <a:ea typeface="南构日漫风" panose="03000509000000000000" pitchFamily="65" charset="-122"/>
                  <a:cs typeface="Times New Roman" panose="02020603050405020304" pitchFamily="18" charset="0"/>
                </a:rPr>
                <a:t>Luyện tập</a:t>
              </a:r>
              <a:endParaRPr lang="en-US" altLang="zh-CN" sz="4000" b="1" dirty="0">
                <a:solidFill>
                  <a:srgbClr val="FFFFFF"/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55917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808" y="1643784"/>
            <a:ext cx="11834191" cy="2096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19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0"/>
          <p:cNvSpPr txBox="1"/>
          <p:nvPr/>
        </p:nvSpPr>
        <p:spPr>
          <a:xfrm>
            <a:off x="2925901" y="1414796"/>
            <a:ext cx="6340198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dirty="0" err="1" smtClean="0">
                <a:latin typeface="Source Sans Pro Black" panose="020B0803030403020204" pitchFamily="34" charset="0"/>
              </a:rPr>
              <a:t>Chúc</a:t>
            </a:r>
            <a:r>
              <a:rPr lang="en-US" sz="8800" dirty="0" smtClean="0">
                <a:latin typeface="Source Sans Pro Black" panose="020B0803030403020204" pitchFamily="34" charset="0"/>
              </a:rPr>
              <a:t> </a:t>
            </a:r>
            <a:r>
              <a:rPr lang="en-US" sz="8800" dirty="0" err="1" smtClean="0">
                <a:latin typeface="Source Sans Pro Black" panose="020B0803030403020204" pitchFamily="34" charset="0"/>
              </a:rPr>
              <a:t>các</a:t>
            </a:r>
            <a:r>
              <a:rPr lang="en-US" sz="8800" dirty="0" smtClean="0">
                <a:latin typeface="Source Sans Pro Black" panose="020B0803030403020204" pitchFamily="34" charset="0"/>
              </a:rPr>
              <a:t> </a:t>
            </a:r>
            <a:r>
              <a:rPr lang="en-US" sz="8800" dirty="0" err="1" smtClean="0">
                <a:latin typeface="Source Sans Pro Black" panose="020B0803030403020204" pitchFamily="34" charset="0"/>
              </a:rPr>
              <a:t>em</a:t>
            </a:r>
            <a:r>
              <a:rPr lang="en-US" sz="8800" dirty="0" smtClean="0">
                <a:latin typeface="Source Sans Pro Black" panose="020B0803030403020204" pitchFamily="34" charset="0"/>
              </a:rPr>
              <a:t> </a:t>
            </a:r>
            <a:r>
              <a:rPr lang="en-US" sz="8800" dirty="0" err="1" smtClean="0">
                <a:latin typeface="Source Sans Pro Black" panose="020B0803030403020204" pitchFamily="34" charset="0"/>
              </a:rPr>
              <a:t>học</a:t>
            </a:r>
            <a:r>
              <a:rPr lang="en-US" sz="8800" dirty="0" smtClean="0">
                <a:latin typeface="Source Sans Pro Black" panose="020B0803030403020204" pitchFamily="34" charset="0"/>
              </a:rPr>
              <a:t> </a:t>
            </a:r>
            <a:r>
              <a:rPr lang="en-US" sz="8800" dirty="0" err="1" smtClean="0">
                <a:latin typeface="Source Sans Pro Black" panose="020B0803030403020204" pitchFamily="34" charset="0"/>
              </a:rPr>
              <a:t>tốt</a:t>
            </a:r>
            <a:r>
              <a:rPr lang="en-US" sz="8800" dirty="0" smtClean="0">
                <a:latin typeface="Source Sans Pro Black" panose="020B0803030403020204" pitchFamily="34" charset="0"/>
              </a:rPr>
              <a:t>!</a:t>
            </a:r>
            <a:endParaRPr sz="8800" dirty="0">
              <a:latin typeface="Source Sans Pro Black" panose="020B08030304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/>
          <p:nvPr/>
        </p:nvSpPr>
        <p:spPr>
          <a:xfrm>
            <a:off x="20320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pic>
        <p:nvPicPr>
          <p:cNvPr id="57" name="Graphic 2">
            <a:extLst>
              <a:ext uri="{FF2B5EF4-FFF2-40B4-BE49-F238E27FC236}">
                <a16:creationId xmlns:a16="http://schemas.microsoft.com/office/drawing/2014/main" xmlns="" id="{B8658002-DB65-4D96-97DE-D28705A21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599" y="35462"/>
            <a:ext cx="1354997" cy="778117"/>
          </a:xfrm>
          <a:prstGeom prst="rect">
            <a:avLst/>
          </a:prstGeom>
        </p:spPr>
      </p:pic>
      <p:pic>
        <p:nvPicPr>
          <p:cNvPr id="58" name="Graphic 4">
            <a:extLst>
              <a:ext uri="{FF2B5EF4-FFF2-40B4-BE49-F238E27FC236}">
                <a16:creationId xmlns:a16="http://schemas.microsoft.com/office/drawing/2014/main" xmlns="" id="{9B4D8694-085C-41C5-8096-A8574575C7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915" y="269048"/>
            <a:ext cx="269271" cy="249325"/>
          </a:xfrm>
          <a:prstGeom prst="rect">
            <a:avLst/>
          </a:prstGeom>
        </p:spPr>
      </p:pic>
      <p:pic>
        <p:nvPicPr>
          <p:cNvPr id="59" name="Graphic 17">
            <a:extLst>
              <a:ext uri="{FF2B5EF4-FFF2-40B4-BE49-F238E27FC236}">
                <a16:creationId xmlns:a16="http://schemas.microsoft.com/office/drawing/2014/main" xmlns="" id="{6B52D447-1D35-497F-8D76-E67716C0A2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2879" y="289137"/>
            <a:ext cx="531364" cy="474432"/>
          </a:xfrm>
          <a:prstGeom prst="rect">
            <a:avLst/>
          </a:prstGeom>
        </p:spPr>
      </p:pic>
      <p:grpSp>
        <p:nvGrpSpPr>
          <p:cNvPr id="2" name="Group 59">
            <a:extLst>
              <a:ext uri="{FF2B5EF4-FFF2-40B4-BE49-F238E27FC236}">
                <a16:creationId xmlns:a16="http://schemas.microsoft.com/office/drawing/2014/main" xmlns="" id="{69602DEE-8D3C-47F9-B5BA-46B663B68E65}"/>
              </a:ext>
            </a:extLst>
          </p:cNvPr>
          <p:cNvGrpSpPr/>
          <p:nvPr/>
        </p:nvGrpSpPr>
        <p:grpSpPr>
          <a:xfrm>
            <a:off x="8264072" y="649325"/>
            <a:ext cx="3734661" cy="5361488"/>
            <a:chOff x="6096000" y="1007816"/>
            <a:chExt cx="4528102" cy="5456484"/>
          </a:xfrm>
        </p:grpSpPr>
        <p:sp>
          <p:nvSpPr>
            <p:cNvPr id="61" name="Rectangle: Rounded Corners 24">
              <a:extLst>
                <a:ext uri="{FF2B5EF4-FFF2-40B4-BE49-F238E27FC236}">
                  <a16:creationId xmlns:a16="http://schemas.microsoft.com/office/drawing/2014/main" xmlns="" id="{EFC4DFD9-4C2B-4B60-8838-A84BC3E0E448}"/>
                </a:ext>
              </a:extLst>
            </p:cNvPr>
            <p:cNvSpPr/>
            <p:nvPr/>
          </p:nvSpPr>
          <p:spPr>
            <a:xfrm>
              <a:off x="6096000" y="1007816"/>
              <a:ext cx="4509605" cy="5456484"/>
            </a:xfrm>
            <a:prstGeom prst="roundRect">
              <a:avLst>
                <a:gd name="adj" fmla="val 7465"/>
              </a:avLst>
            </a:prstGeom>
            <a:solidFill>
              <a:schemeClr val="bg1"/>
            </a:solidFill>
            <a:ln w="38100">
              <a:solidFill>
                <a:srgbClr val="715D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62" name="Rectangle: Rounded Corners 25">
              <a:extLst>
                <a:ext uri="{FF2B5EF4-FFF2-40B4-BE49-F238E27FC236}">
                  <a16:creationId xmlns:a16="http://schemas.microsoft.com/office/drawing/2014/main" xmlns="" id="{D996E8D9-F8B2-4624-AFD6-3906A48D60E6}"/>
                </a:ext>
              </a:extLst>
            </p:cNvPr>
            <p:cNvSpPr/>
            <p:nvPr/>
          </p:nvSpPr>
          <p:spPr>
            <a:xfrm>
              <a:off x="6114497" y="1007816"/>
              <a:ext cx="4509605" cy="1529397"/>
            </a:xfrm>
            <a:prstGeom prst="roundRect">
              <a:avLst>
                <a:gd name="adj" fmla="val 18260"/>
              </a:avLst>
            </a:prstGeom>
            <a:solidFill>
              <a:srgbClr val="F9B2C2"/>
            </a:solidFill>
            <a:ln w="41275">
              <a:solidFill>
                <a:srgbClr val="715D55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63" name="Graphic 31">
            <a:extLst>
              <a:ext uri="{FF2B5EF4-FFF2-40B4-BE49-F238E27FC236}">
                <a16:creationId xmlns:a16="http://schemas.microsoft.com/office/drawing/2014/main" xmlns="" id="{A2AC2F22-36F6-4C97-B508-D1AF009EA3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52642" y="5853793"/>
            <a:ext cx="758401" cy="478990"/>
          </a:xfrm>
          <a:prstGeom prst="rect">
            <a:avLst/>
          </a:prstGeom>
        </p:spPr>
      </p:pic>
      <p:pic>
        <p:nvPicPr>
          <p:cNvPr id="64" name="Graphic 35">
            <a:extLst>
              <a:ext uri="{FF2B5EF4-FFF2-40B4-BE49-F238E27FC236}">
                <a16:creationId xmlns:a16="http://schemas.microsoft.com/office/drawing/2014/main" xmlns="" id="{7C716971-8D7F-4116-AB26-336DB32161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812" y="6087069"/>
            <a:ext cx="732749" cy="631680"/>
          </a:xfrm>
          <a:prstGeom prst="rect">
            <a:avLst/>
          </a:prstGeom>
        </p:spPr>
      </p:pic>
      <p:pic>
        <p:nvPicPr>
          <p:cNvPr id="65" name="图形 18">
            <a:extLst>
              <a:ext uri="{FF2B5EF4-FFF2-40B4-BE49-F238E27FC236}">
                <a16:creationId xmlns:a16="http://schemas.microsoft.com/office/drawing/2014/main" xmlns="" id="{8F0858E9-4977-4465-9F40-F22D33BC785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7555745" y="1751693"/>
            <a:ext cx="645791" cy="1015466"/>
          </a:xfrm>
          <a:prstGeom prst="rect">
            <a:avLst/>
          </a:prstGeom>
        </p:spPr>
      </p:pic>
      <p:grpSp>
        <p:nvGrpSpPr>
          <p:cNvPr id="3" name="Group 65">
            <a:extLst>
              <a:ext uri="{FF2B5EF4-FFF2-40B4-BE49-F238E27FC236}">
                <a16:creationId xmlns:a16="http://schemas.microsoft.com/office/drawing/2014/main" xmlns="" id="{438A7A3D-557A-4C21-8CC7-F500A10BFC20}"/>
              </a:ext>
            </a:extLst>
          </p:cNvPr>
          <p:cNvGrpSpPr/>
          <p:nvPr/>
        </p:nvGrpSpPr>
        <p:grpSpPr>
          <a:xfrm>
            <a:off x="2102601" y="-74498"/>
            <a:ext cx="3152003" cy="1393452"/>
            <a:chOff x="4267200" y="610966"/>
            <a:chExt cx="3291840" cy="1521268"/>
          </a:xfrm>
        </p:grpSpPr>
        <p:pic>
          <p:nvPicPr>
            <p:cNvPr id="67" name="图片 3">
              <a:extLst>
                <a:ext uri="{FF2B5EF4-FFF2-40B4-BE49-F238E27FC236}">
                  <a16:creationId xmlns:a16="http://schemas.microsoft.com/office/drawing/2014/main" xmlns="" id="{648A4C08-7186-4745-AD1C-B85E2E3D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6" t="10164" r="4093" b="2409"/>
            <a:stretch/>
          </p:blipFill>
          <p:spPr>
            <a:xfrm>
              <a:off x="4267200" y="610966"/>
              <a:ext cx="3291840" cy="1521268"/>
            </a:xfrm>
            <a:prstGeom prst="rect">
              <a:avLst/>
            </a:prstGeom>
          </p:spPr>
        </p:pic>
        <p:sp>
          <p:nvSpPr>
            <p:cNvPr id="68" name="文本框 4">
              <a:extLst>
                <a:ext uri="{FF2B5EF4-FFF2-40B4-BE49-F238E27FC236}">
                  <a16:creationId xmlns:a16="http://schemas.microsoft.com/office/drawing/2014/main" xmlns="" id="{BFA8490E-9327-42F4-B91E-030CD4930FA7}"/>
                </a:ext>
              </a:extLst>
            </p:cNvPr>
            <p:cNvSpPr txBox="1"/>
            <p:nvPr/>
          </p:nvSpPr>
          <p:spPr>
            <a:xfrm>
              <a:off x="4328156" y="902898"/>
              <a:ext cx="3169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FFFFFF"/>
                  </a:solidFill>
                  <a:latin typeface="Times New Roman" panose="02020603050405020304" pitchFamily="18" charset="0"/>
                  <a:ea typeface="南构日漫风" panose="03000509000000000000" pitchFamily="65" charset="-122"/>
                  <a:cs typeface="Times New Roman" panose="02020603050405020304" pitchFamily="18" charset="0"/>
                </a:rPr>
                <a:t>Luyện tập</a:t>
              </a:r>
              <a:endParaRPr lang="en-US" altLang="zh-CN" sz="4000" b="1" dirty="0">
                <a:solidFill>
                  <a:srgbClr val="FFFFFF"/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F12F102-71E7-48B1-92BF-AA43F7A926D6}"/>
              </a:ext>
            </a:extLst>
          </p:cNvPr>
          <p:cNvSpPr txBox="1"/>
          <p:nvPr/>
        </p:nvSpPr>
        <p:spPr>
          <a:xfrm>
            <a:off x="160077" y="1226755"/>
            <a:ext cx="7824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b="1" dirty="0" smtClean="0">
                <a:ln w="9525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ln w="9525">
                <a:solidFill>
                  <a:srgbClr val="FFC000">
                    <a:lumMod val="50000"/>
                  </a:srgbClr>
                </a:solidFill>
                <a:prstDash val="solid"/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69">
            <a:extLst>
              <a:ext uri="{FF2B5EF4-FFF2-40B4-BE49-F238E27FC236}">
                <a16:creationId xmlns:a16="http://schemas.microsoft.com/office/drawing/2014/main" xmlns="" id="{53A5E769-B1A0-4B84-860A-492533A57F34}"/>
              </a:ext>
            </a:extLst>
          </p:cNvPr>
          <p:cNvGrpSpPr/>
          <p:nvPr/>
        </p:nvGrpSpPr>
        <p:grpSpPr>
          <a:xfrm>
            <a:off x="-3955774" y="1811170"/>
            <a:ext cx="12407424" cy="5193306"/>
            <a:chOff x="3326074" y="1301962"/>
            <a:chExt cx="10295998" cy="4009085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xmlns="" id="{214B048C-94BA-466A-A8E8-FE027D722023}"/>
                </a:ext>
              </a:extLst>
            </p:cNvPr>
            <p:cNvGrpSpPr/>
            <p:nvPr/>
          </p:nvGrpSpPr>
          <p:grpSpPr>
            <a:xfrm>
              <a:off x="3326074" y="1301962"/>
              <a:ext cx="10295998" cy="4009085"/>
              <a:chOff x="3557143" y="937907"/>
              <a:chExt cx="10295998" cy="4009085"/>
            </a:xfrm>
          </p:grpSpPr>
          <p:pic>
            <p:nvPicPr>
              <p:cNvPr id="73" name="图片 7">
                <a:extLst>
                  <a:ext uri="{FF2B5EF4-FFF2-40B4-BE49-F238E27FC236}">
                    <a16:creationId xmlns:a16="http://schemas.microsoft.com/office/drawing/2014/main" xmlns="" id="{D131BE97-6B0B-43F1-ADAD-836F72B0EB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4155" t="19690" r="8549" b="16377"/>
              <a:stretch/>
            </p:blipFill>
            <p:spPr>
              <a:xfrm>
                <a:off x="6347761" y="937907"/>
                <a:ext cx="7505380" cy="4009085"/>
              </a:xfrm>
              <a:prstGeom prst="rect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xmlns="" id="{7015679F-0E1A-4B3F-A55F-2FC86EB7A8DA}"/>
                  </a:ext>
                </a:extLst>
              </p:cNvPr>
              <p:cNvSpPr txBox="1"/>
              <p:nvPr/>
            </p:nvSpPr>
            <p:spPr>
              <a:xfrm>
                <a:off x="3557143" y="2500452"/>
                <a:ext cx="6094428" cy="6612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endPara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7478602C-176E-4434-BA64-44E5F6F8D507}"/>
                </a:ext>
              </a:extLst>
            </p:cNvPr>
            <p:cNvSpPr txBox="1"/>
            <p:nvPr/>
          </p:nvSpPr>
          <p:spPr>
            <a:xfrm>
              <a:off x="3434012" y="2929500"/>
              <a:ext cx="6384072" cy="488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6434824" y="1313738"/>
            <a:ext cx="657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27"/>
          <a:srcRect l="58448" t="29454" r="14952" b="13611"/>
          <a:stretch/>
        </p:blipFill>
        <p:spPr>
          <a:xfrm>
            <a:off x="8448046" y="2341668"/>
            <a:ext cx="3517131" cy="2895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00715" y="4935530"/>
            <a:ext cx="1340484" cy="1896046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1548847" y="2916327"/>
            <a:ext cx="63815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UTM Avo" panose="02040603050506020204" pitchFamily="18" charset="0"/>
              </a:rPr>
              <a:t>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2800" dirty="0" smtClean="0">
              <a:ln w="0"/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ạ</a:t>
            </a:r>
          </a:p>
          <a:p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2800" dirty="0" smtClean="0">
              <a:ln w="0"/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ruột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2800" dirty="0" smtClean="0">
              <a:ln w="0"/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hoa</a:t>
            </a:r>
            <a:endParaRPr lang="en-US" sz="2800" dirty="0" smtClean="0">
              <a:ln w="0"/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PHẠM CÚC</a:t>
            </a:r>
            <a:endParaRPr lang="en-US" sz="2800" dirty="0">
              <a:ln w="0"/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2082930" y="3848444"/>
            <a:ext cx="338540" cy="3679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749233" y="3865376"/>
            <a:ext cx="365568" cy="35102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573869" y="4301067"/>
            <a:ext cx="389467" cy="32173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2071217" y="5577870"/>
            <a:ext cx="367185" cy="31493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167998" y="5558001"/>
            <a:ext cx="353204" cy="36866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016193" y="3796229"/>
            <a:ext cx="6395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áu</a:t>
            </a:r>
            <a:endParaRPr lang="en-US" sz="26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636694" y="3782879"/>
            <a:ext cx="6263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ào</a:t>
            </a:r>
            <a:endParaRPr lang="en-US" sz="26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480514" y="4216252"/>
            <a:ext cx="7118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ào</a:t>
            </a:r>
            <a:endParaRPr lang="en-US" sz="26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982407" y="5503334"/>
            <a:ext cx="7926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áu</a:t>
            </a:r>
            <a:endParaRPr lang="en-US" sz="26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048248" y="5477246"/>
            <a:ext cx="7993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ao</a:t>
            </a:r>
            <a:endParaRPr lang="en-US" sz="26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88">
            <a:extLst>
              <a:ext uri="{FF2B5EF4-FFF2-40B4-BE49-F238E27FC236}">
                <a16:creationId xmlns:a16="http://schemas.microsoft.com/office/drawing/2014/main" xmlns="" id="{C5532B5B-4130-49F3-A264-6C2F2A0EC623}"/>
              </a:ext>
            </a:extLst>
          </p:cNvPr>
          <p:cNvGrpSpPr/>
          <p:nvPr/>
        </p:nvGrpSpPr>
        <p:grpSpPr>
          <a:xfrm>
            <a:off x="8045726" y="-331189"/>
            <a:ext cx="3937751" cy="3013403"/>
            <a:chOff x="7976840" y="118239"/>
            <a:chExt cx="3493862" cy="3021231"/>
          </a:xfrm>
        </p:grpSpPr>
        <p:pic>
          <p:nvPicPr>
            <p:cNvPr id="90" name="Picture 89" descr="A picture containing shape&#10;&#10;Description automatically generated">
              <a:extLst>
                <a:ext uri="{FF2B5EF4-FFF2-40B4-BE49-F238E27FC236}">
                  <a16:creationId xmlns:a16="http://schemas.microsoft.com/office/drawing/2014/main" xmlns="" id="{701BE17F-81E2-43FE-B793-B5BC69E04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6840" y="118239"/>
              <a:ext cx="3493862" cy="3021231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D115EC29-D366-4C4C-BB14-9BFECCF3CC69}"/>
                </a:ext>
              </a:extLst>
            </p:cNvPr>
            <p:cNvSpPr txBox="1"/>
            <p:nvPr/>
          </p:nvSpPr>
          <p:spPr>
            <a:xfrm>
              <a:off x="8578559" y="1302557"/>
              <a:ext cx="2626845" cy="70972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>
                <a:buClrTx/>
              </a:pPr>
              <a:r>
                <a:rPr lang="en-US" sz="4000" b="1" kern="1200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b) au hay </a:t>
              </a:r>
              <a:r>
                <a:rPr lang="en-US" sz="4000" b="1" kern="12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ao</a:t>
              </a:r>
              <a:endParaRPr lang="en-US" sz="4000" b="1" kern="1200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9853744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2" grpId="0" animBg="1"/>
      <p:bldP spid="83" grpId="0" animBg="1"/>
      <p:bldP spid="84" grpId="0"/>
      <p:bldP spid="85" grpId="0"/>
      <p:bldP spid="86" grpId="0"/>
      <p:bldP spid="87" grpId="0"/>
      <p:bldP spid="8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58150" y="6524625"/>
            <a:ext cx="3324225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19" y="4174194"/>
            <a:ext cx="394146" cy="3406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0423" y="5981867"/>
            <a:ext cx="394146" cy="3406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823" y="6487263"/>
            <a:ext cx="394146" cy="3406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1924" y="151134"/>
            <a:ext cx="393232" cy="3932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55" y="6157681"/>
            <a:ext cx="393232" cy="39323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061" y="6482522"/>
            <a:ext cx="394146" cy="34065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02" y="585753"/>
            <a:ext cx="381984" cy="39323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634" y="192521"/>
            <a:ext cx="381984" cy="39323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3319" y="1298884"/>
            <a:ext cx="12025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ngoặc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a)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làu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lầu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endParaRPr lang="en-US" sz="3400" dirty="0" smtClean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endParaRPr lang="en-US" sz="3400" dirty="0" smtClean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400" dirty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b)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cau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3400" dirty="0" smtClean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máu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máo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mếu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endParaRPr lang="en-US" sz="3400" dirty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71" y="4675292"/>
            <a:ext cx="2145067" cy="18471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708" y="4794465"/>
            <a:ext cx="2614099" cy="21770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7043" y="151134"/>
            <a:ext cx="1131497" cy="1197685"/>
          </a:xfrm>
          <a:prstGeom prst="rect">
            <a:avLst/>
          </a:prstGeom>
        </p:spPr>
      </p:pic>
      <p:grpSp>
        <p:nvGrpSpPr>
          <p:cNvPr id="6" name="Group 16">
            <a:extLst>
              <a:ext uri="{FF2B5EF4-FFF2-40B4-BE49-F238E27FC236}">
                <a16:creationId xmlns:a16="http://schemas.microsoft.com/office/drawing/2014/main" xmlns="" id="{438A7A3D-557A-4C21-8CC7-F500A10BFC20}"/>
              </a:ext>
            </a:extLst>
          </p:cNvPr>
          <p:cNvGrpSpPr/>
          <p:nvPr/>
        </p:nvGrpSpPr>
        <p:grpSpPr>
          <a:xfrm>
            <a:off x="963186" y="-110973"/>
            <a:ext cx="3152003" cy="1393452"/>
            <a:chOff x="4267200" y="610966"/>
            <a:chExt cx="3291840" cy="1521268"/>
          </a:xfrm>
        </p:grpSpPr>
        <p:pic>
          <p:nvPicPr>
            <p:cNvPr id="18" name="图片 3">
              <a:extLst>
                <a:ext uri="{FF2B5EF4-FFF2-40B4-BE49-F238E27FC236}">
                  <a16:creationId xmlns:a16="http://schemas.microsoft.com/office/drawing/2014/main" xmlns="" id="{648A4C08-7186-4745-AD1C-B85E2E3D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6" t="10164" r="4093" b="2409"/>
            <a:stretch/>
          </p:blipFill>
          <p:spPr>
            <a:xfrm>
              <a:off x="4267200" y="610966"/>
              <a:ext cx="3291840" cy="1521268"/>
            </a:xfrm>
            <a:prstGeom prst="rect">
              <a:avLst/>
            </a:prstGeom>
          </p:spPr>
        </p:pic>
        <p:sp>
          <p:nvSpPr>
            <p:cNvPr id="19" name="文本框 4">
              <a:extLst>
                <a:ext uri="{FF2B5EF4-FFF2-40B4-BE49-F238E27FC236}">
                  <a16:creationId xmlns:a16="http://schemas.microsoft.com/office/drawing/2014/main" xmlns="" id="{BFA8490E-9327-42F4-B91E-030CD4930FA7}"/>
                </a:ext>
              </a:extLst>
            </p:cNvPr>
            <p:cNvSpPr txBox="1"/>
            <p:nvPr/>
          </p:nvSpPr>
          <p:spPr>
            <a:xfrm>
              <a:off x="4328156" y="902898"/>
              <a:ext cx="3169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FFFFFF"/>
                  </a:solidFill>
                  <a:latin typeface="Times New Roman" panose="02020603050405020304" pitchFamily="18" charset="0"/>
                  <a:ea typeface="南构日漫风" panose="03000509000000000000" pitchFamily="65" charset="-122"/>
                  <a:cs typeface="Times New Roman" panose="02020603050405020304" pitchFamily="18" charset="0"/>
                </a:rPr>
                <a:t>Luyện tập</a:t>
              </a:r>
              <a:endParaRPr lang="en-US" altLang="zh-CN" sz="4000" b="1" dirty="0">
                <a:solidFill>
                  <a:srgbClr val="FFFFFF"/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5538703" y="1972005"/>
            <a:ext cx="971496" cy="41464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45225" y="2005872"/>
            <a:ext cx="837418" cy="39410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48392" y="2487105"/>
            <a:ext cx="754009" cy="42595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415867" y="2479483"/>
            <a:ext cx="806426" cy="47505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629213" y="3507372"/>
            <a:ext cx="866336" cy="42715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595759" y="3524306"/>
            <a:ext cx="866336" cy="42715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636332" y="4053832"/>
            <a:ext cx="849135" cy="42715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711807" y="4043519"/>
            <a:ext cx="838593" cy="42715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  <a:endParaRPr lang="en-US" sz="2800" b="1" dirty="0">
              <a:ln>
                <a:solidFill>
                  <a:srgbClr val="92D05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917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076B4A5-0023-4A2A-AA89-4C3DBE23B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14" y="-52516"/>
            <a:ext cx="13625277" cy="70484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62" t="48579" r="32544" b="-5587"/>
          <a:stretch/>
        </p:blipFill>
        <p:spPr>
          <a:xfrm>
            <a:off x="1047751" y="2781302"/>
            <a:ext cx="2400300" cy="35067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52881"/>
            <a:ext cx="4343400" cy="33052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9099" y="5556932"/>
            <a:ext cx="809803" cy="8308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62" t="48579" r="32544" b="-5587"/>
          <a:stretch/>
        </p:blipFill>
        <p:spPr>
          <a:xfrm>
            <a:off x="8134351" y="2647952"/>
            <a:ext cx="2400300" cy="35067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6600" y="4219531"/>
            <a:ext cx="4343400" cy="33052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A823AF78-BD21-418E-AB34-BF782C4348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5699" y="5423582"/>
            <a:ext cx="809803" cy="8308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31DD92BB-E4DD-4732-8B58-E367862021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586" y="1206365"/>
            <a:ext cx="10662828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48731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58150" y="6524625"/>
            <a:ext cx="3324225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19" y="4174194"/>
            <a:ext cx="394146" cy="3406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0423" y="5981867"/>
            <a:ext cx="394146" cy="3406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823" y="6487263"/>
            <a:ext cx="394146" cy="3406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1924" y="151134"/>
            <a:ext cx="393232" cy="3932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55" y="6157681"/>
            <a:ext cx="393232" cy="39323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061" y="6482522"/>
            <a:ext cx="394146" cy="34065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02" y="585753"/>
            <a:ext cx="381984" cy="39323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634" y="192521"/>
            <a:ext cx="381984" cy="39323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3319" y="1298884"/>
            <a:ext cx="12025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ngoặc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a)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làu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lầu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lầu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làu</a:t>
            </a:r>
            <a:endParaRPr lang="en-US" sz="3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mầu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3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400" dirty="0">
              <a:solidFill>
                <a:srgbClr val="00384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b)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cau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cau</a:t>
            </a:r>
            <a:endParaRPr lang="en-US" sz="3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(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máu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máo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)  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mếu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máo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400" dirty="0" err="1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3400" dirty="0" smtClean="0">
                <a:solidFill>
                  <a:srgbClr val="0038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máu</a:t>
            </a:r>
            <a:endParaRPr lang="en-US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71" y="4675292"/>
            <a:ext cx="2145067" cy="18471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708" y="4794465"/>
            <a:ext cx="2614099" cy="21770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7043" y="151134"/>
            <a:ext cx="1131497" cy="1197685"/>
          </a:xfrm>
          <a:prstGeom prst="rect">
            <a:avLst/>
          </a:prstGeom>
        </p:spPr>
      </p:pic>
      <p:grpSp>
        <p:nvGrpSpPr>
          <p:cNvPr id="6" name="Group 16">
            <a:extLst>
              <a:ext uri="{FF2B5EF4-FFF2-40B4-BE49-F238E27FC236}">
                <a16:creationId xmlns:a16="http://schemas.microsoft.com/office/drawing/2014/main" xmlns="" id="{438A7A3D-557A-4C21-8CC7-F500A10BFC20}"/>
              </a:ext>
            </a:extLst>
          </p:cNvPr>
          <p:cNvGrpSpPr/>
          <p:nvPr/>
        </p:nvGrpSpPr>
        <p:grpSpPr>
          <a:xfrm>
            <a:off x="963186" y="-110973"/>
            <a:ext cx="3152003" cy="1393452"/>
            <a:chOff x="4267200" y="610966"/>
            <a:chExt cx="3291840" cy="1521268"/>
          </a:xfrm>
        </p:grpSpPr>
        <p:pic>
          <p:nvPicPr>
            <p:cNvPr id="18" name="图片 3">
              <a:extLst>
                <a:ext uri="{FF2B5EF4-FFF2-40B4-BE49-F238E27FC236}">
                  <a16:creationId xmlns:a16="http://schemas.microsoft.com/office/drawing/2014/main" xmlns="" id="{648A4C08-7186-4745-AD1C-B85E2E3D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6" t="10164" r="4093" b="2409"/>
            <a:stretch/>
          </p:blipFill>
          <p:spPr>
            <a:xfrm>
              <a:off x="4267200" y="610966"/>
              <a:ext cx="3291840" cy="1521268"/>
            </a:xfrm>
            <a:prstGeom prst="rect">
              <a:avLst/>
            </a:prstGeom>
          </p:spPr>
        </p:pic>
        <p:sp>
          <p:nvSpPr>
            <p:cNvPr id="19" name="文本框 4">
              <a:extLst>
                <a:ext uri="{FF2B5EF4-FFF2-40B4-BE49-F238E27FC236}">
                  <a16:creationId xmlns:a16="http://schemas.microsoft.com/office/drawing/2014/main" xmlns="" id="{BFA8490E-9327-42F4-B91E-030CD4930FA7}"/>
                </a:ext>
              </a:extLst>
            </p:cNvPr>
            <p:cNvSpPr txBox="1"/>
            <p:nvPr/>
          </p:nvSpPr>
          <p:spPr>
            <a:xfrm>
              <a:off x="4328156" y="902898"/>
              <a:ext cx="3169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FFFFFF"/>
                  </a:solidFill>
                  <a:latin typeface="Times New Roman" panose="02020603050405020304" pitchFamily="18" charset="0"/>
                  <a:ea typeface="南构日漫风" panose="03000509000000000000" pitchFamily="65" charset="-122"/>
                  <a:cs typeface="Times New Roman" panose="02020603050405020304" pitchFamily="18" charset="0"/>
                </a:rPr>
                <a:t>Luyện tập</a:t>
              </a:r>
              <a:endParaRPr lang="en-US" altLang="zh-CN" sz="4000" b="1" dirty="0">
                <a:solidFill>
                  <a:srgbClr val="FFFFFF"/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55917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309CD93C-3E03-465C-9277-FC3CD176A5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101"/>
          <a:stretch/>
        </p:blipFill>
        <p:spPr>
          <a:xfrm>
            <a:off x="-14514" y="-52516"/>
            <a:ext cx="13625277" cy="66888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577" y="2779646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3806" y="3255964"/>
            <a:ext cx="3529692" cy="2686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19101" y="228600"/>
            <a:ext cx="9906001" cy="1261884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b="1" dirty="0" smtClean="0"/>
              <a:t>...</a:t>
            </a:r>
            <a:r>
              <a:rPr lang="nl-NL" sz="4000" dirty="0" smtClean="0"/>
              <a:t>úa </a:t>
            </a:r>
            <a:r>
              <a:rPr lang="nl-NL" sz="4000" b="1" dirty="0" smtClean="0"/>
              <a:t>...</a:t>
            </a:r>
            <a:r>
              <a:rPr lang="nl-NL" sz="4000" dirty="0" smtClean="0"/>
              <a:t>ếp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F337471-0756-420E-BD0A-49CF1D8E4C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485" b="52523"/>
          <a:stretch/>
        </p:blipFill>
        <p:spPr>
          <a:xfrm>
            <a:off x="4878785" y="1925765"/>
            <a:ext cx="2416571" cy="2783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41947">
            <a:off x="1261676" y="4068876"/>
            <a:ext cx="726781" cy="7456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F8CC52E2-12BF-4F0A-8E4A-D538A771AA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725" y="1925767"/>
            <a:ext cx="2414225" cy="2786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1014585" y="2238498"/>
            <a:ext cx="2400300" cy="35067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7560270" y="2304713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61309" y="5594700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B.Núa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lếp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63285" y="5630986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01478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4 L -0.01914 0.02477 C -0.01562 0.00973 -0.01211 -0.00509 -0.00846 -0.0199 C -0.00742 -0.02407 -0.00599 -0.02824 -0.00495 -0.0324 C -0.00443 -0.03449 -0.00443 -0.03703 -0.00378 -0.03888 C 0.00508 -0.06111 0.01029 -0.06064 0.02487 -0.08125 C 0.02682 -0.08402 0.02852 -0.0875 0.03073 -0.08958 C 0.03294 -0.09166 0.03555 -0.09236 0.03789 -0.09375 C 0.03997 -0.09513 0.04193 -0.09629 0.04388 -0.09814 C 0.04596 -0.1 0.04766 -0.10277 0.04987 -0.10439 C 0.0556 -0.10856 0.06042 -0.10925 0.06654 -0.11064 C 0.11081 -0.10162 0.08372 -0.10902 0.10807 -0.10023 L 0.13203 -0.09166 C 0.13633 -0.09027 0.14492 -0.0875 0.14492 -0.08726 C 0.17695 -0.06481 0.16563 -0.07615 0.18073 -0.05995 C 0.18242 -0.05648 0.18359 -0.05254 0.18555 -0.0493 C 0.20156 -0.02083 0.18203 -0.06365 0.20443 -0.01759 C 0.20599 -0.01458 0.2069 -0.01064 0.20807 -0.00717 C 0.20912 -0.00416 0.21068 -0.00162 0.21172 0.00139 C 0.21367 0.00672 0.21758 0.01875 0.21875 0.02454 C 0.22057 0.03287 0.22188 0.04167 0.22357 0.05 C 0.23919 0.12547 0.23216 0.08102 0.23776 0.12408 C 0.23815 0.12686 0.2388 0.12963 0.23906 0.13241 C 0.23919 0.1382 0.23906 0.14375 0.23906 0.14954 L 0.24024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2 -0.01482 L 0.00482 -0.01482 C 0.08503 -0.12269 0.0556 -0.08774 0.12136 -0.1632 C 0.12891 -0.17176 0.13646 -0.1801 0.14401 -0.18843 C 0.14909 -0.19422 0.15352 -0.20301 0.15951 -0.20533 C 0.18998 -0.21806 0.16029 -0.20649 0.1892 -0.21598 C 0.24714 -0.23542 0.2142 -0.22593 0.24753 -0.23496 C 0.26341 -0.23426 0.2793 -0.23473 0.29519 -0.23288 C 0.3043 -0.23195 0.32253 -0.22663 0.32253 -0.22663 C 0.32526 -0.22524 0.328 -0.22338 0.33086 -0.22246 C 0.33555 -0.22061 0.3405 -0.22014 0.34519 -0.21806 C 0.35 -0.21598 0.35495 -0.21366 0.35938 -0.20973 C 0.37279 -0.19769 0.36706 -0.20093 0.37605 -0.197 C 0.38659 -0.17848 0.37331 -0.20116 0.38321 -0.18635 C 0.38451 -0.1845 0.38542 -0.18195 0.38685 -0.1801 C 0.39193 -0.17292 0.39349 -0.172 0.3987 -0.16737 C 0.40078 -0.15625 0.39857 -0.16528 0.40352 -0.15463 C 0.4056 -0.15 0.41068 -0.13334 0.41068 -0.13125 L 0.41068 -0.12292 L 0.41068 -0.12292 " pathEditMode="relative" ptsTypes="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09 L -0.00781 0.00509 C -0.01068 -0.00556 -0.01315 -0.01644 -0.01615 -0.02686 C -0.01836 -0.03403 -0.02122 -0.04051 -0.02331 -0.04792 C -0.03815 -0.10047 -0.01484 -0.02801 -0.0293 -0.06898 C -0.0349 -0.08519 -0.02747 -0.07014 -0.03646 -0.0882 C -0.0375 -0.09028 -0.03841 -0.09329 -0.03997 -0.09445 C -0.04453 -0.09769 -0.04948 -0.09861 -0.0543 -0.1007 C -0.06458 -0.09792 -0.075 -0.09561 -0.08516 -0.09236 C -0.09063 -0.09051 -0.09453 -0.0875 -0.09948 -0.0838 C -0.10781 -0.06898 -0.10638 -0.07269 -0.1138 -0.05417 C -0.11628 -0.04792 -0.11914 -0.04213 -0.12083 -0.03519 C -0.12917 -0.00209 -0.1319 0.0118 -0.13516 0.04097 C -0.13607 0.04861 -0.13672 0.05648 -0.1375 0.06435 C -0.1388 0.17152 -0.13867 0.13194 -0.13867 0.18287 L -0.13867 0.18287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F5A396A-43CD-430B-AF62-917176443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514" y="-52516"/>
            <a:ext cx="13625277" cy="70484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3320" y="2871147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234" y="3227471"/>
            <a:ext cx="3529692" cy="2686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19101" y="228601"/>
            <a:ext cx="990600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nl-NL" sz="3600" b="1" dirty="0" smtClean="0"/>
              <a:t>..á</a:t>
            </a:r>
            <a:r>
              <a:rPr lang="nl-NL" sz="3600" dirty="0" smtClean="0"/>
              <a:t> </a:t>
            </a:r>
            <a:r>
              <a:rPr lang="nl-NL" sz="3600" b="1" dirty="0" smtClean="0"/>
              <a:t>..</a:t>
            </a:r>
            <a:r>
              <a:rPr lang="nl-NL" sz="3600" dirty="0" smtClean="0"/>
              <a:t>úa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0BF872C6-3687-4896-A81E-8F2253F6BA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485" b="52523"/>
          <a:stretch/>
        </p:blipFill>
        <p:spPr>
          <a:xfrm>
            <a:off x="4878785" y="1925765"/>
            <a:ext cx="2416571" cy="27835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A01ED44A-87A8-4C7E-BC1D-6ED6FC6AA7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7467" y="3097644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00984">
            <a:off x="7782419" y="4134317"/>
            <a:ext cx="752180" cy="7717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38DDA207-F954-49C8-8BAF-7A3570099F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3913" y="1944476"/>
            <a:ext cx="2414225" cy="27861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7602894" y="2406693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61309" y="5594700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3600" b="1" dirty="0" smtClean="0">
                <a:solidFill>
                  <a:schemeClr val="tx1"/>
                </a:solidFill>
              </a:rPr>
              <a:t>lá</a:t>
            </a:r>
            <a:r>
              <a:rPr lang="nl-NL" sz="3600" dirty="0" smtClean="0">
                <a:solidFill>
                  <a:schemeClr val="tx1"/>
                </a:solidFill>
              </a:rPr>
              <a:t>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úa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1239243" y="2316165"/>
            <a:ext cx="2400300" cy="35067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63285" y="5630986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A.Ná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lúa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0086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2 0.00972 -0.01211 -0.0051 -0.00846 -0.01991 C -0.00742 -0.02408 -0.00599 -0.02824 -0.00495 -0.03241 C -0.00443 -0.03449 -0.00443 -0.03704 -0.00378 -0.03889 C 0.00508 -0.06111 0.01029 -0.06065 0.02487 -0.08125 C 0.02682 -0.08403 0.02852 -0.0875 0.03073 -0.08959 C 0.03294 -0.09167 0.03555 -0.09236 0.03789 -0.09375 C 0.03997 -0.09514 0.04193 -0.0963 0.04388 -0.09815 C 0.04596 -0.1 0.04766 -0.10278 0.04987 -0.1044 C 0.0556 -0.10857 0.06042 -0.10926 0.06654 -0.11065 C 0.11094 -0.10162 0.08385 -0.10903 0.1082 -0.10023 L 0.13203 -0.09167 C 0.13633 -0.09028 0.14505 -0.0875 0.14505 -0.08727 C 0.17695 -0.06482 0.16563 -0.07616 0.18073 -0.05996 C 0.18242 -0.05648 0.18372 -0.05255 0.18555 -0.04931 C 0.20156 -0.02084 0.18216 -0.06366 0.20456 -0.0176 C 0.20612 -0.01459 0.2069 -0.01065 0.2082 -0.00718 C 0.20925 -0.00417 0.21068 -0.00162 0.21172 0.00139 C 0.2138 0.00671 0.21758 0.01875 0.21888 0.02453 C 0.2207 0.03287 0.22188 0.04166 0.2237 0.05 C 0.23932 0.12546 0.23229 0.08102 0.23789 0.12407 C 0.23828 0.12685 0.23893 0.12963 0.23906 0.1324 C 0.23932 0.13819 0.23906 0.14375 0.23906 0.14953 L 0.24036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2 0.00509 L -0.00782 0.00533 C -0.01068 -0.00555 -0.01316 -0.01643 -0.01615 -0.02685 C -0.01836 -0.03403 -0.02123 -0.04051 -0.02331 -0.04792 C -0.03816 -0.10046 -0.01485 -0.02801 -0.0293 -0.06898 C -0.0349 -0.08518 -0.02748 -0.07014 -0.03646 -0.08819 C -0.0375 -0.09028 -0.03842 -0.09329 -0.03998 -0.09444 C -0.04454 -0.09768 -0.04948 -0.09861 -0.0543 -0.10069 C -0.06459 -0.09792 -0.075 -0.0956 -0.08516 -0.09236 C -0.09063 -0.09051 -0.09454 -0.0875 -0.09948 -0.08379 C -0.10782 -0.06898 -0.10638 -0.07268 -0.11381 -0.05417 C -0.11628 -0.04792 -0.11915 -0.04213 -0.12084 -0.03518 C -0.12917 -0.00208 -0.13191 0.01181 -0.13516 0.04097 C -0.13607 0.04861 -0.13672 0.05648 -0.1375 0.06435 C -0.13881 0.17153 -0.13868 0.13195 -0.13868 0.18287 L -0.13868 0.1831 " pathEditMode="relative" rAng="0" ptsTypes="AAAAAAAAAAA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347 L 0.00104 0.00347 C -0.00026 -0.00996 -0.00052 -0.02384 -0.0026 -0.03681 C -0.00456 -0.04931 -0.00794 -0.06111 -0.01094 -0.07292 C -0.01588 -0.09283 -0.02018 -0.11343 -0.02643 -0.13218 C -0.03385 -0.15509 -0.0345 -0.15834 -0.0431 -0.17871 C -0.05091 -0.19746 -0.06029 -0.21852 -0.07279 -0.22755 C -0.075 -0.22917 -0.08385 -0.23565 -0.08594 -0.23588 L -0.09779 -0.23797 C -0.10104 -0.23727 -0.1043 -0.2375 -0.10729 -0.23588 C -0.1099 -0.23472 -0.11198 -0.23148 -0.11445 -0.22963 C -0.11758 -0.22732 -0.12096 -0.2257 -0.12396 -0.22315 C -0.12604 -0.22153 -0.12799 -0.21898 -0.12995 -0.2169 C -0.13476 -0.21158 -0.14036 -0.20394 -0.1431 -0.19584 C -0.14466 -0.19074 -0.14596 -0.18565 -0.14779 -0.18079 C -0.15 -0.175 -0.15286 -0.16991 -0.15495 -0.16389 C -0.15898 -0.15185 -0.15859 -0.14769 -0.15963 -0.13426 L -0.15963 -0.13426 " pathEditMode="relative" ptsTypes="AAAAAAAA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1EDF3F0-6494-460A-8B0D-B0E0B9E1D0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86"/>
          <a:stretch/>
        </p:blipFill>
        <p:spPr>
          <a:xfrm>
            <a:off x="-14514" y="0"/>
            <a:ext cx="13625277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577" y="2779646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3806" y="3255964"/>
            <a:ext cx="3529692" cy="2686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19101" y="673796"/>
            <a:ext cx="9906001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nl-NL" sz="3200" b="1" dirty="0" smtClean="0"/>
              <a:t>..</a:t>
            </a:r>
            <a:r>
              <a:rPr lang="nl-NL" sz="3200" dirty="0" smtClean="0"/>
              <a:t>âng </a:t>
            </a:r>
            <a:r>
              <a:rPr lang="nl-NL" sz="3200" b="1" dirty="0" smtClean="0"/>
              <a:t>...</a:t>
            </a:r>
            <a:r>
              <a:rPr lang="nl-NL" sz="3200" dirty="0" smtClean="0"/>
              <a:t>âng.</a:t>
            </a:r>
            <a:endParaRPr lang="en-US" sz="3200" dirty="0"/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E527A8AB-74C5-4280-986D-0B8733B8FD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485" b="52523"/>
          <a:stretch/>
        </p:blipFill>
        <p:spPr>
          <a:xfrm>
            <a:off x="4878785" y="1925765"/>
            <a:ext cx="2416571" cy="27835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0A00A3-5C40-47E8-8517-4C9FF89CF1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9723" y="3099168"/>
            <a:ext cx="687164" cy="7050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872D2FBB-74DB-4AF1-B39F-5D47920680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7467" y="3097644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1676" y="3983697"/>
            <a:ext cx="809803" cy="8308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9090C1A5-B578-4137-98F8-17E7E87B97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725" y="1925767"/>
            <a:ext cx="2414225" cy="27861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7560270" y="2304713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61309" y="5594700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nl-NL" sz="3600" b="1" dirty="0" smtClean="0">
                <a:solidFill>
                  <a:schemeClr val="tx1"/>
                </a:solidFill>
              </a:rPr>
              <a:t>n</a:t>
            </a:r>
            <a:r>
              <a:rPr lang="nl-NL" sz="3600" dirty="0" smtClean="0">
                <a:solidFill>
                  <a:schemeClr val="tx1"/>
                </a:solidFill>
              </a:rPr>
              <a:t>âng </a:t>
            </a:r>
            <a:r>
              <a:rPr lang="nl-NL" sz="3600" b="1" dirty="0" smtClean="0">
                <a:solidFill>
                  <a:schemeClr val="tx1"/>
                </a:solidFill>
              </a:rPr>
              <a:t>n</a:t>
            </a:r>
            <a:r>
              <a:rPr lang="nl-NL" sz="3600" dirty="0" smtClean="0">
                <a:solidFill>
                  <a:schemeClr val="tx1"/>
                </a:solidFill>
              </a:rPr>
              <a:t>âng.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1138591" y="2316165"/>
            <a:ext cx="2400300" cy="35067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86263" y="5647920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âng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âng.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4390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3 0.00972 -0.01211 -0.0051 -0.00847 -0.01991 C -0.00742 -0.02408 -0.00599 -0.02824 -0.00495 -0.03241 C -0.00443 -0.03449 -0.00443 -0.03704 -0.00378 -0.03889 C 0.00508 -0.06111 0.01028 -0.06065 0.02487 -0.08125 C 0.02682 -0.08403 0.02851 -0.0875 0.03073 -0.08959 C 0.03294 -0.09167 0.03554 -0.09236 0.03789 -0.09375 C 0.03997 -0.09514 0.04192 -0.0963 0.04388 -0.09815 C 0.04596 -0.1 0.04765 -0.10278 0.04987 -0.1044 C 0.0556 -0.10857 0.06041 -0.10926 0.0664 -0.11065 C 0.11067 -0.10162 0.08372 -0.10903 0.10794 -0.10023 L 0.1319 -0.09167 C 0.13619 -0.09028 0.14492 -0.0875 0.14492 -0.08727 C 0.17695 -0.06482 0.16562 -0.07616 0.1806 -0.05996 C 0.18229 -0.05648 0.18359 -0.05255 0.18541 -0.04931 C 0.20143 -0.02084 0.1819 -0.06366 0.20442 -0.0176 C 0.20586 -0.01459 0.2069 -0.01065 0.20794 -0.00718 C 0.20911 -0.00417 0.21054 -0.00162 0.21172 0.00139 C 0.21367 0.00671 0.21744 0.01875 0.21875 0.02453 C 0.22057 0.03287 0.22174 0.04166 0.22343 0.05 C 0.23919 0.12546 0.23216 0.08102 0.23763 0.12407 C 0.23802 0.12685 0.23867 0.12963 0.23906 0.1324 C 0.23919 0.13819 0.23906 0.14375 0.23906 0.14953 L 0.2401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56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4 -0.01366 L 0.00234 -0.01366 C 0.01745 -0.03774 0.03164 -0.06366 0.04766 -0.08588 C 0.06458 -0.10996 0.08294 -0.13079 0.10078 -0.15255 C 0.10482 -0.15764 0.1095 -0.16088 0.11328 -0.16644 C 0.13698 -0.20186 0.10286 -0.15209 0.14297 -0.20533 C 0.14674 -0.21065 0.14987 -0.21713 0.15391 -0.222 C 0.15729 -0.22639 0.16107 -0.22963 0.16484 -0.23311 C 0.17409 -0.24213 0.17604 -0.24306 0.18672 -0.24977 C 0.18971 -0.25186 0.19284 -0.2544 0.19609 -0.25533 C 0.20377 -0.25811 0.21172 -0.25903 0.21953 -0.26088 C 0.23672 -0.25903 0.25391 -0.25857 0.27109 -0.25533 C 0.27383 -0.25487 0.2763 -0.25209 0.27891 -0.24977 C 0.28073 -0.24838 0.29245 -0.23889 0.29609 -0.23311 C 0.29935 -0.22801 0.30182 -0.2213 0.30547 -0.21644 C 0.30755 -0.21366 0.30989 -0.21158 0.31172 -0.20811 C 0.31562 -0.20047 0.31784 -0.18959 0.32266 -0.18311 C 0.33034 -0.17292 0.32734 -0.17871 0.33203 -0.16644 C 0.33516 -0.14352 0.33125 -0.16621 0.33672 -0.147 C 0.33919 -0.13797 0.33685 -0.13843 0.34141 -0.13033 C 0.34271 -0.12801 0.34466 -0.12732 0.34609 -0.12477 C 0.34792 -0.12153 0.34883 -0.11713 0.35078 -0.11366 C 0.35312 -0.1095 0.35586 -0.10625 0.35859 -0.10255 C 0.36224 -0.09769 0.36276 -0.09746 0.36641 -0.09422 L 0.36641 -0.09422 " pathEditMode="relative" ptsTypes="AAAAA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09 L -0.00781 0.00509 C -0.01068 -0.00556 -0.01315 -0.01644 -0.01615 -0.02686 C -0.01836 -0.03403 -0.02122 -0.04051 -0.02331 -0.04792 C -0.03815 -0.10047 -0.01484 -0.02801 -0.0293 -0.06898 C -0.0349 -0.08519 -0.02747 -0.07014 -0.03646 -0.0882 C -0.0375 -0.09028 -0.03841 -0.09329 -0.03997 -0.09445 C -0.04453 -0.09769 -0.04948 -0.09861 -0.0543 -0.1007 C -0.06458 -0.09792 -0.075 -0.09561 -0.08516 -0.09236 C -0.09063 -0.09051 -0.09453 -0.0875 -0.09948 -0.0838 C -0.10781 -0.06898 -0.10638 -0.07269 -0.1138 -0.05417 C -0.11628 -0.04792 -0.11914 -0.04213 -0.12083 -0.03519 C -0.12917 -0.00209 -0.1319 0.0118 -0.13516 0.04097 C -0.13607 0.04861 -0.13672 0.05648 -0.1375 0.06435 C -0.1388 0.17152 -0.13867 0.13194 -0.13867 0.18287 L -0.13867 0.18287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27AFCBD0-0BAE-4F4E-9D28-C3A4E83032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101"/>
          <a:stretch/>
        </p:blipFill>
        <p:spPr>
          <a:xfrm>
            <a:off x="-14514" y="-52516"/>
            <a:ext cx="13625277" cy="66888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3320" y="2871147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234" y="3227471"/>
            <a:ext cx="3529692" cy="2686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19101" y="673796"/>
            <a:ext cx="9906001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4: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nl-NL" sz="3200" b="1" dirty="0" smtClean="0"/>
              <a:t>..</a:t>
            </a:r>
            <a:r>
              <a:rPr lang="nl-NL" sz="3200" dirty="0" smtClean="0"/>
              <a:t>ếp </a:t>
            </a:r>
            <a:r>
              <a:rPr lang="nl-NL" sz="3200" b="1" dirty="0" smtClean="0"/>
              <a:t>...</a:t>
            </a:r>
            <a:r>
              <a:rPr lang="nl-NL" sz="3200" dirty="0" smtClean="0"/>
              <a:t>àng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147B78F7-3376-4D1A-951D-D8C8CEBB72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485" b="52523"/>
          <a:stretch/>
        </p:blipFill>
        <p:spPr>
          <a:xfrm>
            <a:off x="4878785" y="1925765"/>
            <a:ext cx="2416571" cy="27835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1DC5CE09-7F1B-4FA0-BCCE-F909E2BA1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9723" y="3099168"/>
            <a:ext cx="687164" cy="7050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17CF4340-20C0-4E19-A9D8-686F8478C7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7467" y="3097644"/>
            <a:ext cx="687164" cy="7050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405B5A5C-0B70-4518-B157-D89F57D68F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2837" y="3439440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2419" y="4075198"/>
            <a:ext cx="809803" cy="8308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A9739C7D-860D-490D-BAAE-226F614B3F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725" y="1925767"/>
            <a:ext cx="2414225" cy="27861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7651211" y="2355474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293575" y="5628567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nl-NL" sz="3600" b="1" dirty="0" smtClean="0">
                <a:solidFill>
                  <a:schemeClr val="tx1"/>
                </a:solidFill>
              </a:rPr>
              <a:t>n</a:t>
            </a:r>
            <a:r>
              <a:rPr lang="nl-NL" sz="3600" dirty="0" smtClean="0">
                <a:solidFill>
                  <a:schemeClr val="tx1"/>
                </a:solidFill>
              </a:rPr>
              <a:t>ếp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àng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1239243" y="2316165"/>
            <a:ext cx="2400300" cy="35067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50799" y="5630986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ếp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àng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03038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4 0.02453 L -0.01914 0.02477 C -0.01562 0.00972 -0.01211 -0.0051 -0.00846 -0.01991 C -0.00742 -0.02408 -0.00599 -0.02824 -0.00495 -0.03241 C -0.00443 -0.03449 -0.00443 -0.03704 -0.00378 -0.03889 C 0.00508 -0.06111 0.01029 -0.06065 0.02487 -0.08125 C 0.02682 -0.08403 0.02852 -0.0875 0.03073 -0.08959 C 0.03294 -0.09167 0.03555 -0.09236 0.03789 -0.09375 C 0.03997 -0.09514 0.04193 -0.0963 0.04388 -0.09815 C 0.04596 -0.1 0.04766 -0.10278 0.04987 -0.1044 C 0.0556 -0.10857 0.06042 -0.10926 0.06654 -0.11065 C 0.11094 -0.10162 0.08385 -0.10903 0.1082 -0.10023 L 0.13203 -0.09167 C 0.13633 -0.09028 0.14505 -0.0875 0.14505 -0.08727 C 0.17695 -0.06482 0.16563 -0.07616 0.18073 -0.05996 C 0.18242 -0.05648 0.18372 -0.05255 0.18555 -0.04931 C 0.20156 -0.02084 0.18216 -0.06366 0.20456 -0.0176 C 0.20612 -0.01459 0.2069 -0.01065 0.2082 -0.00718 C 0.20925 -0.00417 0.21068 -0.00162 0.21172 0.00139 C 0.2138 0.00671 0.21758 0.01875 0.21888 0.02453 C 0.2207 0.03287 0.22188 0.04166 0.2237 0.05 C 0.23932 0.12546 0.23229 0.08102 0.23789 0.12407 C 0.23828 0.12685 0.23893 0.12963 0.23906 0.1324 C 0.23932 0.13819 0.23906 0.14375 0.23906 0.14953 L 0.24036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1 L -0.00781 0.00533 C -0.01068 -0.00555 -0.01315 -0.01643 -0.01614 -0.02685 C -0.01836 -0.03402 -0.02122 -0.04051 -0.02331 -0.04791 C -0.03815 -0.10046 -0.01484 -0.02801 -0.0293 -0.06898 C -0.03489 -0.08518 -0.02747 -0.07013 -0.03646 -0.08819 C -0.0375 -0.09027 -0.03841 -0.09328 -0.03997 -0.09444 C -0.04453 -0.09768 -0.04948 -0.09861 -0.0543 -0.10069 C -0.06458 -0.09791 -0.075 -0.0956 -0.08515 -0.09236 C -0.09062 -0.09051 -0.09453 -0.0875 -0.09948 -0.08379 C -0.10781 -0.06898 -0.10638 -0.07268 -0.1138 -0.05416 C -0.11627 -0.04791 -0.11914 -0.04213 -0.12083 -0.03518 C -0.12916 -0.00208 -0.1319 0.01181 -0.13515 0.04098 C -0.13607 0.04862 -0.13672 0.05649 -0.1375 0.06436 C -0.1388 0.17153 -0.13867 0.13195 -0.13867 0.18287 L -0.13867 0.18311 " pathEditMode="relative" rAng="0" ptsTypes="AAAAAAAAAAA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29 -0.01019 L -0.00429 -0.01019 C -0.00872 -0.02107 -0.01927 -0.04907 -0.02617 -0.06296 C -0.02773 -0.06597 -0.02942 -0.06852 -0.03085 -0.0713 C -0.03567 -0.08148 -0.03906 -0.09398 -0.04492 -0.10185 C -0.047 -0.10463 -0.04934 -0.10718 -0.05117 -0.11019 C -0.05612 -0.11829 -0.06054 -0.12685 -0.06523 -0.13519 C -0.06679 -0.13796 -0.06783 -0.14236 -0.06992 -0.14352 C -0.07148 -0.14444 -0.07304 -0.14583 -0.0746 -0.1463 C -0.08346 -0.14907 -0.09934 -0.15046 -0.10742 -0.15185 C -0.11067 -0.15255 -0.11367 -0.15394 -0.11679 -0.15463 C -0.12148 -0.15579 -0.12617 -0.15648 -0.13085 -0.15741 C -0.14335 -0.15648 -0.15599 -0.15718 -0.16835 -0.15463 C -0.17369 -0.1537 -0.17578 -0.14607 -0.17929 -0.14074 C -0.19244 -0.12153 -0.175 -0.15139 -0.18867 -0.12685 C -0.19049 -0.11782 -0.19023 -0.12153 -0.19023 -0.11574 L -0.19023 -0.11574 " pathEditMode="relative" ptsTypes="AAAAAAA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69F64CA4-6A8B-4063-8F58-D268C2E38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514" y="-52516"/>
            <a:ext cx="13625277" cy="70484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C0E2C1F-165E-48A8-B420-9436DA124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577" y="2779646"/>
            <a:ext cx="4343400" cy="3305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94905D0-492D-4401-A8ED-7F37D2C85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25000" b="76763" l="10000" r="87805">
                        <a14:foregroundMark x1="33171" y1="42308" x2="69268" y2="45833"/>
                        <a14:foregroundMark x1="53902" y1="31410" x2="44390" y2="59936"/>
                        <a14:foregroundMark x1="65854" y1="36538" x2="55854" y2="5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3806" y="3255964"/>
            <a:ext cx="3529692" cy="2686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1943F02-1F88-40B7-AE22-F8F32B480D5C}"/>
              </a:ext>
            </a:extLst>
          </p:cNvPr>
          <p:cNvSpPr txBox="1"/>
          <p:nvPr/>
        </p:nvSpPr>
        <p:spPr>
          <a:xfrm>
            <a:off x="1119101" y="673796"/>
            <a:ext cx="9906001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nl-NL" sz="3200" b="1" dirty="0" smtClean="0"/>
              <a:t>...</a:t>
            </a:r>
            <a:r>
              <a:rPr lang="nl-NL" sz="3200" dirty="0" smtClean="0"/>
              <a:t>úa </a:t>
            </a:r>
            <a:r>
              <a:rPr lang="nl-NL" sz="3200" b="1" dirty="0" smtClean="0"/>
              <a:t>...</a:t>
            </a:r>
            <a:r>
              <a:rPr lang="nl-NL" sz="3200" dirty="0" smtClean="0"/>
              <a:t>ên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B210808-0198-4EA2-88E5-5307678382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485" b="52523"/>
          <a:stretch/>
        </p:blipFill>
        <p:spPr>
          <a:xfrm>
            <a:off x="4824287" y="1835797"/>
            <a:ext cx="2416571" cy="27835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6C6E1AAB-F088-486B-BE3F-360C214F88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5223" y="3009200"/>
            <a:ext cx="687164" cy="70503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DE67CF93-C575-4121-BDDE-A08F610338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52967" y="3007676"/>
            <a:ext cx="687164" cy="70503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D81E67FF-1FC5-4F5D-BF6E-17FC8B19CC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8338" y="3349473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A48571A-F4CE-4343-9223-9987093A6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1676" y="3983697"/>
            <a:ext cx="809803" cy="8308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485B299C-E962-47D2-B2E8-4EDF625B7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1303" y="3367907"/>
            <a:ext cx="687164" cy="70503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BD00F9DC-510E-46F2-AF90-8950616CB9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1225" y="1835799"/>
            <a:ext cx="2414225" cy="2786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E83609E-573E-4926-9420-69A5ACCE4A0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1126523" y="2301118"/>
            <a:ext cx="2400300" cy="35067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22BA1D2D-4DC0-4390-9A12-C4E2EE7B136E}"/>
              </a:ext>
            </a:extLst>
          </p:cNvPr>
          <p:cNvSpPr/>
          <p:nvPr/>
        </p:nvSpPr>
        <p:spPr>
          <a:xfrm>
            <a:off x="163285" y="5630986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úa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ên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C3DE239-842F-4740-8ADE-7CC5648136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962" t="48579" r="32544" b="-5587"/>
          <a:stretch/>
        </p:blipFill>
        <p:spPr>
          <a:xfrm>
            <a:off x="7560270" y="2304713"/>
            <a:ext cx="2400300" cy="35067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4596630D-A382-4762-AF70-9C9B4342CF7F}"/>
              </a:ext>
            </a:extLst>
          </p:cNvPr>
          <p:cNvSpPr/>
          <p:nvPr/>
        </p:nvSpPr>
        <p:spPr>
          <a:xfrm>
            <a:off x="7361309" y="5594700"/>
            <a:ext cx="4688115" cy="9006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3600" b="1" dirty="0" smtClean="0">
                <a:solidFill>
                  <a:schemeClr val="tx1"/>
                </a:solidFill>
              </a:rPr>
              <a:t>l</a:t>
            </a:r>
            <a:r>
              <a:rPr lang="nl-NL" sz="3600" dirty="0" smtClean="0">
                <a:solidFill>
                  <a:schemeClr val="tx1"/>
                </a:solidFill>
              </a:rPr>
              <a:t>úa </a:t>
            </a:r>
            <a:r>
              <a:rPr lang="nl-NL" sz="3600" b="1" dirty="0" smtClean="0">
                <a:solidFill>
                  <a:schemeClr val="tx1"/>
                </a:solidFill>
              </a:rPr>
              <a:t>n</a:t>
            </a:r>
            <a:r>
              <a:rPr lang="nl-NL" sz="3600" dirty="0" smtClean="0">
                <a:solidFill>
                  <a:schemeClr val="tx1"/>
                </a:solidFill>
              </a:rPr>
              <a:t>ên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36494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5 0.02454 L -0.01915 0.02477 C -0.01563 0.00973 -0.01211 -0.00509 -0.00847 -0.0199 C -0.00743 -0.02407 -0.00599 -0.02824 -0.00495 -0.0324 C -0.00443 -0.03449 -0.00443 -0.03703 -0.00378 -0.03889 C 0.00507 -0.06111 0.01028 -0.06064 0.02474 -0.08125 C 0.02682 -0.08402 0.02851 -0.0875 0.03059 -0.08958 C 0.03294 -0.09166 0.03541 -0.09236 0.03776 -0.09375 C 0.03984 -0.09514 0.04192 -0.09629 0.04375 -0.09814 C 0.04596 -0.1 0.04765 -0.10277 0.04974 -0.10439 C 0.05559 -0.10856 0.06041 -0.10926 0.06653 -0.11064 C 0.1108 -0.10162 0.08372 -0.10902 0.10807 -0.10023 L 0.13203 -0.09166 C 0.13632 -0.09027 0.14492 -0.0875 0.14492 -0.08726 C 0.17695 -0.06481 0.16562 -0.07615 0.18072 -0.05995 C 0.18242 -0.05648 0.18359 -0.05254 0.18554 -0.0493 C 0.20156 -0.02083 0.18203 -0.06365 0.20442 -0.01759 C 0.20599 -0.01458 0.2069 -0.01064 0.20807 -0.00717 C 0.20911 -0.00416 0.21067 -0.00162 0.21171 0.00139 C 0.21367 0.00672 0.21757 0.01875 0.21875 0.02454 C 0.22057 0.03287 0.22187 0.04167 0.22356 0.05 C 0.23919 0.12547 0.23216 0.08102 0.23776 0.12408 C 0.23815 0.12686 0.2388 0.12963 0.23906 0.13241 C 0.23919 0.1382 0.23906 0.14375 0.23906 0.14954 L 0.24023 0.14514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47 -0.01644 L 0.00547 -0.01644 C 0.01159 -0.03033 0.01771 -0.04468 0.02409 -0.05811 C 0.02656 -0.0632 0.02917 -0.06783 0.0319 -0.072 C 0.04141 -0.08681 0.0319 -0.06713 0.04127 -0.08588 C 0.04401 -0.09144 0.04661 -0.097 0.04909 -0.10255 C 0.05026 -0.10533 0.05091 -0.10857 0.05221 -0.11088 C 0.05364 -0.11343 0.0556 -0.11413 0.0569 -0.11644 C 0.06107 -0.12385 0.06432 -0.13565 0.0694 -0.14144 C 0.07747 -0.15093 0.08594 -0.15903 0.0944 -0.16644 L 0.11315 -0.18311 C 0.11627 -0.18588 0.11914 -0.19051 0.12252 -0.19144 C 0.17252 -0.20764 0.10625 -0.1845 0.1569 -0.20811 C 0.16107 -0.21019 0.16536 -0.20996 0.1694 -0.21088 C 0.17213 -0.21181 0.17461 -0.21297 0.17721 -0.21366 C 0.18034 -0.21482 0.18359 -0.21551 0.18659 -0.21644 C 0.18932 -0.21737 0.1918 -0.21852 0.1944 -0.21922 C 0.20651 -0.22315 0.20026 -0.21991 0.20846 -0.22477 C 0.22461 -0.22385 0.24088 -0.22362 0.2569 -0.222 C 0.26328 -0.22153 0.26953 -0.21852 0.27565 -0.21644 C 0.29479 -0.21042 0.275 -0.21713 0.29596 -0.21088 C 0.2987 -0.21019 0.30117 -0.20903 0.30377 -0.20811 C 0.30534 -0.20625 0.30677 -0.20394 0.30846 -0.20255 C 0.31055 -0.20116 0.31289 -0.20186 0.31471 -0.19977 C 0.33112 -0.18334 0.3095 -0.19746 0.32409 -0.18866 C 0.32643 -0.18264 0.33138 -0.17269 0.3319 -0.16366 C 0.33229 -0.15926 0.3319 -0.1544 0.3319 -0.14977 L 0.3319 -0.14977 " pathEditMode="relative" ptsTypes="AAAAAAAAA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0509 L -0.00781 0.00509 C -0.01068 -0.00556 -0.01315 -0.01644 -0.01615 -0.02686 C -0.01836 -0.03403 -0.02122 -0.04051 -0.02331 -0.04792 C -0.03815 -0.10047 -0.01484 -0.02801 -0.0293 -0.06898 C -0.0349 -0.08519 -0.02747 -0.07014 -0.03646 -0.0882 C -0.0375 -0.09028 -0.03841 -0.09329 -0.03997 -0.09445 C -0.04453 -0.09769 -0.04948 -0.09861 -0.0543 -0.1007 C -0.06458 -0.09792 -0.075 -0.09561 -0.08516 -0.09236 C -0.09063 -0.09051 -0.09453 -0.0875 -0.09948 -0.0838 C -0.10781 -0.06898 -0.10638 -0.07269 -0.1138 -0.05417 C -0.11628 -0.04792 -0.11914 -0.04213 -0.12083 -0.03519 C -0.12917 -0.00209 -0.1319 0.0118 -0.13516 0.04097 C -0.13607 0.04861 -0.13672 0.05648 -0.1375 0.06435 C -0.1388 0.17152 -0.13867 0.13194 -0.13867 0.18287 L -0.13867 0.18287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DAF8AB3-5A18-4E1F-9EBC-758F8B1708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66"/>
          <a:stretch/>
        </p:blipFill>
        <p:spPr>
          <a:xfrm>
            <a:off x="-14514" y="-52516"/>
            <a:ext cx="13625277" cy="65644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AD77B84-2892-45C0-B8DF-13FAD98A30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1" r="59123" b="-2931"/>
          <a:stretch/>
        </p:blipFill>
        <p:spPr>
          <a:xfrm>
            <a:off x="945301" y="3255962"/>
            <a:ext cx="3568643" cy="3255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0958CD-97DB-4611-AF8D-8A067E1F1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48" t="-1497" r="37708" b="49883"/>
          <a:stretch/>
        </p:blipFill>
        <p:spPr>
          <a:xfrm>
            <a:off x="7572009" y="3336927"/>
            <a:ext cx="2657843" cy="3174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8E35139-935C-476B-8BC2-DB828E016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722" b="48056" l="4400" r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485" b="52523"/>
          <a:stretch/>
        </p:blipFill>
        <p:spPr>
          <a:xfrm>
            <a:off x="4887715" y="2728650"/>
            <a:ext cx="2416571" cy="27835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5398997-2DE3-48BC-BCE8-8063443E5C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2857" y="4006318"/>
            <a:ext cx="687164" cy="705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FA8185D-B912-44BF-AB61-BBA270847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8651" y="3902053"/>
            <a:ext cx="687164" cy="7050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E761F1C-8155-44B1-A0B7-BEB32AFD66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4731" y="4260760"/>
            <a:ext cx="687164" cy="7050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6A3653CC-8494-4313-BA12-1D1FAEC63B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6395" y="3900529"/>
            <a:ext cx="687164" cy="7050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9ECD6EB0-F90B-4895-803C-7389378C42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21766" y="4242326"/>
            <a:ext cx="687164" cy="7050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7AB49DE-7920-4E74-A95A-3507D74B06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4653" y="2728652"/>
            <a:ext cx="2414225" cy="27861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E4ADBF2E-CD52-4193-8167-C06CD4393F8E}"/>
              </a:ext>
            </a:extLst>
          </p:cNvPr>
          <p:cNvSpPr txBox="1"/>
          <p:nvPr/>
        </p:nvSpPr>
        <p:spPr>
          <a:xfrm>
            <a:off x="1042901" y="8432938"/>
            <a:ext cx="9906001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>
                <a:solidFill>
                  <a:schemeClr val="accent4"/>
                </a:solidFill>
                <a:latin typeface="UTM Cookies" panose="02040603050506020204" pitchFamily="18" charset="0"/>
              </a:rPr>
              <a:t>TẠM BIỆT CÁC BẠN!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92A40F60-E9AF-49BE-92E7-39684F5E9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2571" y="789127"/>
            <a:ext cx="9906859" cy="19265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20800" y="1143001"/>
            <a:ext cx="9627029" cy="101566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CHÚC MỪNG CÁC EM</a:t>
            </a:r>
            <a:endParaRPr lang="en-US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47530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104 -0.02407 0.00195 -0.04838 0.00312 -0.07222 C 0.00351 -0.07894 0.00169 -0.09537 0.00468 -0.09167 C 0.00872 -0.08704 0.00677 -0.075 0.00781 -0.06667 C 0.00833 -0.05278 0.00859 -0.03889 0.00937 -0.025 C 0.00963 -0.02037 0.0112 -0.00648 0.01093 -0.01111 C 0.00794 -0.0588 0.00221 -0.11065 0.00312 -0.15833 C 0.00325 -0.16134 0.00625 -0.15648 0.00781 -0.15556 C 0.00885 -0.13241 0.01093 -0.10949 0.01093 -0.08611 C 0.01093 -0.08218 0.00872 -0.0713 0.00781 -0.075 C 0.00403 -0.09074 0.00364 -0.10833 0.00156 -0.125 C 0.00052 -0.10556 0.0056 -0.08171 -0.00157 -0.06667 C -0.00651 -0.05648 -0.0056 -0.09282 -0.00782 -0.10556 C -0.00977 -0.1169 -0.01198 -0.12778 -0.01407 -0.13889 C -0.03607 -0.0213 -0.01393 -0.15949 -0.02188 -0.03333 C -0.02253 -0.02315 -0.025 -0.07431 -0.025 -0.06389 C -0.025 -0.05185 -0.01966 -0.03935 -0.02188 -0.02778 C -0.02357 -0.01875 -0.025 -0.0463 -0.02657 -0.05556 C -0.02696 -0.05856 -0.02552 -0.05 -0.025 -0.04722 C -0.02448 -0.03796 -0.01875 -0.01551 -0.02344 -0.01944 C -0.02943 -0.025 -0.02474 -0.04907 -0.03125 -0.05278 C -0.03282 -0.05394 -0.03268 -0.01296 -0.03268 -0.02778 L -0.03268 -0.02778 " pathEditMode="relative" ptsTypes="AAAAAAAAAAAAAAAAA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1.875E-6 0.00023 C 0.00104 -0.02408 0.00195 -0.04838 0.00312 -0.07223 C 0.00351 -0.07894 0.00169 -0.09537 0.00469 -0.09167 C 0.00872 -0.08704 0.00677 -0.075 0.00781 -0.06667 C 0.00833 -0.05278 0.00859 -0.03889 0.00937 -0.025 C 0.00963 -0.02037 0.0112 -0.00649 0.01094 -0.01112 C 0.00794 -0.0588 0.00221 -0.11065 0.00312 -0.15834 C 0.00325 -0.16135 0.00625 -0.15649 0.00781 -0.15556 C 0.00885 -0.13241 0.01094 -0.1095 0.01094 -0.08612 C 0.01094 -0.08218 0.00872 -0.0713 0.00781 -0.075 C 0.00403 -0.09075 0.00364 -0.10834 0.00156 -0.125 C 0.00052 -0.10556 0.0056 -0.08172 -0.00156 -0.06667 C -0.00651 -0.05649 -0.0056 -0.09283 -0.00781 -0.10556 C -0.00977 -0.1169 -0.01198 -0.12778 -0.01406 -0.13889 C -0.03607 -0.0213 -0.01393 -0.1595 -0.02188 -0.03334 C -0.02253 -0.02315 -0.025 -0.07431 -0.025 -0.06389 C -0.025 -0.05186 -0.01966 -0.03936 -0.02188 -0.02778 C -0.02357 -0.01875 -0.025 -0.0463 -0.02656 -0.05556 C -0.02695 -0.05857 -0.02552 -0.05 -0.025 -0.04723 C -0.02448 -0.03797 -0.01875 -0.01551 -0.02344 -0.01945 C -0.02943 -0.025 -0.02474 -0.04908 -0.03125 -0.05278 C -0.03281 -0.05394 -0.03268 -0.01297 -0.03268 -0.02778 L -0.03268 -0.02755 " pathEditMode="relative" rAng="0" ptsTypes="AAAAAAAAAAAAAAAAAAAA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857</Words>
  <Application>Microsoft Office PowerPoint</Application>
  <PresentationFormat>Custom</PresentationFormat>
  <Paragraphs>210</Paragraphs>
  <Slides>30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52" baseType="lpstr">
      <vt:lpstr>Arial</vt:lpstr>
      <vt:lpstr>Times New Roman</vt:lpstr>
      <vt:lpstr>Shrikhand</vt:lpstr>
      <vt:lpstr>Montserrat SemiBold</vt:lpstr>
      <vt:lpstr>等线</vt:lpstr>
      <vt:lpstr>Microsoft YaHei</vt:lpstr>
      <vt:lpstr>UTM Cookies</vt:lpstr>
      <vt:lpstr>Pacifico</vt:lpstr>
      <vt:lpstr>iCiel Cadena</vt:lpstr>
      <vt:lpstr>Tahoma</vt:lpstr>
      <vt:lpstr>UTM Avo</vt:lpstr>
      <vt:lpstr>字魂70号-灵悦黑体</vt:lpstr>
      <vt:lpstr>HP001 4 hang 1 ô ly</vt:lpstr>
      <vt:lpstr>inpin heiti</vt:lpstr>
      <vt:lpstr>Cambria</vt:lpstr>
      <vt:lpstr>宋体</vt:lpstr>
      <vt:lpstr>Gloria Hallelujah</vt:lpstr>
      <vt:lpstr>Calibri</vt:lpstr>
      <vt:lpstr>南构日漫风</vt:lpstr>
      <vt:lpstr>HP001 4 hàng</vt:lpstr>
      <vt:lpstr>Source Sans Pro Black</vt:lpstr>
      <vt:lpstr>Office 主题</vt:lpstr>
      <vt:lpstr>NHIỆT LIỆT CHÀO MỪNG CÁC THẦY CÔ GIÁO VỀ DỰ GIỜ CHÍNH TẢ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用户</dc:creator>
  <cp:lastModifiedBy>AutoBVT</cp:lastModifiedBy>
  <cp:revision>21</cp:revision>
  <dcterms:created xsi:type="dcterms:W3CDTF">2018-06-17T04:53:58Z</dcterms:created>
  <dcterms:modified xsi:type="dcterms:W3CDTF">2023-04-18T03:49:29Z</dcterms:modified>
</cp:coreProperties>
</file>