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ppt/slideLayouts/slideLayout13.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Default Extension="wdp" ContentType="image/vnd.ms-photo"/>
  <Override PartName="/ppt/slideLayouts/slideLayout10.xml" ContentType="application/vnd.openxmlformats-officedocument.presentationml.slideLayout+xml"/>
  <Default Extension="gif" ContentType="image/gif"/>
  <Override PartName="/ppt/media/audio21.wav" ContentType="audio/x-wav"/>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Default Extension="mp3" ContentType="audio/mpe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480" r:id="rId2"/>
    <p:sldId id="481" r:id="rId3"/>
    <p:sldId id="482" r:id="rId4"/>
    <p:sldId id="483" r:id="rId5"/>
    <p:sldId id="484" r:id="rId6"/>
    <p:sldId id="485" r:id="rId7"/>
    <p:sldId id="486" r:id="rId8"/>
    <p:sldId id="487" r:id="rId9"/>
    <p:sldId id="488" r:id="rId10"/>
    <p:sldId id="489" r:id="rId11"/>
    <p:sldId id="491" r:id="rId12"/>
    <p:sldId id="495" r:id="rId13"/>
    <p:sldId id="504" r:id="rId14"/>
    <p:sldId id="496" r:id="rId15"/>
    <p:sldId id="508" r:id="rId16"/>
    <p:sldId id="506" r:id="rId17"/>
    <p:sldId id="498" r:id="rId18"/>
    <p:sldId id="513" r:id="rId19"/>
    <p:sldId id="509" r:id="rId20"/>
    <p:sldId id="499" r:id="rId21"/>
    <p:sldId id="512" r:id="rId22"/>
    <p:sldId id="500" r:id="rId23"/>
    <p:sldId id="501" r:id="rId24"/>
    <p:sldId id="502" r:id="rId25"/>
    <p:sldId id="503" r:id="rId26"/>
    <p:sldId id="510" r:id="rId27"/>
    <p:sldId id="511" r:id="rId28"/>
  </p:sldIdLst>
  <p:sldSz cx="16276638" cy="9144000"/>
  <p:notesSz cx="6858000" cy="9144000"/>
  <p:custDataLst>
    <p:tags r:id="rId30"/>
  </p:custDataLst>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717550" indent="-260350" algn="l" rtl="0" eaLnBrk="0" fontAlgn="base" hangingPunct="0">
      <a:spcBef>
        <a:spcPct val="0"/>
      </a:spcBef>
      <a:spcAft>
        <a:spcPct val="0"/>
      </a:spcAft>
      <a:defRPr kern="1200">
        <a:solidFill>
          <a:schemeClr val="tx1"/>
        </a:solidFill>
        <a:latin typeface="Arial" charset="0"/>
        <a:ea typeface="+mn-ea"/>
        <a:cs typeface="+mn-cs"/>
      </a:defRPr>
    </a:lvl2pPr>
    <a:lvl3pPr marL="1436688" indent="-522288" algn="l" rtl="0" eaLnBrk="0" fontAlgn="base" hangingPunct="0">
      <a:spcBef>
        <a:spcPct val="0"/>
      </a:spcBef>
      <a:spcAft>
        <a:spcPct val="0"/>
      </a:spcAft>
      <a:defRPr kern="1200">
        <a:solidFill>
          <a:schemeClr val="tx1"/>
        </a:solidFill>
        <a:latin typeface="Arial" charset="0"/>
        <a:ea typeface="+mn-ea"/>
        <a:cs typeface="+mn-cs"/>
      </a:defRPr>
    </a:lvl3pPr>
    <a:lvl4pPr marL="2154238" indent="-782638" algn="l" rtl="0" eaLnBrk="0" fontAlgn="base" hangingPunct="0">
      <a:spcBef>
        <a:spcPct val="0"/>
      </a:spcBef>
      <a:spcAft>
        <a:spcPct val="0"/>
      </a:spcAft>
      <a:defRPr kern="1200">
        <a:solidFill>
          <a:schemeClr val="tx1"/>
        </a:solidFill>
        <a:latin typeface="Arial" charset="0"/>
        <a:ea typeface="+mn-ea"/>
        <a:cs typeface="+mn-cs"/>
      </a:defRPr>
    </a:lvl4pPr>
    <a:lvl5pPr marL="2873375" indent="-1044575"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2880">
          <p15:clr>
            <a:srgbClr val="A4A3A4"/>
          </p15:clr>
        </p15:guide>
        <p15:guide id="2" pos="512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FF0000"/>
    <a:srgbClr val="6600CC"/>
    <a:srgbClr val="FF0066"/>
    <a:srgbClr val="FF6600"/>
    <a:srgbClr val="008A3A"/>
    <a:srgbClr val="1CB2BE"/>
    <a:srgbClr val="FEDEEC"/>
    <a:srgbClr val="FDCFE3"/>
    <a:srgbClr val="FF7C8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7018" autoAdjust="0"/>
    <p:restoredTop sz="99274" autoAdjust="0"/>
  </p:normalViewPr>
  <p:slideViewPr>
    <p:cSldViewPr>
      <p:cViewPr varScale="1">
        <p:scale>
          <a:sx n="54" d="100"/>
          <a:sy n="54" d="100"/>
        </p:scale>
        <p:origin x="-558" y="-102"/>
      </p:cViewPr>
      <p:guideLst>
        <p:guide orient="horz" pos="2880"/>
        <p:guide pos="5127"/>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6451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10244" name="Rectangle 4"/>
          <p:cNvSpPr>
            <a:spLocks noGrp="1" noRot="1" noChangeAspect="1" noChangeArrowheads="1" noTextEdit="1"/>
          </p:cNvSpPr>
          <p:nvPr>
            <p:ph type="sldImg" idx="2"/>
          </p:nvPr>
        </p:nvSpPr>
        <p:spPr bwMode="auto">
          <a:xfrm>
            <a:off x="377825" y="685800"/>
            <a:ext cx="6102350" cy="3429000"/>
          </a:xfrm>
          <a:prstGeom prst="rect">
            <a:avLst/>
          </a:prstGeom>
          <a:noFill/>
          <a:ln w="9525">
            <a:solidFill>
              <a:srgbClr val="00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6451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451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6451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51C4FA25-5DD5-485C-BCD2-EF739D2A7194}" type="slidenum">
              <a:rPr lang="en-US" altLang="en-US"/>
              <a:pPr>
                <a:defRPr/>
              </a:pPr>
              <a:t>‹#›</a:t>
            </a:fld>
            <a:endParaRPr lang="en-US" altLang="en-US"/>
          </a:p>
        </p:txBody>
      </p:sp>
    </p:spTree>
    <p:extLst>
      <p:ext uri="{BB962C8B-B14F-4D97-AF65-F5344CB8AC3E}">
        <p14:creationId xmlns:p14="http://schemas.microsoft.com/office/powerpoint/2010/main" xmlns="" val="22138681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900" kern="1200">
        <a:solidFill>
          <a:schemeClr val="tx1"/>
        </a:solidFill>
        <a:latin typeface="Arial" charset="0"/>
        <a:ea typeface="+mn-ea"/>
        <a:cs typeface="+mn-cs"/>
      </a:defRPr>
    </a:lvl1pPr>
    <a:lvl2pPr marL="717550" algn="l" rtl="0" eaLnBrk="0" fontAlgn="base" hangingPunct="0">
      <a:spcBef>
        <a:spcPct val="30000"/>
      </a:spcBef>
      <a:spcAft>
        <a:spcPct val="0"/>
      </a:spcAft>
      <a:defRPr sz="1900" kern="1200">
        <a:solidFill>
          <a:schemeClr val="tx1"/>
        </a:solidFill>
        <a:latin typeface="Arial" charset="0"/>
        <a:ea typeface="+mn-ea"/>
        <a:cs typeface="+mn-cs"/>
      </a:defRPr>
    </a:lvl2pPr>
    <a:lvl3pPr marL="1436688" algn="l" rtl="0" eaLnBrk="0" fontAlgn="base" hangingPunct="0">
      <a:spcBef>
        <a:spcPct val="30000"/>
      </a:spcBef>
      <a:spcAft>
        <a:spcPct val="0"/>
      </a:spcAft>
      <a:defRPr sz="1900" kern="1200">
        <a:solidFill>
          <a:schemeClr val="tx1"/>
        </a:solidFill>
        <a:latin typeface="Arial" charset="0"/>
        <a:ea typeface="+mn-ea"/>
        <a:cs typeface="+mn-cs"/>
      </a:defRPr>
    </a:lvl3pPr>
    <a:lvl4pPr marL="2154238" algn="l" rtl="0" eaLnBrk="0" fontAlgn="base" hangingPunct="0">
      <a:spcBef>
        <a:spcPct val="30000"/>
      </a:spcBef>
      <a:spcAft>
        <a:spcPct val="0"/>
      </a:spcAft>
      <a:defRPr sz="1900" kern="1200">
        <a:solidFill>
          <a:schemeClr val="tx1"/>
        </a:solidFill>
        <a:latin typeface="Arial" charset="0"/>
        <a:ea typeface="+mn-ea"/>
        <a:cs typeface="+mn-cs"/>
      </a:defRPr>
    </a:lvl4pPr>
    <a:lvl5pPr marL="2873375" algn="l" rtl="0" eaLnBrk="0" fontAlgn="base" hangingPunct="0">
      <a:spcBef>
        <a:spcPct val="30000"/>
      </a:spcBef>
      <a:spcAft>
        <a:spcPct val="0"/>
      </a:spcAft>
      <a:defRPr sz="1900" kern="1200">
        <a:solidFill>
          <a:schemeClr val="tx1"/>
        </a:solidFill>
        <a:latin typeface="Arial" charset="0"/>
        <a:ea typeface="+mn-ea"/>
        <a:cs typeface="+mn-cs"/>
      </a:defRPr>
    </a:lvl5pPr>
    <a:lvl6pPr marL="3592220" algn="l" defTabSz="1436888" rtl="0" eaLnBrk="1" latinLnBrk="0" hangingPunct="1">
      <a:defRPr sz="1900" kern="1200">
        <a:solidFill>
          <a:schemeClr val="tx1"/>
        </a:solidFill>
        <a:latin typeface="+mn-lt"/>
        <a:ea typeface="+mn-ea"/>
        <a:cs typeface="+mn-cs"/>
      </a:defRPr>
    </a:lvl6pPr>
    <a:lvl7pPr marL="4310664" algn="l" defTabSz="1436888" rtl="0" eaLnBrk="1" latinLnBrk="0" hangingPunct="1">
      <a:defRPr sz="1900" kern="1200">
        <a:solidFill>
          <a:schemeClr val="tx1"/>
        </a:solidFill>
        <a:latin typeface="+mn-lt"/>
        <a:ea typeface="+mn-ea"/>
        <a:cs typeface="+mn-cs"/>
      </a:defRPr>
    </a:lvl7pPr>
    <a:lvl8pPr marL="5029109" algn="l" defTabSz="1436888" rtl="0" eaLnBrk="1" latinLnBrk="0" hangingPunct="1">
      <a:defRPr sz="1900" kern="1200">
        <a:solidFill>
          <a:schemeClr val="tx1"/>
        </a:solidFill>
        <a:latin typeface="+mn-lt"/>
        <a:ea typeface="+mn-ea"/>
        <a:cs typeface="+mn-cs"/>
      </a:defRPr>
    </a:lvl8pPr>
    <a:lvl9pPr marL="5747553" algn="l" defTabSz="1436888" rtl="0" eaLnBrk="1" latinLnBrk="0" hangingPunct="1">
      <a:defRPr sz="1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E701C2B-EAF0-433A-B676-5210979099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 xmlns:p14="http://schemas.microsoft.com/office/powerpoint/2010/main" val="14823593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E701C2B-EAF0-433A-B676-5210979099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 xmlns:p14="http://schemas.microsoft.com/office/powerpoint/2010/main" val="27841694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0" algn="l">
              <a:lnSpc>
                <a:spcPct val="100000"/>
              </a:lnSpc>
              <a:buNone/>
            </a:pPr>
            <a:r>
              <a:rPr lang="en-US" dirty="0">
                <a:latin typeface="Calibri" panose="020F0502020204030204" charset="0"/>
                <a:cs typeface="Calibri" panose="020F0502020204030204" charset="0"/>
                <a:sym typeface="+mn-ea"/>
              </a:rPr>
              <a:t>                    </a:t>
            </a:r>
            <a:r>
              <a:rPr lang="en-US" b="1" dirty="0">
                <a:solidFill>
                  <a:srgbClr val="FF0000"/>
                </a:solidFill>
                <a:latin typeface="Calibri" panose="020F0502020204030204" charset="0"/>
                <a:cs typeface="Calibri" panose="020F0502020204030204" charset="0"/>
                <a:sym typeface="+mn-ea"/>
              </a:rPr>
              <a:t>Luật chơi:</a:t>
            </a:r>
            <a:endParaRPr lang="en-US" dirty="0">
              <a:solidFill>
                <a:schemeClr val="tx1"/>
              </a:solidFill>
              <a:latin typeface="Calibri" panose="020F0502020204030204" charset="0"/>
              <a:cs typeface="Calibri" panose="020F0502020204030204" charset="0"/>
            </a:endParaRPr>
          </a:p>
          <a:p>
            <a:pPr marL="457200" indent="-457200" algn="l">
              <a:lnSpc>
                <a:spcPct val="100000"/>
              </a:lnSpc>
              <a:buFont typeface="Wingdings" panose="05000000000000000000" charset="0"/>
              <a:buChar char="Ø"/>
            </a:pPr>
            <a:r>
              <a:rPr lang="en-US" dirty="0">
                <a:latin typeface="Calibri" panose="020F0502020204030204" charset="0"/>
                <a:cs typeface="Calibri" panose="020F0502020204030204" charset="0"/>
                <a:sym typeface="+mn-ea"/>
              </a:rPr>
              <a:t>GV viết phép tính nhân - HS viết hai phép chia tương ứng.</a:t>
            </a:r>
            <a:endParaRPr lang="en-US" dirty="0">
              <a:solidFill>
                <a:schemeClr val="tx1"/>
              </a:solidFill>
              <a:latin typeface="Calibri" panose="020F0502020204030204" charset="0"/>
              <a:cs typeface="Calibri" panose="020F0502020204030204" charset="0"/>
            </a:endParaRPr>
          </a:p>
          <a:p>
            <a:pPr marL="457200" indent="-457200" algn="l">
              <a:lnSpc>
                <a:spcPct val="100000"/>
              </a:lnSpc>
              <a:buFont typeface="Wingdings" panose="05000000000000000000" charset="0"/>
              <a:buChar char="Ø"/>
            </a:pPr>
            <a:r>
              <a:rPr lang="en-US" dirty="0">
                <a:latin typeface="Calibri" panose="020F0502020204030204" charset="0"/>
                <a:cs typeface="Calibri" panose="020F0502020204030204" charset="0"/>
                <a:sym typeface="+mn-ea"/>
              </a:rPr>
              <a:t> Tổ nào có tất cả thành viên viết xong trước thì thắng lượt.</a:t>
            </a:r>
            <a:endParaRPr lang="en-US" dirty="0">
              <a:solidFill>
                <a:schemeClr val="tx1"/>
              </a:solidFill>
              <a:latin typeface="Calibri" panose="020F0502020204030204" charset="0"/>
              <a:cs typeface="Calibri" panose="020F0502020204030204" charset="0"/>
            </a:endParaRPr>
          </a:p>
          <a:p>
            <a:r>
              <a:rPr lang="en-US" dirty="0"/>
              <a:t>- Với mỗi lượt thắng, bấm vào dấu cộng của tổ thắng để cộng +1 điểm. Mỗi tổ được cộng tối đa 5đ, GV có thể tổ chức cho đội nào cộng được 5đ trước thì thắng hoặc chơi trong thời gian 5’, sau 5’ đội nào nhiều điểm trc thì thắng.</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0" algn="l">
              <a:lnSpc>
                <a:spcPct val="100000"/>
              </a:lnSpc>
              <a:buNone/>
            </a:pPr>
            <a:r>
              <a:rPr lang="en-US" dirty="0">
                <a:latin typeface="Calibri" panose="020F0502020204030204" charset="0"/>
                <a:cs typeface="Calibri" panose="020F0502020204030204" charset="0"/>
                <a:sym typeface="+mn-ea"/>
              </a:rPr>
              <a:t>                    </a:t>
            </a:r>
            <a:r>
              <a:rPr lang="en-US" b="1" dirty="0">
                <a:solidFill>
                  <a:srgbClr val="FF0000"/>
                </a:solidFill>
                <a:latin typeface="Calibri" panose="020F0502020204030204" charset="0"/>
                <a:cs typeface="Calibri" panose="020F0502020204030204" charset="0"/>
                <a:sym typeface="+mn-ea"/>
              </a:rPr>
              <a:t>Luật chơi:</a:t>
            </a:r>
            <a:endParaRPr lang="en-US" dirty="0">
              <a:solidFill>
                <a:schemeClr val="tx1"/>
              </a:solidFill>
              <a:latin typeface="Calibri" panose="020F0502020204030204" charset="0"/>
              <a:cs typeface="Calibri" panose="020F0502020204030204" charset="0"/>
            </a:endParaRPr>
          </a:p>
          <a:p>
            <a:pPr marL="457200" indent="-457200" algn="l">
              <a:lnSpc>
                <a:spcPct val="100000"/>
              </a:lnSpc>
              <a:buFont typeface="Wingdings" panose="05000000000000000000" charset="0"/>
              <a:buChar char="Ø"/>
            </a:pPr>
            <a:r>
              <a:rPr lang="en-US" dirty="0">
                <a:latin typeface="Calibri" panose="020F0502020204030204" charset="0"/>
                <a:cs typeface="Calibri" panose="020F0502020204030204" charset="0"/>
                <a:sym typeface="+mn-ea"/>
              </a:rPr>
              <a:t>GV viết phép tính nhân - HS viết hai phép chia tương ứng.</a:t>
            </a:r>
            <a:endParaRPr lang="en-US" dirty="0">
              <a:solidFill>
                <a:schemeClr val="tx1"/>
              </a:solidFill>
              <a:latin typeface="Calibri" panose="020F0502020204030204" charset="0"/>
              <a:cs typeface="Calibri" panose="020F0502020204030204" charset="0"/>
            </a:endParaRPr>
          </a:p>
          <a:p>
            <a:pPr marL="457200" indent="-457200" algn="l">
              <a:lnSpc>
                <a:spcPct val="100000"/>
              </a:lnSpc>
              <a:buFont typeface="Wingdings" panose="05000000000000000000" charset="0"/>
              <a:buChar char="Ø"/>
            </a:pPr>
            <a:r>
              <a:rPr lang="en-US" dirty="0">
                <a:latin typeface="Calibri" panose="020F0502020204030204" charset="0"/>
                <a:cs typeface="Calibri" panose="020F0502020204030204" charset="0"/>
                <a:sym typeface="+mn-ea"/>
              </a:rPr>
              <a:t> Tổ nào có tất cả thành viên viết xong trước thì thắng lượt.</a:t>
            </a:r>
            <a:endParaRPr lang="en-US" dirty="0">
              <a:solidFill>
                <a:schemeClr val="tx1"/>
              </a:solidFill>
              <a:latin typeface="Calibri" panose="020F0502020204030204" charset="0"/>
              <a:cs typeface="Calibri" panose="020F0502020204030204" charset="0"/>
            </a:endParaRPr>
          </a:p>
          <a:p>
            <a:r>
              <a:rPr lang="en-US" dirty="0"/>
              <a:t>- Với mỗi lượt thắng, bấm vào dấu cộng của tổ thắng để cộng +1 điểm. Mỗi tổ được cộng tối đa 5đ, GV có thể tổ chức cho đội nào cộng được 5đ trước thì thắng hoặc chơi trong thời gian 5’, sau 5’ đội nào nhiều điểm trc thì thắng.</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E701C2B-EAF0-433A-B676-5210979099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 xmlns:p14="http://schemas.microsoft.com/office/powerpoint/2010/main" val="1339133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E701C2B-EAF0-433A-B676-5210979099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xmlns="" val="19729328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20748" y="2840569"/>
            <a:ext cx="13835142" cy="1960033"/>
          </a:xfrm>
        </p:spPr>
        <p:txBody>
          <a:bodyPr/>
          <a:lstStyle/>
          <a:p>
            <a:r>
              <a:rPr lang="en-US"/>
              <a:t>Click to edit Master title style</a:t>
            </a:r>
            <a:endParaRPr lang="vi-VN"/>
          </a:p>
        </p:txBody>
      </p:sp>
      <p:sp>
        <p:nvSpPr>
          <p:cNvPr id="3" name="Subtitle 2"/>
          <p:cNvSpPr>
            <a:spLocks noGrp="1"/>
          </p:cNvSpPr>
          <p:nvPr>
            <p:ph type="subTitle" idx="1"/>
          </p:nvPr>
        </p:nvSpPr>
        <p:spPr>
          <a:xfrm>
            <a:off x="2441496" y="5181600"/>
            <a:ext cx="11393647" cy="2336800"/>
          </a:xfrm>
        </p:spPr>
        <p:txBody>
          <a:bodyPr/>
          <a:lstStyle>
            <a:lvl1pPr marL="0" indent="0" algn="ctr">
              <a:buNone/>
              <a:defRPr/>
            </a:lvl1pPr>
            <a:lvl2pPr marL="718444" indent="0" algn="ctr">
              <a:buNone/>
              <a:defRPr/>
            </a:lvl2pPr>
            <a:lvl3pPr marL="1436888" indent="0" algn="ctr">
              <a:buNone/>
              <a:defRPr/>
            </a:lvl3pPr>
            <a:lvl4pPr marL="2155332" indent="0" algn="ctr">
              <a:buNone/>
              <a:defRPr/>
            </a:lvl4pPr>
            <a:lvl5pPr marL="2873776" indent="0" algn="ctr">
              <a:buNone/>
              <a:defRPr/>
            </a:lvl5pPr>
            <a:lvl6pPr marL="3592220" indent="0" algn="ctr">
              <a:buNone/>
              <a:defRPr/>
            </a:lvl6pPr>
            <a:lvl7pPr marL="4310664" indent="0" algn="ctr">
              <a:buNone/>
              <a:defRPr/>
            </a:lvl7pPr>
            <a:lvl8pPr marL="5029109" indent="0" algn="ctr">
              <a:buNone/>
              <a:defRPr/>
            </a:lvl8pPr>
            <a:lvl9pPr marL="5747553" indent="0" algn="ctr">
              <a:buNone/>
              <a:defRPr/>
            </a:lvl9pPr>
          </a:lstStyle>
          <a:p>
            <a:r>
              <a:rPr lang="en-US"/>
              <a:t>Click to edit Master subtitle style</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EB01423-D198-4896-B996-AF6CD71AA325}" type="slidenum">
              <a:rPr lang="en-US" altLang="en-US"/>
              <a:pPr>
                <a:defRPr/>
              </a:pPr>
              <a:t>‹#›</a:t>
            </a:fld>
            <a:endParaRPr lang="en-US" altLang="en-US"/>
          </a:p>
        </p:txBody>
      </p:sp>
    </p:spTree>
    <p:extLst>
      <p:ext uri="{BB962C8B-B14F-4D97-AF65-F5344CB8AC3E}">
        <p14:creationId xmlns:p14="http://schemas.microsoft.com/office/powerpoint/2010/main" xmlns="" val="397225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9D28DD1-89CB-4A9B-8160-1008CEEB8C29}" type="slidenum">
              <a:rPr lang="en-US" altLang="en-US"/>
              <a:pPr>
                <a:defRPr/>
              </a:pPr>
              <a:t>‹#›</a:t>
            </a:fld>
            <a:endParaRPr lang="en-US" altLang="en-US"/>
          </a:p>
        </p:txBody>
      </p:sp>
    </p:spTree>
    <p:extLst>
      <p:ext uri="{BB962C8B-B14F-4D97-AF65-F5344CB8AC3E}">
        <p14:creationId xmlns:p14="http://schemas.microsoft.com/office/powerpoint/2010/main" xmlns="" val="1392092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800562" y="366186"/>
            <a:ext cx="3662244" cy="7802033"/>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13832" y="366186"/>
            <a:ext cx="10715453" cy="78020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74A9502-423E-4957-ACD4-EFEAFA456813}" type="slidenum">
              <a:rPr lang="en-US" altLang="en-US"/>
              <a:pPr>
                <a:defRPr/>
              </a:pPr>
              <a:t>‹#›</a:t>
            </a:fld>
            <a:endParaRPr lang="en-US" altLang="en-US"/>
          </a:p>
        </p:txBody>
      </p:sp>
    </p:spTree>
    <p:extLst>
      <p:ext uri="{BB962C8B-B14F-4D97-AF65-F5344CB8AC3E}">
        <p14:creationId xmlns:p14="http://schemas.microsoft.com/office/powerpoint/2010/main" xmlns="" val="18138348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pic>
        <p:nvPicPr>
          <p:cNvPr id="2" name="图片 16">
            <a:extLst>
              <a:ext uri="{FF2B5EF4-FFF2-40B4-BE49-F238E27FC236}">
                <a16:creationId xmlns="" xmlns:a16="http://schemas.microsoft.com/office/drawing/2014/main" id="{AD5548F6-7373-0C8F-C6F8-8524D6EA0585}"/>
              </a:ext>
            </a:extLst>
          </p:cNvPr>
          <p:cNvPicPr>
            <a:picLocks noChangeAspect="1"/>
          </p:cNvPicPr>
          <p:nvPr userDrawn="1"/>
        </p:nvPicPr>
        <p:blipFill rotWithShape="1">
          <a:blip r:embed="rId2" cstate="hqprint">
            <a:extLst>
              <a:ext uri="{28A0092B-C50C-407E-A947-70E740481C1C}">
                <a14:useLocalDpi xmlns="" xmlns:a14="http://schemas.microsoft.com/office/drawing/2010/main" val="0"/>
              </a:ext>
            </a:extLst>
          </a:blip>
          <a:srcRect l="9180" t="42223" r="9317" b="44628"/>
          <a:stretch/>
        </p:blipFill>
        <p:spPr>
          <a:xfrm>
            <a:off x="4826561" y="575573"/>
            <a:ext cx="6623514" cy="1202267"/>
          </a:xfrm>
          <a:prstGeom prst="rect">
            <a:avLst/>
          </a:prstGeom>
        </p:spPr>
      </p:pic>
    </p:spTree>
    <p:extLst>
      <p:ext uri="{BB962C8B-B14F-4D97-AF65-F5344CB8AC3E}">
        <p14:creationId xmlns="" xmlns:p14="http://schemas.microsoft.com/office/powerpoint/2010/main" val="92016125"/>
      </p:ext>
    </p:extLst>
  </p:cSld>
  <p:clrMapOvr>
    <a:masterClrMapping/>
  </p:clrMapOvr>
  <mc:AlternateContent xmlns:mc="http://schemas.openxmlformats.org/markup-compatibility/2006">
    <mc:Choice xmlns="" xmlns:p14="http://schemas.microsoft.com/office/powerpoint/2010/main" Requires="p14">
      <p:transition spd="slow" p14:dur="1500">
        <p:random/>
      </p:transition>
    </mc:Choice>
    <mc:Fallback>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18987042"/>
      </p:ext>
    </p:extLst>
  </p:cSld>
  <p:clrMapOvr>
    <a:masterClrMapping/>
  </p:clrMapOvr>
  <mc:AlternateContent xmlns:mc="http://schemas.openxmlformats.org/markup-compatibility/2006">
    <mc:Choice xmlns="" xmlns:p14="http://schemas.microsoft.com/office/powerpoint/2010/main" Requires="p14">
      <p:transition spd="slow" p14:dur="1500">
        <p:random/>
      </p:transition>
    </mc:Choice>
    <mc:Fallback>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100BA3F-51CF-473C-BBC7-9F80CB3FD932}" type="slidenum">
              <a:rPr lang="en-US" altLang="en-US"/>
              <a:pPr>
                <a:defRPr/>
              </a:pPr>
              <a:t>‹#›</a:t>
            </a:fld>
            <a:endParaRPr lang="en-US" altLang="en-US"/>
          </a:p>
        </p:txBody>
      </p:sp>
    </p:spTree>
    <p:extLst>
      <p:ext uri="{BB962C8B-B14F-4D97-AF65-F5344CB8AC3E}">
        <p14:creationId xmlns:p14="http://schemas.microsoft.com/office/powerpoint/2010/main" xmlns="" val="1260669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5743" y="5875867"/>
            <a:ext cx="13835142" cy="1816100"/>
          </a:xfrm>
        </p:spPr>
        <p:txBody>
          <a:bodyPr anchor="t"/>
          <a:lstStyle>
            <a:lvl1pPr algn="l">
              <a:defRPr sz="6300" b="1" cap="all"/>
            </a:lvl1pPr>
          </a:lstStyle>
          <a:p>
            <a:r>
              <a:rPr lang="en-US"/>
              <a:t>Click to edit Master title style</a:t>
            </a:r>
            <a:endParaRPr lang="vi-VN"/>
          </a:p>
        </p:txBody>
      </p:sp>
      <p:sp>
        <p:nvSpPr>
          <p:cNvPr id="3" name="Text Placeholder 2"/>
          <p:cNvSpPr>
            <a:spLocks noGrp="1"/>
          </p:cNvSpPr>
          <p:nvPr>
            <p:ph type="body" idx="1"/>
          </p:nvPr>
        </p:nvSpPr>
        <p:spPr>
          <a:xfrm>
            <a:off x="1285743" y="3875619"/>
            <a:ext cx="13835142" cy="2000249"/>
          </a:xfrm>
        </p:spPr>
        <p:txBody>
          <a:bodyPr anchor="b"/>
          <a:lstStyle>
            <a:lvl1pPr marL="0" indent="0">
              <a:buNone/>
              <a:defRPr sz="3100"/>
            </a:lvl1pPr>
            <a:lvl2pPr marL="718444" indent="0">
              <a:buNone/>
              <a:defRPr sz="2800"/>
            </a:lvl2pPr>
            <a:lvl3pPr marL="1436888" indent="0">
              <a:buNone/>
              <a:defRPr sz="2500"/>
            </a:lvl3pPr>
            <a:lvl4pPr marL="2155332" indent="0">
              <a:buNone/>
              <a:defRPr sz="2200"/>
            </a:lvl4pPr>
            <a:lvl5pPr marL="2873776" indent="0">
              <a:buNone/>
              <a:defRPr sz="2200"/>
            </a:lvl5pPr>
            <a:lvl6pPr marL="3592220" indent="0">
              <a:buNone/>
              <a:defRPr sz="2200"/>
            </a:lvl6pPr>
            <a:lvl7pPr marL="4310664" indent="0">
              <a:buNone/>
              <a:defRPr sz="2200"/>
            </a:lvl7pPr>
            <a:lvl8pPr marL="5029109" indent="0">
              <a:buNone/>
              <a:defRPr sz="2200"/>
            </a:lvl8pPr>
            <a:lvl9pPr marL="5747553" indent="0">
              <a:buNone/>
              <a:defRPr sz="22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5E9DFC9-E0D6-4E70-95EC-EE956DA6257B}" type="slidenum">
              <a:rPr lang="en-US" altLang="en-US"/>
              <a:pPr>
                <a:defRPr/>
              </a:pPr>
              <a:t>‹#›</a:t>
            </a:fld>
            <a:endParaRPr lang="en-US" altLang="en-US"/>
          </a:p>
        </p:txBody>
      </p:sp>
    </p:spTree>
    <p:extLst>
      <p:ext uri="{BB962C8B-B14F-4D97-AF65-F5344CB8AC3E}">
        <p14:creationId xmlns:p14="http://schemas.microsoft.com/office/powerpoint/2010/main" xmlns="" val="15459216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13832" y="2133602"/>
            <a:ext cx="7188848" cy="6034617"/>
          </a:xfrm>
        </p:spPr>
        <p:txBody>
          <a:bodyPr/>
          <a:lstStyle>
            <a:lvl1pPr>
              <a:defRPr sz="4400"/>
            </a:lvl1pPr>
            <a:lvl2pPr>
              <a:defRPr sz="3800"/>
            </a:lvl2pPr>
            <a:lvl3pPr>
              <a:defRPr sz="3100"/>
            </a:lvl3pPr>
            <a:lvl4pPr>
              <a:defRPr sz="2800"/>
            </a:lvl4pPr>
            <a:lvl5pPr>
              <a:defRPr sz="2800"/>
            </a:lvl5pPr>
            <a:lvl6pPr>
              <a:defRPr sz="2800"/>
            </a:lvl6pPr>
            <a:lvl7pPr>
              <a:defRPr sz="2800"/>
            </a:lvl7pPr>
            <a:lvl8pPr>
              <a:defRPr sz="2800"/>
            </a:lvl8pPr>
            <a:lvl9pPr>
              <a:defRPr sz="2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8273958" y="2133602"/>
            <a:ext cx="7188848" cy="6034617"/>
          </a:xfrm>
        </p:spPr>
        <p:txBody>
          <a:bodyPr/>
          <a:lstStyle>
            <a:lvl1pPr>
              <a:defRPr sz="4400"/>
            </a:lvl1pPr>
            <a:lvl2pPr>
              <a:defRPr sz="3800"/>
            </a:lvl2pPr>
            <a:lvl3pPr>
              <a:defRPr sz="3100"/>
            </a:lvl3pPr>
            <a:lvl4pPr>
              <a:defRPr sz="2800"/>
            </a:lvl4pPr>
            <a:lvl5pPr>
              <a:defRPr sz="2800"/>
            </a:lvl5pPr>
            <a:lvl6pPr>
              <a:defRPr sz="2800"/>
            </a:lvl6pPr>
            <a:lvl7pPr>
              <a:defRPr sz="2800"/>
            </a:lvl7pPr>
            <a:lvl8pPr>
              <a:defRPr sz="2800"/>
            </a:lvl8pPr>
            <a:lvl9pPr>
              <a:defRPr sz="2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EEE0E17-1536-48C6-87E3-A861F0C00F04}" type="slidenum">
              <a:rPr lang="en-US" altLang="en-US"/>
              <a:pPr>
                <a:defRPr/>
              </a:pPr>
              <a:t>‹#›</a:t>
            </a:fld>
            <a:endParaRPr lang="en-US" altLang="en-US"/>
          </a:p>
        </p:txBody>
      </p:sp>
    </p:spTree>
    <p:extLst>
      <p:ext uri="{BB962C8B-B14F-4D97-AF65-F5344CB8AC3E}">
        <p14:creationId xmlns:p14="http://schemas.microsoft.com/office/powerpoint/2010/main" xmlns="" val="1931756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813832" y="2046817"/>
            <a:ext cx="7191675" cy="853016"/>
          </a:xfrm>
        </p:spPr>
        <p:txBody>
          <a:bodyPr anchor="b"/>
          <a:lstStyle>
            <a:lvl1pPr marL="0" indent="0">
              <a:buNone/>
              <a:defRPr sz="3800" b="1"/>
            </a:lvl1pPr>
            <a:lvl2pPr marL="718444" indent="0">
              <a:buNone/>
              <a:defRPr sz="3100" b="1"/>
            </a:lvl2pPr>
            <a:lvl3pPr marL="1436888" indent="0">
              <a:buNone/>
              <a:defRPr sz="2800" b="1"/>
            </a:lvl3pPr>
            <a:lvl4pPr marL="2155332" indent="0">
              <a:buNone/>
              <a:defRPr sz="2500" b="1"/>
            </a:lvl4pPr>
            <a:lvl5pPr marL="2873776" indent="0">
              <a:buNone/>
              <a:defRPr sz="2500" b="1"/>
            </a:lvl5pPr>
            <a:lvl6pPr marL="3592220" indent="0">
              <a:buNone/>
              <a:defRPr sz="2500" b="1"/>
            </a:lvl6pPr>
            <a:lvl7pPr marL="4310664" indent="0">
              <a:buNone/>
              <a:defRPr sz="2500" b="1"/>
            </a:lvl7pPr>
            <a:lvl8pPr marL="5029109" indent="0">
              <a:buNone/>
              <a:defRPr sz="2500" b="1"/>
            </a:lvl8pPr>
            <a:lvl9pPr marL="5747553" indent="0">
              <a:buNone/>
              <a:defRPr sz="2500" b="1"/>
            </a:lvl9pPr>
          </a:lstStyle>
          <a:p>
            <a:pPr lvl="0"/>
            <a:r>
              <a:rPr lang="en-US"/>
              <a:t>Click to edit Master text styles</a:t>
            </a:r>
          </a:p>
        </p:txBody>
      </p:sp>
      <p:sp>
        <p:nvSpPr>
          <p:cNvPr id="4" name="Content Placeholder 3"/>
          <p:cNvSpPr>
            <a:spLocks noGrp="1"/>
          </p:cNvSpPr>
          <p:nvPr>
            <p:ph sz="half" idx="2"/>
          </p:nvPr>
        </p:nvSpPr>
        <p:spPr>
          <a:xfrm>
            <a:off x="813832" y="2899833"/>
            <a:ext cx="7191675" cy="5268384"/>
          </a:xfrm>
        </p:spPr>
        <p:txBody>
          <a:bodyPr/>
          <a:lstStyle>
            <a:lvl1pPr>
              <a:defRPr sz="3800"/>
            </a:lvl1pPr>
            <a:lvl2pPr>
              <a:defRPr sz="3100"/>
            </a:lvl2pPr>
            <a:lvl3pPr>
              <a:defRPr sz="28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8268307" y="2046817"/>
            <a:ext cx="7194500" cy="853016"/>
          </a:xfrm>
        </p:spPr>
        <p:txBody>
          <a:bodyPr anchor="b"/>
          <a:lstStyle>
            <a:lvl1pPr marL="0" indent="0">
              <a:buNone/>
              <a:defRPr sz="3800" b="1"/>
            </a:lvl1pPr>
            <a:lvl2pPr marL="718444" indent="0">
              <a:buNone/>
              <a:defRPr sz="3100" b="1"/>
            </a:lvl2pPr>
            <a:lvl3pPr marL="1436888" indent="0">
              <a:buNone/>
              <a:defRPr sz="2800" b="1"/>
            </a:lvl3pPr>
            <a:lvl4pPr marL="2155332" indent="0">
              <a:buNone/>
              <a:defRPr sz="2500" b="1"/>
            </a:lvl4pPr>
            <a:lvl5pPr marL="2873776" indent="0">
              <a:buNone/>
              <a:defRPr sz="2500" b="1"/>
            </a:lvl5pPr>
            <a:lvl6pPr marL="3592220" indent="0">
              <a:buNone/>
              <a:defRPr sz="2500" b="1"/>
            </a:lvl6pPr>
            <a:lvl7pPr marL="4310664" indent="0">
              <a:buNone/>
              <a:defRPr sz="2500" b="1"/>
            </a:lvl7pPr>
            <a:lvl8pPr marL="5029109" indent="0">
              <a:buNone/>
              <a:defRPr sz="2500" b="1"/>
            </a:lvl8pPr>
            <a:lvl9pPr marL="5747553" indent="0">
              <a:buNone/>
              <a:defRPr sz="2500" b="1"/>
            </a:lvl9pPr>
          </a:lstStyle>
          <a:p>
            <a:pPr lvl="0"/>
            <a:r>
              <a:rPr lang="en-US"/>
              <a:t>Click to edit Master text styles</a:t>
            </a:r>
          </a:p>
        </p:txBody>
      </p:sp>
      <p:sp>
        <p:nvSpPr>
          <p:cNvPr id="6" name="Content Placeholder 5"/>
          <p:cNvSpPr>
            <a:spLocks noGrp="1"/>
          </p:cNvSpPr>
          <p:nvPr>
            <p:ph sz="quarter" idx="4"/>
          </p:nvPr>
        </p:nvSpPr>
        <p:spPr>
          <a:xfrm>
            <a:off x="8268307" y="2899833"/>
            <a:ext cx="7194500" cy="5268384"/>
          </a:xfrm>
        </p:spPr>
        <p:txBody>
          <a:bodyPr/>
          <a:lstStyle>
            <a:lvl1pPr>
              <a:defRPr sz="3800"/>
            </a:lvl1pPr>
            <a:lvl2pPr>
              <a:defRPr sz="3100"/>
            </a:lvl2pPr>
            <a:lvl3pPr>
              <a:defRPr sz="28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8830A47B-B3AA-4408-B89E-78641CC5715A}" type="slidenum">
              <a:rPr lang="en-US" altLang="en-US"/>
              <a:pPr>
                <a:defRPr/>
              </a:pPr>
              <a:t>‹#›</a:t>
            </a:fld>
            <a:endParaRPr lang="en-US" altLang="en-US"/>
          </a:p>
        </p:txBody>
      </p:sp>
    </p:spTree>
    <p:extLst>
      <p:ext uri="{BB962C8B-B14F-4D97-AF65-F5344CB8AC3E}">
        <p14:creationId xmlns:p14="http://schemas.microsoft.com/office/powerpoint/2010/main" xmlns="" val="3231286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8D8FA65-B14B-4883-88C7-F7A3A55E9A2F}" type="slidenum">
              <a:rPr lang="en-US" altLang="en-US"/>
              <a:pPr>
                <a:defRPr/>
              </a:pPr>
              <a:t>‹#›</a:t>
            </a:fld>
            <a:endParaRPr lang="en-US" altLang="en-US"/>
          </a:p>
        </p:txBody>
      </p:sp>
    </p:spTree>
    <p:extLst>
      <p:ext uri="{BB962C8B-B14F-4D97-AF65-F5344CB8AC3E}">
        <p14:creationId xmlns:p14="http://schemas.microsoft.com/office/powerpoint/2010/main" xmlns="" val="1631497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38BE4F5-A3A4-4A0F-A638-D990D725B4CA}" type="slidenum">
              <a:rPr lang="en-US" altLang="en-US"/>
              <a:pPr>
                <a:defRPr/>
              </a:pPr>
              <a:t>‹#›</a:t>
            </a:fld>
            <a:endParaRPr lang="en-US" altLang="en-US"/>
          </a:p>
        </p:txBody>
      </p:sp>
    </p:spTree>
    <p:extLst>
      <p:ext uri="{BB962C8B-B14F-4D97-AF65-F5344CB8AC3E}">
        <p14:creationId xmlns:p14="http://schemas.microsoft.com/office/powerpoint/2010/main" xmlns="" val="768729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3833" y="364067"/>
            <a:ext cx="5354902" cy="1549400"/>
          </a:xfrm>
        </p:spPr>
        <p:txBody>
          <a:bodyPr anchor="b"/>
          <a:lstStyle>
            <a:lvl1pPr algn="l">
              <a:defRPr sz="3100" b="1"/>
            </a:lvl1pPr>
          </a:lstStyle>
          <a:p>
            <a:r>
              <a:rPr lang="en-US"/>
              <a:t>Click to edit Master title style</a:t>
            </a:r>
            <a:endParaRPr lang="vi-VN"/>
          </a:p>
        </p:txBody>
      </p:sp>
      <p:sp>
        <p:nvSpPr>
          <p:cNvPr id="3" name="Content Placeholder 2"/>
          <p:cNvSpPr>
            <a:spLocks noGrp="1"/>
          </p:cNvSpPr>
          <p:nvPr>
            <p:ph idx="1"/>
          </p:nvPr>
        </p:nvSpPr>
        <p:spPr>
          <a:xfrm>
            <a:off x="6363713" y="364068"/>
            <a:ext cx="9099093" cy="7804151"/>
          </a:xfrm>
        </p:spPr>
        <p:txBody>
          <a:bodyPr/>
          <a:lstStyle>
            <a:lvl1pPr>
              <a:defRPr sz="5000"/>
            </a:lvl1pPr>
            <a:lvl2pPr>
              <a:defRPr sz="4400"/>
            </a:lvl2pPr>
            <a:lvl3pPr>
              <a:defRPr sz="3800"/>
            </a:lvl3pPr>
            <a:lvl4pPr>
              <a:defRPr sz="3100"/>
            </a:lvl4pPr>
            <a:lvl5pPr>
              <a:defRPr sz="3100"/>
            </a:lvl5pPr>
            <a:lvl6pPr>
              <a:defRPr sz="3100"/>
            </a:lvl6pPr>
            <a:lvl7pPr>
              <a:defRPr sz="3100"/>
            </a:lvl7pPr>
            <a:lvl8pPr>
              <a:defRPr sz="3100"/>
            </a:lvl8pPr>
            <a:lvl9pPr>
              <a:defRPr sz="3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13833" y="1913468"/>
            <a:ext cx="5354902" cy="6254751"/>
          </a:xfrm>
        </p:spPr>
        <p:txBody>
          <a:bodyPr/>
          <a:lstStyle>
            <a:lvl1pPr marL="0" indent="0">
              <a:buNone/>
              <a:defRPr sz="2200"/>
            </a:lvl1pPr>
            <a:lvl2pPr marL="718444" indent="0">
              <a:buNone/>
              <a:defRPr sz="1900"/>
            </a:lvl2pPr>
            <a:lvl3pPr marL="1436888" indent="0">
              <a:buNone/>
              <a:defRPr sz="1600"/>
            </a:lvl3pPr>
            <a:lvl4pPr marL="2155332" indent="0">
              <a:buNone/>
              <a:defRPr sz="1400"/>
            </a:lvl4pPr>
            <a:lvl5pPr marL="2873776" indent="0">
              <a:buNone/>
              <a:defRPr sz="1400"/>
            </a:lvl5pPr>
            <a:lvl6pPr marL="3592220" indent="0">
              <a:buNone/>
              <a:defRPr sz="1400"/>
            </a:lvl6pPr>
            <a:lvl7pPr marL="4310664" indent="0">
              <a:buNone/>
              <a:defRPr sz="1400"/>
            </a:lvl7pPr>
            <a:lvl8pPr marL="5029109" indent="0">
              <a:buNone/>
              <a:defRPr sz="1400"/>
            </a:lvl8pPr>
            <a:lvl9pPr marL="5747553" indent="0">
              <a:buNone/>
              <a:defRPr sz="14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C99C05A-73D7-488D-87AE-9FA1D515BA90}" type="slidenum">
              <a:rPr lang="en-US" altLang="en-US"/>
              <a:pPr>
                <a:defRPr/>
              </a:pPr>
              <a:t>‹#›</a:t>
            </a:fld>
            <a:endParaRPr lang="en-US" altLang="en-US"/>
          </a:p>
        </p:txBody>
      </p:sp>
    </p:spTree>
    <p:extLst>
      <p:ext uri="{BB962C8B-B14F-4D97-AF65-F5344CB8AC3E}">
        <p14:creationId xmlns:p14="http://schemas.microsoft.com/office/powerpoint/2010/main" xmlns="" val="1839410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90335" y="6400801"/>
            <a:ext cx="9765983" cy="755651"/>
          </a:xfrm>
        </p:spPr>
        <p:txBody>
          <a:bodyPr anchor="b"/>
          <a:lstStyle>
            <a:lvl1pPr algn="l">
              <a:defRPr sz="3100" b="1"/>
            </a:lvl1pPr>
          </a:lstStyle>
          <a:p>
            <a:r>
              <a:rPr lang="en-US"/>
              <a:t>Click to edit Master title style</a:t>
            </a:r>
            <a:endParaRPr lang="vi-VN"/>
          </a:p>
        </p:txBody>
      </p:sp>
      <p:sp>
        <p:nvSpPr>
          <p:cNvPr id="3" name="Picture Placeholder 2"/>
          <p:cNvSpPr>
            <a:spLocks noGrp="1"/>
          </p:cNvSpPr>
          <p:nvPr>
            <p:ph type="pic" idx="1"/>
          </p:nvPr>
        </p:nvSpPr>
        <p:spPr>
          <a:xfrm>
            <a:off x="3190335" y="817033"/>
            <a:ext cx="9765983" cy="5486400"/>
          </a:xfrm>
        </p:spPr>
        <p:txBody>
          <a:bodyPr/>
          <a:lstStyle>
            <a:lvl1pPr marL="0" indent="0">
              <a:buNone/>
              <a:defRPr sz="5000"/>
            </a:lvl1pPr>
            <a:lvl2pPr marL="718444" indent="0">
              <a:buNone/>
              <a:defRPr sz="4400"/>
            </a:lvl2pPr>
            <a:lvl3pPr marL="1436888" indent="0">
              <a:buNone/>
              <a:defRPr sz="3800"/>
            </a:lvl3pPr>
            <a:lvl4pPr marL="2155332" indent="0">
              <a:buNone/>
              <a:defRPr sz="3100"/>
            </a:lvl4pPr>
            <a:lvl5pPr marL="2873776" indent="0">
              <a:buNone/>
              <a:defRPr sz="3100"/>
            </a:lvl5pPr>
            <a:lvl6pPr marL="3592220" indent="0">
              <a:buNone/>
              <a:defRPr sz="3100"/>
            </a:lvl6pPr>
            <a:lvl7pPr marL="4310664" indent="0">
              <a:buNone/>
              <a:defRPr sz="3100"/>
            </a:lvl7pPr>
            <a:lvl8pPr marL="5029109" indent="0">
              <a:buNone/>
              <a:defRPr sz="3100"/>
            </a:lvl8pPr>
            <a:lvl9pPr marL="5747553" indent="0">
              <a:buNone/>
              <a:defRPr sz="3100"/>
            </a:lvl9pPr>
          </a:lstStyle>
          <a:p>
            <a:pPr lvl="0"/>
            <a:endParaRPr lang="vi-VN" noProof="0"/>
          </a:p>
        </p:txBody>
      </p:sp>
      <p:sp>
        <p:nvSpPr>
          <p:cNvPr id="4" name="Text Placeholder 3"/>
          <p:cNvSpPr>
            <a:spLocks noGrp="1"/>
          </p:cNvSpPr>
          <p:nvPr>
            <p:ph type="body" sz="half" idx="2"/>
          </p:nvPr>
        </p:nvSpPr>
        <p:spPr>
          <a:xfrm>
            <a:off x="3190335" y="7156452"/>
            <a:ext cx="9765983" cy="1073149"/>
          </a:xfrm>
        </p:spPr>
        <p:txBody>
          <a:bodyPr/>
          <a:lstStyle>
            <a:lvl1pPr marL="0" indent="0">
              <a:buNone/>
              <a:defRPr sz="2200"/>
            </a:lvl1pPr>
            <a:lvl2pPr marL="718444" indent="0">
              <a:buNone/>
              <a:defRPr sz="1900"/>
            </a:lvl2pPr>
            <a:lvl3pPr marL="1436888" indent="0">
              <a:buNone/>
              <a:defRPr sz="1600"/>
            </a:lvl3pPr>
            <a:lvl4pPr marL="2155332" indent="0">
              <a:buNone/>
              <a:defRPr sz="1400"/>
            </a:lvl4pPr>
            <a:lvl5pPr marL="2873776" indent="0">
              <a:buNone/>
              <a:defRPr sz="1400"/>
            </a:lvl5pPr>
            <a:lvl6pPr marL="3592220" indent="0">
              <a:buNone/>
              <a:defRPr sz="1400"/>
            </a:lvl6pPr>
            <a:lvl7pPr marL="4310664" indent="0">
              <a:buNone/>
              <a:defRPr sz="1400"/>
            </a:lvl7pPr>
            <a:lvl8pPr marL="5029109" indent="0">
              <a:buNone/>
              <a:defRPr sz="1400"/>
            </a:lvl8pPr>
            <a:lvl9pPr marL="5747553" indent="0">
              <a:buNone/>
              <a:defRPr sz="14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2090DF4-68DF-4AAF-98F9-EB3836BAB8B4}" type="slidenum">
              <a:rPr lang="en-US" altLang="en-US"/>
              <a:pPr>
                <a:defRPr/>
              </a:pPr>
              <a:t>‹#›</a:t>
            </a:fld>
            <a:endParaRPr lang="en-US" altLang="en-US"/>
          </a:p>
        </p:txBody>
      </p:sp>
    </p:spTree>
    <p:extLst>
      <p:ext uri="{BB962C8B-B14F-4D97-AF65-F5344CB8AC3E}">
        <p14:creationId xmlns:p14="http://schemas.microsoft.com/office/powerpoint/2010/main" xmlns="" val="1258833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813832" y="366713"/>
            <a:ext cx="14648974" cy="1524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143689" tIns="71844" rIns="143689" bIns="71844"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813832" y="2133600"/>
            <a:ext cx="14648974" cy="60340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813832" y="8326438"/>
            <a:ext cx="3797882" cy="635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eaLnBrk="1" hangingPunct="1">
              <a:defRPr sz="22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5561185" y="8326438"/>
            <a:ext cx="5154269" cy="635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algn="ctr" eaLnBrk="1" hangingPunct="1">
              <a:defRPr sz="22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11664924" y="8326438"/>
            <a:ext cx="3797882" cy="635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algn="r" eaLnBrk="1" hangingPunct="1">
              <a:defRPr sz="2200"/>
            </a:lvl1pPr>
          </a:lstStyle>
          <a:p>
            <a:pPr>
              <a:defRPr/>
            </a:pPr>
            <a:fld id="{F4264759-E7CE-4A8C-955C-20DA2A50E45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4" r:id="rId12"/>
    <p:sldLayoutId id="2147483665" r:id="rId13"/>
  </p:sldLayoutIdLst>
  <p:txStyles>
    <p:titleStyle>
      <a:lvl1pPr algn="ctr" rtl="0" eaLnBrk="0" fontAlgn="base" hangingPunct="0">
        <a:spcBef>
          <a:spcPct val="0"/>
        </a:spcBef>
        <a:spcAft>
          <a:spcPct val="0"/>
        </a:spcAft>
        <a:defRPr sz="6900">
          <a:solidFill>
            <a:schemeClr val="tx2"/>
          </a:solidFill>
          <a:latin typeface="+mj-lt"/>
          <a:ea typeface="+mj-ea"/>
          <a:cs typeface="+mj-cs"/>
        </a:defRPr>
      </a:lvl1pPr>
      <a:lvl2pPr algn="ctr" rtl="0" eaLnBrk="0" fontAlgn="base" hangingPunct="0">
        <a:spcBef>
          <a:spcPct val="0"/>
        </a:spcBef>
        <a:spcAft>
          <a:spcPct val="0"/>
        </a:spcAft>
        <a:defRPr sz="6900">
          <a:solidFill>
            <a:schemeClr val="tx2"/>
          </a:solidFill>
          <a:latin typeface="Arial" charset="0"/>
        </a:defRPr>
      </a:lvl2pPr>
      <a:lvl3pPr algn="ctr" rtl="0" eaLnBrk="0" fontAlgn="base" hangingPunct="0">
        <a:spcBef>
          <a:spcPct val="0"/>
        </a:spcBef>
        <a:spcAft>
          <a:spcPct val="0"/>
        </a:spcAft>
        <a:defRPr sz="6900">
          <a:solidFill>
            <a:schemeClr val="tx2"/>
          </a:solidFill>
          <a:latin typeface="Arial" charset="0"/>
        </a:defRPr>
      </a:lvl3pPr>
      <a:lvl4pPr algn="ctr" rtl="0" eaLnBrk="0" fontAlgn="base" hangingPunct="0">
        <a:spcBef>
          <a:spcPct val="0"/>
        </a:spcBef>
        <a:spcAft>
          <a:spcPct val="0"/>
        </a:spcAft>
        <a:defRPr sz="6900">
          <a:solidFill>
            <a:schemeClr val="tx2"/>
          </a:solidFill>
          <a:latin typeface="Arial" charset="0"/>
        </a:defRPr>
      </a:lvl4pPr>
      <a:lvl5pPr algn="ctr" rtl="0" eaLnBrk="0" fontAlgn="base" hangingPunct="0">
        <a:spcBef>
          <a:spcPct val="0"/>
        </a:spcBef>
        <a:spcAft>
          <a:spcPct val="0"/>
        </a:spcAft>
        <a:defRPr sz="6900">
          <a:solidFill>
            <a:schemeClr val="tx2"/>
          </a:solidFill>
          <a:latin typeface="Arial" charset="0"/>
        </a:defRPr>
      </a:lvl5pPr>
      <a:lvl6pPr marL="718444" algn="ctr" rtl="0" fontAlgn="base">
        <a:spcBef>
          <a:spcPct val="0"/>
        </a:spcBef>
        <a:spcAft>
          <a:spcPct val="0"/>
        </a:spcAft>
        <a:defRPr sz="6900">
          <a:solidFill>
            <a:schemeClr val="tx2"/>
          </a:solidFill>
          <a:latin typeface="Arial" charset="0"/>
        </a:defRPr>
      </a:lvl6pPr>
      <a:lvl7pPr marL="1436888" algn="ctr" rtl="0" fontAlgn="base">
        <a:spcBef>
          <a:spcPct val="0"/>
        </a:spcBef>
        <a:spcAft>
          <a:spcPct val="0"/>
        </a:spcAft>
        <a:defRPr sz="6900">
          <a:solidFill>
            <a:schemeClr val="tx2"/>
          </a:solidFill>
          <a:latin typeface="Arial" charset="0"/>
        </a:defRPr>
      </a:lvl7pPr>
      <a:lvl8pPr marL="2155332" algn="ctr" rtl="0" fontAlgn="base">
        <a:spcBef>
          <a:spcPct val="0"/>
        </a:spcBef>
        <a:spcAft>
          <a:spcPct val="0"/>
        </a:spcAft>
        <a:defRPr sz="6900">
          <a:solidFill>
            <a:schemeClr val="tx2"/>
          </a:solidFill>
          <a:latin typeface="Arial" charset="0"/>
        </a:defRPr>
      </a:lvl8pPr>
      <a:lvl9pPr marL="2873776" algn="ctr" rtl="0" fontAlgn="base">
        <a:spcBef>
          <a:spcPct val="0"/>
        </a:spcBef>
        <a:spcAft>
          <a:spcPct val="0"/>
        </a:spcAft>
        <a:defRPr sz="6900">
          <a:solidFill>
            <a:schemeClr val="tx2"/>
          </a:solidFill>
          <a:latin typeface="Arial" charset="0"/>
        </a:defRPr>
      </a:lvl9pPr>
    </p:titleStyle>
    <p:bodyStyle>
      <a:lvl1pPr marL="538163" indent="-538163" algn="l" rtl="0" eaLnBrk="0" fontAlgn="base" hangingPunct="0">
        <a:spcBef>
          <a:spcPct val="20000"/>
        </a:spcBef>
        <a:spcAft>
          <a:spcPct val="0"/>
        </a:spcAft>
        <a:buChar char="•"/>
        <a:defRPr sz="5000">
          <a:solidFill>
            <a:schemeClr val="tx1"/>
          </a:solidFill>
          <a:latin typeface="+mn-lt"/>
          <a:ea typeface="+mn-ea"/>
          <a:cs typeface="+mn-cs"/>
        </a:defRPr>
      </a:lvl1pPr>
      <a:lvl2pPr marL="1166813" indent="-447675" algn="l" rtl="0" eaLnBrk="0" fontAlgn="base" hangingPunct="0">
        <a:spcBef>
          <a:spcPct val="20000"/>
        </a:spcBef>
        <a:spcAft>
          <a:spcPct val="0"/>
        </a:spcAft>
        <a:buChar char="–"/>
        <a:defRPr sz="4400">
          <a:solidFill>
            <a:schemeClr val="tx1"/>
          </a:solidFill>
          <a:latin typeface="+mn-lt"/>
        </a:defRPr>
      </a:lvl2pPr>
      <a:lvl3pPr marL="1795463" indent="-358775" algn="l" rtl="0" eaLnBrk="0" fontAlgn="base" hangingPunct="0">
        <a:spcBef>
          <a:spcPct val="20000"/>
        </a:spcBef>
        <a:spcAft>
          <a:spcPct val="0"/>
        </a:spcAft>
        <a:buChar char="•"/>
        <a:defRPr sz="3800">
          <a:solidFill>
            <a:schemeClr val="tx1"/>
          </a:solidFill>
          <a:latin typeface="+mn-lt"/>
        </a:defRPr>
      </a:lvl3pPr>
      <a:lvl4pPr marL="2513013" indent="-358775" algn="l" rtl="0" eaLnBrk="0" fontAlgn="base" hangingPunct="0">
        <a:spcBef>
          <a:spcPct val="20000"/>
        </a:spcBef>
        <a:spcAft>
          <a:spcPct val="0"/>
        </a:spcAft>
        <a:buChar char="–"/>
        <a:defRPr sz="3100">
          <a:solidFill>
            <a:schemeClr val="tx1"/>
          </a:solidFill>
          <a:latin typeface="+mn-lt"/>
        </a:defRPr>
      </a:lvl4pPr>
      <a:lvl5pPr marL="3232150" indent="-358775" algn="l" rtl="0" eaLnBrk="0" fontAlgn="base" hangingPunct="0">
        <a:spcBef>
          <a:spcPct val="20000"/>
        </a:spcBef>
        <a:spcAft>
          <a:spcPct val="0"/>
        </a:spcAft>
        <a:buChar char="»"/>
        <a:defRPr sz="3100">
          <a:solidFill>
            <a:schemeClr val="tx1"/>
          </a:solidFill>
          <a:latin typeface="+mn-lt"/>
        </a:defRPr>
      </a:lvl5pPr>
      <a:lvl6pPr marL="3951442" indent="-359222" algn="l" rtl="0" fontAlgn="base">
        <a:spcBef>
          <a:spcPct val="20000"/>
        </a:spcBef>
        <a:spcAft>
          <a:spcPct val="0"/>
        </a:spcAft>
        <a:buChar char="»"/>
        <a:defRPr sz="3100">
          <a:solidFill>
            <a:schemeClr val="tx1"/>
          </a:solidFill>
          <a:latin typeface="+mn-lt"/>
        </a:defRPr>
      </a:lvl6pPr>
      <a:lvl7pPr marL="4669887" indent="-359222" algn="l" rtl="0" fontAlgn="base">
        <a:spcBef>
          <a:spcPct val="20000"/>
        </a:spcBef>
        <a:spcAft>
          <a:spcPct val="0"/>
        </a:spcAft>
        <a:buChar char="»"/>
        <a:defRPr sz="3100">
          <a:solidFill>
            <a:schemeClr val="tx1"/>
          </a:solidFill>
          <a:latin typeface="+mn-lt"/>
        </a:defRPr>
      </a:lvl7pPr>
      <a:lvl8pPr marL="5388331" indent="-359222" algn="l" rtl="0" fontAlgn="base">
        <a:spcBef>
          <a:spcPct val="20000"/>
        </a:spcBef>
        <a:spcAft>
          <a:spcPct val="0"/>
        </a:spcAft>
        <a:buChar char="»"/>
        <a:defRPr sz="3100">
          <a:solidFill>
            <a:schemeClr val="tx1"/>
          </a:solidFill>
          <a:latin typeface="+mn-lt"/>
        </a:defRPr>
      </a:lvl8pPr>
      <a:lvl9pPr marL="6106775" indent="-359222" algn="l" rtl="0" fontAlgn="base">
        <a:spcBef>
          <a:spcPct val="20000"/>
        </a:spcBef>
        <a:spcAft>
          <a:spcPct val="0"/>
        </a:spcAft>
        <a:buChar char="»"/>
        <a:defRPr sz="3100">
          <a:solidFill>
            <a:schemeClr val="tx1"/>
          </a:solidFill>
          <a:latin typeface="+mn-lt"/>
        </a:defRPr>
      </a:lvl9pPr>
    </p:bodyStyle>
    <p:otherStyle>
      <a:defPPr>
        <a:defRPr lang="vi-VN"/>
      </a:defPPr>
      <a:lvl1pPr marL="0" algn="l" defTabSz="1436888" rtl="0" eaLnBrk="1" latinLnBrk="0" hangingPunct="1">
        <a:defRPr sz="2800" kern="1200">
          <a:solidFill>
            <a:schemeClr val="tx1"/>
          </a:solidFill>
          <a:latin typeface="+mn-lt"/>
          <a:ea typeface="+mn-ea"/>
          <a:cs typeface="+mn-cs"/>
        </a:defRPr>
      </a:lvl1pPr>
      <a:lvl2pPr marL="718444" algn="l" defTabSz="1436888" rtl="0" eaLnBrk="1" latinLnBrk="0" hangingPunct="1">
        <a:defRPr sz="2800" kern="1200">
          <a:solidFill>
            <a:schemeClr val="tx1"/>
          </a:solidFill>
          <a:latin typeface="+mn-lt"/>
          <a:ea typeface="+mn-ea"/>
          <a:cs typeface="+mn-cs"/>
        </a:defRPr>
      </a:lvl2pPr>
      <a:lvl3pPr marL="1436888" algn="l" defTabSz="1436888" rtl="0" eaLnBrk="1" latinLnBrk="0" hangingPunct="1">
        <a:defRPr sz="2800" kern="1200">
          <a:solidFill>
            <a:schemeClr val="tx1"/>
          </a:solidFill>
          <a:latin typeface="+mn-lt"/>
          <a:ea typeface="+mn-ea"/>
          <a:cs typeface="+mn-cs"/>
        </a:defRPr>
      </a:lvl3pPr>
      <a:lvl4pPr marL="2155332" algn="l" defTabSz="1436888" rtl="0" eaLnBrk="1" latinLnBrk="0" hangingPunct="1">
        <a:defRPr sz="2800" kern="1200">
          <a:solidFill>
            <a:schemeClr val="tx1"/>
          </a:solidFill>
          <a:latin typeface="+mn-lt"/>
          <a:ea typeface="+mn-ea"/>
          <a:cs typeface="+mn-cs"/>
        </a:defRPr>
      </a:lvl4pPr>
      <a:lvl5pPr marL="2873776" algn="l" defTabSz="1436888" rtl="0" eaLnBrk="1" latinLnBrk="0" hangingPunct="1">
        <a:defRPr sz="2800" kern="1200">
          <a:solidFill>
            <a:schemeClr val="tx1"/>
          </a:solidFill>
          <a:latin typeface="+mn-lt"/>
          <a:ea typeface="+mn-ea"/>
          <a:cs typeface="+mn-cs"/>
        </a:defRPr>
      </a:lvl5pPr>
      <a:lvl6pPr marL="3592220" algn="l" defTabSz="1436888" rtl="0" eaLnBrk="1" latinLnBrk="0" hangingPunct="1">
        <a:defRPr sz="2800" kern="1200">
          <a:solidFill>
            <a:schemeClr val="tx1"/>
          </a:solidFill>
          <a:latin typeface="+mn-lt"/>
          <a:ea typeface="+mn-ea"/>
          <a:cs typeface="+mn-cs"/>
        </a:defRPr>
      </a:lvl6pPr>
      <a:lvl7pPr marL="4310664" algn="l" defTabSz="1436888" rtl="0" eaLnBrk="1" latinLnBrk="0" hangingPunct="1">
        <a:defRPr sz="2800" kern="1200">
          <a:solidFill>
            <a:schemeClr val="tx1"/>
          </a:solidFill>
          <a:latin typeface="+mn-lt"/>
          <a:ea typeface="+mn-ea"/>
          <a:cs typeface="+mn-cs"/>
        </a:defRPr>
      </a:lvl7pPr>
      <a:lvl8pPr marL="5029109" algn="l" defTabSz="1436888" rtl="0" eaLnBrk="1" latinLnBrk="0" hangingPunct="1">
        <a:defRPr sz="2800" kern="1200">
          <a:solidFill>
            <a:schemeClr val="tx1"/>
          </a:solidFill>
          <a:latin typeface="+mn-lt"/>
          <a:ea typeface="+mn-ea"/>
          <a:cs typeface="+mn-cs"/>
        </a:defRPr>
      </a:lvl8pPr>
      <a:lvl9pPr marL="5747553" algn="l" defTabSz="1436888" rtl="0" eaLnBrk="1" latinLnBrk="0" hangingPunct="1">
        <a:defRPr sz="2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microsoft.com/office/2007/relationships/media" Target="../media/media1.mp3"/><Relationship Id="rId3" Type="http://schemas.openxmlformats.org/officeDocument/2006/relationships/audio" Target="../media/audio2.wav"/><Relationship Id="rId7" Type="http://schemas.openxmlformats.org/officeDocument/2006/relationships/image" Target="../media/image20.png"/><Relationship Id="rId12" Type="http://schemas.openxmlformats.org/officeDocument/2006/relationships/audio" Target="../media/audio21.wav"/><Relationship Id="rId2" Type="http://schemas.openxmlformats.org/officeDocument/2006/relationships/slideLayout" Target="../slideLayouts/slideLayout1.xml"/><Relationship Id="rId1" Type="http://schemas.openxmlformats.org/officeDocument/2006/relationships/video" Target="NULL" TargetMode="External"/><Relationship Id="rId6" Type="http://schemas.openxmlformats.org/officeDocument/2006/relationships/image" Target="../media/image19.png"/><Relationship Id="rId11" Type="http://schemas.openxmlformats.org/officeDocument/2006/relationships/image" Target="../media/image27.png"/><Relationship Id="rId5" Type="http://schemas.openxmlformats.org/officeDocument/2006/relationships/audio" Target="../media/audio4.wav"/><Relationship Id="rId10" Type="http://schemas.openxmlformats.org/officeDocument/2006/relationships/image" Target="../media/image22.png"/><Relationship Id="rId4" Type="http://schemas.openxmlformats.org/officeDocument/2006/relationships/audio" Target="../media/audio3.wav"/><Relationship Id="rId9"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7.gif"/><Relationship Id="rId5" Type="http://schemas.openxmlformats.org/officeDocument/2006/relationships/image" Target="../media/image16.gif"/><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4.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29.png"/><Relationship Id="rId4" Type="http://schemas.openxmlformats.org/officeDocument/2006/relationships/image" Target="../media/image9.png"/><Relationship Id="rId9"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4.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9.png"/><Relationship Id="rId9"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6.png"/><Relationship Id="rId10" Type="http://schemas.openxmlformats.org/officeDocument/2006/relationships/image" Target="../media/image34.png"/><Relationship Id="rId4" Type="http://schemas.openxmlformats.org/officeDocument/2006/relationships/image" Target="../media/image9.png"/><Relationship Id="rId9" Type="http://schemas.openxmlformats.org/officeDocument/2006/relationships/image" Target="../media/image10.pn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2.xml"/><Relationship Id="rId6" Type="http://schemas.openxmlformats.org/officeDocument/2006/relationships/image" Target="../media/image38.png"/><Relationship Id="rId5" Type="http://schemas.microsoft.com/office/2007/relationships/hdphoto" Target="../media/hdphoto1.wdp"/><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2.xml"/><Relationship Id="rId6" Type="http://schemas.openxmlformats.org/officeDocument/2006/relationships/image" Target="../media/image38.png"/><Relationship Id="rId5" Type="http://schemas.microsoft.com/office/2007/relationships/hdphoto" Target="../media/hdphoto2.wdp"/><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2.xml"/><Relationship Id="rId6" Type="http://schemas.openxmlformats.org/officeDocument/2006/relationships/image" Target="../media/image38.png"/><Relationship Id="rId5" Type="http://schemas.microsoft.com/office/2007/relationships/hdphoto" Target="../media/hdphoto2.wdp"/><Relationship Id="rId4" Type="http://schemas.openxmlformats.org/officeDocument/2006/relationships/image" Target="../media/image3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7.gif"/><Relationship Id="rId5" Type="http://schemas.openxmlformats.org/officeDocument/2006/relationships/image" Target="../media/image16.gif"/><Relationship Id="rId4" Type="http://schemas.openxmlformats.org/officeDocument/2006/relationships/image" Target="../media/image15.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microsoft.com/office/2007/relationships/media" Target="../media/media1.mp3"/><Relationship Id="rId3" Type="http://schemas.openxmlformats.org/officeDocument/2006/relationships/audio" Target="../media/audio2.wav"/><Relationship Id="rId7" Type="http://schemas.openxmlformats.org/officeDocument/2006/relationships/image" Target="../media/image20.png"/><Relationship Id="rId12" Type="http://schemas.openxmlformats.org/officeDocument/2006/relationships/audio" Target="../media/audio21.wav"/><Relationship Id="rId2" Type="http://schemas.openxmlformats.org/officeDocument/2006/relationships/slideLayout" Target="../slideLayouts/slideLayout1.xml"/><Relationship Id="rId1" Type="http://schemas.openxmlformats.org/officeDocument/2006/relationships/video" Target="NULL" TargetMode="External"/><Relationship Id="rId6" Type="http://schemas.openxmlformats.org/officeDocument/2006/relationships/image" Target="../media/image19.png"/><Relationship Id="rId11" Type="http://schemas.openxmlformats.org/officeDocument/2006/relationships/image" Target="../media/image23.png"/><Relationship Id="rId5" Type="http://schemas.openxmlformats.org/officeDocument/2006/relationships/audio" Target="../media/audio4.wav"/><Relationship Id="rId10" Type="http://schemas.openxmlformats.org/officeDocument/2006/relationships/image" Target="../media/image22.png"/><Relationship Id="rId4" Type="http://schemas.openxmlformats.org/officeDocument/2006/relationships/audio" Target="../media/audio3.wav"/><Relationship Id="rId9" Type="http://schemas.openxmlformats.org/officeDocument/2006/relationships/image" Target="../media/image21.png"/></Relationships>
</file>

<file path=ppt/slides/_rels/slide7.xml.rels><?xml version="1.0" encoding="UTF-8" standalone="yes"?>
<Relationships xmlns="http://schemas.openxmlformats.org/package/2006/relationships"><Relationship Id="rId8" Type="http://schemas.microsoft.com/office/2007/relationships/media" Target="../media/media1.mp3"/><Relationship Id="rId3" Type="http://schemas.openxmlformats.org/officeDocument/2006/relationships/audio" Target="../media/audio2.wav"/><Relationship Id="rId7" Type="http://schemas.openxmlformats.org/officeDocument/2006/relationships/image" Target="../media/image20.png"/><Relationship Id="rId12" Type="http://schemas.openxmlformats.org/officeDocument/2006/relationships/audio" Target="../media/audio21.wav"/><Relationship Id="rId2" Type="http://schemas.openxmlformats.org/officeDocument/2006/relationships/slideLayout" Target="../slideLayouts/slideLayout1.xml"/><Relationship Id="rId1" Type="http://schemas.openxmlformats.org/officeDocument/2006/relationships/video" Target="NULL" TargetMode="Externa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audio" Target="../media/audio4.wav"/><Relationship Id="rId10" Type="http://schemas.openxmlformats.org/officeDocument/2006/relationships/image" Target="../media/image22.png"/><Relationship Id="rId4" Type="http://schemas.openxmlformats.org/officeDocument/2006/relationships/audio" Target="../media/audio3.wav"/><Relationship Id="rId9" Type="http://schemas.openxmlformats.org/officeDocument/2006/relationships/image" Target="../media/image21.png"/></Relationships>
</file>

<file path=ppt/slides/_rels/slide8.xml.rels><?xml version="1.0" encoding="UTF-8" standalone="yes"?>
<Relationships xmlns="http://schemas.openxmlformats.org/package/2006/relationships"><Relationship Id="rId8" Type="http://schemas.microsoft.com/office/2007/relationships/media" Target="../media/media1.mp3"/><Relationship Id="rId3" Type="http://schemas.openxmlformats.org/officeDocument/2006/relationships/audio" Target="../media/audio2.wav"/><Relationship Id="rId7" Type="http://schemas.openxmlformats.org/officeDocument/2006/relationships/image" Target="../media/image20.png"/><Relationship Id="rId12" Type="http://schemas.openxmlformats.org/officeDocument/2006/relationships/audio" Target="../media/audio21.wav"/><Relationship Id="rId2" Type="http://schemas.openxmlformats.org/officeDocument/2006/relationships/slideLayout" Target="../slideLayouts/slideLayout1.xml"/><Relationship Id="rId1" Type="http://schemas.openxmlformats.org/officeDocument/2006/relationships/video" Target="NULL" TargetMode="External"/><Relationship Id="rId6" Type="http://schemas.openxmlformats.org/officeDocument/2006/relationships/image" Target="../media/image19.png"/><Relationship Id="rId11" Type="http://schemas.openxmlformats.org/officeDocument/2006/relationships/image" Target="../media/image25.png"/><Relationship Id="rId5" Type="http://schemas.openxmlformats.org/officeDocument/2006/relationships/audio" Target="../media/audio4.wav"/><Relationship Id="rId10" Type="http://schemas.openxmlformats.org/officeDocument/2006/relationships/image" Target="../media/image22.png"/><Relationship Id="rId4" Type="http://schemas.openxmlformats.org/officeDocument/2006/relationships/audio" Target="../media/audio3.wav"/><Relationship Id="rId9" Type="http://schemas.openxmlformats.org/officeDocument/2006/relationships/image" Target="../media/image21.png"/></Relationships>
</file>

<file path=ppt/slides/_rels/slide9.xml.rels><?xml version="1.0" encoding="UTF-8" standalone="yes"?>
<Relationships xmlns="http://schemas.openxmlformats.org/package/2006/relationships"><Relationship Id="rId8" Type="http://schemas.microsoft.com/office/2007/relationships/media" Target="../media/media1.mp3"/><Relationship Id="rId3" Type="http://schemas.openxmlformats.org/officeDocument/2006/relationships/audio" Target="../media/audio2.wav"/><Relationship Id="rId7" Type="http://schemas.openxmlformats.org/officeDocument/2006/relationships/image" Target="../media/image20.png"/><Relationship Id="rId12" Type="http://schemas.openxmlformats.org/officeDocument/2006/relationships/audio" Target="../media/audio21.wav"/><Relationship Id="rId2" Type="http://schemas.openxmlformats.org/officeDocument/2006/relationships/slideLayout" Target="../slideLayouts/slideLayout1.xml"/><Relationship Id="rId1" Type="http://schemas.openxmlformats.org/officeDocument/2006/relationships/video" Target="NULL" TargetMode="External"/><Relationship Id="rId6" Type="http://schemas.openxmlformats.org/officeDocument/2006/relationships/image" Target="../media/image19.png"/><Relationship Id="rId11" Type="http://schemas.openxmlformats.org/officeDocument/2006/relationships/image" Target="../media/image26.png"/><Relationship Id="rId5" Type="http://schemas.openxmlformats.org/officeDocument/2006/relationships/audio" Target="../media/audio4.wav"/><Relationship Id="rId10" Type="http://schemas.openxmlformats.org/officeDocument/2006/relationships/image" Target="../media/image22.png"/><Relationship Id="rId4" Type="http://schemas.openxmlformats.org/officeDocument/2006/relationships/audio" Target="../media/audio3.wav"/><Relationship Id="rId9"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3" cstate="hqprint">
            <a:extLst>
              <a:ext uri="{28A0092B-C50C-407E-A947-70E740481C1C}">
                <a14:useLocalDpi xmlns="" xmlns:a14="http://schemas.microsoft.com/office/drawing/2010/main" val="0"/>
              </a:ext>
            </a:extLst>
          </a:blip>
          <a:srcRect l="15238"/>
          <a:stretch/>
        </p:blipFill>
        <p:spPr>
          <a:xfrm rot="5400000">
            <a:off x="3545787" y="-3586853"/>
            <a:ext cx="9185067" cy="16276641"/>
          </a:xfrm>
          <a:prstGeom prst="rect">
            <a:avLst/>
          </a:prstGeom>
        </p:spPr>
      </p:pic>
      <p:grpSp>
        <p:nvGrpSpPr>
          <p:cNvPr id="6" name="组合 8"/>
          <p:cNvGrpSpPr/>
          <p:nvPr/>
        </p:nvGrpSpPr>
        <p:grpSpPr>
          <a:xfrm rot="20698210">
            <a:off x="1687259" y="-1195133"/>
            <a:ext cx="13153979" cy="11371192"/>
            <a:chOff x="1218520" y="-303389"/>
            <a:chExt cx="9754962" cy="8512059"/>
          </a:xfrm>
        </p:grpSpPr>
        <p:pic>
          <p:nvPicPr>
            <p:cNvPr id="4" name="图片 3"/>
            <p:cNvPicPr>
              <a:picLocks noChangeAspect="1"/>
            </p:cNvPicPr>
            <p:nvPr/>
          </p:nvPicPr>
          <p:blipFill rotWithShape="1">
            <a:blip r:embed="rId4" cstate="hqprint">
              <a:extLst>
                <a:ext uri="{28A0092B-C50C-407E-A947-70E740481C1C}">
                  <a14:useLocalDpi xmlns="" xmlns:a14="http://schemas.microsoft.com/office/drawing/2010/main" val="0"/>
                </a:ext>
              </a:extLst>
            </a:blip>
            <a:srcRect t="23606"/>
            <a:stretch/>
          </p:blipFill>
          <p:spPr>
            <a:xfrm rot="17958201">
              <a:off x="1839971" y="-924840"/>
              <a:ext cx="8512059" cy="9754962"/>
            </a:xfrm>
            <a:prstGeom prst="rect">
              <a:avLst/>
            </a:prstGeom>
          </p:spPr>
        </p:pic>
        <p:pic>
          <p:nvPicPr>
            <p:cNvPr id="5" name="图片 4"/>
            <p:cNvPicPr>
              <a:picLocks noChangeAspect="1"/>
            </p:cNvPicPr>
            <p:nvPr/>
          </p:nvPicPr>
          <p:blipFill rotWithShape="1">
            <a:blip r:embed="rId5" cstate="print">
              <a:extLst>
                <a:ext uri="{28A0092B-C50C-407E-A947-70E740481C1C}">
                  <a14:useLocalDpi xmlns="" xmlns:a14="http://schemas.microsoft.com/office/drawing/2010/main" val="0"/>
                </a:ext>
              </a:extLst>
            </a:blip>
            <a:srcRect l="27297"/>
            <a:stretch/>
          </p:blipFill>
          <p:spPr>
            <a:xfrm rot="1779046">
              <a:off x="2610946" y="5423790"/>
              <a:ext cx="6030323" cy="2306206"/>
            </a:xfrm>
            <a:prstGeom prst="rect">
              <a:avLst/>
            </a:prstGeom>
          </p:spPr>
        </p:pic>
      </p:grpSp>
      <p:pic>
        <p:nvPicPr>
          <p:cNvPr id="37" name="图片 36"/>
          <p:cNvPicPr>
            <a:picLocks noChangeAspect="1"/>
          </p:cNvPicPr>
          <p:nvPr/>
        </p:nvPicPr>
        <p:blipFill rotWithShape="1">
          <a:blip r:embed="rId6" cstate="hqprint">
            <a:extLst>
              <a:ext uri="{28A0092B-C50C-407E-A947-70E740481C1C}">
                <a14:useLocalDpi xmlns="" xmlns:a14="http://schemas.microsoft.com/office/drawing/2010/main" val="0"/>
              </a:ext>
            </a:extLst>
          </a:blip>
          <a:srcRect l="3904" t="52269" r="80968" b="7544"/>
          <a:stretch/>
        </p:blipFill>
        <p:spPr>
          <a:xfrm rot="1779046">
            <a:off x="106400" y="27093"/>
            <a:ext cx="2031405" cy="2007928"/>
          </a:xfrm>
          <a:prstGeom prst="rect">
            <a:avLst/>
          </a:prstGeom>
        </p:spPr>
      </p:pic>
      <p:pic>
        <p:nvPicPr>
          <p:cNvPr id="39" name="图片 38"/>
          <p:cNvPicPr>
            <a:picLocks noChangeAspect="1"/>
          </p:cNvPicPr>
          <p:nvPr/>
        </p:nvPicPr>
        <p:blipFill rotWithShape="1">
          <a:blip r:embed="rId4" cstate="hqprint">
            <a:extLst>
              <a:ext uri="{28A0092B-C50C-407E-A947-70E740481C1C}">
                <a14:useLocalDpi xmlns="" xmlns:a14="http://schemas.microsoft.com/office/drawing/2010/main" val="0"/>
              </a:ext>
            </a:extLst>
          </a:blip>
          <a:srcRect l="-3" t="-173" r="81050" b="75288"/>
          <a:stretch/>
        </p:blipFill>
        <p:spPr>
          <a:xfrm rot="900000">
            <a:off x="14274953" y="3346380"/>
            <a:ext cx="2153812" cy="4236688"/>
          </a:xfrm>
          <a:prstGeom prst="rect">
            <a:avLst/>
          </a:prstGeom>
        </p:spPr>
      </p:pic>
      <p:pic>
        <p:nvPicPr>
          <p:cNvPr id="42" name="图片 41"/>
          <p:cNvPicPr>
            <a:picLocks noChangeAspect="1"/>
          </p:cNvPicPr>
          <p:nvPr/>
        </p:nvPicPr>
        <p:blipFill rotWithShape="1">
          <a:blip r:embed="rId7" cstate="hqprint">
            <a:extLst>
              <a:ext uri="{28A0092B-C50C-407E-A947-70E740481C1C}">
                <a14:useLocalDpi xmlns="" xmlns:a14="http://schemas.microsoft.com/office/drawing/2010/main" val="0"/>
              </a:ext>
            </a:extLst>
          </a:blip>
          <a:srcRect l="27280" t="226" r="51052" b="74889"/>
          <a:stretch/>
        </p:blipFill>
        <p:spPr>
          <a:xfrm rot="17958201">
            <a:off x="782993" y="6854696"/>
            <a:ext cx="1574991" cy="2716781"/>
          </a:xfrm>
          <a:prstGeom prst="rect">
            <a:avLst/>
          </a:prstGeom>
        </p:spPr>
      </p:pic>
      <p:pic>
        <p:nvPicPr>
          <p:cNvPr id="44" name="图片 43"/>
          <p:cNvPicPr>
            <a:picLocks noChangeAspect="1"/>
          </p:cNvPicPr>
          <p:nvPr/>
        </p:nvPicPr>
        <p:blipFill rotWithShape="1">
          <a:blip r:embed="rId8" cstate="hqprint">
            <a:extLst>
              <a:ext uri="{28A0092B-C50C-407E-A947-70E740481C1C}">
                <a14:useLocalDpi xmlns="" xmlns:a14="http://schemas.microsoft.com/office/drawing/2010/main" val="0"/>
              </a:ext>
            </a:extLst>
          </a:blip>
          <a:srcRect l="50135" t="1768" r="3446" b="80544"/>
          <a:stretch/>
        </p:blipFill>
        <p:spPr>
          <a:xfrm rot="817189">
            <a:off x="12321236" y="-199952"/>
            <a:ext cx="3886640" cy="2218797"/>
          </a:xfrm>
          <a:prstGeom prst="rect">
            <a:avLst/>
          </a:prstGeom>
        </p:spPr>
      </p:pic>
      <p:sp>
        <p:nvSpPr>
          <p:cNvPr id="3" name="TextBox 2">
            <a:extLst>
              <a:ext uri="{FF2B5EF4-FFF2-40B4-BE49-F238E27FC236}">
                <a16:creationId xmlns="" xmlns:a16="http://schemas.microsoft.com/office/drawing/2014/main" id="{003E8512-C957-4460-9E12-9967B04F9E38}"/>
              </a:ext>
            </a:extLst>
          </p:cNvPr>
          <p:cNvSpPr txBox="1"/>
          <p:nvPr/>
        </p:nvSpPr>
        <p:spPr>
          <a:xfrm>
            <a:off x="3421554" y="1977911"/>
            <a:ext cx="9685385" cy="3816528"/>
          </a:xfrm>
          <a:prstGeom prst="rect">
            <a:avLst/>
          </a:prstGeom>
          <a:noFill/>
        </p:spPr>
        <p:txBody>
          <a:bodyPr wrap="square" lIns="122018" tIns="61009" rIns="122018" bIns="61009" rtlCol="0">
            <a:spAutoFit/>
          </a:bodyPr>
          <a:lstStyle/>
          <a:p>
            <a:pPr algn="ctr"/>
            <a:r>
              <a:rPr lang="en-US" sz="8000" b="1" dirty="0">
                <a:solidFill>
                  <a:srgbClr val="FF0000"/>
                </a:solidFill>
                <a:latin typeface="Times New Roman" panose="02020603050405020304" pitchFamily="18" charset="0"/>
                <a:cs typeface="Times New Roman" panose="02020603050405020304" pitchFamily="18" charset="0"/>
              </a:rPr>
              <a:t>CHÀO MỪNG </a:t>
            </a:r>
          </a:p>
          <a:p>
            <a:pPr algn="ctr"/>
            <a:r>
              <a:rPr lang="en-US" sz="8000" b="1" dirty="0">
                <a:solidFill>
                  <a:srgbClr val="FF0000"/>
                </a:solidFill>
                <a:latin typeface="Times New Roman" panose="02020603050405020304" pitchFamily="18" charset="0"/>
                <a:cs typeface="Times New Roman" panose="02020603050405020304" pitchFamily="18" charset="0"/>
              </a:rPr>
              <a:t>CÁC CON ĐẾN VỚI</a:t>
            </a:r>
          </a:p>
          <a:p>
            <a:pPr algn="ctr"/>
            <a:r>
              <a:rPr lang="en-US" sz="8000" b="1" dirty="0">
                <a:solidFill>
                  <a:srgbClr val="FF0000"/>
                </a:solidFill>
                <a:latin typeface="Times New Roman" panose="02020603050405020304" pitchFamily="18" charset="0"/>
                <a:cs typeface="Times New Roman" panose="02020603050405020304" pitchFamily="18" charset="0"/>
              </a:rPr>
              <a:t> TIẾT HỌC TOÁN</a:t>
            </a:r>
            <a:endParaRPr lang="en-US"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2489167554"/>
      </p:ext>
    </p:extLst>
  </p:cSld>
  <p:clrMapOvr>
    <a:masterClrMapping/>
  </p:clrMapOvr>
  <mc:AlternateContent xmlns:mc="http://schemas.openxmlformats.org/markup-compatibility/2006">
    <mc:Choice xmlns=""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16093119" y="2"/>
            <a:ext cx="16276637" cy="9144001"/>
          </a:xfrm>
          <a:prstGeom prst="rect">
            <a:avLst/>
          </a:prstGeom>
        </p:spPr>
      </p:pic>
      <p:pic>
        <p:nvPicPr>
          <p:cNvPr id="4" name="Picture 3"/>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102267" y="-1"/>
            <a:ext cx="16072105" cy="9144001"/>
          </a:xfrm>
          <a:prstGeom prst="rect">
            <a:avLst/>
          </a:prstGeom>
        </p:spPr>
      </p:pic>
      <p:pic>
        <p:nvPicPr>
          <p:cNvPr id="8" name="yeahmp3">
            <a:hlinkClick r:id="" action="ppaction://media"/>
          </p:cNvPr>
          <p:cNvPicPr>
            <a:picLocks noChangeAspect="1"/>
          </p:cNvPicPr>
          <p:nvPr>
            <a:videoFile r:link="rId1"/>
            <p:extLst>
              <p:ext uri="{DAA4B4D4-6D71-4841-9C94-3DE7FCFB9230}">
                <p14:media xmlns="" xmlns:p14="http://schemas.microsoft.com/office/powerpoint/2010/main" r:embed="rId8"/>
              </p:ext>
            </p:extLst>
          </p:nvPr>
        </p:nvPicPr>
        <p:blipFill>
          <a:blip r:embed="rId9"/>
          <a:stretch>
            <a:fillRect/>
          </a:stretch>
        </p:blipFill>
        <p:spPr>
          <a:xfrm>
            <a:off x="7609404" y="9347199"/>
            <a:ext cx="1057839" cy="812800"/>
          </a:xfrm>
          <a:prstGeom prst="rect">
            <a:avLst/>
          </a:prstGeom>
        </p:spPr>
      </p:pic>
      <p:sp>
        <p:nvSpPr>
          <p:cNvPr id="2" name="Rounded Rectangle 1"/>
          <p:cNvSpPr/>
          <p:nvPr/>
        </p:nvSpPr>
        <p:spPr>
          <a:xfrm>
            <a:off x="8983609" y="6878064"/>
            <a:ext cx="7012706" cy="453657"/>
          </a:xfrm>
          <a:prstGeom prst="roundRect">
            <a:avLst/>
          </a:prstGeom>
          <a:solidFill>
            <a:srgbClr val="8ECC50"/>
          </a:solidFill>
          <a:ln>
            <a:solidFill>
              <a:srgbClr val="8ECC50"/>
            </a:solidFill>
          </a:ln>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a:endParaRPr lang="en-US" sz="3200" dirty="0">
              <a:solidFill>
                <a:prstClr val="white"/>
              </a:solidFill>
            </a:endParaRPr>
          </a:p>
        </p:txBody>
      </p:sp>
      <p:sp>
        <p:nvSpPr>
          <p:cNvPr id="35" name="Rounded Rectangle 34"/>
          <p:cNvSpPr/>
          <p:nvPr/>
        </p:nvSpPr>
        <p:spPr>
          <a:xfrm>
            <a:off x="25323161" y="6935404"/>
            <a:ext cx="7248782" cy="453657"/>
          </a:xfrm>
          <a:prstGeom prst="roundRect">
            <a:avLst/>
          </a:prstGeom>
          <a:solidFill>
            <a:srgbClr val="8ECC50"/>
          </a:solidFill>
          <a:ln>
            <a:solidFill>
              <a:srgbClr val="8ECC50"/>
            </a:solidFill>
          </a:ln>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a:endParaRPr lang="en-US" sz="3200" dirty="0">
              <a:solidFill>
                <a:prstClr val="white"/>
              </a:solidFill>
            </a:endParaRPr>
          </a:p>
        </p:txBody>
      </p:sp>
      <p:sp>
        <p:nvSpPr>
          <p:cNvPr id="39" name="Rectangle 12"/>
          <p:cNvSpPr>
            <a:spLocks noChangeArrowheads="1"/>
          </p:cNvSpPr>
          <p:nvPr/>
        </p:nvSpPr>
        <p:spPr bwMode="auto">
          <a:xfrm>
            <a:off x="12689102" y="391315"/>
            <a:ext cx="3371068" cy="1350512"/>
          </a:xfrm>
          <a:prstGeom prst="rect">
            <a:avLst/>
          </a:prstGeom>
          <a:solidFill>
            <a:srgbClr val="FFFF00"/>
          </a:solidFill>
          <a:ln w="63500">
            <a:solidFill>
              <a:srgbClr val="0000FF"/>
            </a:solidFill>
            <a:miter lim="800000"/>
            <a:headEnd/>
            <a:tailEnd/>
          </a:ln>
        </p:spPr>
        <p:txBody>
          <a:bodyPr wrap="none" lIns="122018" tIns="61009" rIns="122018" bIns="61009" anchor="ctr"/>
          <a:lstStyle/>
          <a:p>
            <a:r>
              <a:rPr lang="en-US" sz="7100" b="1" dirty="0">
                <a:solidFill>
                  <a:srgbClr val="FF3300"/>
                </a:solidFill>
                <a:latin typeface="Times New Roman" pitchFamily="18" charset="0"/>
                <a:cs typeface="Times New Roman" pitchFamily="18" charset="0"/>
              </a:rPr>
              <a:t> </a:t>
            </a:r>
            <a:r>
              <a:rPr lang="en-US" sz="7100" b="1" dirty="0" err="1">
                <a:solidFill>
                  <a:srgbClr val="FF3300"/>
                </a:solidFill>
                <a:latin typeface="Times New Roman" pitchFamily="18" charset="0"/>
                <a:cs typeface="Times New Roman" pitchFamily="18" charset="0"/>
              </a:rPr>
              <a:t>Hết</a:t>
            </a:r>
            <a:r>
              <a:rPr lang="en-US" sz="7100" b="1" dirty="0">
                <a:solidFill>
                  <a:srgbClr val="FF3300"/>
                </a:solidFill>
                <a:latin typeface="Times New Roman" pitchFamily="18" charset="0"/>
                <a:cs typeface="Times New Roman" pitchFamily="18" charset="0"/>
              </a:rPr>
              <a:t> </a:t>
            </a:r>
            <a:r>
              <a:rPr lang="en-US" sz="7100" b="1" dirty="0" err="1">
                <a:solidFill>
                  <a:srgbClr val="FF3300"/>
                </a:solidFill>
                <a:latin typeface="Times New Roman" pitchFamily="18" charset="0"/>
                <a:cs typeface="Times New Roman" pitchFamily="18" charset="0"/>
              </a:rPr>
              <a:t>giờ</a:t>
            </a:r>
            <a:endParaRPr lang="en-US" sz="7100" b="1" dirty="0">
              <a:solidFill>
                <a:srgbClr val="FF3300"/>
              </a:solidFill>
              <a:latin typeface="Times New Roman" pitchFamily="18" charset="0"/>
              <a:cs typeface="Times New Roman" pitchFamily="18" charset="0"/>
            </a:endParaRPr>
          </a:p>
        </p:txBody>
      </p:sp>
      <p:sp>
        <p:nvSpPr>
          <p:cNvPr id="40" name="Oval 18"/>
          <p:cNvSpPr>
            <a:spLocks noChangeArrowheads="1"/>
          </p:cNvSpPr>
          <p:nvPr/>
        </p:nvSpPr>
        <p:spPr bwMode="auto">
          <a:xfrm>
            <a:off x="13472206" y="402012"/>
            <a:ext cx="1302473" cy="1355019"/>
          </a:xfrm>
          <a:prstGeom prst="ellipse">
            <a:avLst/>
          </a:prstGeom>
          <a:solidFill>
            <a:srgbClr val="800000"/>
          </a:solidFill>
          <a:ln w="63500">
            <a:solidFill>
              <a:srgbClr val="FF0000"/>
            </a:solidFill>
            <a:round/>
            <a:headEnd/>
            <a:tailEnd/>
          </a:ln>
          <a:effectLst/>
        </p:spPr>
        <p:txBody>
          <a:bodyPr wrap="none" lIns="122018" tIns="61009" rIns="122018" bIns="61009" anchor="ctr"/>
          <a:lstStyle/>
          <a:p>
            <a:pPr algn="ctr">
              <a:defRPr/>
            </a:pPr>
            <a:r>
              <a:rPr lang="en-US" sz="7100" b="1" dirty="0">
                <a:solidFill>
                  <a:srgbClr val="00FF00"/>
                </a:solidFill>
                <a:effectLst>
                  <a:outerShdw blurRad="38100" dist="38100" dir="2700000" algn="tl">
                    <a:srgbClr val="000000"/>
                  </a:outerShdw>
                </a:effectLst>
                <a:latin typeface="Times New Roman" pitchFamily="18" charset="0"/>
                <a:cs typeface="Times New Roman" pitchFamily="18" charset="0"/>
              </a:rPr>
              <a:t>5</a:t>
            </a:r>
          </a:p>
        </p:txBody>
      </p:sp>
      <p:sp>
        <p:nvSpPr>
          <p:cNvPr id="41" name="Oval 19"/>
          <p:cNvSpPr>
            <a:spLocks noChangeArrowheads="1"/>
          </p:cNvSpPr>
          <p:nvPr/>
        </p:nvSpPr>
        <p:spPr bwMode="auto">
          <a:xfrm>
            <a:off x="13468941" y="339141"/>
            <a:ext cx="1302473" cy="1355019"/>
          </a:xfrm>
          <a:prstGeom prst="ellipse">
            <a:avLst/>
          </a:prstGeom>
          <a:solidFill>
            <a:srgbClr val="800000"/>
          </a:solidFill>
          <a:ln w="63500">
            <a:solidFill>
              <a:srgbClr val="FF0000"/>
            </a:solidFill>
            <a:round/>
            <a:headEnd/>
            <a:tailEnd/>
          </a:ln>
          <a:effectLst/>
        </p:spPr>
        <p:txBody>
          <a:bodyPr wrap="none" lIns="122018" tIns="61009" rIns="122018" bIns="61009" anchor="ctr"/>
          <a:lstStyle/>
          <a:p>
            <a:pPr algn="ctr">
              <a:defRPr/>
            </a:pPr>
            <a:r>
              <a:rPr lang="en-US" sz="7100" b="1" dirty="0">
                <a:solidFill>
                  <a:srgbClr val="00FF00"/>
                </a:solidFill>
                <a:effectLst>
                  <a:outerShdw blurRad="38100" dist="38100" dir="2700000" algn="tl">
                    <a:srgbClr val="000000"/>
                  </a:outerShdw>
                </a:effectLst>
                <a:latin typeface="Times New Roman" pitchFamily="18" charset="0"/>
                <a:cs typeface="Times New Roman" pitchFamily="18" charset="0"/>
              </a:rPr>
              <a:t>4</a:t>
            </a:r>
          </a:p>
        </p:txBody>
      </p:sp>
      <p:sp>
        <p:nvSpPr>
          <p:cNvPr id="42" name="Oval 20"/>
          <p:cNvSpPr>
            <a:spLocks noChangeArrowheads="1"/>
          </p:cNvSpPr>
          <p:nvPr/>
        </p:nvSpPr>
        <p:spPr bwMode="auto">
          <a:xfrm>
            <a:off x="13446665" y="339137"/>
            <a:ext cx="1320991" cy="1355019"/>
          </a:xfrm>
          <a:prstGeom prst="ellipse">
            <a:avLst/>
          </a:prstGeom>
          <a:solidFill>
            <a:srgbClr val="800000"/>
          </a:solidFill>
          <a:ln w="63500">
            <a:solidFill>
              <a:srgbClr val="FF0000"/>
            </a:solidFill>
            <a:round/>
            <a:headEnd/>
            <a:tailEnd/>
          </a:ln>
          <a:effectLst/>
        </p:spPr>
        <p:txBody>
          <a:bodyPr wrap="none" lIns="122018" tIns="61009" rIns="122018" bIns="61009" anchor="ctr"/>
          <a:lstStyle/>
          <a:p>
            <a:pPr algn="ctr">
              <a:defRPr/>
            </a:pPr>
            <a:r>
              <a:rPr lang="en-US" sz="7100" b="1" dirty="0">
                <a:solidFill>
                  <a:srgbClr val="00FF00"/>
                </a:solidFill>
                <a:effectLst>
                  <a:outerShdw blurRad="38100" dist="38100" dir="2700000" algn="tl">
                    <a:srgbClr val="000000"/>
                  </a:outerShdw>
                </a:effectLst>
                <a:latin typeface="Times New Roman" pitchFamily="18" charset="0"/>
                <a:cs typeface="Times New Roman" pitchFamily="18" charset="0"/>
              </a:rPr>
              <a:t>3</a:t>
            </a:r>
          </a:p>
        </p:txBody>
      </p:sp>
      <p:sp>
        <p:nvSpPr>
          <p:cNvPr id="43" name="Oval 21"/>
          <p:cNvSpPr>
            <a:spLocks noChangeArrowheads="1"/>
          </p:cNvSpPr>
          <p:nvPr/>
        </p:nvSpPr>
        <p:spPr bwMode="auto">
          <a:xfrm>
            <a:off x="13472205" y="283641"/>
            <a:ext cx="1320991" cy="1355019"/>
          </a:xfrm>
          <a:prstGeom prst="ellipse">
            <a:avLst/>
          </a:prstGeom>
          <a:solidFill>
            <a:srgbClr val="800000"/>
          </a:solidFill>
          <a:ln w="63500">
            <a:solidFill>
              <a:srgbClr val="FF0000"/>
            </a:solidFill>
            <a:round/>
            <a:headEnd/>
            <a:tailEnd/>
          </a:ln>
          <a:effectLst/>
        </p:spPr>
        <p:txBody>
          <a:bodyPr wrap="none" lIns="122018" tIns="61009" rIns="122018" bIns="61009" anchor="ctr"/>
          <a:lstStyle/>
          <a:p>
            <a:pPr algn="ctr">
              <a:defRPr/>
            </a:pPr>
            <a:r>
              <a:rPr lang="en-US" sz="7100" b="1" dirty="0">
                <a:solidFill>
                  <a:srgbClr val="00FF00"/>
                </a:solidFill>
                <a:effectLst>
                  <a:outerShdw blurRad="38100" dist="38100" dir="2700000" algn="tl">
                    <a:srgbClr val="000000"/>
                  </a:outerShdw>
                </a:effectLst>
                <a:latin typeface="Times New Roman" pitchFamily="18" charset="0"/>
                <a:cs typeface="Times New Roman" pitchFamily="18" charset="0"/>
              </a:rPr>
              <a:t>2</a:t>
            </a:r>
          </a:p>
        </p:txBody>
      </p:sp>
      <p:sp>
        <p:nvSpPr>
          <p:cNvPr id="44" name="Oval 22"/>
          <p:cNvSpPr>
            <a:spLocks noChangeArrowheads="1"/>
          </p:cNvSpPr>
          <p:nvPr/>
        </p:nvSpPr>
        <p:spPr bwMode="auto">
          <a:xfrm>
            <a:off x="13495202" y="375756"/>
            <a:ext cx="1296563" cy="1355019"/>
          </a:xfrm>
          <a:prstGeom prst="ellipse">
            <a:avLst/>
          </a:prstGeom>
          <a:solidFill>
            <a:srgbClr val="800000"/>
          </a:solidFill>
          <a:ln w="63500">
            <a:solidFill>
              <a:srgbClr val="FF0000"/>
            </a:solidFill>
            <a:round/>
            <a:headEnd/>
            <a:tailEnd/>
          </a:ln>
          <a:effectLst/>
        </p:spPr>
        <p:txBody>
          <a:bodyPr wrap="none" lIns="122018" tIns="61009" rIns="122018" bIns="61009" anchor="ctr"/>
          <a:lstStyle/>
          <a:p>
            <a:pPr algn="ctr">
              <a:defRPr/>
            </a:pPr>
            <a:r>
              <a:rPr lang="en-US" sz="7100" b="1" dirty="0">
                <a:solidFill>
                  <a:srgbClr val="00FF00"/>
                </a:solidFill>
                <a:effectLst>
                  <a:outerShdw blurRad="38100" dist="38100" dir="2700000" algn="tl">
                    <a:srgbClr val="000000"/>
                  </a:outerShdw>
                </a:effectLst>
                <a:latin typeface="Times New Roman" pitchFamily="18" charset="0"/>
                <a:cs typeface="Times New Roman" pitchFamily="18" charset="0"/>
              </a:rPr>
              <a:t>1</a:t>
            </a:r>
          </a:p>
        </p:txBody>
      </p:sp>
      <p:grpSp>
        <p:nvGrpSpPr>
          <p:cNvPr id="3" name="Group 52"/>
          <p:cNvGrpSpPr/>
          <p:nvPr/>
        </p:nvGrpSpPr>
        <p:grpSpPr>
          <a:xfrm>
            <a:off x="243066" y="-361459"/>
            <a:ext cx="12246895" cy="2293321"/>
            <a:chOff x="136551" y="-203322"/>
            <a:chExt cx="6880144" cy="1002153"/>
          </a:xfrm>
        </p:grpSpPr>
        <p:grpSp>
          <p:nvGrpSpPr>
            <p:cNvPr id="5" name="Group 53"/>
            <p:cNvGrpSpPr/>
            <p:nvPr/>
          </p:nvGrpSpPr>
          <p:grpSpPr>
            <a:xfrm>
              <a:off x="136551" y="-203322"/>
              <a:ext cx="6732607" cy="1002153"/>
              <a:chOff x="154579" y="20173"/>
              <a:chExt cx="2450735" cy="1185980"/>
            </a:xfrm>
          </p:grpSpPr>
          <p:sp>
            <p:nvSpPr>
              <p:cNvPr id="56" name="Rectangle 55"/>
              <p:cNvSpPr/>
              <p:nvPr/>
            </p:nvSpPr>
            <p:spPr>
              <a:xfrm>
                <a:off x="155998" y="349093"/>
                <a:ext cx="2449316" cy="857060"/>
              </a:xfrm>
              <a:prstGeom prst="rect">
                <a:avLst/>
              </a:prstGeom>
              <a:solidFill>
                <a:srgbClr val="FFFF0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7104" tIns="53552" rIns="107104" bIns="53552" rtlCol="0" anchor="ctr"/>
              <a:lstStyle/>
              <a:p>
                <a:pPr algn="ctr"/>
                <a:endParaRPr lang="en-US" sz="5100" dirty="0">
                  <a:solidFill>
                    <a:srgbClr val="002060"/>
                  </a:solidFill>
                  <a:latin typeface="Times New Roman" panose="02020603050405020304" pitchFamily="18" charset="0"/>
                  <a:cs typeface="Times New Roman" panose="02020603050405020304" pitchFamily="18" charset="0"/>
                </a:endParaRPr>
              </a:p>
            </p:txBody>
          </p:sp>
          <p:sp>
            <p:nvSpPr>
              <p:cNvPr id="57" name="TextBox 56"/>
              <p:cNvSpPr txBox="1"/>
              <p:nvPr/>
            </p:nvSpPr>
            <p:spPr>
              <a:xfrm>
                <a:off x="154579" y="20173"/>
                <a:ext cx="1905770" cy="686224"/>
              </a:xfrm>
              <a:prstGeom prst="rect">
                <a:avLst/>
              </a:prstGeom>
              <a:noFill/>
            </p:spPr>
            <p:txBody>
              <a:bodyPr wrap="square" rtlCol="0">
                <a:spAutoFit/>
              </a:bodyPr>
              <a:lstStyle/>
              <a:p>
                <a:r>
                  <a:rPr lang="en-US" sz="7800" b="1" dirty="0">
                    <a:latin typeface="Times New Roman" panose="02020603050405020304" pitchFamily="18" charset="0"/>
                    <a:cs typeface="Times New Roman" panose="02020603050405020304" pitchFamily="18" charset="0"/>
                  </a:rPr>
                  <a:t>   </a:t>
                </a:r>
              </a:p>
            </p:txBody>
          </p:sp>
        </p:grpSp>
        <p:sp>
          <p:nvSpPr>
            <p:cNvPr id="55" name="TextBox 54">
              <a:extLst>
                <a:ext uri="{FF2B5EF4-FFF2-40B4-BE49-F238E27FC236}">
                  <a16:creationId xmlns="" xmlns:a16="http://schemas.microsoft.com/office/drawing/2014/main" id="{C3194057-A787-9D4A-17F1-B59F510025C0}"/>
                </a:ext>
              </a:extLst>
            </p:cNvPr>
            <p:cNvSpPr txBox="1"/>
            <p:nvPr/>
          </p:nvSpPr>
          <p:spPr>
            <a:xfrm>
              <a:off x="159341" y="53853"/>
              <a:ext cx="6857354" cy="412450"/>
            </a:xfrm>
            <a:prstGeom prst="rect">
              <a:avLst/>
            </a:prstGeom>
            <a:noFill/>
          </p:spPr>
          <p:txBody>
            <a:bodyPr wrap="square" rtlCol="0">
              <a:spAutoFit/>
            </a:bodyPr>
            <a:lstStyle/>
            <a:p>
              <a:r>
                <a:rPr lang="en-US" sz="5300" b="1" dirty="0" err="1">
                  <a:latin typeface="Times New Roman" panose="02020603050405020304" pitchFamily="18" charset="0"/>
                  <a:cs typeface="Times New Roman" panose="02020603050405020304" pitchFamily="18" charset="0"/>
                </a:rPr>
                <a:t>Câu</a:t>
              </a:r>
              <a:r>
                <a:rPr lang="en-US" sz="5300" b="1" dirty="0">
                  <a:latin typeface="Times New Roman" panose="02020603050405020304" pitchFamily="18" charset="0"/>
                  <a:cs typeface="Times New Roman" panose="02020603050405020304" pitchFamily="18" charset="0"/>
                </a:rPr>
                <a:t> </a:t>
              </a:r>
              <a:r>
                <a:rPr lang="en-US" sz="5300" b="1" dirty="0" smtClean="0">
                  <a:latin typeface="Times New Roman" panose="02020603050405020304" pitchFamily="18" charset="0"/>
                  <a:cs typeface="Times New Roman" panose="02020603050405020304" pitchFamily="18" charset="0"/>
                </a:rPr>
                <a:t>5: </a:t>
              </a:r>
              <a:r>
                <a:rPr lang="en-US" sz="5300" b="1" dirty="0" err="1">
                  <a:latin typeface="Times New Roman" panose="02020603050405020304" pitchFamily="18" charset="0"/>
                  <a:cs typeface="Times New Roman" panose="02020603050405020304" pitchFamily="18" charset="0"/>
                </a:rPr>
                <a:t>Hình</a:t>
              </a:r>
              <a:r>
                <a:rPr lang="en-US" sz="5300" b="1" dirty="0">
                  <a:latin typeface="Times New Roman" panose="02020603050405020304" pitchFamily="18" charset="0"/>
                  <a:cs typeface="Times New Roman" panose="02020603050405020304" pitchFamily="18" charset="0"/>
                </a:rPr>
                <a:t> E </a:t>
              </a:r>
              <a:r>
                <a:rPr lang="en-US" sz="5300" b="1" dirty="0" err="1">
                  <a:latin typeface="Times New Roman" panose="02020603050405020304" pitchFamily="18" charset="0"/>
                  <a:cs typeface="Times New Roman" panose="02020603050405020304" pitchFamily="18" charset="0"/>
                </a:rPr>
                <a:t>có</a:t>
              </a:r>
              <a:r>
                <a:rPr lang="en-US" sz="5300" b="1" dirty="0">
                  <a:latin typeface="Times New Roman" panose="02020603050405020304" pitchFamily="18" charset="0"/>
                  <a:cs typeface="Times New Roman" panose="02020603050405020304" pitchFamily="18" charset="0"/>
                </a:rPr>
                <a:t> </a:t>
              </a:r>
              <a:r>
                <a:rPr lang="en-US" sz="5300" b="1" dirty="0" err="1">
                  <a:latin typeface="Times New Roman" panose="02020603050405020304" pitchFamily="18" charset="0"/>
                  <a:cs typeface="Times New Roman" panose="02020603050405020304" pitchFamily="18" charset="0"/>
                </a:rPr>
                <a:t>diện</a:t>
              </a:r>
              <a:r>
                <a:rPr lang="en-US" sz="5300" b="1" dirty="0">
                  <a:latin typeface="Times New Roman" panose="02020603050405020304" pitchFamily="18" charset="0"/>
                  <a:cs typeface="Times New Roman" panose="02020603050405020304" pitchFamily="18" charset="0"/>
                </a:rPr>
                <a:t> </a:t>
              </a:r>
              <a:r>
                <a:rPr lang="en-US" sz="5300" b="1" dirty="0" err="1">
                  <a:latin typeface="Times New Roman" panose="02020603050405020304" pitchFamily="18" charset="0"/>
                  <a:cs typeface="Times New Roman" panose="02020603050405020304" pitchFamily="18" charset="0"/>
                </a:rPr>
                <a:t>tích</a:t>
              </a:r>
              <a:r>
                <a:rPr lang="en-US" sz="5300" b="1" dirty="0">
                  <a:latin typeface="Times New Roman" panose="02020603050405020304" pitchFamily="18" charset="0"/>
                  <a:cs typeface="Times New Roman" panose="02020603050405020304" pitchFamily="18" charset="0"/>
                </a:rPr>
                <a:t> </a:t>
              </a:r>
              <a:r>
                <a:rPr lang="en-US" sz="5300" b="1" dirty="0" err="1">
                  <a:latin typeface="Times New Roman" panose="02020603050405020304" pitchFamily="18" charset="0"/>
                  <a:cs typeface="Times New Roman" panose="02020603050405020304" pitchFamily="18" charset="0"/>
                </a:rPr>
                <a:t>là</a:t>
              </a:r>
              <a:r>
                <a:rPr lang="en-US" sz="5300" b="1" dirty="0">
                  <a:latin typeface="Times New Roman" panose="02020603050405020304" pitchFamily="18" charset="0"/>
                  <a:cs typeface="Times New Roman" panose="02020603050405020304" pitchFamily="18" charset="0"/>
                </a:rPr>
                <a:t> bao </a:t>
              </a:r>
              <a:r>
                <a:rPr lang="en-US" sz="5300" b="1" dirty="0" err="1">
                  <a:latin typeface="Times New Roman" panose="02020603050405020304" pitchFamily="18" charset="0"/>
                  <a:cs typeface="Times New Roman" panose="02020603050405020304" pitchFamily="18" charset="0"/>
                </a:rPr>
                <a:t>nhiêu</a:t>
              </a:r>
              <a:r>
                <a:rPr lang="en-US" sz="5300" b="1" dirty="0">
                  <a:latin typeface="Times New Roman" panose="02020603050405020304" pitchFamily="18" charset="0"/>
                  <a:cs typeface="Times New Roman" panose="02020603050405020304" pitchFamily="18" charset="0"/>
                </a:rPr>
                <a:t>?</a:t>
              </a:r>
            </a:p>
          </p:txBody>
        </p:sp>
      </p:grpSp>
      <p:pic>
        <p:nvPicPr>
          <p:cNvPr id="28" name="Picture 27">
            <a:hlinkClick r:id="" action="ppaction://noaction"/>
          </p:cNvPr>
          <p:cNvPicPr>
            <a:picLocks noChangeAspect="1"/>
          </p:cNvPicPr>
          <p:nvPr/>
        </p:nvPicPr>
        <p:blipFill>
          <a:blip r:embed="rId10" cstate="print">
            <a:extLst>
              <a:ext uri="{28A0092B-C50C-407E-A947-70E740481C1C}">
                <a14:useLocalDpi xmlns="" xmlns:a14="http://schemas.microsoft.com/office/drawing/2010/main" val="0"/>
              </a:ext>
            </a:extLst>
          </a:blip>
          <a:stretch>
            <a:fillRect/>
          </a:stretch>
        </p:blipFill>
        <p:spPr>
          <a:xfrm>
            <a:off x="23662238" y="7532145"/>
            <a:ext cx="1545142" cy="1060313"/>
          </a:xfrm>
          <a:prstGeom prst="rect">
            <a:avLst/>
          </a:prstGeom>
        </p:spPr>
      </p:pic>
      <p:pic>
        <p:nvPicPr>
          <p:cNvPr id="5122" name="Picture 2"/>
          <p:cNvPicPr>
            <a:picLocks noChangeAspect="1" noChangeArrowheads="1"/>
          </p:cNvPicPr>
          <p:nvPr/>
        </p:nvPicPr>
        <p:blipFill>
          <a:blip r:embed="rId11"/>
          <a:srcRect/>
          <a:stretch>
            <a:fillRect/>
          </a:stretch>
        </p:blipFill>
        <p:spPr bwMode="auto">
          <a:xfrm>
            <a:off x="2728119" y="2667000"/>
            <a:ext cx="5057775" cy="4752975"/>
          </a:xfrm>
          <a:prstGeom prst="rect">
            <a:avLst/>
          </a:prstGeom>
          <a:noFill/>
          <a:ln w="9525">
            <a:noFill/>
            <a:miter lim="800000"/>
            <a:headEnd/>
            <a:tailEnd/>
          </a:ln>
          <a:effectLst/>
        </p:spPr>
      </p:pic>
      <p:sp>
        <p:nvSpPr>
          <p:cNvPr id="22" name="TextBox 21"/>
          <p:cNvSpPr txBox="1"/>
          <p:nvPr/>
        </p:nvSpPr>
        <p:spPr>
          <a:xfrm>
            <a:off x="4861719" y="4876800"/>
            <a:ext cx="1828800" cy="830997"/>
          </a:xfrm>
          <a:prstGeom prst="rect">
            <a:avLst/>
          </a:prstGeom>
          <a:noFill/>
        </p:spPr>
        <p:txBody>
          <a:bodyPr wrap="square" rtlCol="0">
            <a:spAutoFit/>
          </a:bodyPr>
          <a:lstStyle/>
          <a:p>
            <a:r>
              <a:rPr lang="en-US" sz="4800" b="1" dirty="0" err="1" smtClean="0">
                <a:solidFill>
                  <a:srgbClr val="FF0000"/>
                </a:solidFill>
                <a:latin typeface="Times New Roman" pitchFamily="18" charset="0"/>
                <a:cs typeface="Times New Roman" pitchFamily="18" charset="0"/>
              </a:rPr>
              <a:t>9cm</a:t>
            </a:r>
            <a:r>
              <a:rPr lang="en-US" sz="4800" b="1" baseline="30000" dirty="0" err="1" smtClean="0">
                <a:solidFill>
                  <a:srgbClr val="FF0000"/>
                </a:solidFill>
                <a:latin typeface="Times New Roman" pitchFamily="18" charset="0"/>
                <a:cs typeface="Times New Roman" pitchFamily="18" charset="0"/>
              </a:rPr>
              <a:t>2</a:t>
            </a:r>
            <a:endParaRPr lang="en-US" sz="4800" b="1" dirty="0">
              <a:solidFill>
                <a:srgbClr val="FF000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3190768997"/>
      </p:ext>
    </p:extLst>
  </p:cSld>
  <p:clrMapOvr>
    <a:masterClrMapping/>
  </p:clrMapOvr>
  <mc:AlternateContent xmlns:mc="http://schemas.openxmlformats.org/markup-compatibility/2006">
    <mc:Choice xmlns="" xmlns:p14="http://schemas.microsoft.com/office/powerpoint/2010/main" Requires="p14">
      <p:transition spd="med" p14:dur="700">
        <p:fade/>
        <p:sndAc>
          <p:stSnd>
            <p:snd r:embed="rId12" name="chimes.wav"/>
          </p:stSnd>
        </p:sndAc>
      </p:transition>
    </mc:Choice>
    <mc:Fallback>
      <p:transition spd="med">
        <p:fade/>
        <p:sndAc>
          <p:stSnd>
            <p:snd r:embed="rId3"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1" presetClass="entr" presetSubtype="0" fill="hold" grpId="0" nodeType="clickEffect">
                                  <p:stCondLst>
                                    <p:cond delay="0"/>
                                  </p:stCondLst>
                                  <p:childTnLst>
                                    <p:set>
                                      <p:cBhvr>
                                        <p:cTn id="6" dur="1000">
                                          <p:stCondLst>
                                            <p:cond delay="0"/>
                                          </p:stCondLst>
                                        </p:cTn>
                                        <p:tgtEl>
                                          <p:spTgt spid="40"/>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4" name="ding.wav"/>
                                        </p:tgtEl>
                                      </p:cMediaNode>
                                    </p:audio>
                                  </p:subTnLst>
                                </p:cTn>
                              </p:par>
                            </p:childTnLst>
                          </p:cTn>
                        </p:par>
                        <p:par>
                          <p:cTn id="7" fill="hold">
                            <p:stCondLst>
                              <p:cond delay="1000"/>
                            </p:stCondLst>
                            <p:childTnLst>
                              <p:par>
                                <p:cTn id="8" presetID="11" presetClass="entr" presetSubtype="0" fill="hold" grpId="0" nodeType="afterEffect">
                                  <p:stCondLst>
                                    <p:cond delay="0"/>
                                  </p:stCondLst>
                                  <p:childTnLst>
                                    <p:set>
                                      <p:cBhvr>
                                        <p:cTn id="9" dur="1000">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8"/>
                                            </p:cond>
                                          </p:stCondLst>
                                          <p:endCondLst>
                                            <p:cond evt="onStopAudio" delay="0">
                                              <p:tgtEl>
                                                <p:sldTgt/>
                                              </p:tgtEl>
                                            </p:cond>
                                          </p:endCondLst>
                                        </p:cTn>
                                        <p:tgtEl>
                                          <p:sndTgt r:embed="rId4" name="ding.wav"/>
                                        </p:tgtEl>
                                      </p:cMediaNode>
                                    </p:audio>
                                  </p:subTnLst>
                                </p:cTn>
                              </p:par>
                            </p:childTnLst>
                          </p:cTn>
                        </p:par>
                        <p:par>
                          <p:cTn id="10" fill="hold">
                            <p:stCondLst>
                              <p:cond delay="2000"/>
                            </p:stCondLst>
                            <p:childTnLst>
                              <p:par>
                                <p:cTn id="11" presetID="11" presetClass="entr" presetSubtype="0" fill="hold" grpId="0" nodeType="afterEffect">
                                  <p:stCondLst>
                                    <p:cond delay="0"/>
                                  </p:stCondLst>
                                  <p:childTnLst>
                                    <p:set>
                                      <p:cBhvr>
                                        <p:cTn id="12" dur="1000">
                                          <p:stCondLst>
                                            <p:cond delay="0"/>
                                          </p:stCondLst>
                                        </p:cTn>
                                        <p:tgtEl>
                                          <p:spTgt spid="42"/>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4" name="ding.wav"/>
                                        </p:tgtEl>
                                      </p:cMediaNode>
                                    </p:audio>
                                  </p:subTnLst>
                                </p:cTn>
                              </p:par>
                            </p:childTnLst>
                          </p:cTn>
                        </p:par>
                        <p:par>
                          <p:cTn id="13" fill="hold">
                            <p:stCondLst>
                              <p:cond delay="3000"/>
                            </p:stCondLst>
                            <p:childTnLst>
                              <p:par>
                                <p:cTn id="14" presetID="11" presetClass="entr" presetSubtype="0" fill="hold" grpId="0" nodeType="afterEffect">
                                  <p:stCondLst>
                                    <p:cond delay="0"/>
                                  </p:stCondLst>
                                  <p:childTnLst>
                                    <p:set>
                                      <p:cBhvr>
                                        <p:cTn id="15" dur="1000">
                                          <p:stCondLst>
                                            <p:cond delay="0"/>
                                          </p:stCondLst>
                                        </p:cTn>
                                        <p:tgtEl>
                                          <p:spTgt spid="43"/>
                                        </p:tgtEl>
                                        <p:attrNameLst>
                                          <p:attrName>style.visibility</p:attrName>
                                        </p:attrNameLst>
                                      </p:cBhvr>
                                      <p:to>
                                        <p:strVal val="visible"/>
                                      </p:to>
                                    </p:set>
                                  </p:childTnLst>
                                  <p:subTnLst>
                                    <p:audio>
                                      <p:cMediaNode>
                                        <p:cTn display="0" masterRel="sameClick">
                                          <p:stCondLst>
                                            <p:cond evt="begin" delay="0">
                                              <p:tn val="14"/>
                                            </p:cond>
                                          </p:stCondLst>
                                          <p:endCondLst>
                                            <p:cond evt="onStopAudio" delay="0">
                                              <p:tgtEl>
                                                <p:sldTgt/>
                                              </p:tgtEl>
                                            </p:cond>
                                          </p:endCondLst>
                                        </p:cTn>
                                        <p:tgtEl>
                                          <p:sndTgt r:embed="rId4" name="ding.wav"/>
                                        </p:tgtEl>
                                      </p:cMediaNode>
                                    </p:audio>
                                  </p:subTnLst>
                                </p:cTn>
                              </p:par>
                            </p:childTnLst>
                          </p:cTn>
                        </p:par>
                        <p:par>
                          <p:cTn id="16" fill="hold">
                            <p:stCondLst>
                              <p:cond delay="4000"/>
                            </p:stCondLst>
                            <p:childTnLst>
                              <p:par>
                                <p:cTn id="17" presetID="11" presetClass="entr" presetSubtype="0" fill="hold" grpId="0" nodeType="afterEffect">
                                  <p:stCondLst>
                                    <p:cond delay="0"/>
                                  </p:stCondLst>
                                  <p:childTnLst>
                                    <p:set>
                                      <p:cBhvr>
                                        <p:cTn id="18" dur="1000">
                                          <p:stCondLst>
                                            <p:cond delay="0"/>
                                          </p:stCondLst>
                                        </p:cTn>
                                        <p:tgtEl>
                                          <p:spTgt spid="44"/>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4" name="ding.wav"/>
                                        </p:tgtEl>
                                      </p:cMediaNode>
                                    </p:audio>
                                  </p:subTnLst>
                                </p:cTn>
                              </p:par>
                              <p:par>
                                <p:cTn id="19" presetID="4" presetClass="entr" presetSubtype="16" fill="hold" grpId="0" nodeType="withEffect">
                                  <p:stCondLst>
                                    <p:cond delay="0"/>
                                  </p:stCondLst>
                                  <p:childTnLst>
                                    <p:set>
                                      <p:cBhvr>
                                        <p:cTn id="20" dur="1" fill="hold">
                                          <p:stCondLst>
                                            <p:cond delay="0"/>
                                          </p:stCondLst>
                                        </p:cTn>
                                        <p:tgtEl>
                                          <p:spTgt spid="39"/>
                                        </p:tgtEl>
                                        <p:attrNameLst>
                                          <p:attrName>style.visibility</p:attrName>
                                        </p:attrNameLst>
                                      </p:cBhvr>
                                      <p:to>
                                        <p:strVal val="visible"/>
                                      </p:to>
                                    </p:set>
                                    <p:animEffect transition="in" filter="box(in)">
                                      <p:cBhvr>
                                        <p:cTn id="21" dur="500"/>
                                        <p:tgtEl>
                                          <p:spTgt spid="39"/>
                                        </p:tgtEl>
                                      </p:cBhvr>
                                    </p:animEffect>
                                  </p:childTnLst>
                                  <p:subTnLst>
                                    <p:audio>
                                      <p:cMediaNode>
                                        <p:cTn display="0" masterRel="sameClick">
                                          <p:stCondLst>
                                            <p:cond evt="begin" delay="0">
                                              <p:tn val="19"/>
                                            </p:cond>
                                          </p:stCondLst>
                                          <p:endCondLst>
                                            <p:cond evt="onStopAudio" delay="0">
                                              <p:tgtEl>
                                                <p:sldTgt/>
                                              </p:tgtEl>
                                            </p:cond>
                                          </p:endCondLst>
                                        </p:cTn>
                                        <p:tgtEl>
                                          <p:sndTgt r:embed="rId5" name="ringin.wav"/>
                                        </p:tgtEl>
                                      </p:cMediaNode>
                                    </p:audio>
                                  </p:subTnLst>
                                </p:cTn>
                              </p:par>
                              <p:par>
                                <p:cTn id="22" presetID="3" presetClass="entr" presetSubtype="10" fill="hold" grpId="1" nodeType="withEffect">
                                  <p:stCondLst>
                                    <p:cond delay="0"/>
                                  </p:stCondLst>
                                  <p:childTnLst>
                                    <p:set>
                                      <p:cBhvr>
                                        <p:cTn id="23" dur="1" fill="hold">
                                          <p:stCondLst>
                                            <p:cond delay="0"/>
                                          </p:stCondLst>
                                        </p:cTn>
                                        <p:tgtEl>
                                          <p:spTgt spid="39"/>
                                        </p:tgtEl>
                                        <p:attrNameLst>
                                          <p:attrName>style.visibility</p:attrName>
                                        </p:attrNameLst>
                                      </p:cBhvr>
                                      <p:to>
                                        <p:strVal val="visible"/>
                                      </p:to>
                                    </p:set>
                                    <p:animEffect transition="in" filter="blinds(horizontal)">
                                      <p:cBhvr>
                                        <p:cTn id="24" dur="500"/>
                                        <p:tgtEl>
                                          <p:spTgt spid="39"/>
                                        </p:tgtEl>
                                      </p:cBhvr>
                                    </p:animEffect>
                                  </p:childTnLst>
                                  <p:subTnLst>
                                    <p:audio>
                                      <p:cMediaNode>
                                        <p:cTn display="0" masterRel="sameClick">
                                          <p:stCondLst>
                                            <p:cond evt="begin" delay="0">
                                              <p:tn val="22"/>
                                            </p:cond>
                                          </p:stCondLst>
                                          <p:endCondLst>
                                            <p:cond evt="onStopAudio" delay="0">
                                              <p:tgtEl>
                                                <p:sldTgt/>
                                              </p:tgtEl>
                                            </p:cond>
                                          </p:endCondLst>
                                        </p:cTn>
                                        <p:tgtEl>
                                          <p:sndTgt r:embed="rId5" name="ringin.wav"/>
                                        </p:tgtEl>
                                      </p:cMediaNode>
                                    </p:audio>
                                  </p:subTnLst>
                                </p:cTn>
                              </p:par>
                              <p:par>
                                <p:cTn id="25" presetID="1" presetClass="mediacall" presetSubtype="0" fill="hold" nodeType="withEffect">
                                  <p:stCondLst>
                                    <p:cond delay="0"/>
                                  </p:stCondLst>
                                  <p:childTnLst>
                                    <p:cmd type="call" cmd="playFrom(0.0)">
                                      <p:cBhvr>
                                        <p:cTn id="26" dur="1306" fill="hold"/>
                                        <p:tgtEl>
                                          <p:spTgt spid="8"/>
                                        </p:tgtEl>
                                      </p:cBhvr>
                                    </p:cmd>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blinds(horizontal)">
                                      <p:cBhvr>
                                        <p:cTn id="3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32" fill="hold" display="0">
                  <p:stCondLst>
                    <p:cond delay="indefinite"/>
                  </p:stCondLst>
                  <p:endCondLst>
                    <p:cond evt="onStopAudio" delay="0">
                      <p:tgtEl>
                        <p:sldTgt/>
                      </p:tgtEl>
                    </p:cond>
                  </p:endCondLst>
                </p:cTn>
                <p:tgtEl>
                  <p:spTgt spid="8"/>
                </p:tgtEl>
              </p:cMediaNode>
            </p:video>
          </p:childTnLst>
        </p:cTn>
      </p:par>
    </p:tnLst>
    <p:bldLst>
      <p:bldP spid="39" grpId="0" animBg="1"/>
      <p:bldP spid="39" grpId="1" animBg="1"/>
      <p:bldP spid="40" grpId="0" animBg="1"/>
      <p:bldP spid="41" grpId="0" animBg="1"/>
      <p:bldP spid="42" grpId="0" animBg="1"/>
      <p:bldP spid="43" grpId="0" animBg="1"/>
      <p:bldP spid="44" grpId="0" animBg="1"/>
      <p:bldP spid="2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雨, 自然, 室内&#10;&#10;描述已自动生成"/>
          <p:cNvPicPr>
            <a:picLocks noChangeAspect="1"/>
          </p:cNvPicPr>
          <p:nvPr/>
        </p:nvPicPr>
        <p:blipFill rotWithShape="1">
          <a:blip r:embed="rId4">
            <a:extLst>
              <a:ext uri="{28A0092B-C50C-407E-A947-70E740481C1C}">
                <a14:useLocalDpi xmlns="" xmlns:a14="http://schemas.microsoft.com/office/drawing/2010/main" val="0"/>
              </a:ext>
            </a:extLst>
          </a:blip>
          <a:srcRect t="13306" b="49147"/>
          <a:stretch>
            <a:fillRect/>
          </a:stretch>
        </p:blipFill>
        <p:spPr>
          <a:xfrm>
            <a:off x="27" y="13"/>
            <a:ext cx="16276611" cy="9143987"/>
          </a:xfrm>
          <a:prstGeom prst="rect">
            <a:avLst/>
          </a:prstGeom>
        </p:spPr>
      </p:pic>
      <p:pic>
        <p:nvPicPr>
          <p:cNvPr id="61" name="图片 5"/>
          <p:cNvPicPr>
            <a:picLocks noChangeAspect="1"/>
          </p:cNvPicPr>
          <p:nvPr/>
        </p:nvPicPr>
        <p:blipFill>
          <a:blip r:embed="rId5"/>
          <a:stretch>
            <a:fillRect/>
          </a:stretch>
        </p:blipFill>
        <p:spPr>
          <a:xfrm>
            <a:off x="4877057" y="866140"/>
            <a:ext cx="9140350" cy="9128760"/>
          </a:xfrm>
          <a:prstGeom prst="rect">
            <a:avLst/>
          </a:prstGeom>
        </p:spPr>
      </p:pic>
      <p:pic>
        <p:nvPicPr>
          <p:cNvPr id="73" name="图片 5"/>
          <p:cNvPicPr>
            <a:picLocks noChangeAspect="1"/>
          </p:cNvPicPr>
          <p:nvPr/>
        </p:nvPicPr>
        <p:blipFill>
          <a:blip r:embed="rId5"/>
          <a:stretch>
            <a:fillRect/>
          </a:stretch>
        </p:blipFill>
        <p:spPr>
          <a:xfrm>
            <a:off x="8671548" y="929640"/>
            <a:ext cx="9140350" cy="9128760"/>
          </a:xfrm>
          <a:prstGeom prst="rect">
            <a:avLst/>
          </a:prstGeom>
        </p:spPr>
      </p:pic>
      <p:pic>
        <p:nvPicPr>
          <p:cNvPr id="8" name="图片 1" descr="图片包含 雨, 自然, 室内&#10;&#10;描述已自动生成"/>
          <p:cNvPicPr>
            <a:picLocks noChangeAspect="1"/>
          </p:cNvPicPr>
          <p:nvPr/>
        </p:nvPicPr>
        <p:blipFill rotWithShape="1">
          <a:blip r:embed="rId4">
            <a:extLst>
              <a:ext uri="{28A0092B-C50C-407E-A947-70E740481C1C}">
                <a14:useLocalDpi xmlns="" xmlns:a14="http://schemas.microsoft.com/office/drawing/2010/main" val="0"/>
              </a:ext>
            </a:extLst>
          </a:blip>
          <a:srcRect l="82495" t="28460" r="10423" b="58812"/>
          <a:stretch>
            <a:fillRect/>
          </a:stretch>
        </p:blipFill>
        <p:spPr>
          <a:xfrm>
            <a:off x="11371606" y="3933614"/>
            <a:ext cx="870631" cy="3099647"/>
          </a:xfrm>
          <a:prstGeom prst="rect">
            <a:avLst/>
          </a:prstGeom>
        </p:spPr>
      </p:pic>
      <p:pic>
        <p:nvPicPr>
          <p:cNvPr id="20" name="图片 5"/>
          <p:cNvPicPr>
            <a:picLocks noChangeAspect="1"/>
          </p:cNvPicPr>
          <p:nvPr/>
        </p:nvPicPr>
        <p:blipFill>
          <a:blip r:embed="rId5"/>
          <a:stretch>
            <a:fillRect/>
          </a:stretch>
        </p:blipFill>
        <p:spPr>
          <a:xfrm>
            <a:off x="997792" y="802640"/>
            <a:ext cx="9140350" cy="9128760"/>
          </a:xfrm>
          <a:prstGeom prst="rect">
            <a:avLst/>
          </a:prstGeom>
        </p:spPr>
      </p:pic>
      <p:pic>
        <p:nvPicPr>
          <p:cNvPr id="7" name="图片 1" descr="图片包含 雨, 自然, 室内&#10;&#10;描述已自动生成"/>
          <p:cNvPicPr>
            <a:picLocks noChangeAspect="1"/>
          </p:cNvPicPr>
          <p:nvPr/>
        </p:nvPicPr>
        <p:blipFill rotWithShape="1">
          <a:blip r:embed="rId4">
            <a:extLst>
              <a:ext uri="{28A0092B-C50C-407E-A947-70E740481C1C}">
                <a14:useLocalDpi xmlns="" xmlns:a14="http://schemas.microsoft.com/office/drawing/2010/main" val="0"/>
              </a:ext>
            </a:extLst>
          </a:blip>
          <a:srcRect l="4739" t="28460" r="91427" b="58725"/>
          <a:stretch>
            <a:fillRect/>
          </a:stretch>
        </p:blipFill>
        <p:spPr>
          <a:xfrm>
            <a:off x="7819568" y="3933614"/>
            <a:ext cx="471344" cy="3120813"/>
          </a:xfrm>
          <a:prstGeom prst="rect">
            <a:avLst/>
          </a:prstGeom>
        </p:spPr>
      </p:pic>
      <p:pic>
        <p:nvPicPr>
          <p:cNvPr id="5" name="图片 1" descr="图片包含 雨, 自然, 室内&#10;&#10;描述已自动生成"/>
          <p:cNvPicPr>
            <a:picLocks noChangeAspect="1"/>
          </p:cNvPicPr>
          <p:nvPr/>
        </p:nvPicPr>
        <p:blipFill rotWithShape="1">
          <a:blip r:embed="rId4">
            <a:extLst>
              <a:ext uri="{28A0092B-C50C-407E-A947-70E740481C1C}">
                <a14:useLocalDpi xmlns="" xmlns:a14="http://schemas.microsoft.com/office/drawing/2010/main" val="0"/>
              </a:ext>
            </a:extLst>
          </a:blip>
          <a:srcRect l="4739" t="28460" r="91427" b="58725"/>
          <a:stretch>
            <a:fillRect/>
          </a:stretch>
        </p:blipFill>
        <p:spPr>
          <a:xfrm>
            <a:off x="3992015" y="4259580"/>
            <a:ext cx="471344" cy="3120813"/>
          </a:xfrm>
          <a:prstGeom prst="rect">
            <a:avLst/>
          </a:prstGeom>
        </p:spPr>
      </p:pic>
      <p:grpSp>
        <p:nvGrpSpPr>
          <p:cNvPr id="3" name="Group 5"/>
          <p:cNvGrpSpPr/>
          <p:nvPr/>
        </p:nvGrpSpPr>
        <p:grpSpPr>
          <a:xfrm>
            <a:off x="4292964" y="-262467"/>
            <a:ext cx="7525402" cy="2726267"/>
            <a:chOff x="3599" y="-390"/>
            <a:chExt cx="11532" cy="3220"/>
          </a:xfrm>
        </p:grpSpPr>
        <p:grpSp>
          <p:nvGrpSpPr>
            <p:cNvPr id="6" name="Group 79"/>
            <p:cNvGrpSpPr/>
            <p:nvPr/>
          </p:nvGrpSpPr>
          <p:grpSpPr>
            <a:xfrm>
              <a:off x="3599" y="-390"/>
              <a:ext cx="11532" cy="3220"/>
              <a:chOff x="3370" y="-182"/>
              <a:chExt cx="11532" cy="3220"/>
            </a:xfrm>
          </p:grpSpPr>
          <p:sp>
            <p:nvSpPr>
              <p:cNvPr id="77" name="Google Shape;4238;p45"/>
              <p:cNvSpPr/>
              <p:nvPr/>
            </p:nvSpPr>
            <p:spPr>
              <a:xfrm rot="599">
                <a:off x="3370" y="786"/>
                <a:ext cx="11532" cy="2252"/>
              </a:xfrm>
              <a:prstGeom prst="rect">
                <a:avLst/>
              </a:prstGeom>
              <a:solidFill>
                <a:srgbClr val="FFC000"/>
              </a:solidFill>
              <a:ln>
                <a:noFill/>
              </a:ln>
            </p:spPr>
            <p:txBody>
              <a:bodyPr spcFirstLastPara="1" wrap="square" lIns="91425" tIns="91425" rIns="91425" bIns="91425" anchor="ctr" anchorCtr="0">
                <a:noAutofit/>
              </a:bodyPr>
              <a:lstStyle/>
              <a:p>
                <a:pPr defTabSz="610088" eaLnBrk="1" fontAlgn="auto" hangingPunct="1">
                  <a:spcBef>
                    <a:spcPts val="0"/>
                  </a:spcBef>
                  <a:spcAft>
                    <a:spcPts val="0"/>
                  </a:spcAft>
                  <a:defRPr/>
                </a:pPr>
                <a:endParaRPr sz="700">
                  <a:solidFill>
                    <a:prstClr val="black"/>
                  </a:solidFill>
                  <a:latin typeface="Calibri"/>
                </a:endParaRPr>
              </a:p>
            </p:txBody>
          </p:sp>
          <p:sp>
            <p:nvSpPr>
              <p:cNvPr id="4238" name="Google Shape;4238;p45"/>
              <p:cNvSpPr/>
              <p:nvPr/>
            </p:nvSpPr>
            <p:spPr>
              <a:xfrm rot="599">
                <a:off x="3632" y="786"/>
                <a:ext cx="11009" cy="2113"/>
              </a:xfrm>
              <a:prstGeom prst="rect">
                <a:avLst/>
              </a:prstGeom>
              <a:solidFill>
                <a:srgbClr val="FCDF9D"/>
              </a:solidFill>
              <a:ln>
                <a:noFill/>
              </a:ln>
            </p:spPr>
            <p:txBody>
              <a:bodyPr spcFirstLastPara="1" wrap="square" lIns="91425" tIns="91425" rIns="91425" bIns="91425" anchor="ctr" anchorCtr="0">
                <a:noAutofit/>
              </a:bodyPr>
              <a:lstStyle/>
              <a:p>
                <a:pPr defTabSz="610088" eaLnBrk="1" fontAlgn="auto" hangingPunct="1">
                  <a:spcBef>
                    <a:spcPts val="0"/>
                  </a:spcBef>
                  <a:spcAft>
                    <a:spcPts val="0"/>
                  </a:spcAft>
                  <a:defRPr/>
                </a:pPr>
                <a:endParaRPr sz="700">
                  <a:solidFill>
                    <a:prstClr val="black"/>
                  </a:solidFill>
                  <a:latin typeface="Calibri"/>
                </a:endParaRPr>
              </a:p>
            </p:txBody>
          </p:sp>
          <p:sp>
            <p:nvSpPr>
              <p:cNvPr id="4324" name="Google Shape;4324;p45"/>
              <p:cNvSpPr/>
              <p:nvPr/>
            </p:nvSpPr>
            <p:spPr>
              <a:xfrm rot="2153968">
                <a:off x="7746" y="-182"/>
                <a:ext cx="2676" cy="186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F46A49"/>
              </a:solidFill>
              <a:ln>
                <a:noFill/>
              </a:ln>
            </p:spPr>
            <p:txBody>
              <a:bodyPr spcFirstLastPara="1" wrap="square" lIns="91425" tIns="91425" rIns="91425" bIns="91425" anchor="ctr" anchorCtr="0">
                <a:noAutofit/>
              </a:bodyPr>
              <a:lstStyle/>
              <a:p>
                <a:pPr defTabSz="610088" eaLnBrk="1" fontAlgn="auto" hangingPunct="1">
                  <a:spcBef>
                    <a:spcPts val="0"/>
                  </a:spcBef>
                  <a:spcAft>
                    <a:spcPts val="0"/>
                  </a:spcAft>
                  <a:defRPr/>
                </a:pPr>
                <a:endParaRPr sz="700">
                  <a:solidFill>
                    <a:prstClr val="black"/>
                  </a:solidFill>
                  <a:latin typeface="Calibri"/>
                </a:endParaRPr>
              </a:p>
            </p:txBody>
          </p:sp>
        </p:grpSp>
        <p:pic>
          <p:nvPicPr>
            <p:cNvPr id="104" name="Picture 103"/>
            <p:cNvPicPr/>
            <p:nvPr/>
          </p:nvPicPr>
          <p:blipFill>
            <a:blip r:embed="rId6" cstate="print"/>
            <a:stretch>
              <a:fillRect/>
            </a:stretch>
          </p:blipFill>
          <p:spPr>
            <a:xfrm>
              <a:off x="8259" y="-10"/>
              <a:ext cx="2552" cy="1282"/>
            </a:xfrm>
            <a:prstGeom prst="rect">
              <a:avLst/>
            </a:prstGeom>
            <a:noFill/>
            <a:ln w="9525">
              <a:noFill/>
            </a:ln>
          </p:spPr>
        </p:pic>
      </p:grpSp>
      <p:pic>
        <p:nvPicPr>
          <p:cNvPr id="16" name="图片 5"/>
          <p:cNvPicPr>
            <a:picLocks noChangeAspect="1"/>
          </p:cNvPicPr>
          <p:nvPr/>
        </p:nvPicPr>
        <p:blipFill>
          <a:blip r:embed="rId5"/>
          <a:stretch>
            <a:fillRect/>
          </a:stretch>
        </p:blipFill>
        <p:spPr>
          <a:xfrm>
            <a:off x="-3007787" y="802640"/>
            <a:ext cx="9140350" cy="9128760"/>
          </a:xfrm>
          <a:prstGeom prst="rect">
            <a:avLst/>
          </a:prstGeom>
        </p:spPr>
      </p:pic>
      <p:sp>
        <p:nvSpPr>
          <p:cNvPr id="25" name="Rounded Rectangle 24"/>
          <p:cNvSpPr/>
          <p:nvPr/>
        </p:nvSpPr>
        <p:spPr>
          <a:xfrm>
            <a:off x="98338" y="6151881"/>
            <a:ext cx="3084932" cy="1624753"/>
          </a:xfrm>
          <a:prstGeom prst="roundRect">
            <a:avLst>
              <a:gd name="adj" fmla="val 0"/>
            </a:avLst>
          </a:prstGeom>
          <a:solidFill>
            <a:srgbClr val="0070C0"/>
          </a:solidFill>
          <a:ln>
            <a:solidFill>
              <a:schemeClr val="accent2">
                <a:lumMod val="10000"/>
              </a:schemeClr>
            </a:solidFill>
          </a:ln>
        </p:spPr>
        <p:style>
          <a:lnRef idx="2">
            <a:schemeClr val="accent3">
              <a:shade val="50000"/>
            </a:schemeClr>
          </a:lnRef>
          <a:fillRef idx="1">
            <a:schemeClr val="accent3"/>
          </a:fillRef>
          <a:effectRef idx="0">
            <a:schemeClr val="accent3"/>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endParaRPr lang="en-US" sz="2400" dirty="0">
              <a:solidFill>
                <a:prstClr val="white"/>
              </a:solidFill>
              <a:latin typeface="Calibri"/>
            </a:endParaRPr>
          </a:p>
        </p:txBody>
      </p:sp>
      <p:pic>
        <p:nvPicPr>
          <p:cNvPr id="4" name="图片 1" descr="图片包含 雨, 自然, 室内&#10;&#10;描述已自动生成"/>
          <p:cNvPicPr>
            <a:picLocks noChangeAspect="1"/>
          </p:cNvPicPr>
          <p:nvPr/>
        </p:nvPicPr>
        <p:blipFill rotWithShape="1">
          <a:blip r:embed="rId4">
            <a:extLst>
              <a:ext uri="{28A0092B-C50C-407E-A947-70E740481C1C}">
                <a14:useLocalDpi xmlns="" xmlns:a14="http://schemas.microsoft.com/office/drawing/2010/main" val="0"/>
              </a:ext>
            </a:extLst>
          </a:blip>
          <a:srcRect l="4739" t="28460" r="91427" b="58725"/>
          <a:stretch>
            <a:fillRect/>
          </a:stretch>
        </p:blipFill>
        <p:spPr>
          <a:xfrm>
            <a:off x="0" y="4259580"/>
            <a:ext cx="471344" cy="3120813"/>
          </a:xfrm>
          <a:prstGeom prst="rect">
            <a:avLst/>
          </a:prstGeom>
        </p:spPr>
      </p:pic>
      <p:sp>
        <p:nvSpPr>
          <p:cNvPr id="10" name="Rectangle: Rounded Corners 39"/>
          <p:cNvSpPr/>
          <p:nvPr/>
        </p:nvSpPr>
        <p:spPr>
          <a:xfrm>
            <a:off x="95928" y="6208315"/>
            <a:ext cx="1749238" cy="1512776"/>
          </a:xfrm>
          <a:prstGeom prst="roundRect">
            <a:avLst>
              <a:gd name="adj" fmla="val 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endParaRPr lang="en-US" sz="8800" b="1" dirty="0">
              <a:solidFill>
                <a:prstClr val="white"/>
              </a:solidFill>
              <a:latin typeface="Times New Roman" panose="02020603050405020304" charset="0"/>
              <a:cs typeface="Times New Roman" panose="02020603050405020304" charset="0"/>
            </a:endParaRPr>
          </a:p>
        </p:txBody>
      </p:sp>
      <p:sp>
        <p:nvSpPr>
          <p:cNvPr id="11" name="Rectangle: Rounded Corners 26"/>
          <p:cNvSpPr/>
          <p:nvPr/>
        </p:nvSpPr>
        <p:spPr>
          <a:xfrm>
            <a:off x="95928" y="6251495"/>
            <a:ext cx="1749238" cy="1512776"/>
          </a:xfrm>
          <a:prstGeom prst="roundRect">
            <a:avLst>
              <a:gd name="adj" fmla="val 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r>
              <a:rPr lang="en-US" sz="8800" b="1" dirty="0">
                <a:solidFill>
                  <a:srgbClr val="FF0000"/>
                </a:solidFill>
                <a:latin typeface="Times New Roman" panose="02020603050405020304" charset="0"/>
                <a:cs typeface="Times New Roman" panose="02020603050405020304" charset="0"/>
              </a:rPr>
              <a:t>1</a:t>
            </a:r>
          </a:p>
        </p:txBody>
      </p:sp>
      <p:sp>
        <p:nvSpPr>
          <p:cNvPr id="12" name="Rectangle: Rounded Corners 30"/>
          <p:cNvSpPr/>
          <p:nvPr/>
        </p:nvSpPr>
        <p:spPr>
          <a:xfrm>
            <a:off x="96775" y="6254035"/>
            <a:ext cx="1749238" cy="1512776"/>
          </a:xfrm>
          <a:prstGeom prst="roundRect">
            <a:avLst>
              <a:gd name="adj" fmla="val 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r>
              <a:rPr lang="en-US" sz="8800" b="1" dirty="0">
                <a:solidFill>
                  <a:srgbClr val="FF0000"/>
                </a:solidFill>
                <a:latin typeface="Times New Roman" panose="02020603050405020304" charset="0"/>
                <a:cs typeface="Times New Roman" panose="02020603050405020304" charset="0"/>
              </a:rPr>
              <a:t>2</a:t>
            </a:r>
          </a:p>
        </p:txBody>
      </p:sp>
      <p:sp>
        <p:nvSpPr>
          <p:cNvPr id="13" name="Rectangle: Rounded Corners 31"/>
          <p:cNvSpPr/>
          <p:nvPr/>
        </p:nvSpPr>
        <p:spPr>
          <a:xfrm>
            <a:off x="97623" y="6238795"/>
            <a:ext cx="1749238" cy="1512776"/>
          </a:xfrm>
          <a:prstGeom prst="roundRect">
            <a:avLst>
              <a:gd name="adj" fmla="val 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r>
              <a:rPr lang="en-US" sz="8800" b="1" dirty="0">
                <a:solidFill>
                  <a:srgbClr val="FF0000"/>
                </a:solidFill>
                <a:latin typeface="Times New Roman" panose="02020603050405020304" charset="0"/>
                <a:cs typeface="Times New Roman" panose="02020603050405020304" charset="0"/>
              </a:rPr>
              <a:t>3</a:t>
            </a:r>
          </a:p>
        </p:txBody>
      </p:sp>
      <p:sp>
        <p:nvSpPr>
          <p:cNvPr id="14" name="Rectangle: Rounded Corners 32"/>
          <p:cNvSpPr/>
          <p:nvPr/>
        </p:nvSpPr>
        <p:spPr>
          <a:xfrm>
            <a:off x="98471" y="6199848"/>
            <a:ext cx="1749238" cy="1512776"/>
          </a:xfrm>
          <a:prstGeom prst="roundRect">
            <a:avLst>
              <a:gd name="adj" fmla="val 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r>
              <a:rPr lang="en-US" sz="8800" b="1" dirty="0">
                <a:solidFill>
                  <a:srgbClr val="FF0000"/>
                </a:solidFill>
                <a:latin typeface="Times New Roman" panose="02020603050405020304" charset="0"/>
                <a:cs typeface="Times New Roman" panose="02020603050405020304" charset="0"/>
              </a:rPr>
              <a:t>4</a:t>
            </a:r>
          </a:p>
        </p:txBody>
      </p:sp>
      <p:sp>
        <p:nvSpPr>
          <p:cNvPr id="15" name="Rectangle: Rounded Corners 33"/>
          <p:cNvSpPr/>
          <p:nvPr/>
        </p:nvSpPr>
        <p:spPr>
          <a:xfrm>
            <a:off x="95928" y="6212548"/>
            <a:ext cx="1749238" cy="1512776"/>
          </a:xfrm>
          <a:prstGeom prst="roundRect">
            <a:avLst>
              <a:gd name="adj" fmla="val 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r>
              <a:rPr lang="en-US" sz="8800" b="1" dirty="0">
                <a:solidFill>
                  <a:srgbClr val="FF0000"/>
                </a:solidFill>
                <a:latin typeface="Times New Roman" panose="02020603050405020304" charset="0"/>
                <a:cs typeface="Times New Roman" panose="02020603050405020304" charset="0"/>
              </a:rPr>
              <a:t>5</a:t>
            </a:r>
          </a:p>
        </p:txBody>
      </p:sp>
      <p:sp>
        <p:nvSpPr>
          <p:cNvPr id="59" name="Text Box 58"/>
          <p:cNvSpPr txBox="1"/>
          <p:nvPr/>
        </p:nvSpPr>
        <p:spPr>
          <a:xfrm>
            <a:off x="310273" y="1787313"/>
            <a:ext cx="2504229" cy="1024467"/>
          </a:xfrm>
          <a:prstGeom prst="rect">
            <a:avLst/>
          </a:prstGeom>
          <a:noFill/>
          <a:extLst>
            <a:ext uri="{909E8E84-426E-40DD-AFC4-6F175D3DCCD1}">
              <a14:hiddenFill xmlns="" xmlns:a14="http://schemas.microsoft.com/office/drawing/2010/main">
                <a:solidFill>
                  <a:srgbClr val="7030A0"/>
                </a:solidFill>
              </a14:hiddenFill>
            </a:ext>
          </a:extLst>
        </p:spPr>
        <p:txBody>
          <a:bodyPr wrap="square" lIns="122018" tIns="61009" rIns="122018" bIns="61009" rtlCol="0">
            <a:spAutoFit/>
          </a:bodyPr>
          <a:lstStyle/>
          <a:p>
            <a:pPr defTabSz="610088" eaLnBrk="1" fontAlgn="auto" hangingPunct="1">
              <a:spcBef>
                <a:spcPts val="0"/>
              </a:spcBef>
              <a:spcAft>
                <a:spcPts val="0"/>
              </a:spcAft>
              <a:defRPr/>
            </a:pPr>
            <a:r>
              <a:rPr lang="en-US" sz="5900" b="1" u="sng" dirty="0" err="1">
                <a:solidFill>
                  <a:prstClr val="white"/>
                </a:solidFill>
                <a:latin typeface="Calibri" panose="020F0502020204030204" charset="0"/>
                <a:cs typeface="Calibri" panose="020F0502020204030204" charset="0"/>
              </a:rPr>
              <a:t>ĐIỂM</a:t>
            </a:r>
            <a:r>
              <a:rPr lang="en-US" sz="5900" b="1" u="sng" dirty="0">
                <a:solidFill>
                  <a:prstClr val="white"/>
                </a:solidFill>
                <a:latin typeface="Calibri" panose="020F0502020204030204" charset="0"/>
                <a:cs typeface="Calibri" panose="020F0502020204030204" charset="0"/>
              </a:rPr>
              <a:t>:</a:t>
            </a:r>
          </a:p>
        </p:txBody>
      </p:sp>
      <p:sp>
        <p:nvSpPr>
          <p:cNvPr id="19" name="Plus Sign 27"/>
          <p:cNvSpPr/>
          <p:nvPr/>
        </p:nvSpPr>
        <p:spPr>
          <a:xfrm>
            <a:off x="1783276" y="6182068"/>
            <a:ext cx="1514697" cy="1512776"/>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endParaRPr lang="en-US" sz="2400" dirty="0">
              <a:solidFill>
                <a:prstClr val="white"/>
              </a:solidFill>
              <a:latin typeface="Calibri"/>
            </a:endParaRPr>
          </a:p>
        </p:txBody>
      </p:sp>
      <p:grpSp>
        <p:nvGrpSpPr>
          <p:cNvPr id="9" name="Group 28"/>
          <p:cNvGrpSpPr/>
          <p:nvPr/>
        </p:nvGrpSpPr>
        <p:grpSpPr>
          <a:xfrm>
            <a:off x="2588155" y="3194474"/>
            <a:ext cx="1827731" cy="2978573"/>
            <a:chOff x="14392" y="3768"/>
            <a:chExt cx="2156" cy="3518"/>
          </a:xfrm>
        </p:grpSpPr>
        <p:cxnSp>
          <p:nvCxnSpPr>
            <p:cNvPr id="30" name="Straight Connector 29"/>
            <p:cNvCxnSpPr/>
            <p:nvPr/>
          </p:nvCxnSpPr>
          <p:spPr>
            <a:xfrm flipH="1">
              <a:off x="14810" y="5026"/>
              <a:ext cx="440" cy="226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Rectangles 34"/>
            <p:cNvSpPr/>
            <p:nvPr/>
          </p:nvSpPr>
          <p:spPr>
            <a:xfrm rot="600000">
              <a:off x="14392" y="3768"/>
              <a:ext cx="2156" cy="1340"/>
            </a:xfrm>
            <a:prstGeom prst="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10088" eaLnBrk="1" fontAlgn="auto" hangingPunct="1">
                <a:spcBef>
                  <a:spcPts val="0"/>
                </a:spcBef>
                <a:spcAft>
                  <a:spcPts val="0"/>
                </a:spcAft>
                <a:defRPr/>
              </a:pPr>
              <a:r>
                <a:rPr lang="en-US" sz="5900" b="1" dirty="0" err="1">
                  <a:solidFill>
                    <a:srgbClr val="00B0F0"/>
                  </a:solidFill>
                  <a:latin typeface="Calibri"/>
                </a:rPr>
                <a:t>TỔ</a:t>
              </a:r>
              <a:r>
                <a:rPr lang="en-US" sz="5900" b="1" dirty="0">
                  <a:solidFill>
                    <a:srgbClr val="00B0F0"/>
                  </a:solidFill>
                  <a:latin typeface="Calibri"/>
                </a:rPr>
                <a:t> 1</a:t>
              </a:r>
            </a:p>
          </p:txBody>
        </p:sp>
      </p:grpSp>
      <p:sp>
        <p:nvSpPr>
          <p:cNvPr id="21" name="Rounded Rectangle 20"/>
          <p:cNvSpPr/>
          <p:nvPr/>
        </p:nvSpPr>
        <p:spPr>
          <a:xfrm>
            <a:off x="4103917" y="6151881"/>
            <a:ext cx="3084932" cy="1624753"/>
          </a:xfrm>
          <a:prstGeom prst="roundRect">
            <a:avLst>
              <a:gd name="adj" fmla="val 0"/>
            </a:avLst>
          </a:prstGeom>
          <a:solidFill>
            <a:srgbClr val="92D050"/>
          </a:solidFill>
          <a:ln>
            <a:solidFill>
              <a:schemeClr val="accent2">
                <a:lumMod val="10000"/>
              </a:schemeClr>
            </a:solidFill>
          </a:ln>
        </p:spPr>
        <p:style>
          <a:lnRef idx="2">
            <a:schemeClr val="accent3">
              <a:shade val="50000"/>
            </a:schemeClr>
          </a:lnRef>
          <a:fillRef idx="1">
            <a:schemeClr val="accent3"/>
          </a:fillRef>
          <a:effectRef idx="0">
            <a:schemeClr val="accent3"/>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endParaRPr lang="en-US" sz="2400" dirty="0">
              <a:solidFill>
                <a:prstClr val="white"/>
              </a:solidFill>
              <a:latin typeface="Calibri"/>
            </a:endParaRPr>
          </a:p>
        </p:txBody>
      </p:sp>
      <p:sp>
        <p:nvSpPr>
          <p:cNvPr id="36" name="Rectangle: Rounded Corners 39"/>
          <p:cNvSpPr/>
          <p:nvPr/>
        </p:nvSpPr>
        <p:spPr>
          <a:xfrm>
            <a:off x="4101506" y="6208315"/>
            <a:ext cx="1749238" cy="1512776"/>
          </a:xfrm>
          <a:prstGeom prst="roundRect">
            <a:avLst>
              <a:gd name="adj" fmla="val 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endParaRPr lang="en-US" sz="8800" b="1" dirty="0">
              <a:solidFill>
                <a:prstClr val="white"/>
              </a:solidFill>
              <a:latin typeface="Times New Roman" panose="02020603050405020304" charset="0"/>
              <a:cs typeface="Times New Roman" panose="02020603050405020304" charset="0"/>
            </a:endParaRPr>
          </a:p>
        </p:txBody>
      </p:sp>
      <p:sp>
        <p:nvSpPr>
          <p:cNvPr id="37" name="Rectangle: Rounded Corners 26"/>
          <p:cNvSpPr/>
          <p:nvPr/>
        </p:nvSpPr>
        <p:spPr>
          <a:xfrm>
            <a:off x="4101506" y="6251495"/>
            <a:ext cx="1749238" cy="1512776"/>
          </a:xfrm>
          <a:prstGeom prst="roundRect">
            <a:avLst>
              <a:gd name="adj" fmla="val 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r>
              <a:rPr lang="en-US" sz="8800" b="1" dirty="0">
                <a:solidFill>
                  <a:srgbClr val="FF0000"/>
                </a:solidFill>
                <a:latin typeface="Times New Roman" panose="02020603050405020304" charset="0"/>
                <a:cs typeface="Times New Roman" panose="02020603050405020304" charset="0"/>
              </a:rPr>
              <a:t>1</a:t>
            </a:r>
          </a:p>
        </p:txBody>
      </p:sp>
      <p:sp>
        <p:nvSpPr>
          <p:cNvPr id="38" name="Rectangle: Rounded Corners 30"/>
          <p:cNvSpPr/>
          <p:nvPr/>
        </p:nvSpPr>
        <p:spPr>
          <a:xfrm>
            <a:off x="4102354" y="6254035"/>
            <a:ext cx="1749238" cy="1512776"/>
          </a:xfrm>
          <a:prstGeom prst="roundRect">
            <a:avLst>
              <a:gd name="adj" fmla="val 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r>
              <a:rPr lang="en-US" sz="8800" b="1" dirty="0">
                <a:solidFill>
                  <a:srgbClr val="FF0000"/>
                </a:solidFill>
                <a:latin typeface="Times New Roman" panose="02020603050405020304" charset="0"/>
                <a:cs typeface="Times New Roman" panose="02020603050405020304" charset="0"/>
              </a:rPr>
              <a:t>2</a:t>
            </a:r>
          </a:p>
        </p:txBody>
      </p:sp>
      <p:sp>
        <p:nvSpPr>
          <p:cNvPr id="41" name="Rectangle: Rounded Corners 31"/>
          <p:cNvSpPr/>
          <p:nvPr/>
        </p:nvSpPr>
        <p:spPr>
          <a:xfrm>
            <a:off x="4103202" y="6238795"/>
            <a:ext cx="1749238" cy="1512776"/>
          </a:xfrm>
          <a:prstGeom prst="roundRect">
            <a:avLst>
              <a:gd name="adj" fmla="val 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r>
              <a:rPr lang="en-US" sz="8800" b="1" dirty="0">
                <a:solidFill>
                  <a:srgbClr val="FF0000"/>
                </a:solidFill>
                <a:latin typeface="Times New Roman" panose="02020603050405020304" charset="0"/>
                <a:cs typeface="Times New Roman" panose="02020603050405020304" charset="0"/>
              </a:rPr>
              <a:t>3</a:t>
            </a:r>
          </a:p>
        </p:txBody>
      </p:sp>
      <p:sp>
        <p:nvSpPr>
          <p:cNvPr id="42" name="Rectangle: Rounded Corners 32"/>
          <p:cNvSpPr/>
          <p:nvPr/>
        </p:nvSpPr>
        <p:spPr>
          <a:xfrm>
            <a:off x="4104050" y="6199848"/>
            <a:ext cx="1749238" cy="1512776"/>
          </a:xfrm>
          <a:prstGeom prst="roundRect">
            <a:avLst>
              <a:gd name="adj" fmla="val 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r>
              <a:rPr lang="en-US" sz="8800" b="1" dirty="0">
                <a:solidFill>
                  <a:srgbClr val="FF0000"/>
                </a:solidFill>
                <a:latin typeface="Times New Roman" panose="02020603050405020304" charset="0"/>
                <a:cs typeface="Times New Roman" panose="02020603050405020304" charset="0"/>
              </a:rPr>
              <a:t>4</a:t>
            </a:r>
          </a:p>
        </p:txBody>
      </p:sp>
      <p:sp>
        <p:nvSpPr>
          <p:cNvPr id="43" name="Rectangle: Rounded Corners 33"/>
          <p:cNvSpPr/>
          <p:nvPr/>
        </p:nvSpPr>
        <p:spPr>
          <a:xfrm>
            <a:off x="4101506" y="6212548"/>
            <a:ext cx="1749238" cy="1512776"/>
          </a:xfrm>
          <a:prstGeom prst="roundRect">
            <a:avLst>
              <a:gd name="adj" fmla="val 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r>
              <a:rPr lang="en-US" sz="8800" b="1" dirty="0">
                <a:solidFill>
                  <a:srgbClr val="FF0000"/>
                </a:solidFill>
                <a:latin typeface="Times New Roman" panose="02020603050405020304" charset="0"/>
                <a:cs typeface="Times New Roman" panose="02020603050405020304" charset="0"/>
              </a:rPr>
              <a:t>5</a:t>
            </a:r>
          </a:p>
        </p:txBody>
      </p:sp>
      <p:sp>
        <p:nvSpPr>
          <p:cNvPr id="44" name="Plus Sign 27"/>
          <p:cNvSpPr/>
          <p:nvPr/>
        </p:nvSpPr>
        <p:spPr>
          <a:xfrm>
            <a:off x="5788854" y="6182068"/>
            <a:ext cx="1514697" cy="1512776"/>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endParaRPr lang="en-US" sz="2400" dirty="0">
              <a:solidFill>
                <a:prstClr val="white"/>
              </a:solidFill>
              <a:latin typeface="Calibri"/>
            </a:endParaRPr>
          </a:p>
        </p:txBody>
      </p:sp>
      <p:sp>
        <p:nvSpPr>
          <p:cNvPr id="62" name="Rounded Rectangle 61"/>
          <p:cNvSpPr/>
          <p:nvPr/>
        </p:nvSpPr>
        <p:spPr>
          <a:xfrm>
            <a:off x="7961989" y="6215381"/>
            <a:ext cx="3084932" cy="1624753"/>
          </a:xfrm>
          <a:prstGeom prst="roundRect">
            <a:avLst>
              <a:gd name="adj" fmla="val 0"/>
            </a:avLst>
          </a:prstGeom>
          <a:solidFill>
            <a:schemeClr val="accent6">
              <a:lumMod val="75000"/>
            </a:schemeClr>
          </a:solidFill>
          <a:ln>
            <a:solidFill>
              <a:schemeClr val="accent2">
                <a:lumMod val="10000"/>
              </a:schemeClr>
            </a:solidFill>
          </a:ln>
        </p:spPr>
        <p:style>
          <a:lnRef idx="2">
            <a:schemeClr val="accent3">
              <a:shade val="50000"/>
            </a:schemeClr>
          </a:lnRef>
          <a:fillRef idx="1">
            <a:schemeClr val="accent3"/>
          </a:fillRef>
          <a:effectRef idx="0">
            <a:schemeClr val="accent3"/>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endParaRPr lang="en-US" sz="2400" dirty="0">
              <a:solidFill>
                <a:prstClr val="white"/>
              </a:solidFill>
              <a:latin typeface="Calibri"/>
            </a:endParaRPr>
          </a:p>
        </p:txBody>
      </p:sp>
      <p:sp>
        <p:nvSpPr>
          <p:cNvPr id="63" name="Rectangle: Rounded Corners 39"/>
          <p:cNvSpPr/>
          <p:nvPr/>
        </p:nvSpPr>
        <p:spPr>
          <a:xfrm>
            <a:off x="7959578" y="6271815"/>
            <a:ext cx="1749238" cy="1512776"/>
          </a:xfrm>
          <a:prstGeom prst="roundRect">
            <a:avLst>
              <a:gd name="adj" fmla="val 0"/>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endParaRPr lang="en-US" sz="8800" b="1" dirty="0">
              <a:solidFill>
                <a:prstClr val="white"/>
              </a:solidFill>
              <a:latin typeface="Times New Roman" panose="02020603050405020304" charset="0"/>
              <a:cs typeface="Times New Roman" panose="02020603050405020304" charset="0"/>
            </a:endParaRPr>
          </a:p>
        </p:txBody>
      </p:sp>
      <p:sp>
        <p:nvSpPr>
          <p:cNvPr id="64" name="Rectangle: Rounded Corners 26"/>
          <p:cNvSpPr/>
          <p:nvPr/>
        </p:nvSpPr>
        <p:spPr>
          <a:xfrm>
            <a:off x="7959578" y="6314995"/>
            <a:ext cx="1749238" cy="1512776"/>
          </a:xfrm>
          <a:prstGeom prst="roundRect">
            <a:avLst>
              <a:gd name="adj" fmla="val 0"/>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r>
              <a:rPr lang="en-US" sz="8800" b="1" dirty="0">
                <a:solidFill>
                  <a:srgbClr val="FF0000"/>
                </a:solidFill>
                <a:latin typeface="Times New Roman" panose="02020603050405020304" charset="0"/>
                <a:cs typeface="Times New Roman" panose="02020603050405020304" charset="0"/>
              </a:rPr>
              <a:t>1</a:t>
            </a:r>
          </a:p>
        </p:txBody>
      </p:sp>
      <p:sp>
        <p:nvSpPr>
          <p:cNvPr id="65" name="Rectangle: Rounded Corners 30"/>
          <p:cNvSpPr/>
          <p:nvPr/>
        </p:nvSpPr>
        <p:spPr>
          <a:xfrm>
            <a:off x="7960426" y="6317535"/>
            <a:ext cx="1749238" cy="1512776"/>
          </a:xfrm>
          <a:prstGeom prst="roundRect">
            <a:avLst>
              <a:gd name="adj" fmla="val 0"/>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r>
              <a:rPr lang="en-US" sz="8800" b="1" dirty="0">
                <a:solidFill>
                  <a:srgbClr val="FF0000"/>
                </a:solidFill>
                <a:latin typeface="Times New Roman" panose="02020603050405020304" charset="0"/>
                <a:cs typeface="Times New Roman" panose="02020603050405020304" charset="0"/>
              </a:rPr>
              <a:t>2</a:t>
            </a:r>
          </a:p>
        </p:txBody>
      </p:sp>
      <p:sp>
        <p:nvSpPr>
          <p:cNvPr id="66" name="Rectangle: Rounded Corners 31"/>
          <p:cNvSpPr/>
          <p:nvPr/>
        </p:nvSpPr>
        <p:spPr>
          <a:xfrm>
            <a:off x="7961274" y="6302295"/>
            <a:ext cx="1749238" cy="1512776"/>
          </a:xfrm>
          <a:prstGeom prst="roundRect">
            <a:avLst>
              <a:gd name="adj" fmla="val 0"/>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r>
              <a:rPr lang="en-US" sz="8800" b="1" dirty="0">
                <a:solidFill>
                  <a:srgbClr val="FF0000"/>
                </a:solidFill>
                <a:latin typeface="Times New Roman" panose="02020603050405020304" charset="0"/>
                <a:cs typeface="Times New Roman" panose="02020603050405020304" charset="0"/>
              </a:rPr>
              <a:t>3</a:t>
            </a:r>
          </a:p>
        </p:txBody>
      </p:sp>
      <p:sp>
        <p:nvSpPr>
          <p:cNvPr id="67" name="Rectangle: Rounded Corners 32"/>
          <p:cNvSpPr/>
          <p:nvPr/>
        </p:nvSpPr>
        <p:spPr>
          <a:xfrm>
            <a:off x="7962122" y="6263348"/>
            <a:ext cx="1749238" cy="1512776"/>
          </a:xfrm>
          <a:prstGeom prst="roundRect">
            <a:avLst>
              <a:gd name="adj" fmla="val 0"/>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r>
              <a:rPr lang="en-US" sz="8800" b="1" dirty="0">
                <a:solidFill>
                  <a:srgbClr val="FF0000"/>
                </a:solidFill>
                <a:latin typeface="Times New Roman" panose="02020603050405020304" charset="0"/>
                <a:cs typeface="Times New Roman" panose="02020603050405020304" charset="0"/>
              </a:rPr>
              <a:t>4</a:t>
            </a:r>
          </a:p>
        </p:txBody>
      </p:sp>
      <p:sp>
        <p:nvSpPr>
          <p:cNvPr id="68" name="Rectangle: Rounded Corners 33"/>
          <p:cNvSpPr/>
          <p:nvPr/>
        </p:nvSpPr>
        <p:spPr>
          <a:xfrm>
            <a:off x="7959578" y="6276048"/>
            <a:ext cx="1749238" cy="1512776"/>
          </a:xfrm>
          <a:prstGeom prst="roundRect">
            <a:avLst>
              <a:gd name="adj" fmla="val 0"/>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r>
              <a:rPr lang="en-US" sz="8800" b="1" dirty="0">
                <a:solidFill>
                  <a:srgbClr val="FF0000"/>
                </a:solidFill>
                <a:latin typeface="Times New Roman" panose="02020603050405020304" charset="0"/>
                <a:cs typeface="Times New Roman" panose="02020603050405020304" charset="0"/>
              </a:rPr>
              <a:t>5</a:t>
            </a:r>
          </a:p>
        </p:txBody>
      </p:sp>
      <p:sp>
        <p:nvSpPr>
          <p:cNvPr id="69" name="Plus Sign 27"/>
          <p:cNvSpPr/>
          <p:nvPr/>
        </p:nvSpPr>
        <p:spPr>
          <a:xfrm>
            <a:off x="9646926" y="6245568"/>
            <a:ext cx="1514697" cy="1512776"/>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endParaRPr lang="en-US" sz="2400" dirty="0">
              <a:solidFill>
                <a:prstClr val="white"/>
              </a:solidFill>
              <a:latin typeface="Calibri"/>
            </a:endParaRPr>
          </a:p>
        </p:txBody>
      </p:sp>
      <p:grpSp>
        <p:nvGrpSpPr>
          <p:cNvPr id="17" name="Group 69"/>
          <p:cNvGrpSpPr/>
          <p:nvPr/>
        </p:nvGrpSpPr>
        <p:grpSpPr>
          <a:xfrm>
            <a:off x="10451806" y="3257974"/>
            <a:ext cx="1827731" cy="2978573"/>
            <a:chOff x="14392" y="3768"/>
            <a:chExt cx="2156" cy="3518"/>
          </a:xfrm>
        </p:grpSpPr>
        <p:cxnSp>
          <p:nvCxnSpPr>
            <p:cNvPr id="71" name="Straight Connector 70"/>
            <p:cNvCxnSpPr/>
            <p:nvPr/>
          </p:nvCxnSpPr>
          <p:spPr>
            <a:xfrm flipH="1">
              <a:off x="14810" y="5026"/>
              <a:ext cx="440" cy="226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72" name="Rectangles 71"/>
            <p:cNvSpPr/>
            <p:nvPr/>
          </p:nvSpPr>
          <p:spPr>
            <a:xfrm rot="600000">
              <a:off x="14392" y="3768"/>
              <a:ext cx="2156" cy="1340"/>
            </a:xfrm>
            <a:prstGeom prst="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10088" eaLnBrk="1" fontAlgn="auto" hangingPunct="1">
                <a:spcBef>
                  <a:spcPts val="0"/>
                </a:spcBef>
                <a:spcAft>
                  <a:spcPts val="0"/>
                </a:spcAft>
                <a:defRPr/>
              </a:pPr>
              <a:r>
                <a:rPr lang="en-US" sz="5900" b="1" dirty="0" err="1">
                  <a:solidFill>
                    <a:srgbClr val="F79646">
                      <a:lumMod val="75000"/>
                    </a:srgbClr>
                  </a:solidFill>
                  <a:latin typeface="Calibri"/>
                </a:rPr>
                <a:t>TỔ</a:t>
              </a:r>
              <a:r>
                <a:rPr lang="en-US" sz="5900" b="1" dirty="0">
                  <a:solidFill>
                    <a:srgbClr val="F79646">
                      <a:lumMod val="75000"/>
                    </a:srgbClr>
                  </a:solidFill>
                  <a:latin typeface="Calibri"/>
                </a:rPr>
                <a:t> </a:t>
              </a:r>
              <a:r>
                <a:rPr lang="en-US" sz="5900" b="1" dirty="0" smtClean="0">
                  <a:solidFill>
                    <a:srgbClr val="F79646">
                      <a:lumMod val="75000"/>
                    </a:srgbClr>
                  </a:solidFill>
                  <a:latin typeface="Calibri"/>
                </a:rPr>
                <a:t>2</a:t>
              </a:r>
              <a:endParaRPr lang="en-US" sz="5900" b="1" dirty="0">
                <a:solidFill>
                  <a:srgbClr val="F79646">
                    <a:lumMod val="75000"/>
                  </a:srgbClr>
                </a:solidFill>
                <a:latin typeface="Calibri"/>
              </a:endParaRPr>
            </a:p>
          </p:txBody>
        </p:sp>
      </p:grpSp>
      <p:sp>
        <p:nvSpPr>
          <p:cNvPr id="74" name="Rounded Rectangle 73"/>
          <p:cNvSpPr/>
          <p:nvPr/>
        </p:nvSpPr>
        <p:spPr>
          <a:xfrm>
            <a:off x="11820061" y="6278881"/>
            <a:ext cx="3084932" cy="1624753"/>
          </a:xfrm>
          <a:prstGeom prst="roundRect">
            <a:avLst>
              <a:gd name="adj" fmla="val 0"/>
            </a:avLst>
          </a:prstGeom>
          <a:solidFill>
            <a:schemeClr val="bg1">
              <a:lumMod val="50000"/>
            </a:schemeClr>
          </a:solidFill>
          <a:ln>
            <a:solidFill>
              <a:schemeClr val="accent2">
                <a:lumMod val="10000"/>
              </a:schemeClr>
            </a:solidFill>
          </a:ln>
        </p:spPr>
        <p:style>
          <a:lnRef idx="2">
            <a:schemeClr val="accent3">
              <a:shade val="50000"/>
            </a:schemeClr>
          </a:lnRef>
          <a:fillRef idx="1">
            <a:schemeClr val="accent3"/>
          </a:fillRef>
          <a:effectRef idx="0">
            <a:schemeClr val="accent3"/>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endParaRPr lang="en-US" sz="2400" dirty="0">
              <a:solidFill>
                <a:prstClr val="white"/>
              </a:solidFill>
              <a:latin typeface="Calibri"/>
            </a:endParaRPr>
          </a:p>
        </p:txBody>
      </p:sp>
      <p:sp>
        <p:nvSpPr>
          <p:cNvPr id="75" name="Rectangle: Rounded Corners 39"/>
          <p:cNvSpPr/>
          <p:nvPr/>
        </p:nvSpPr>
        <p:spPr>
          <a:xfrm>
            <a:off x="11817650" y="6335315"/>
            <a:ext cx="1749238" cy="1512776"/>
          </a:xfrm>
          <a:prstGeom prst="roundRect">
            <a:avLst>
              <a:gd name="adj" fmla="val 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endParaRPr lang="en-US" sz="8800" b="1" dirty="0">
              <a:solidFill>
                <a:prstClr val="white"/>
              </a:solidFill>
              <a:latin typeface="Times New Roman" panose="02020603050405020304" charset="0"/>
              <a:cs typeface="Times New Roman" panose="02020603050405020304" charset="0"/>
            </a:endParaRPr>
          </a:p>
        </p:txBody>
      </p:sp>
      <p:sp>
        <p:nvSpPr>
          <p:cNvPr id="76" name="Rectangle: Rounded Corners 26"/>
          <p:cNvSpPr/>
          <p:nvPr/>
        </p:nvSpPr>
        <p:spPr>
          <a:xfrm>
            <a:off x="11817650" y="6378495"/>
            <a:ext cx="1749238" cy="1512776"/>
          </a:xfrm>
          <a:prstGeom prst="roundRect">
            <a:avLst>
              <a:gd name="adj" fmla="val 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r>
              <a:rPr lang="en-US" sz="8800" b="1" dirty="0">
                <a:solidFill>
                  <a:srgbClr val="FF0000"/>
                </a:solidFill>
                <a:latin typeface="Times New Roman" panose="02020603050405020304" charset="0"/>
                <a:cs typeface="Times New Roman" panose="02020603050405020304" charset="0"/>
              </a:rPr>
              <a:t>1</a:t>
            </a:r>
          </a:p>
        </p:txBody>
      </p:sp>
      <p:sp>
        <p:nvSpPr>
          <p:cNvPr id="78" name="Rectangle: Rounded Corners 30"/>
          <p:cNvSpPr/>
          <p:nvPr/>
        </p:nvSpPr>
        <p:spPr>
          <a:xfrm>
            <a:off x="11818498" y="6381035"/>
            <a:ext cx="1749238" cy="1512776"/>
          </a:xfrm>
          <a:prstGeom prst="roundRect">
            <a:avLst>
              <a:gd name="adj" fmla="val 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r>
              <a:rPr lang="en-US" sz="8800" b="1" dirty="0">
                <a:solidFill>
                  <a:srgbClr val="FF0000"/>
                </a:solidFill>
                <a:latin typeface="Times New Roman" panose="02020603050405020304" charset="0"/>
                <a:cs typeface="Times New Roman" panose="02020603050405020304" charset="0"/>
              </a:rPr>
              <a:t>2</a:t>
            </a:r>
          </a:p>
        </p:txBody>
      </p:sp>
      <p:sp>
        <p:nvSpPr>
          <p:cNvPr id="79" name="Rectangle: Rounded Corners 31"/>
          <p:cNvSpPr/>
          <p:nvPr/>
        </p:nvSpPr>
        <p:spPr>
          <a:xfrm>
            <a:off x="11819346" y="6365795"/>
            <a:ext cx="1749238" cy="1512776"/>
          </a:xfrm>
          <a:prstGeom prst="roundRect">
            <a:avLst>
              <a:gd name="adj" fmla="val 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r>
              <a:rPr lang="en-US" sz="8800" b="1" dirty="0">
                <a:solidFill>
                  <a:srgbClr val="FF0000"/>
                </a:solidFill>
                <a:latin typeface="Times New Roman" panose="02020603050405020304" charset="0"/>
                <a:cs typeface="Times New Roman" panose="02020603050405020304" charset="0"/>
              </a:rPr>
              <a:t>3</a:t>
            </a:r>
          </a:p>
        </p:txBody>
      </p:sp>
      <p:sp>
        <p:nvSpPr>
          <p:cNvPr id="81" name="Rectangle: Rounded Corners 32"/>
          <p:cNvSpPr/>
          <p:nvPr/>
        </p:nvSpPr>
        <p:spPr>
          <a:xfrm>
            <a:off x="11820193" y="6326848"/>
            <a:ext cx="1749238" cy="1512776"/>
          </a:xfrm>
          <a:prstGeom prst="roundRect">
            <a:avLst>
              <a:gd name="adj" fmla="val 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r>
              <a:rPr lang="en-US" sz="8800" b="1" dirty="0">
                <a:solidFill>
                  <a:srgbClr val="FF0000"/>
                </a:solidFill>
                <a:latin typeface="Times New Roman" panose="02020603050405020304" charset="0"/>
                <a:cs typeface="Times New Roman" panose="02020603050405020304" charset="0"/>
              </a:rPr>
              <a:t>4</a:t>
            </a:r>
          </a:p>
        </p:txBody>
      </p:sp>
      <p:sp>
        <p:nvSpPr>
          <p:cNvPr id="82" name="Rectangle: Rounded Corners 33"/>
          <p:cNvSpPr/>
          <p:nvPr/>
        </p:nvSpPr>
        <p:spPr>
          <a:xfrm>
            <a:off x="11817650" y="6339548"/>
            <a:ext cx="1749238" cy="1512776"/>
          </a:xfrm>
          <a:prstGeom prst="roundRect">
            <a:avLst>
              <a:gd name="adj" fmla="val 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r>
              <a:rPr lang="en-US" sz="8800" b="1" dirty="0">
                <a:solidFill>
                  <a:srgbClr val="FF0000"/>
                </a:solidFill>
                <a:latin typeface="Times New Roman" panose="02020603050405020304" charset="0"/>
                <a:cs typeface="Times New Roman" panose="02020603050405020304" charset="0"/>
              </a:rPr>
              <a:t>5</a:t>
            </a:r>
          </a:p>
        </p:txBody>
      </p:sp>
      <p:sp>
        <p:nvSpPr>
          <p:cNvPr id="83" name="Plus Sign 27"/>
          <p:cNvSpPr/>
          <p:nvPr/>
        </p:nvSpPr>
        <p:spPr>
          <a:xfrm>
            <a:off x="13504998" y="6309068"/>
            <a:ext cx="1514697" cy="1512776"/>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endParaRPr lang="en-US" sz="2400" dirty="0">
              <a:solidFill>
                <a:prstClr val="white"/>
              </a:solidFill>
              <a:latin typeface="Calibri"/>
            </a:endParaRPr>
          </a:p>
        </p:txBody>
      </p:sp>
      <p:pic>
        <p:nvPicPr>
          <p:cNvPr id="87" name="Picture 86" descr="Picture7"/>
          <p:cNvPicPr>
            <a:picLocks noChangeAspect="1"/>
          </p:cNvPicPr>
          <p:nvPr/>
        </p:nvPicPr>
        <p:blipFill>
          <a:blip r:embed="rId7"/>
          <a:stretch>
            <a:fillRect/>
          </a:stretch>
        </p:blipFill>
        <p:spPr>
          <a:xfrm>
            <a:off x="4738875" y="815340"/>
            <a:ext cx="6909094" cy="1390227"/>
          </a:xfrm>
          <a:prstGeom prst="rect">
            <a:avLst/>
          </a:prstGeom>
        </p:spPr>
      </p:pic>
    </p:spTree>
  </p:cSld>
  <p:clrMapOvr>
    <a:masterClrMapping/>
  </p:clrMapOvr>
  <mc:AlternateContent xmlns:mc="http://schemas.openxmlformats.org/markup-compatibility/2006">
    <mc:Choice xmlns="" xmlns:p14="http://schemas.microsoft.com/office/powerpoint/2010/main" Requires="p14">
      <p:transition p14:dur="10">
        <p:random/>
      </p:transition>
    </mc:Choice>
    <mc:Fallback>
      <p:transition>
        <p:random/>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9"/>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subTnLst>
                                    <p:audio>
                                      <p:cMediaNode>
                                        <p:cTn display="0" masterRel="sameClick">
                                          <p:stCondLst>
                                            <p:cond evt="begin" delay="0">
                                              <p:tn val="5"/>
                                            </p:cond>
                                          </p:stCondLst>
                                          <p:endCondLst>
                                            <p:cond evt="onStopAudio" delay="0">
                                              <p:tgtEl>
                                                <p:sldTgt/>
                                              </p:tgtEl>
                                            </p:cond>
                                          </p:endCondLst>
                                        </p:cTn>
                                        <p:tgtEl>
                                          <p:sndTgt r:embed="rId3" name="laser.wav"/>
                                        </p:tgtEl>
                                      </p:cMediaNode>
                                    </p:audio>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subTnLst>
                                    <p:audio>
                                      <p:cMediaNode>
                                        <p:cTn display="0" masterRel="sameClick">
                                          <p:stCondLst>
                                            <p:cond evt="begin" delay="0">
                                              <p:tn val="10"/>
                                            </p:cond>
                                          </p:stCondLst>
                                          <p:endCondLst>
                                            <p:cond evt="onStopAudio" delay="0">
                                              <p:tgtEl>
                                                <p:sldTgt/>
                                              </p:tgtEl>
                                            </p:cond>
                                          </p:endCondLst>
                                        </p:cTn>
                                        <p:tgtEl>
                                          <p:sndTgt r:embed="rId3" name="laser.wav"/>
                                        </p:tgtEl>
                                      </p:cMediaNode>
                                    </p:audio>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subTnLst>
                                    <p:audio>
                                      <p:cMediaNode>
                                        <p:cTn display="0" masterRel="sameClick">
                                          <p:stCondLst>
                                            <p:cond evt="begin" delay="0">
                                              <p:tn val="15"/>
                                            </p:cond>
                                          </p:stCondLst>
                                          <p:endCondLst>
                                            <p:cond evt="onStopAudio" delay="0">
                                              <p:tgtEl>
                                                <p:sldTgt/>
                                              </p:tgtEl>
                                            </p:cond>
                                          </p:endCondLst>
                                        </p:cTn>
                                        <p:tgtEl>
                                          <p:sndTgt r:embed="rId3" name="laser.wav"/>
                                        </p:tgtEl>
                                      </p:cMediaNode>
                                    </p:audio>
                                  </p:sub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subTnLst>
                                    <p:audio>
                                      <p:cMediaNode>
                                        <p:cTn display="0" masterRel="sameClick">
                                          <p:stCondLst>
                                            <p:cond evt="begin" delay="0">
                                              <p:tn val="20"/>
                                            </p:cond>
                                          </p:stCondLst>
                                          <p:endCondLst>
                                            <p:cond evt="onStopAudio" delay="0">
                                              <p:tgtEl>
                                                <p:sldTgt/>
                                              </p:tgtEl>
                                            </p:cond>
                                          </p:endCondLst>
                                        </p:cTn>
                                        <p:tgtEl>
                                          <p:sndTgt r:embed="rId3" name="laser.wav"/>
                                        </p:tgtEl>
                                      </p:cMediaNode>
                                    </p:audio>
                                  </p:sub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subTnLst>
                                    <p:audio>
                                      <p:cMediaNode>
                                        <p:cTn display="0" masterRel="sameClick">
                                          <p:stCondLst>
                                            <p:cond evt="begin" delay="0">
                                              <p:tn val="25"/>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19"/>
                  </p:tgtEl>
                </p:cond>
              </p:nextCondLst>
            </p:seq>
            <p:seq concurrent="1" nextAc="seek">
              <p:cTn id="28" restart="whenNotActive" fill="hold" evtFilter="cancelBubble" nodeType="interactiveSeq">
                <p:stCondLst>
                  <p:cond evt="onClick" delay="0">
                    <p:tgtEl>
                      <p:spTgt spid="44"/>
                    </p:tgtEl>
                  </p:cond>
                </p:stCondLst>
                <p:endSync evt="end" delay="0">
                  <p:rtn val="all"/>
                </p:endSync>
                <p:childTnLst>
                  <p:par>
                    <p:cTn id="29" fill="hold">
                      <p:stCondLst>
                        <p:cond delay="0"/>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7"/>
                                        </p:tgtEl>
                                        <p:attrNameLst>
                                          <p:attrName>style.visibility</p:attrName>
                                        </p:attrNameLst>
                                      </p:cBhvr>
                                      <p:to>
                                        <p:strVal val="visible"/>
                                      </p:to>
                                    </p:set>
                                    <p:animEffect transition="in" filter="fade">
                                      <p:cBhvr>
                                        <p:cTn id="33" dur="500"/>
                                        <p:tgtEl>
                                          <p:spTgt spid="37"/>
                                        </p:tgtEl>
                                      </p:cBhvr>
                                    </p:animEffect>
                                  </p:childTnLst>
                                  <p:subTnLst>
                                    <p:audio>
                                      <p:cMediaNode>
                                        <p:cTn display="0" masterRel="sameClick">
                                          <p:stCondLst>
                                            <p:cond evt="begin" delay="0">
                                              <p:tn val="31"/>
                                            </p:cond>
                                          </p:stCondLst>
                                          <p:endCondLst>
                                            <p:cond evt="onStopAudio" delay="0">
                                              <p:tgtEl>
                                                <p:sldTgt/>
                                              </p:tgtEl>
                                            </p:cond>
                                          </p:endCondLst>
                                        </p:cTn>
                                        <p:tgtEl>
                                          <p:sndTgt r:embed="rId3" name="laser.wav"/>
                                        </p:tgtEl>
                                      </p:cMediaNode>
                                    </p:audio>
                                  </p:sub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38"/>
                                        </p:tgtEl>
                                        <p:attrNameLst>
                                          <p:attrName>style.visibility</p:attrName>
                                        </p:attrNameLst>
                                      </p:cBhvr>
                                      <p:to>
                                        <p:strVal val="visible"/>
                                      </p:to>
                                    </p:set>
                                    <p:animEffect transition="in" filter="fade">
                                      <p:cBhvr>
                                        <p:cTn id="38" dur="500"/>
                                        <p:tgtEl>
                                          <p:spTgt spid="38"/>
                                        </p:tgtEl>
                                      </p:cBhvr>
                                    </p:animEffect>
                                  </p:childTnLst>
                                  <p:subTnLst>
                                    <p:audio>
                                      <p:cMediaNode>
                                        <p:cTn display="0" masterRel="sameClick">
                                          <p:stCondLst>
                                            <p:cond evt="begin" delay="0">
                                              <p:tn val="36"/>
                                            </p:cond>
                                          </p:stCondLst>
                                          <p:endCondLst>
                                            <p:cond evt="onStopAudio" delay="0">
                                              <p:tgtEl>
                                                <p:sldTgt/>
                                              </p:tgtEl>
                                            </p:cond>
                                          </p:endCondLst>
                                        </p:cTn>
                                        <p:tgtEl>
                                          <p:sndTgt r:embed="rId3" name="laser.wav"/>
                                        </p:tgtEl>
                                      </p:cMediaNode>
                                    </p:audio>
                                  </p:sub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41"/>
                                        </p:tgtEl>
                                        <p:attrNameLst>
                                          <p:attrName>style.visibility</p:attrName>
                                        </p:attrNameLst>
                                      </p:cBhvr>
                                      <p:to>
                                        <p:strVal val="visible"/>
                                      </p:to>
                                    </p:set>
                                    <p:animEffect transition="in" filter="fade">
                                      <p:cBhvr>
                                        <p:cTn id="43" dur="500"/>
                                        <p:tgtEl>
                                          <p:spTgt spid="41"/>
                                        </p:tgtEl>
                                      </p:cBhvr>
                                    </p:animEffect>
                                  </p:childTnLst>
                                  <p:subTnLst>
                                    <p:audio>
                                      <p:cMediaNode>
                                        <p:cTn display="0" masterRel="sameClick">
                                          <p:stCondLst>
                                            <p:cond evt="begin" delay="0">
                                              <p:tn val="41"/>
                                            </p:cond>
                                          </p:stCondLst>
                                          <p:endCondLst>
                                            <p:cond evt="onStopAudio" delay="0">
                                              <p:tgtEl>
                                                <p:sldTgt/>
                                              </p:tgtEl>
                                            </p:cond>
                                          </p:endCondLst>
                                        </p:cTn>
                                        <p:tgtEl>
                                          <p:sndTgt r:embed="rId3" name="laser.wav"/>
                                        </p:tgtEl>
                                      </p:cMediaNode>
                                    </p:audio>
                                  </p:sub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42"/>
                                        </p:tgtEl>
                                        <p:attrNameLst>
                                          <p:attrName>style.visibility</p:attrName>
                                        </p:attrNameLst>
                                      </p:cBhvr>
                                      <p:to>
                                        <p:strVal val="visible"/>
                                      </p:to>
                                    </p:set>
                                    <p:animEffect transition="in" filter="fade">
                                      <p:cBhvr>
                                        <p:cTn id="48" dur="500"/>
                                        <p:tgtEl>
                                          <p:spTgt spid="42"/>
                                        </p:tgtEl>
                                      </p:cBhvr>
                                    </p:animEffect>
                                  </p:childTnLst>
                                  <p:subTnLst>
                                    <p:audio>
                                      <p:cMediaNode>
                                        <p:cTn display="0" masterRel="sameClick">
                                          <p:stCondLst>
                                            <p:cond evt="begin" delay="0">
                                              <p:tn val="46"/>
                                            </p:cond>
                                          </p:stCondLst>
                                          <p:endCondLst>
                                            <p:cond evt="onStopAudio" delay="0">
                                              <p:tgtEl>
                                                <p:sldTgt/>
                                              </p:tgtEl>
                                            </p:cond>
                                          </p:endCondLst>
                                        </p:cTn>
                                        <p:tgtEl>
                                          <p:sndTgt r:embed="rId3" name="laser.wav"/>
                                        </p:tgtEl>
                                      </p:cMediaNode>
                                    </p:audio>
                                  </p:sub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43"/>
                                        </p:tgtEl>
                                        <p:attrNameLst>
                                          <p:attrName>style.visibility</p:attrName>
                                        </p:attrNameLst>
                                      </p:cBhvr>
                                      <p:to>
                                        <p:strVal val="visible"/>
                                      </p:to>
                                    </p:set>
                                    <p:animEffect transition="in" filter="fade">
                                      <p:cBhvr>
                                        <p:cTn id="53" dur="500"/>
                                        <p:tgtEl>
                                          <p:spTgt spid="43"/>
                                        </p:tgtEl>
                                      </p:cBhvr>
                                    </p:animEffect>
                                  </p:childTnLst>
                                  <p:subTnLst>
                                    <p:audio>
                                      <p:cMediaNode>
                                        <p:cTn display="0" masterRel="sameClick">
                                          <p:stCondLst>
                                            <p:cond evt="begin" delay="0">
                                              <p:tn val="51"/>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44"/>
                  </p:tgtEl>
                </p:cond>
              </p:nextCondLst>
            </p:seq>
            <p:seq concurrent="1" nextAc="seek">
              <p:cTn id="54" restart="whenNotActive" fill="hold" evtFilter="cancelBubble" nodeType="interactiveSeq">
                <p:stCondLst>
                  <p:cond evt="onClick" delay="0">
                    <p:tgtEl>
                      <p:spTgt spid="69"/>
                    </p:tgtEl>
                  </p:cond>
                </p:stCondLst>
                <p:endSync evt="end" delay="0">
                  <p:rtn val="all"/>
                </p:endSync>
                <p:childTnLst>
                  <p:par>
                    <p:cTn id="55" fill="hold">
                      <p:stCondLst>
                        <p:cond delay="0"/>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64"/>
                                        </p:tgtEl>
                                        <p:attrNameLst>
                                          <p:attrName>style.visibility</p:attrName>
                                        </p:attrNameLst>
                                      </p:cBhvr>
                                      <p:to>
                                        <p:strVal val="visible"/>
                                      </p:to>
                                    </p:set>
                                    <p:animEffect transition="in" filter="fade">
                                      <p:cBhvr>
                                        <p:cTn id="59" dur="500"/>
                                        <p:tgtEl>
                                          <p:spTgt spid="64"/>
                                        </p:tgtEl>
                                      </p:cBhvr>
                                    </p:animEffect>
                                  </p:childTnLst>
                                  <p:subTnLst>
                                    <p:audio>
                                      <p:cMediaNode>
                                        <p:cTn display="0" masterRel="sameClick">
                                          <p:stCondLst>
                                            <p:cond evt="begin" delay="0">
                                              <p:tn val="57"/>
                                            </p:cond>
                                          </p:stCondLst>
                                          <p:endCondLst>
                                            <p:cond evt="onStopAudio" delay="0">
                                              <p:tgtEl>
                                                <p:sldTgt/>
                                              </p:tgtEl>
                                            </p:cond>
                                          </p:endCondLst>
                                        </p:cTn>
                                        <p:tgtEl>
                                          <p:sndTgt r:embed="rId3" name="laser.wav"/>
                                        </p:tgtEl>
                                      </p:cMediaNode>
                                    </p:audio>
                                  </p:sub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65"/>
                                        </p:tgtEl>
                                        <p:attrNameLst>
                                          <p:attrName>style.visibility</p:attrName>
                                        </p:attrNameLst>
                                      </p:cBhvr>
                                      <p:to>
                                        <p:strVal val="visible"/>
                                      </p:to>
                                    </p:set>
                                    <p:animEffect transition="in" filter="fade">
                                      <p:cBhvr>
                                        <p:cTn id="64" dur="500"/>
                                        <p:tgtEl>
                                          <p:spTgt spid="65"/>
                                        </p:tgtEl>
                                      </p:cBhvr>
                                    </p:animEffect>
                                  </p:childTnLst>
                                  <p:subTnLst>
                                    <p:audio>
                                      <p:cMediaNode>
                                        <p:cTn display="0" masterRel="sameClick">
                                          <p:stCondLst>
                                            <p:cond evt="begin" delay="0">
                                              <p:tn val="62"/>
                                            </p:cond>
                                          </p:stCondLst>
                                          <p:endCondLst>
                                            <p:cond evt="onStopAudio" delay="0">
                                              <p:tgtEl>
                                                <p:sldTgt/>
                                              </p:tgtEl>
                                            </p:cond>
                                          </p:endCondLst>
                                        </p:cTn>
                                        <p:tgtEl>
                                          <p:sndTgt r:embed="rId3" name="laser.wav"/>
                                        </p:tgtEl>
                                      </p:cMediaNode>
                                    </p:audio>
                                  </p:sub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66"/>
                                        </p:tgtEl>
                                        <p:attrNameLst>
                                          <p:attrName>style.visibility</p:attrName>
                                        </p:attrNameLst>
                                      </p:cBhvr>
                                      <p:to>
                                        <p:strVal val="visible"/>
                                      </p:to>
                                    </p:set>
                                    <p:animEffect transition="in" filter="fade">
                                      <p:cBhvr>
                                        <p:cTn id="69" dur="500"/>
                                        <p:tgtEl>
                                          <p:spTgt spid="66"/>
                                        </p:tgtEl>
                                      </p:cBhvr>
                                    </p:animEffect>
                                  </p:childTnLst>
                                  <p:subTnLst>
                                    <p:audio>
                                      <p:cMediaNode>
                                        <p:cTn display="0" masterRel="sameClick">
                                          <p:stCondLst>
                                            <p:cond evt="begin" delay="0">
                                              <p:tn val="67"/>
                                            </p:cond>
                                          </p:stCondLst>
                                          <p:endCondLst>
                                            <p:cond evt="onStopAudio" delay="0">
                                              <p:tgtEl>
                                                <p:sldTgt/>
                                              </p:tgtEl>
                                            </p:cond>
                                          </p:endCondLst>
                                        </p:cTn>
                                        <p:tgtEl>
                                          <p:sndTgt r:embed="rId3" name="laser.wav"/>
                                        </p:tgtEl>
                                      </p:cMediaNode>
                                    </p:audio>
                                  </p:sub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67"/>
                                        </p:tgtEl>
                                        <p:attrNameLst>
                                          <p:attrName>style.visibility</p:attrName>
                                        </p:attrNameLst>
                                      </p:cBhvr>
                                      <p:to>
                                        <p:strVal val="visible"/>
                                      </p:to>
                                    </p:set>
                                    <p:animEffect transition="in" filter="fade">
                                      <p:cBhvr>
                                        <p:cTn id="74" dur="500"/>
                                        <p:tgtEl>
                                          <p:spTgt spid="67"/>
                                        </p:tgtEl>
                                      </p:cBhvr>
                                    </p:animEffect>
                                  </p:childTnLst>
                                  <p:subTnLst>
                                    <p:audio>
                                      <p:cMediaNode>
                                        <p:cTn display="0" masterRel="sameClick">
                                          <p:stCondLst>
                                            <p:cond evt="begin" delay="0">
                                              <p:tn val="72"/>
                                            </p:cond>
                                          </p:stCondLst>
                                          <p:endCondLst>
                                            <p:cond evt="onStopAudio" delay="0">
                                              <p:tgtEl>
                                                <p:sldTgt/>
                                              </p:tgtEl>
                                            </p:cond>
                                          </p:endCondLst>
                                        </p:cTn>
                                        <p:tgtEl>
                                          <p:sndTgt r:embed="rId3" name="laser.wav"/>
                                        </p:tgtEl>
                                      </p:cMediaNode>
                                    </p:audio>
                                  </p:sub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68"/>
                                        </p:tgtEl>
                                        <p:attrNameLst>
                                          <p:attrName>style.visibility</p:attrName>
                                        </p:attrNameLst>
                                      </p:cBhvr>
                                      <p:to>
                                        <p:strVal val="visible"/>
                                      </p:to>
                                    </p:set>
                                    <p:animEffect transition="in" filter="fade">
                                      <p:cBhvr>
                                        <p:cTn id="79" dur="500"/>
                                        <p:tgtEl>
                                          <p:spTgt spid="68"/>
                                        </p:tgtEl>
                                      </p:cBhvr>
                                    </p:animEffect>
                                  </p:childTnLst>
                                  <p:subTnLst>
                                    <p:audio>
                                      <p:cMediaNode>
                                        <p:cTn display="0" masterRel="sameClick">
                                          <p:stCondLst>
                                            <p:cond evt="begin" delay="0">
                                              <p:tn val="77"/>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69"/>
                  </p:tgtEl>
                </p:cond>
              </p:nextCondLst>
            </p:seq>
            <p:seq concurrent="1" nextAc="seek">
              <p:cTn id="80" restart="whenNotActive" fill="hold" evtFilter="cancelBubble" nodeType="interactiveSeq">
                <p:stCondLst>
                  <p:cond evt="onClick" delay="0">
                    <p:tgtEl>
                      <p:spTgt spid="83"/>
                    </p:tgtEl>
                  </p:cond>
                </p:stCondLst>
                <p:endSync evt="end" delay="0">
                  <p:rtn val="all"/>
                </p:endSync>
                <p:childTnLst>
                  <p:par>
                    <p:cTn id="81" fill="hold">
                      <p:stCondLst>
                        <p:cond delay="0"/>
                      </p:stCondLst>
                      <p:childTnLst>
                        <p:par>
                          <p:cTn id="82" fill="hold">
                            <p:stCondLst>
                              <p:cond delay="0"/>
                            </p:stCondLst>
                            <p:childTnLst>
                              <p:par>
                                <p:cTn id="83" presetID="10" presetClass="entr" presetSubtype="0" fill="hold" grpId="0" nodeType="clickEffect">
                                  <p:stCondLst>
                                    <p:cond delay="0"/>
                                  </p:stCondLst>
                                  <p:childTnLst>
                                    <p:set>
                                      <p:cBhvr>
                                        <p:cTn id="84" dur="1" fill="hold">
                                          <p:stCondLst>
                                            <p:cond delay="0"/>
                                          </p:stCondLst>
                                        </p:cTn>
                                        <p:tgtEl>
                                          <p:spTgt spid="76"/>
                                        </p:tgtEl>
                                        <p:attrNameLst>
                                          <p:attrName>style.visibility</p:attrName>
                                        </p:attrNameLst>
                                      </p:cBhvr>
                                      <p:to>
                                        <p:strVal val="visible"/>
                                      </p:to>
                                    </p:set>
                                    <p:animEffect transition="in" filter="fade">
                                      <p:cBhvr>
                                        <p:cTn id="85" dur="500"/>
                                        <p:tgtEl>
                                          <p:spTgt spid="76"/>
                                        </p:tgtEl>
                                      </p:cBhvr>
                                    </p:animEffect>
                                  </p:childTnLst>
                                  <p:subTnLst>
                                    <p:audio>
                                      <p:cMediaNode>
                                        <p:cTn display="0" masterRel="sameClick">
                                          <p:stCondLst>
                                            <p:cond evt="begin" delay="0">
                                              <p:tn val="83"/>
                                            </p:cond>
                                          </p:stCondLst>
                                          <p:endCondLst>
                                            <p:cond evt="onStopAudio" delay="0">
                                              <p:tgtEl>
                                                <p:sldTgt/>
                                              </p:tgtEl>
                                            </p:cond>
                                          </p:endCondLst>
                                        </p:cTn>
                                        <p:tgtEl>
                                          <p:sndTgt r:embed="rId3" name="laser.wav"/>
                                        </p:tgtEl>
                                      </p:cMediaNode>
                                    </p:audio>
                                  </p:sub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78"/>
                                        </p:tgtEl>
                                        <p:attrNameLst>
                                          <p:attrName>style.visibility</p:attrName>
                                        </p:attrNameLst>
                                      </p:cBhvr>
                                      <p:to>
                                        <p:strVal val="visible"/>
                                      </p:to>
                                    </p:set>
                                    <p:animEffect transition="in" filter="fade">
                                      <p:cBhvr>
                                        <p:cTn id="90" dur="500"/>
                                        <p:tgtEl>
                                          <p:spTgt spid="78"/>
                                        </p:tgtEl>
                                      </p:cBhvr>
                                    </p:animEffect>
                                  </p:childTnLst>
                                  <p:subTnLst>
                                    <p:audio>
                                      <p:cMediaNode>
                                        <p:cTn display="0" masterRel="sameClick">
                                          <p:stCondLst>
                                            <p:cond evt="begin" delay="0">
                                              <p:tn val="88"/>
                                            </p:cond>
                                          </p:stCondLst>
                                          <p:endCondLst>
                                            <p:cond evt="onStopAudio" delay="0">
                                              <p:tgtEl>
                                                <p:sldTgt/>
                                              </p:tgtEl>
                                            </p:cond>
                                          </p:endCondLst>
                                        </p:cTn>
                                        <p:tgtEl>
                                          <p:sndTgt r:embed="rId3" name="laser.wav"/>
                                        </p:tgtEl>
                                      </p:cMediaNode>
                                    </p:audio>
                                  </p:sub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childTnLst>
                                    <p:set>
                                      <p:cBhvr>
                                        <p:cTn id="94" dur="1" fill="hold">
                                          <p:stCondLst>
                                            <p:cond delay="0"/>
                                          </p:stCondLst>
                                        </p:cTn>
                                        <p:tgtEl>
                                          <p:spTgt spid="79"/>
                                        </p:tgtEl>
                                        <p:attrNameLst>
                                          <p:attrName>style.visibility</p:attrName>
                                        </p:attrNameLst>
                                      </p:cBhvr>
                                      <p:to>
                                        <p:strVal val="visible"/>
                                      </p:to>
                                    </p:set>
                                    <p:animEffect transition="in" filter="fade">
                                      <p:cBhvr>
                                        <p:cTn id="95" dur="500"/>
                                        <p:tgtEl>
                                          <p:spTgt spid="79"/>
                                        </p:tgtEl>
                                      </p:cBhvr>
                                    </p:animEffect>
                                  </p:childTnLst>
                                  <p:subTnLst>
                                    <p:audio>
                                      <p:cMediaNode>
                                        <p:cTn display="0" masterRel="sameClick">
                                          <p:stCondLst>
                                            <p:cond evt="begin" delay="0">
                                              <p:tn val="93"/>
                                            </p:cond>
                                          </p:stCondLst>
                                          <p:endCondLst>
                                            <p:cond evt="onStopAudio" delay="0">
                                              <p:tgtEl>
                                                <p:sldTgt/>
                                              </p:tgtEl>
                                            </p:cond>
                                          </p:endCondLst>
                                        </p:cTn>
                                        <p:tgtEl>
                                          <p:sndTgt r:embed="rId3" name="laser.wav"/>
                                        </p:tgtEl>
                                      </p:cMediaNode>
                                    </p:audio>
                                  </p:subTnLst>
                                </p:cTn>
                              </p:par>
                            </p:childTnLst>
                          </p:cTn>
                        </p:par>
                      </p:childTnLst>
                    </p:cTn>
                  </p:par>
                  <p:par>
                    <p:cTn id="96" fill="hold">
                      <p:stCondLst>
                        <p:cond delay="indefinite"/>
                      </p:stCondLst>
                      <p:childTnLst>
                        <p:par>
                          <p:cTn id="97" fill="hold">
                            <p:stCondLst>
                              <p:cond delay="0"/>
                            </p:stCondLst>
                            <p:childTnLst>
                              <p:par>
                                <p:cTn id="98" presetID="10" presetClass="entr" presetSubtype="0" fill="hold" grpId="0" nodeType="clickEffect">
                                  <p:stCondLst>
                                    <p:cond delay="0"/>
                                  </p:stCondLst>
                                  <p:childTnLst>
                                    <p:set>
                                      <p:cBhvr>
                                        <p:cTn id="99" dur="1" fill="hold">
                                          <p:stCondLst>
                                            <p:cond delay="0"/>
                                          </p:stCondLst>
                                        </p:cTn>
                                        <p:tgtEl>
                                          <p:spTgt spid="81"/>
                                        </p:tgtEl>
                                        <p:attrNameLst>
                                          <p:attrName>style.visibility</p:attrName>
                                        </p:attrNameLst>
                                      </p:cBhvr>
                                      <p:to>
                                        <p:strVal val="visible"/>
                                      </p:to>
                                    </p:set>
                                    <p:animEffect transition="in" filter="fade">
                                      <p:cBhvr>
                                        <p:cTn id="100" dur="500"/>
                                        <p:tgtEl>
                                          <p:spTgt spid="81"/>
                                        </p:tgtEl>
                                      </p:cBhvr>
                                    </p:animEffect>
                                  </p:childTnLst>
                                  <p:subTnLst>
                                    <p:audio>
                                      <p:cMediaNode>
                                        <p:cTn display="0" masterRel="sameClick">
                                          <p:stCondLst>
                                            <p:cond evt="begin" delay="0">
                                              <p:tn val="98"/>
                                            </p:cond>
                                          </p:stCondLst>
                                          <p:endCondLst>
                                            <p:cond evt="onStopAudio" delay="0">
                                              <p:tgtEl>
                                                <p:sldTgt/>
                                              </p:tgtEl>
                                            </p:cond>
                                          </p:endCondLst>
                                        </p:cTn>
                                        <p:tgtEl>
                                          <p:sndTgt r:embed="rId3" name="laser.wav"/>
                                        </p:tgtEl>
                                      </p:cMediaNode>
                                    </p:audio>
                                  </p:subTnLst>
                                </p:cTn>
                              </p:par>
                            </p:childTnLst>
                          </p:cTn>
                        </p:par>
                      </p:childTnLst>
                    </p:cTn>
                  </p:par>
                  <p:par>
                    <p:cTn id="101" fill="hold">
                      <p:stCondLst>
                        <p:cond delay="indefinite"/>
                      </p:stCondLst>
                      <p:childTnLst>
                        <p:par>
                          <p:cTn id="102" fill="hold">
                            <p:stCondLst>
                              <p:cond delay="0"/>
                            </p:stCondLst>
                            <p:childTnLst>
                              <p:par>
                                <p:cTn id="103" presetID="10" presetClass="entr" presetSubtype="0" fill="hold" grpId="0" nodeType="clickEffect">
                                  <p:stCondLst>
                                    <p:cond delay="0"/>
                                  </p:stCondLst>
                                  <p:childTnLst>
                                    <p:set>
                                      <p:cBhvr>
                                        <p:cTn id="104" dur="1" fill="hold">
                                          <p:stCondLst>
                                            <p:cond delay="0"/>
                                          </p:stCondLst>
                                        </p:cTn>
                                        <p:tgtEl>
                                          <p:spTgt spid="82"/>
                                        </p:tgtEl>
                                        <p:attrNameLst>
                                          <p:attrName>style.visibility</p:attrName>
                                        </p:attrNameLst>
                                      </p:cBhvr>
                                      <p:to>
                                        <p:strVal val="visible"/>
                                      </p:to>
                                    </p:set>
                                    <p:animEffect transition="in" filter="fade">
                                      <p:cBhvr>
                                        <p:cTn id="105" dur="500"/>
                                        <p:tgtEl>
                                          <p:spTgt spid="82"/>
                                        </p:tgtEl>
                                      </p:cBhvr>
                                    </p:animEffect>
                                  </p:childTnLst>
                                  <p:subTnLst>
                                    <p:audio>
                                      <p:cMediaNode>
                                        <p:cTn display="0" masterRel="sameClick">
                                          <p:stCondLst>
                                            <p:cond evt="begin" delay="0">
                                              <p:tn val="103"/>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83"/>
                  </p:tgtEl>
                </p:cond>
              </p:nextCondLst>
            </p:seq>
          </p:childTnLst>
        </p:cTn>
      </p:par>
    </p:tnLst>
    <p:bldLst>
      <p:bldP spid="11" grpId="0" bldLvl="0" animBg="1"/>
      <p:bldP spid="12" grpId="0" bldLvl="0" animBg="1"/>
      <p:bldP spid="13" grpId="0" bldLvl="0" animBg="1"/>
      <p:bldP spid="14" grpId="0" bldLvl="0" animBg="1"/>
      <p:bldP spid="15" grpId="0" bldLvl="0" animBg="1"/>
      <p:bldP spid="37" grpId="0" bldLvl="0" animBg="1"/>
      <p:bldP spid="38" grpId="0" bldLvl="0" animBg="1"/>
      <p:bldP spid="41" grpId="0" bldLvl="0" animBg="1"/>
      <p:bldP spid="42" grpId="0" bldLvl="0" animBg="1"/>
      <p:bldP spid="43" grpId="0" bldLvl="0" animBg="1"/>
      <p:bldP spid="64" grpId="0" bldLvl="0" animBg="1"/>
      <p:bldP spid="65" grpId="0" bldLvl="0" animBg="1"/>
      <p:bldP spid="66" grpId="0" bldLvl="0" animBg="1"/>
      <p:bldP spid="67" grpId="0" bldLvl="0" animBg="1"/>
      <p:bldP spid="68" grpId="0" bldLvl="0" animBg="1"/>
      <p:bldP spid="76" grpId="0" bldLvl="0" animBg="1"/>
      <p:bldP spid="78" grpId="0" bldLvl="0" animBg="1"/>
      <p:bldP spid="79" grpId="0" bldLvl="0" animBg="1"/>
      <p:bldP spid="81" grpId="0" bldLvl="0" animBg="1"/>
      <p:bldP spid="82"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101427AF-FD01-45B1-9DA0-1830545BCEF2}"/>
              </a:ext>
            </a:extLst>
          </p:cNvPr>
          <p:cNvPicPr>
            <a:picLocks noChangeAspect="1"/>
          </p:cNvPicPr>
          <p:nvPr/>
        </p:nvPicPr>
        <p:blipFill>
          <a:blip r:embed="rId2"/>
          <a:stretch>
            <a:fillRect/>
          </a:stretch>
        </p:blipFill>
        <p:spPr>
          <a:xfrm>
            <a:off x="1866196" y="640080"/>
            <a:ext cx="11910923" cy="8046720"/>
          </a:xfrm>
          <a:prstGeom prst="rect">
            <a:avLst/>
          </a:prstGeom>
        </p:spPr>
      </p:pic>
      <p:sp>
        <p:nvSpPr>
          <p:cNvPr id="14" name="TextBox 13"/>
          <p:cNvSpPr txBox="1"/>
          <p:nvPr/>
        </p:nvSpPr>
        <p:spPr>
          <a:xfrm>
            <a:off x="4785519" y="2971800"/>
            <a:ext cx="1143000" cy="400110"/>
          </a:xfrm>
          <a:prstGeom prst="rect">
            <a:avLst/>
          </a:prstGeom>
          <a:noFill/>
        </p:spPr>
        <p:txBody>
          <a:bodyPr wrap="square" rtlCol="0">
            <a:spAutoFit/>
          </a:bodyPr>
          <a:lstStyle/>
          <a:p>
            <a:r>
              <a:rPr lang="en-US" sz="2000" b="1" dirty="0" smtClean="0">
                <a:solidFill>
                  <a:srgbClr val="FF0000"/>
                </a:solidFill>
                <a:latin typeface="Times New Roman" pitchFamily="18" charset="0"/>
                <a:cs typeface="Times New Roman" pitchFamily="18" charset="0"/>
              </a:rPr>
              <a:t>10 </a:t>
            </a:r>
            <a:r>
              <a:rPr lang="en-US" sz="2000" b="1" dirty="0" err="1" smtClean="0">
                <a:solidFill>
                  <a:srgbClr val="FF0000"/>
                </a:solidFill>
                <a:latin typeface="Times New Roman" pitchFamily="18" charset="0"/>
                <a:cs typeface="Times New Roman" pitchFamily="18" charset="0"/>
              </a:rPr>
              <a:t>cm</a:t>
            </a:r>
            <a:r>
              <a:rPr lang="en-US" sz="2000" b="1" baseline="30000" dirty="0" err="1" smtClean="0">
                <a:solidFill>
                  <a:srgbClr val="FF0000"/>
                </a:solidFill>
                <a:latin typeface="Times New Roman" pitchFamily="18" charset="0"/>
                <a:cs typeface="Times New Roman" pitchFamily="18" charset="0"/>
              </a:rPr>
              <a:t>2</a:t>
            </a:r>
            <a:endParaRPr lang="en-US" sz="2000" b="1" dirty="0">
              <a:solidFill>
                <a:srgbClr val="FF0000"/>
              </a:solidFill>
              <a:latin typeface="Times New Roman" pitchFamily="18" charset="0"/>
              <a:cs typeface="Times New Roman" pitchFamily="18" charset="0"/>
            </a:endParaRPr>
          </a:p>
        </p:txBody>
      </p:sp>
      <p:sp>
        <p:nvSpPr>
          <p:cNvPr id="15" name="TextBox 14"/>
          <p:cNvSpPr txBox="1"/>
          <p:nvPr/>
        </p:nvSpPr>
        <p:spPr>
          <a:xfrm>
            <a:off x="5318919" y="6172200"/>
            <a:ext cx="1143000" cy="400110"/>
          </a:xfrm>
          <a:prstGeom prst="rect">
            <a:avLst/>
          </a:prstGeom>
          <a:noFill/>
        </p:spPr>
        <p:txBody>
          <a:bodyPr wrap="square" rtlCol="0">
            <a:spAutoFit/>
          </a:bodyPr>
          <a:lstStyle/>
          <a:p>
            <a:r>
              <a:rPr lang="en-US" sz="2000" b="1" dirty="0" smtClean="0">
                <a:solidFill>
                  <a:srgbClr val="FF0000"/>
                </a:solidFill>
                <a:latin typeface="Times New Roman" pitchFamily="18" charset="0"/>
                <a:cs typeface="Times New Roman" pitchFamily="18" charset="0"/>
              </a:rPr>
              <a:t>16 </a:t>
            </a:r>
            <a:r>
              <a:rPr lang="en-US" sz="2000" b="1" dirty="0" err="1" smtClean="0">
                <a:solidFill>
                  <a:srgbClr val="FF0000"/>
                </a:solidFill>
                <a:latin typeface="Times New Roman" pitchFamily="18" charset="0"/>
                <a:cs typeface="Times New Roman" pitchFamily="18" charset="0"/>
              </a:rPr>
              <a:t>cm</a:t>
            </a:r>
            <a:r>
              <a:rPr lang="en-US" sz="2000" b="1" baseline="30000" dirty="0" err="1" smtClean="0">
                <a:solidFill>
                  <a:srgbClr val="FF0000"/>
                </a:solidFill>
                <a:latin typeface="Times New Roman" pitchFamily="18" charset="0"/>
                <a:cs typeface="Times New Roman" pitchFamily="18" charset="0"/>
              </a:rPr>
              <a:t>2</a:t>
            </a:r>
            <a:endParaRPr lang="en-US" sz="2000" b="1" dirty="0">
              <a:solidFill>
                <a:srgbClr val="FF0000"/>
              </a:solidFill>
              <a:latin typeface="Times New Roman" pitchFamily="18" charset="0"/>
              <a:cs typeface="Times New Roman" pitchFamily="18" charset="0"/>
            </a:endParaRPr>
          </a:p>
        </p:txBody>
      </p:sp>
      <p:sp>
        <p:nvSpPr>
          <p:cNvPr id="16" name="TextBox 15"/>
          <p:cNvSpPr txBox="1"/>
          <p:nvPr/>
        </p:nvSpPr>
        <p:spPr>
          <a:xfrm>
            <a:off x="9509919" y="4800600"/>
            <a:ext cx="1143000" cy="400110"/>
          </a:xfrm>
          <a:prstGeom prst="rect">
            <a:avLst/>
          </a:prstGeom>
          <a:noFill/>
        </p:spPr>
        <p:txBody>
          <a:bodyPr wrap="square" rtlCol="0">
            <a:spAutoFit/>
          </a:bodyPr>
          <a:lstStyle/>
          <a:p>
            <a:r>
              <a:rPr lang="en-US" sz="2000" b="1" dirty="0" smtClean="0">
                <a:solidFill>
                  <a:srgbClr val="FF0000"/>
                </a:solidFill>
                <a:latin typeface="Times New Roman" pitchFamily="18" charset="0"/>
                <a:cs typeface="Times New Roman" pitchFamily="18" charset="0"/>
              </a:rPr>
              <a:t>15 </a:t>
            </a:r>
            <a:r>
              <a:rPr lang="en-US" sz="2000" b="1" dirty="0" err="1" smtClean="0">
                <a:solidFill>
                  <a:srgbClr val="FF0000"/>
                </a:solidFill>
                <a:latin typeface="Times New Roman" pitchFamily="18" charset="0"/>
                <a:cs typeface="Times New Roman" pitchFamily="18" charset="0"/>
              </a:rPr>
              <a:t>cm</a:t>
            </a:r>
            <a:r>
              <a:rPr lang="en-US" sz="2000" b="1" baseline="30000" dirty="0" err="1" smtClean="0">
                <a:solidFill>
                  <a:srgbClr val="FF0000"/>
                </a:solidFill>
                <a:latin typeface="Times New Roman" pitchFamily="18" charset="0"/>
                <a:cs typeface="Times New Roman" pitchFamily="18" charset="0"/>
              </a:rPr>
              <a:t>2</a:t>
            </a:r>
            <a:endParaRPr lang="en-US" sz="2000" b="1" dirty="0">
              <a:solidFill>
                <a:srgbClr val="FF0000"/>
              </a:solidFill>
              <a:latin typeface="Times New Roman" pitchFamily="18" charset="0"/>
              <a:cs typeface="Times New Roman" pitchFamily="18" charset="0"/>
            </a:endParaRPr>
          </a:p>
        </p:txBody>
      </p:sp>
      <p:sp>
        <p:nvSpPr>
          <p:cNvPr id="17" name="TextBox 16"/>
          <p:cNvSpPr txBox="1"/>
          <p:nvPr/>
        </p:nvSpPr>
        <p:spPr>
          <a:xfrm>
            <a:off x="9509919" y="7543800"/>
            <a:ext cx="1143000" cy="400110"/>
          </a:xfrm>
          <a:prstGeom prst="rect">
            <a:avLst/>
          </a:prstGeom>
          <a:noFill/>
        </p:spPr>
        <p:txBody>
          <a:bodyPr wrap="square" rtlCol="0">
            <a:spAutoFit/>
          </a:bodyPr>
          <a:lstStyle/>
          <a:p>
            <a:r>
              <a:rPr lang="en-US" sz="2000" b="1" dirty="0" smtClean="0">
                <a:solidFill>
                  <a:srgbClr val="FF0000"/>
                </a:solidFill>
                <a:latin typeface="Times New Roman" pitchFamily="18" charset="0"/>
                <a:cs typeface="Times New Roman" pitchFamily="18" charset="0"/>
              </a:rPr>
              <a:t>9 </a:t>
            </a:r>
            <a:r>
              <a:rPr lang="en-US" sz="2000" b="1" dirty="0" err="1" smtClean="0">
                <a:solidFill>
                  <a:srgbClr val="FF0000"/>
                </a:solidFill>
                <a:latin typeface="Times New Roman" pitchFamily="18" charset="0"/>
                <a:cs typeface="Times New Roman" pitchFamily="18" charset="0"/>
              </a:rPr>
              <a:t>cm</a:t>
            </a:r>
            <a:r>
              <a:rPr lang="en-US" sz="2000" b="1" baseline="30000" dirty="0" err="1" smtClean="0">
                <a:solidFill>
                  <a:srgbClr val="FF0000"/>
                </a:solidFill>
                <a:latin typeface="Times New Roman" pitchFamily="18" charset="0"/>
                <a:cs typeface="Times New Roman" pitchFamily="18" charset="0"/>
              </a:rPr>
              <a:t>2</a:t>
            </a:r>
            <a:endParaRPr lang="en-US" sz="2000" b="1" dirty="0">
              <a:solidFill>
                <a:srgbClr val="FF0000"/>
              </a:solidFill>
              <a:latin typeface="Times New Roman" pitchFamily="18" charset="0"/>
              <a:cs typeface="Times New Roman" pitchFamily="18" charset="0"/>
            </a:endParaRPr>
          </a:p>
        </p:txBody>
      </p:sp>
      <p:sp>
        <p:nvSpPr>
          <p:cNvPr id="18" name="TextBox 17"/>
          <p:cNvSpPr txBox="1"/>
          <p:nvPr/>
        </p:nvSpPr>
        <p:spPr>
          <a:xfrm>
            <a:off x="11719719" y="6019800"/>
            <a:ext cx="1143000" cy="400110"/>
          </a:xfrm>
          <a:prstGeom prst="rect">
            <a:avLst/>
          </a:prstGeom>
          <a:noFill/>
        </p:spPr>
        <p:txBody>
          <a:bodyPr wrap="square" rtlCol="0">
            <a:spAutoFit/>
          </a:bodyPr>
          <a:lstStyle/>
          <a:p>
            <a:r>
              <a:rPr lang="en-US" sz="2000" b="1" dirty="0" err="1" smtClean="0">
                <a:solidFill>
                  <a:srgbClr val="FF0000"/>
                </a:solidFill>
                <a:latin typeface="Times New Roman" pitchFamily="18" charset="0"/>
                <a:cs typeface="Times New Roman" pitchFamily="18" charset="0"/>
              </a:rPr>
              <a:t>9cm</a:t>
            </a:r>
            <a:r>
              <a:rPr lang="en-US" sz="2000" b="1" baseline="30000" dirty="0" err="1" smtClean="0">
                <a:solidFill>
                  <a:srgbClr val="FF0000"/>
                </a:solidFill>
                <a:latin typeface="Times New Roman" pitchFamily="18" charset="0"/>
                <a:cs typeface="Times New Roman" pitchFamily="18" charset="0"/>
              </a:rPr>
              <a:t>2</a:t>
            </a:r>
            <a:endParaRPr lang="en-US" sz="20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4091185630"/>
      </p:ext>
    </p:extLst>
  </p:cSld>
  <p:clrMapOvr>
    <a:masterClrMapping/>
  </p:clrMapOvr>
  <mc:AlternateContent xmlns:mc="http://schemas.openxmlformats.org/markup-compatibility/2006">
    <mc:Choice xmlns:p14="http://schemas.microsoft.com/office/powerpoint/2010/main" xmlns="" Requires="p14">
      <p:transition spd="slow" p14:dur="1500">
        <p:random/>
      </p:transition>
    </mc:Choice>
    <mc:Fallback>
      <p:transition spd="slow">
        <p:random/>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3" cstate="hqprint">
            <a:extLst>
              <a:ext uri="{28A0092B-C50C-407E-A947-70E740481C1C}">
                <a14:useLocalDpi xmlns="" xmlns:a14="http://schemas.microsoft.com/office/drawing/2010/main" val="0"/>
              </a:ext>
            </a:extLst>
          </a:blip>
          <a:srcRect l="15238"/>
          <a:stretch/>
        </p:blipFill>
        <p:spPr>
          <a:xfrm rot="5400000">
            <a:off x="3545787" y="-3586853"/>
            <a:ext cx="9185067" cy="16276641"/>
          </a:xfrm>
          <a:prstGeom prst="rect">
            <a:avLst/>
          </a:prstGeom>
        </p:spPr>
      </p:pic>
      <p:pic>
        <p:nvPicPr>
          <p:cNvPr id="4" name="图片 3"/>
          <p:cNvPicPr>
            <a:picLocks noChangeAspect="1"/>
          </p:cNvPicPr>
          <p:nvPr/>
        </p:nvPicPr>
        <p:blipFill rotWithShape="1">
          <a:blip r:embed="rId4" cstate="hqprint">
            <a:extLst>
              <a:ext uri="{28A0092B-C50C-407E-A947-70E740481C1C}">
                <a14:useLocalDpi xmlns="" xmlns:a14="http://schemas.microsoft.com/office/drawing/2010/main" val="0"/>
              </a:ext>
            </a:extLst>
          </a:blip>
          <a:srcRect t="23606"/>
          <a:stretch/>
        </p:blipFill>
        <p:spPr>
          <a:xfrm rot="17056411">
            <a:off x="5538408" y="70335"/>
            <a:ext cx="7352140" cy="8436373"/>
          </a:xfrm>
          <a:prstGeom prst="rect">
            <a:avLst/>
          </a:prstGeom>
        </p:spPr>
      </p:pic>
      <p:pic>
        <p:nvPicPr>
          <p:cNvPr id="37" name="图片 36"/>
          <p:cNvPicPr>
            <a:picLocks noChangeAspect="1"/>
          </p:cNvPicPr>
          <p:nvPr/>
        </p:nvPicPr>
        <p:blipFill rotWithShape="1">
          <a:blip r:embed="rId5" cstate="hqprint">
            <a:extLst>
              <a:ext uri="{28A0092B-C50C-407E-A947-70E740481C1C}">
                <a14:useLocalDpi xmlns="" xmlns:a14="http://schemas.microsoft.com/office/drawing/2010/main" val="0"/>
              </a:ext>
            </a:extLst>
          </a:blip>
          <a:srcRect l="3904" t="52269" r="80968" b="7544"/>
          <a:stretch/>
        </p:blipFill>
        <p:spPr>
          <a:xfrm rot="1779046">
            <a:off x="1297766" y="292653"/>
            <a:ext cx="2031405" cy="2007928"/>
          </a:xfrm>
          <a:prstGeom prst="rect">
            <a:avLst/>
          </a:prstGeom>
        </p:spPr>
      </p:pic>
      <p:pic>
        <p:nvPicPr>
          <p:cNvPr id="39" name="图片 38"/>
          <p:cNvPicPr>
            <a:picLocks noChangeAspect="1"/>
          </p:cNvPicPr>
          <p:nvPr/>
        </p:nvPicPr>
        <p:blipFill rotWithShape="1">
          <a:blip r:embed="rId6" cstate="hqprint">
            <a:extLst>
              <a:ext uri="{28A0092B-C50C-407E-A947-70E740481C1C}">
                <a14:useLocalDpi xmlns="" xmlns:a14="http://schemas.microsoft.com/office/drawing/2010/main" val="0"/>
              </a:ext>
            </a:extLst>
          </a:blip>
          <a:srcRect l="-3" t="-173" r="81050" b="75288"/>
          <a:stretch/>
        </p:blipFill>
        <p:spPr>
          <a:xfrm rot="900000">
            <a:off x="14274953" y="3346380"/>
            <a:ext cx="2153812" cy="4236688"/>
          </a:xfrm>
          <a:prstGeom prst="rect">
            <a:avLst/>
          </a:prstGeom>
        </p:spPr>
      </p:pic>
      <p:pic>
        <p:nvPicPr>
          <p:cNvPr id="42" name="图片 41"/>
          <p:cNvPicPr>
            <a:picLocks noChangeAspect="1"/>
          </p:cNvPicPr>
          <p:nvPr/>
        </p:nvPicPr>
        <p:blipFill rotWithShape="1">
          <a:blip r:embed="rId7" cstate="hqprint">
            <a:extLst>
              <a:ext uri="{28A0092B-C50C-407E-A947-70E740481C1C}">
                <a14:useLocalDpi xmlns="" xmlns:a14="http://schemas.microsoft.com/office/drawing/2010/main" val="0"/>
              </a:ext>
            </a:extLst>
          </a:blip>
          <a:srcRect l="27280" t="226" r="51052" b="74889"/>
          <a:stretch/>
        </p:blipFill>
        <p:spPr>
          <a:xfrm rot="17958201">
            <a:off x="14166329" y="-85393"/>
            <a:ext cx="1574991" cy="2716781"/>
          </a:xfrm>
          <a:prstGeom prst="rect">
            <a:avLst/>
          </a:prstGeom>
        </p:spPr>
      </p:pic>
      <p:pic>
        <p:nvPicPr>
          <p:cNvPr id="44" name="图片 43"/>
          <p:cNvPicPr>
            <a:picLocks noChangeAspect="1"/>
          </p:cNvPicPr>
          <p:nvPr/>
        </p:nvPicPr>
        <p:blipFill rotWithShape="1">
          <a:blip r:embed="rId8" cstate="hqprint">
            <a:extLst>
              <a:ext uri="{28A0092B-C50C-407E-A947-70E740481C1C}">
                <a14:useLocalDpi xmlns="" xmlns:a14="http://schemas.microsoft.com/office/drawing/2010/main" val="0"/>
              </a:ext>
            </a:extLst>
          </a:blip>
          <a:srcRect l="50135" t="1768" r="3446" b="80544"/>
          <a:stretch/>
        </p:blipFill>
        <p:spPr>
          <a:xfrm rot="817189">
            <a:off x="5288998" y="-382436"/>
            <a:ext cx="3886640" cy="2218797"/>
          </a:xfrm>
          <a:prstGeom prst="rect">
            <a:avLst/>
          </a:prstGeom>
        </p:spPr>
      </p:pic>
      <p:pic>
        <p:nvPicPr>
          <p:cNvPr id="3" name="图片 2"/>
          <p:cNvPicPr>
            <a:picLocks noChangeAspect="1"/>
          </p:cNvPicPr>
          <p:nvPr/>
        </p:nvPicPr>
        <p:blipFill>
          <a:blip r:embed="rId9" cstate="print">
            <a:extLst>
              <a:ext uri="{28A0092B-C50C-407E-A947-70E740481C1C}">
                <a14:useLocalDpi xmlns="" xmlns:a14="http://schemas.microsoft.com/office/drawing/2010/main" val="0"/>
              </a:ext>
            </a:extLst>
          </a:blip>
          <a:stretch>
            <a:fillRect/>
          </a:stretch>
        </p:blipFill>
        <p:spPr>
          <a:xfrm>
            <a:off x="1210742" y="2943475"/>
            <a:ext cx="6121394" cy="6113632"/>
          </a:xfrm>
          <a:prstGeom prst="rect">
            <a:avLst/>
          </a:prstGeom>
        </p:spPr>
      </p:pic>
      <p:pic>
        <p:nvPicPr>
          <p:cNvPr id="9" name="Picture 8">
            <a:extLst>
              <a:ext uri="{FF2B5EF4-FFF2-40B4-BE49-F238E27FC236}">
                <a16:creationId xmlns="" xmlns:a16="http://schemas.microsoft.com/office/drawing/2014/main" id="{63A4A22C-0648-10B7-D901-C1A101E461AF}"/>
              </a:ext>
            </a:extLst>
          </p:cNvPr>
          <p:cNvPicPr>
            <a:picLocks noChangeAspect="1"/>
          </p:cNvPicPr>
          <p:nvPr/>
        </p:nvPicPr>
        <p:blipFill>
          <a:blip r:embed="rId10"/>
          <a:stretch>
            <a:fillRect/>
          </a:stretch>
        </p:blipFill>
        <p:spPr>
          <a:xfrm>
            <a:off x="6176862" y="1783644"/>
            <a:ext cx="7137924" cy="5535648"/>
          </a:xfrm>
          <a:prstGeom prst="rect">
            <a:avLst/>
          </a:prstGeom>
        </p:spPr>
      </p:pic>
      <p:pic>
        <p:nvPicPr>
          <p:cNvPr id="5" name="Picture 4">
            <a:extLst>
              <a:ext uri="{FF2B5EF4-FFF2-40B4-BE49-F238E27FC236}">
                <a16:creationId xmlns="" xmlns:a16="http://schemas.microsoft.com/office/drawing/2014/main" id="{EA5CC46E-C225-1EB5-5ABA-8225317005DB}"/>
              </a:ext>
            </a:extLst>
          </p:cNvPr>
          <p:cNvPicPr>
            <a:picLocks noChangeAspect="1"/>
          </p:cNvPicPr>
          <p:nvPr/>
        </p:nvPicPr>
        <p:blipFill>
          <a:blip r:embed="rId11"/>
          <a:stretch>
            <a:fillRect/>
          </a:stretch>
        </p:blipFill>
        <p:spPr>
          <a:xfrm>
            <a:off x="-762728" y="8130953"/>
            <a:ext cx="2921910" cy="1186791"/>
          </a:xfrm>
          <a:prstGeom prst="rect">
            <a:avLst/>
          </a:prstGeom>
        </p:spPr>
      </p:pic>
      <p:pic>
        <p:nvPicPr>
          <p:cNvPr id="6" name="Picture 5">
            <a:extLst>
              <a:ext uri="{FF2B5EF4-FFF2-40B4-BE49-F238E27FC236}">
                <a16:creationId xmlns="" xmlns:a16="http://schemas.microsoft.com/office/drawing/2014/main" id="{980E1103-83B2-13B1-B665-5FD9AD524420}"/>
              </a:ext>
            </a:extLst>
          </p:cNvPr>
          <p:cNvPicPr>
            <a:picLocks noChangeAspect="1"/>
          </p:cNvPicPr>
          <p:nvPr/>
        </p:nvPicPr>
        <p:blipFill>
          <a:blip r:embed="rId12"/>
          <a:stretch>
            <a:fillRect/>
          </a:stretch>
        </p:blipFill>
        <p:spPr>
          <a:xfrm>
            <a:off x="14526764" y="1"/>
            <a:ext cx="2059174" cy="690940"/>
          </a:xfrm>
          <a:prstGeom prst="rect">
            <a:avLst/>
          </a:prstGeom>
        </p:spPr>
      </p:pic>
    </p:spTree>
    <p:extLst>
      <p:ext uri="{BB962C8B-B14F-4D97-AF65-F5344CB8AC3E}">
        <p14:creationId xmlns="" xmlns:p14="http://schemas.microsoft.com/office/powerpoint/2010/main" val="443331814"/>
      </p:ext>
    </p:extLst>
  </p:cSld>
  <p:clrMapOvr>
    <a:masterClrMapping/>
  </p:clrMapOvr>
  <mc:AlternateContent xmlns:mc="http://schemas.openxmlformats.org/markup-compatibility/2006">
    <mc:Choice xmlns=""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xmlns="" id="{4226A8B8-7BE6-3561-07A8-DCFBEE26CD71}"/>
              </a:ext>
            </a:extLst>
          </p:cNvPr>
          <p:cNvPicPr>
            <a:picLocks noChangeAspect="1"/>
          </p:cNvPicPr>
          <p:nvPr/>
        </p:nvPicPr>
        <p:blipFill>
          <a:blip r:embed="rId2"/>
          <a:stretch>
            <a:fillRect/>
          </a:stretch>
        </p:blipFill>
        <p:spPr>
          <a:xfrm>
            <a:off x="1356519" y="1524000"/>
            <a:ext cx="6517014" cy="3258820"/>
          </a:xfrm>
          <a:prstGeom prst="rect">
            <a:avLst/>
          </a:prstGeom>
        </p:spPr>
      </p:pic>
      <p:sp>
        <p:nvSpPr>
          <p:cNvPr id="18" name="TextBox 17">
            <a:extLst>
              <a:ext uri="{FF2B5EF4-FFF2-40B4-BE49-F238E27FC236}">
                <a16:creationId xmlns:a16="http://schemas.microsoft.com/office/drawing/2014/main" xmlns="" id="{980891EA-C145-3A71-6E4D-09C0B80DC844}"/>
              </a:ext>
            </a:extLst>
          </p:cNvPr>
          <p:cNvSpPr txBox="1"/>
          <p:nvPr/>
        </p:nvSpPr>
        <p:spPr>
          <a:xfrm>
            <a:off x="1475071" y="698501"/>
            <a:ext cx="6911467" cy="779700"/>
          </a:xfrm>
          <a:prstGeom prst="rect">
            <a:avLst/>
          </a:prstGeom>
          <a:noFill/>
        </p:spPr>
        <p:txBody>
          <a:bodyPr wrap="square" lIns="122018" tIns="61009" rIns="122018" bIns="61009" rtlCol="0">
            <a:spAutoFit/>
          </a:bodyPr>
          <a:lstStyle/>
          <a:p>
            <a:r>
              <a:rPr lang="en-US" sz="4300" b="1" dirty="0">
                <a:solidFill>
                  <a:srgbClr val="FF0000"/>
                </a:solidFill>
                <a:latin typeface="Times New Roman" panose="02020603050405020304" pitchFamily="18" charset="0"/>
                <a:cs typeface="Times New Roman" panose="02020603050405020304" pitchFamily="18" charset="0"/>
              </a:rPr>
              <a:t>1. </a:t>
            </a:r>
            <a:r>
              <a:rPr lang="en-US" sz="4300" b="1" dirty="0" err="1">
                <a:solidFill>
                  <a:srgbClr val="FF0000"/>
                </a:solidFill>
                <a:latin typeface="Times New Roman" panose="02020603050405020304" pitchFamily="18" charset="0"/>
                <a:cs typeface="Times New Roman" panose="02020603050405020304" pitchFamily="18" charset="0"/>
              </a:rPr>
              <a:t>Diện</a:t>
            </a:r>
            <a:r>
              <a:rPr lang="en-US" sz="4300" b="1" dirty="0">
                <a:solidFill>
                  <a:srgbClr val="FF0000"/>
                </a:solidFill>
                <a:latin typeface="Times New Roman" panose="02020603050405020304" pitchFamily="18" charset="0"/>
                <a:cs typeface="Times New Roman" panose="02020603050405020304" pitchFamily="18" charset="0"/>
              </a:rPr>
              <a:t> </a:t>
            </a:r>
            <a:r>
              <a:rPr lang="en-US" sz="4300" b="1" dirty="0" err="1">
                <a:solidFill>
                  <a:srgbClr val="FF0000"/>
                </a:solidFill>
                <a:latin typeface="Times New Roman" panose="02020603050405020304" pitchFamily="18" charset="0"/>
                <a:cs typeface="Times New Roman" panose="02020603050405020304" pitchFamily="18" charset="0"/>
              </a:rPr>
              <a:t>tích</a:t>
            </a:r>
            <a:r>
              <a:rPr lang="en-US" sz="4300" b="1" dirty="0">
                <a:solidFill>
                  <a:srgbClr val="FF0000"/>
                </a:solidFill>
                <a:latin typeface="Times New Roman" panose="02020603050405020304" pitchFamily="18" charset="0"/>
                <a:cs typeface="Times New Roman" panose="02020603050405020304" pitchFamily="18" charset="0"/>
              </a:rPr>
              <a:t> </a:t>
            </a:r>
            <a:r>
              <a:rPr lang="en-US" sz="4300" b="1" dirty="0" err="1">
                <a:solidFill>
                  <a:srgbClr val="FF0000"/>
                </a:solidFill>
                <a:latin typeface="Times New Roman" panose="02020603050405020304" pitchFamily="18" charset="0"/>
                <a:cs typeface="Times New Roman" panose="02020603050405020304" pitchFamily="18" charset="0"/>
              </a:rPr>
              <a:t>hình</a:t>
            </a:r>
            <a:r>
              <a:rPr lang="en-US" sz="4300" b="1" dirty="0">
                <a:solidFill>
                  <a:srgbClr val="FF0000"/>
                </a:solidFill>
                <a:latin typeface="Times New Roman" panose="02020603050405020304" pitchFamily="18" charset="0"/>
                <a:cs typeface="Times New Roman" panose="02020603050405020304" pitchFamily="18" charset="0"/>
              </a:rPr>
              <a:t> </a:t>
            </a:r>
            <a:r>
              <a:rPr lang="en-US" sz="4300" b="1" dirty="0" err="1">
                <a:solidFill>
                  <a:srgbClr val="FF0000"/>
                </a:solidFill>
                <a:latin typeface="Times New Roman" panose="02020603050405020304" pitchFamily="18" charset="0"/>
                <a:cs typeface="Times New Roman" panose="02020603050405020304" pitchFamily="18" charset="0"/>
              </a:rPr>
              <a:t>chữ</a:t>
            </a:r>
            <a:r>
              <a:rPr lang="en-US" sz="4300" b="1" dirty="0">
                <a:solidFill>
                  <a:srgbClr val="FF0000"/>
                </a:solidFill>
                <a:latin typeface="Times New Roman" panose="02020603050405020304" pitchFamily="18" charset="0"/>
                <a:cs typeface="Times New Roman" panose="02020603050405020304" pitchFamily="18" charset="0"/>
              </a:rPr>
              <a:t> </a:t>
            </a:r>
            <a:r>
              <a:rPr lang="en-US" sz="4300" b="1" dirty="0" err="1">
                <a:solidFill>
                  <a:srgbClr val="FF0000"/>
                </a:solidFill>
                <a:latin typeface="Times New Roman" panose="02020603050405020304" pitchFamily="18" charset="0"/>
                <a:cs typeface="Times New Roman" panose="02020603050405020304" pitchFamily="18" charset="0"/>
              </a:rPr>
              <a:t>nhật</a:t>
            </a:r>
            <a:endParaRPr lang="en-US" sz="4300" b="1" dirty="0">
              <a:solidFill>
                <a:srgbClr val="FF0000"/>
              </a:solidFill>
              <a:latin typeface="Times New Roman" panose="02020603050405020304" pitchFamily="18" charset="0"/>
              <a:cs typeface="Times New Roman" panose="02020603050405020304" pitchFamily="18" charset="0"/>
            </a:endParaRPr>
          </a:p>
        </p:txBody>
      </p:sp>
      <p:sp>
        <p:nvSpPr>
          <p:cNvPr id="2" name="Left Brace 1">
            <a:extLst>
              <a:ext uri="{FF2B5EF4-FFF2-40B4-BE49-F238E27FC236}">
                <a16:creationId xmlns:a16="http://schemas.microsoft.com/office/drawing/2014/main" xmlns="" id="{16CC4D76-3805-4A86-A82A-91E10C9BECEF}"/>
              </a:ext>
            </a:extLst>
          </p:cNvPr>
          <p:cNvSpPr/>
          <p:nvPr/>
        </p:nvSpPr>
        <p:spPr>
          <a:xfrm rot="5400000">
            <a:off x="4931625" y="-221417"/>
            <a:ext cx="390529" cy="4589503"/>
          </a:xfrm>
          <a:prstGeom prst="leftBrace">
            <a:avLst/>
          </a:prstGeom>
          <a:ln w="28575">
            <a:prstDash val="sysDash"/>
          </a:ln>
        </p:spPr>
        <p:style>
          <a:lnRef idx="1">
            <a:schemeClr val="accent1"/>
          </a:lnRef>
          <a:fillRef idx="0">
            <a:schemeClr val="accent1"/>
          </a:fillRef>
          <a:effectRef idx="0">
            <a:schemeClr val="accent1"/>
          </a:effectRef>
          <a:fontRef idx="minor">
            <a:schemeClr val="tx1"/>
          </a:fontRef>
        </p:style>
        <p:txBody>
          <a:bodyPr lIns="122018" tIns="61009" rIns="122018" bIns="61009" rtlCol="0" anchor="ctr"/>
          <a:lstStyle/>
          <a:p>
            <a:pPr algn="ctr"/>
            <a:endParaRPr lang="en-US" dirty="0">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xmlns="" id="{8BD72E95-85B1-4D1A-9BE2-155863278C46}"/>
              </a:ext>
            </a:extLst>
          </p:cNvPr>
          <p:cNvSpPr txBox="1"/>
          <p:nvPr/>
        </p:nvSpPr>
        <p:spPr>
          <a:xfrm>
            <a:off x="4601709" y="1404814"/>
            <a:ext cx="1477105" cy="615553"/>
          </a:xfrm>
          <a:prstGeom prst="rect">
            <a:avLst/>
          </a:prstGeom>
          <a:noFill/>
        </p:spPr>
        <p:txBody>
          <a:bodyPr wrap="square" lIns="122018" tIns="61009" rIns="122018" bIns="61009" rtlCol="0">
            <a:spAutoFit/>
          </a:bodyPr>
          <a:lstStyle/>
          <a:p>
            <a:r>
              <a:rPr lang="en-US" sz="3200" dirty="0">
                <a:solidFill>
                  <a:srgbClr val="FF0000"/>
                </a:solidFill>
                <a:latin typeface="Times New Roman" panose="02020603050405020304" pitchFamily="18" charset="0"/>
                <a:cs typeface="Times New Roman" panose="02020603050405020304" pitchFamily="18" charset="0"/>
              </a:rPr>
              <a:t>5 cm</a:t>
            </a:r>
          </a:p>
        </p:txBody>
      </p:sp>
      <p:sp>
        <p:nvSpPr>
          <p:cNvPr id="10" name="Left Brace 9">
            <a:extLst>
              <a:ext uri="{FF2B5EF4-FFF2-40B4-BE49-F238E27FC236}">
                <a16:creationId xmlns:a16="http://schemas.microsoft.com/office/drawing/2014/main" xmlns="" id="{7304A51A-FD76-4470-B5E7-B71BA5ED1B58}"/>
              </a:ext>
            </a:extLst>
          </p:cNvPr>
          <p:cNvSpPr/>
          <p:nvPr/>
        </p:nvSpPr>
        <p:spPr>
          <a:xfrm rot="10800000">
            <a:off x="7495392" y="2367299"/>
            <a:ext cx="386319" cy="1851133"/>
          </a:xfrm>
          <a:prstGeom prst="leftBrace">
            <a:avLst/>
          </a:prstGeom>
          <a:ln w="28575">
            <a:prstDash val="sysDash"/>
          </a:ln>
        </p:spPr>
        <p:style>
          <a:lnRef idx="1">
            <a:schemeClr val="accent1"/>
          </a:lnRef>
          <a:fillRef idx="0">
            <a:schemeClr val="accent1"/>
          </a:fillRef>
          <a:effectRef idx="0">
            <a:schemeClr val="accent1"/>
          </a:effectRef>
          <a:fontRef idx="minor">
            <a:schemeClr val="tx1"/>
          </a:fontRef>
        </p:style>
        <p:txBody>
          <a:bodyPr lIns="122018" tIns="61009" rIns="122018" bIns="61009" rtlCol="0" anchor="ctr"/>
          <a:lstStyle/>
          <a:p>
            <a:pPr algn="ctr"/>
            <a:endParaRPr lang="en-US"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xmlns="" id="{BDAA45C9-F365-41C1-97B8-AC1CF5EC83F8}"/>
              </a:ext>
            </a:extLst>
          </p:cNvPr>
          <p:cNvSpPr txBox="1"/>
          <p:nvPr/>
        </p:nvSpPr>
        <p:spPr>
          <a:xfrm rot="5400000">
            <a:off x="7530567" y="2676921"/>
            <a:ext cx="1122995" cy="616335"/>
          </a:xfrm>
          <a:prstGeom prst="rect">
            <a:avLst/>
          </a:prstGeom>
          <a:noFill/>
        </p:spPr>
        <p:txBody>
          <a:bodyPr wrap="square" lIns="122018" tIns="61009" rIns="122018" bIns="61009" rtlCol="0">
            <a:spAutoFit/>
          </a:bodyPr>
          <a:lstStyle/>
          <a:p>
            <a:r>
              <a:rPr lang="en-US" sz="3200" dirty="0">
                <a:solidFill>
                  <a:srgbClr val="FF0000"/>
                </a:solidFill>
                <a:latin typeface="Times New Roman" panose="02020603050405020304" pitchFamily="18" charset="0"/>
                <a:cs typeface="Times New Roman" panose="02020603050405020304" pitchFamily="18" charset="0"/>
              </a:rPr>
              <a:t>2 cm</a:t>
            </a:r>
          </a:p>
        </p:txBody>
      </p:sp>
      <p:sp>
        <p:nvSpPr>
          <p:cNvPr id="16" name="TextBox 15">
            <a:extLst>
              <a:ext uri="{FF2B5EF4-FFF2-40B4-BE49-F238E27FC236}">
                <a16:creationId xmlns:a16="http://schemas.microsoft.com/office/drawing/2014/main" xmlns="" id="{7DD98A2B-8301-48AD-8C97-C6EA788BEFBF}"/>
              </a:ext>
            </a:extLst>
          </p:cNvPr>
          <p:cNvSpPr txBox="1"/>
          <p:nvPr/>
        </p:nvSpPr>
        <p:spPr>
          <a:xfrm>
            <a:off x="3490119" y="7239000"/>
            <a:ext cx="2527683" cy="554097"/>
          </a:xfrm>
          <a:prstGeom prst="rect">
            <a:avLst/>
          </a:prstGeom>
          <a:noFill/>
        </p:spPr>
        <p:txBody>
          <a:bodyPr wrap="square" lIns="122018" tIns="61009" rIns="122018" bIns="61009" rtlCol="0">
            <a:spAutoFit/>
          </a:bodyPr>
          <a:lstStyle/>
          <a:p>
            <a:r>
              <a:rPr lang="en-US" sz="2800" b="1" dirty="0" err="1">
                <a:solidFill>
                  <a:srgbClr val="FF0000"/>
                </a:solidFill>
                <a:latin typeface="Times New Roman" panose="02020603050405020304" pitchFamily="18" charset="0"/>
                <a:cs typeface="Times New Roman" panose="02020603050405020304" pitchFamily="18" charset="0"/>
              </a:rPr>
              <a:t>Chiều</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rộng</a:t>
            </a:r>
            <a:endParaRPr lang="en-US" sz="2800" b="1" dirty="0">
              <a:solidFill>
                <a:srgbClr val="FF0000"/>
              </a:solidFill>
              <a:latin typeface="Times New Roman" panose="02020603050405020304" pitchFamily="18" charset="0"/>
              <a:cs typeface="Times New Roman" panose="02020603050405020304" pitchFamily="18" charset="0"/>
            </a:endParaRPr>
          </a:p>
        </p:txBody>
      </p:sp>
      <p:cxnSp>
        <p:nvCxnSpPr>
          <p:cNvPr id="8" name="Straight Connector 7">
            <a:extLst>
              <a:ext uri="{FF2B5EF4-FFF2-40B4-BE49-F238E27FC236}">
                <a16:creationId xmlns:a16="http://schemas.microsoft.com/office/drawing/2014/main" xmlns="" id="{F671046C-E9F8-45BF-8A21-F5A5D436DD2D}"/>
              </a:ext>
            </a:extLst>
          </p:cNvPr>
          <p:cNvCxnSpPr/>
          <p:nvPr/>
        </p:nvCxnSpPr>
        <p:spPr>
          <a:xfrm>
            <a:off x="8662223" y="1011937"/>
            <a:ext cx="0" cy="5519831"/>
          </a:xfrm>
          <a:prstGeom prst="line">
            <a:avLst/>
          </a:prstGeom>
          <a:ln w="38100"/>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xmlns="" Requires="a14">
          <p:sp>
            <p:nvSpPr>
              <p:cNvPr id="22" name="TextBox 21">
                <a:extLst>
                  <a:ext uri="{FF2B5EF4-FFF2-40B4-BE49-F238E27FC236}">
                    <a16:creationId xmlns:a16="http://schemas.microsoft.com/office/drawing/2014/main" id="{1CFEF29C-1C33-4A40-9E11-48BA78F4C4BC}"/>
                  </a:ext>
                </a:extLst>
              </p:cNvPr>
              <p:cNvSpPr txBox="1"/>
              <p:nvPr/>
            </p:nvSpPr>
            <p:spPr>
              <a:xfrm>
                <a:off x="1715536" y="4536179"/>
                <a:ext cx="5422105" cy="532966"/>
              </a:xfrm>
              <a:prstGeom prst="rect">
                <a:avLst/>
              </a:prstGeom>
              <a:noFill/>
            </p:spPr>
            <p:txBody>
              <a:bodyPr wrap="square" rtlCol="0">
                <a:spAutoFit/>
              </a:bodyPr>
              <a:lstStyle/>
              <a:p>
                <a:r>
                  <a:rPr lang="en-US" sz="2400" b="1" dirty="0">
                    <a:solidFill>
                      <a:srgbClr val="FF0000"/>
                    </a:solidFill>
                    <a:latin typeface="Times New Roman" panose="02020603050405020304" pitchFamily="18" charset="0"/>
                    <a:cs typeface="Times New Roman" panose="02020603050405020304" pitchFamily="18" charset="0"/>
                  </a:rPr>
                  <a:t/>
                </a:r>
                <a:r>
                  <a:rPr lang="en-US" sz="2800" b="1" dirty="0">
                    <a:solidFill>
                      <a:srgbClr val="FF0000"/>
                    </a:solidFill>
                    <a:latin typeface="Times New Roman" panose="02020603050405020304" pitchFamily="18" charset="0"/>
                    <a:cs typeface="Times New Roman" panose="02020603050405020304" pitchFamily="18" charset="0"/>
                  </a:rPr>
                  <a:t>5    x     2</a:t>
                </a:r>
                <a:r>
                  <a:rPr lang="vi-VN" sz="2800" b="1" dirty="0">
                    <a:solidFill>
                      <a:srgbClr val="FF0000"/>
                    </a:solidFill>
                    <a:latin typeface="Times New Roman" panose="02020603050405020304" pitchFamily="18" charset="0"/>
                    <a:cs typeface="Times New Roman" panose="02020603050405020304" pitchFamily="18" charset="0"/>
                  </a:rPr>
                  <a:t/>
                </a:r>
                <a:r>
                  <a:rPr lang="en-US" sz="2800" b="1" dirty="0">
                    <a:solidFill>
                      <a:srgbClr val="FF0000"/>
                    </a:solidFill>
                    <a:latin typeface="Times New Roman" panose="02020603050405020304" pitchFamily="18" charset="0"/>
                    <a:cs typeface="Times New Roman" panose="02020603050405020304" pitchFamily="18" charset="0"/>
                  </a:rPr>
                  <a:t/>
                </a:r>
                <a:r>
                  <a:rPr lang="vi-VN" sz="2800" b="1" dirty="0">
                    <a:solidFill>
                      <a:srgbClr val="FF0000"/>
                    </a:solidFill>
                    <a:latin typeface="Times New Roman" panose="02020603050405020304" pitchFamily="18" charset="0"/>
                    <a:cs typeface="Times New Roman" panose="02020603050405020304" pitchFamily="18" charset="0"/>
                  </a:rPr>
                  <a:t>= 10 ( </a:t>
                </a:r>
                <a14:m>
                  <m:oMath xmlns:m="http://schemas.openxmlformats.org/officeDocument/2006/math">
                    <m:sSup>
                      <m:sSupPr>
                        <m:ctrlPr>
                          <a:rPr lang="pt-BR" sz="2800" b="1" i="1">
                            <a:solidFill>
                              <a:srgbClr val="FF0000"/>
                            </a:solidFill>
                            <a:latin typeface="Cambria Math" panose="02040503050406030204" pitchFamily="18" charset="0"/>
                            <a:cs typeface="Times New Roman" panose="02020603050405020304" pitchFamily="18" charset="0"/>
                          </a:rPr>
                        </m:ctrlPr>
                      </m:sSupPr>
                      <m:e>
                        <m:r>
                          <a:rPr lang="en-US" sz="2800" b="1" i="1">
                            <a:solidFill>
                              <a:srgbClr val="FF0000"/>
                            </a:solidFill>
                            <a:latin typeface="Cambria Math" panose="02040503050406030204" pitchFamily="18" charset="0"/>
                            <a:cs typeface="Times New Roman" panose="02020603050405020304" pitchFamily="18" charset="0"/>
                          </a:rPr>
                          <m:t>𝒄𝒎</m:t>
                        </m:r>
                      </m:e>
                      <m:sup>
                        <m:r>
                          <a:rPr lang="pt-BR" sz="2800" b="1" i="1">
                            <a:solidFill>
                              <a:srgbClr val="FF0000"/>
                            </a:solidFill>
                            <a:latin typeface="Cambria Math" panose="02040503050406030204" pitchFamily="18" charset="0"/>
                            <a:cs typeface="Times New Roman" panose="02020603050405020304" pitchFamily="18" charset="0"/>
                          </a:rPr>
                          <m:t>𝟐</m:t>
                        </m:r>
                      </m:sup>
                    </m:sSup>
                  </m:oMath>
                </a14:m>
                <a:r>
                  <a:rPr lang="vi-VN" sz="2800" b="1" dirty="0">
                    <a:solidFill>
                      <a:srgbClr val="FF0000"/>
                    </a:solidFill>
                    <a:latin typeface="Times New Roman" panose="02020603050405020304" pitchFamily="18" charset="0"/>
                    <a:cs typeface="Times New Roman" panose="02020603050405020304" pitchFamily="18" charset="0"/>
                  </a:rPr>
                  <a:t>)</a:t>
                </a:r>
              </a:p>
            </p:txBody>
          </p:sp>
        </mc:Choice>
        <mc:Fallback>
          <p:sp>
            <p:nvSpPr>
              <p:cNvPr id="22" name="TextBox 21">
                <a:extLst>
                  <a:ext uri="{FF2B5EF4-FFF2-40B4-BE49-F238E27FC236}">
                    <a16:creationId xmlns:a16="http://schemas.microsoft.com/office/drawing/2014/main" xmlns="" xmlns:a14="http://schemas.microsoft.com/office/drawing/2010/main" id="{1CFEF29C-1C33-4A40-9E11-48BA78F4C4BC}"/>
                  </a:ext>
                </a:extLst>
              </p:cNvPr>
              <p:cNvSpPr txBox="1">
                <a:spLocks noRot="1" noChangeAspect="1" noMove="1" noResize="1" noEditPoints="1" noAdjustHandles="1" noChangeArrowheads="1" noChangeShapeType="1" noTextEdit="1"/>
              </p:cNvSpPr>
              <p:nvPr/>
            </p:nvSpPr>
            <p:spPr>
              <a:xfrm>
                <a:off x="2290286" y="6048239"/>
                <a:ext cx="7238652" cy="710621"/>
              </a:xfrm>
              <a:prstGeom prst="rect">
                <a:avLst/>
              </a:prstGeom>
              <a:blipFill>
                <a:blip r:embed="rId3"/>
                <a:stretch>
                  <a:fillRect t="-9091" b="-30682"/>
                </a:stretch>
              </a:blipFill>
            </p:spPr>
            <p:txBody>
              <a:bodyPr lIns="122018" tIns="61009" rIns="122018" bIns="61009"/>
              <a:lstStyle/>
              <a:p>
                <a:r>
                  <a:rPr lang="en-US">
                    <a:noFill/>
                  </a:rPr>
                  <a:t> </a:t>
                </a:r>
              </a:p>
            </p:txBody>
          </p:sp>
        </mc:Fallback>
      </mc:AlternateContent>
      <p:sp>
        <p:nvSpPr>
          <p:cNvPr id="23" name="Arrow: Down 22">
            <a:extLst>
              <a:ext uri="{FF2B5EF4-FFF2-40B4-BE49-F238E27FC236}">
                <a16:creationId xmlns:a16="http://schemas.microsoft.com/office/drawing/2014/main" xmlns="" id="{2B9D4AA2-5125-4A83-97D7-D447B824B009}"/>
              </a:ext>
            </a:extLst>
          </p:cNvPr>
          <p:cNvSpPr/>
          <p:nvPr/>
        </p:nvSpPr>
        <p:spPr>
          <a:xfrm>
            <a:off x="2746683" y="6753120"/>
            <a:ext cx="61037" cy="377952"/>
          </a:xfrm>
          <a:prstGeom prst="down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a:endParaRPr lang="en-US">
              <a:solidFill>
                <a:srgbClr val="FF0000"/>
              </a:solidFill>
              <a:latin typeface="Times New Roman" panose="02020603050405020304" pitchFamily="18" charset="0"/>
              <a:cs typeface="Times New Roman" panose="02020603050405020304" pitchFamily="18" charset="0"/>
            </a:endParaRPr>
          </a:p>
        </p:txBody>
      </p:sp>
      <p:sp>
        <p:nvSpPr>
          <p:cNvPr id="24" name="TextBox 23">
            <a:extLst>
              <a:ext uri="{FF2B5EF4-FFF2-40B4-BE49-F238E27FC236}">
                <a16:creationId xmlns:a16="http://schemas.microsoft.com/office/drawing/2014/main" xmlns="" id="{4E9BC3F2-950C-4B2D-8CD1-6F91A6E1398E}"/>
              </a:ext>
            </a:extLst>
          </p:cNvPr>
          <p:cNvSpPr txBox="1"/>
          <p:nvPr/>
        </p:nvSpPr>
        <p:spPr>
          <a:xfrm>
            <a:off x="1660160" y="7239000"/>
            <a:ext cx="2134759" cy="554097"/>
          </a:xfrm>
          <a:prstGeom prst="rect">
            <a:avLst/>
          </a:prstGeom>
          <a:noFill/>
        </p:spPr>
        <p:txBody>
          <a:bodyPr wrap="square" lIns="122018" tIns="61009" rIns="122018" bIns="61009" rtlCol="0">
            <a:spAutoFit/>
          </a:bodyPr>
          <a:lstStyle/>
          <a:p>
            <a:r>
              <a:rPr lang="en-US" sz="2800" b="1" dirty="0" err="1">
                <a:solidFill>
                  <a:srgbClr val="FF0000"/>
                </a:solidFill>
                <a:latin typeface="Times New Roman" panose="02020603050405020304" pitchFamily="18" charset="0"/>
                <a:cs typeface="Times New Roman" panose="02020603050405020304" pitchFamily="18" charset="0"/>
              </a:rPr>
              <a:t>Chiều</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dài</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xmlns="" id="{6B61EDD6-FC60-41B1-99D6-CC2C7A90BDFA}"/>
              </a:ext>
            </a:extLst>
          </p:cNvPr>
          <p:cNvSpPr txBox="1"/>
          <p:nvPr/>
        </p:nvSpPr>
        <p:spPr>
          <a:xfrm>
            <a:off x="2636816" y="5254752"/>
            <a:ext cx="4248199" cy="697627"/>
          </a:xfrm>
          <a:prstGeom prst="rect">
            <a:avLst/>
          </a:prstGeom>
          <a:noFill/>
        </p:spPr>
        <p:txBody>
          <a:bodyPr wrap="square" lIns="122018" tIns="61009" rIns="122018" bIns="61009" rtlCol="0">
            <a:spAutoFit/>
          </a:bodyPr>
          <a:lstStyle/>
          <a:p>
            <a:r>
              <a:rPr lang="en-US" sz="3700" b="1" dirty="0">
                <a:solidFill>
                  <a:srgbClr val="FF0000"/>
                </a:solidFill>
                <a:latin typeface="Times New Roman" panose="02020603050405020304" pitchFamily="18" charset="0"/>
                <a:cs typeface="Times New Roman" panose="02020603050405020304" pitchFamily="18" charset="0"/>
              </a:rPr>
              <a:t>5 x 2 = 10 (ô </a:t>
            </a:r>
            <a:r>
              <a:rPr lang="en-US" sz="3700" b="1" dirty="0" err="1">
                <a:solidFill>
                  <a:srgbClr val="FF0000"/>
                </a:solidFill>
                <a:latin typeface="Times New Roman" panose="02020603050405020304" pitchFamily="18" charset="0"/>
                <a:cs typeface="Times New Roman" panose="02020603050405020304" pitchFamily="18" charset="0"/>
              </a:rPr>
              <a:t>vuông</a:t>
            </a:r>
            <a:r>
              <a:rPr lang="en-US" sz="3700" b="1" dirty="0">
                <a:solidFill>
                  <a:srgbClr val="FF0000"/>
                </a:solidFill>
                <a:latin typeface="Times New Roman" panose="02020603050405020304" pitchFamily="18" charset="0"/>
                <a:cs typeface="Times New Roman" panose="02020603050405020304" pitchFamily="18" charset="0"/>
              </a:rPr>
              <a:t>)</a:t>
            </a:r>
          </a:p>
        </p:txBody>
      </p:sp>
      <p:sp>
        <p:nvSpPr>
          <p:cNvPr id="27" name="Arrow: Down 26">
            <a:extLst>
              <a:ext uri="{FF2B5EF4-FFF2-40B4-BE49-F238E27FC236}">
                <a16:creationId xmlns:a16="http://schemas.microsoft.com/office/drawing/2014/main" xmlns="" id="{5CFCC653-AA8C-48C6-8316-A75DEE246D3E}"/>
              </a:ext>
            </a:extLst>
          </p:cNvPr>
          <p:cNvSpPr/>
          <p:nvPr/>
        </p:nvSpPr>
        <p:spPr>
          <a:xfrm>
            <a:off x="4457076" y="6758860"/>
            <a:ext cx="61037" cy="377952"/>
          </a:xfrm>
          <a:prstGeom prst="down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a:endParaRPr lang="en-US">
              <a:solidFill>
                <a:srgbClr val="FF0000"/>
              </a:solidFill>
            </a:endParaRPr>
          </a:p>
        </p:txBody>
      </p:sp>
      <p:sp>
        <p:nvSpPr>
          <p:cNvPr id="21" name="Rectangle 20">
            <a:extLst>
              <a:ext uri="{FF2B5EF4-FFF2-40B4-BE49-F238E27FC236}">
                <a16:creationId xmlns:a16="http://schemas.microsoft.com/office/drawing/2014/main" xmlns="" id="{D388406E-94E6-D904-9B71-5CFDD67E32CE}"/>
              </a:ext>
            </a:extLst>
          </p:cNvPr>
          <p:cNvSpPr/>
          <p:nvPr/>
        </p:nvSpPr>
        <p:spPr>
          <a:xfrm>
            <a:off x="8976519" y="1143000"/>
            <a:ext cx="8153400" cy="4147739"/>
          </a:xfrm>
          <a:prstGeom prst="rect">
            <a:avLst/>
          </a:prstGeom>
          <a:noFill/>
        </p:spPr>
        <p:txBody>
          <a:bodyPr wrap="square">
            <a:spAutoFit/>
          </a:bodyPr>
          <a:lstStyle/>
          <a:p>
            <a:pPr>
              <a:lnSpc>
                <a:spcPct val="150000"/>
              </a:lnSpc>
            </a:pPr>
            <a:r>
              <a:rPr lang="nl-NL" sz="3600" b="1" i="1" dirty="0" smtClean="0">
                <a:solidFill>
                  <a:srgbClr val="FF0000"/>
                </a:solidFill>
                <a:latin typeface="Times New Roman" pitchFamily="18" charset="0"/>
                <a:cs typeface="Times New Roman" pitchFamily="18" charset="0"/>
              </a:rPr>
              <a:t>Hình chữ nhật ABCD có:</a:t>
            </a:r>
          </a:p>
          <a:p>
            <a:pPr>
              <a:lnSpc>
                <a:spcPct val="150000"/>
              </a:lnSpc>
            </a:pPr>
            <a:r>
              <a:rPr lang="nl-NL" sz="3600" b="1" i="1" dirty="0" smtClean="0">
                <a:solidFill>
                  <a:srgbClr val="FF0000"/>
                </a:solidFill>
                <a:latin typeface="Times New Roman" pitchFamily="18" charset="0"/>
                <a:cs typeface="Times New Roman" pitchFamily="18" charset="0"/>
              </a:rPr>
              <a:t>          5 x 2 = 10 (ô vuông)</a:t>
            </a:r>
          </a:p>
          <a:p>
            <a:pPr>
              <a:lnSpc>
                <a:spcPct val="150000"/>
              </a:lnSpc>
            </a:pPr>
            <a:r>
              <a:rPr lang="nl-NL" sz="3600" b="1" i="1" dirty="0" smtClean="0">
                <a:solidFill>
                  <a:srgbClr val="FF0000"/>
                </a:solidFill>
                <a:latin typeface="Times New Roman" pitchFamily="18" charset="0"/>
                <a:cs typeface="Times New Roman" pitchFamily="18" charset="0"/>
              </a:rPr>
              <a:t>Diện tích mỗi ô vuông là 1cm</a:t>
            </a:r>
            <a:r>
              <a:rPr lang="nl-NL" sz="3600" b="1" i="1" baseline="30000" dirty="0" smtClean="0">
                <a:solidFill>
                  <a:srgbClr val="FF0000"/>
                </a:solidFill>
                <a:latin typeface="Times New Roman" pitchFamily="18" charset="0"/>
                <a:cs typeface="Times New Roman" pitchFamily="18" charset="0"/>
              </a:rPr>
              <a:t>2</a:t>
            </a:r>
            <a:endParaRPr lang="en-US" sz="3600" b="1" i="1" baseline="30000" dirty="0" smtClean="0">
              <a:solidFill>
                <a:srgbClr val="FF0000"/>
              </a:solidFill>
              <a:latin typeface="Times New Roman" pitchFamily="18" charset="0"/>
              <a:cs typeface="Times New Roman" pitchFamily="18" charset="0"/>
            </a:endParaRPr>
          </a:p>
          <a:p>
            <a:pPr>
              <a:lnSpc>
                <a:spcPct val="150000"/>
              </a:lnSpc>
            </a:pPr>
            <a:r>
              <a:rPr lang="en-US" sz="3600" b="1" i="1" dirty="0" err="1" smtClean="0">
                <a:solidFill>
                  <a:srgbClr val="FF0000"/>
                </a:solidFill>
                <a:latin typeface="Times New Roman" pitchFamily="18" charset="0"/>
                <a:cs typeface="Times New Roman" pitchFamily="18" charset="0"/>
              </a:rPr>
              <a:t>Diện</a:t>
            </a:r>
            <a:r>
              <a:rPr lang="en-US" sz="3600" b="1" i="1" dirty="0" smtClean="0">
                <a:solidFill>
                  <a:srgbClr val="FF0000"/>
                </a:solidFill>
                <a:latin typeface="Times New Roman" pitchFamily="18" charset="0"/>
                <a:cs typeface="Times New Roman" pitchFamily="18" charset="0"/>
              </a:rPr>
              <a:t> </a:t>
            </a:r>
            <a:r>
              <a:rPr lang="en-US" sz="3600" b="1" i="1" dirty="0" err="1" smtClean="0">
                <a:solidFill>
                  <a:srgbClr val="FF0000"/>
                </a:solidFill>
                <a:latin typeface="Times New Roman" pitchFamily="18" charset="0"/>
                <a:cs typeface="Times New Roman" pitchFamily="18" charset="0"/>
              </a:rPr>
              <a:t>tích</a:t>
            </a:r>
            <a:r>
              <a:rPr lang="en-US" sz="3600" b="1" i="1" dirty="0" smtClean="0">
                <a:solidFill>
                  <a:srgbClr val="FF0000"/>
                </a:solidFill>
                <a:latin typeface="Times New Roman" pitchFamily="18" charset="0"/>
                <a:cs typeface="Times New Roman" pitchFamily="18" charset="0"/>
              </a:rPr>
              <a:t> </a:t>
            </a:r>
            <a:r>
              <a:rPr lang="en-US" sz="3600" b="1" i="1" dirty="0" err="1" smtClean="0">
                <a:solidFill>
                  <a:srgbClr val="FF0000"/>
                </a:solidFill>
                <a:latin typeface="Times New Roman" pitchFamily="18" charset="0"/>
                <a:cs typeface="Times New Roman" pitchFamily="18" charset="0"/>
              </a:rPr>
              <a:t>hình</a:t>
            </a:r>
            <a:r>
              <a:rPr lang="en-US" sz="3600" b="1" i="1" dirty="0" smtClean="0">
                <a:solidFill>
                  <a:srgbClr val="FF0000"/>
                </a:solidFill>
                <a:latin typeface="Times New Roman" pitchFamily="18" charset="0"/>
                <a:cs typeface="Times New Roman" pitchFamily="18" charset="0"/>
              </a:rPr>
              <a:t> </a:t>
            </a:r>
            <a:r>
              <a:rPr lang="en-US" sz="3600" b="1" i="1" dirty="0" err="1" smtClean="0">
                <a:solidFill>
                  <a:srgbClr val="FF0000"/>
                </a:solidFill>
                <a:latin typeface="Times New Roman" pitchFamily="18" charset="0"/>
                <a:cs typeface="Times New Roman" pitchFamily="18" charset="0"/>
              </a:rPr>
              <a:t>chữ</a:t>
            </a:r>
            <a:r>
              <a:rPr lang="en-US" sz="3600" b="1" i="1" dirty="0" smtClean="0">
                <a:solidFill>
                  <a:srgbClr val="FF0000"/>
                </a:solidFill>
                <a:latin typeface="Times New Roman" pitchFamily="18" charset="0"/>
                <a:cs typeface="Times New Roman" pitchFamily="18" charset="0"/>
              </a:rPr>
              <a:t> </a:t>
            </a:r>
            <a:r>
              <a:rPr lang="en-US" sz="3600" b="1" i="1" dirty="0" err="1" smtClean="0">
                <a:solidFill>
                  <a:srgbClr val="FF0000"/>
                </a:solidFill>
                <a:latin typeface="Times New Roman" pitchFamily="18" charset="0"/>
                <a:cs typeface="Times New Roman" pitchFamily="18" charset="0"/>
              </a:rPr>
              <a:t>nhật</a:t>
            </a:r>
            <a:r>
              <a:rPr lang="en-US" sz="3600" b="1" i="1" dirty="0" smtClean="0">
                <a:solidFill>
                  <a:srgbClr val="FF0000"/>
                </a:solidFill>
                <a:latin typeface="Times New Roman" pitchFamily="18" charset="0"/>
                <a:cs typeface="Times New Roman" pitchFamily="18" charset="0"/>
              </a:rPr>
              <a:t> </a:t>
            </a:r>
            <a:r>
              <a:rPr lang="en-US" sz="3600" b="1" i="1" dirty="0" err="1" smtClean="0">
                <a:solidFill>
                  <a:srgbClr val="FF0000"/>
                </a:solidFill>
                <a:latin typeface="Times New Roman" pitchFamily="18" charset="0"/>
                <a:cs typeface="Times New Roman" pitchFamily="18" charset="0"/>
              </a:rPr>
              <a:t>ABCD</a:t>
            </a:r>
            <a:r>
              <a:rPr lang="en-US" sz="3600" b="1" i="1" dirty="0" smtClean="0">
                <a:solidFill>
                  <a:srgbClr val="FF0000"/>
                </a:solidFill>
                <a:latin typeface="Times New Roman" pitchFamily="18" charset="0"/>
                <a:cs typeface="Times New Roman" pitchFamily="18" charset="0"/>
              </a:rPr>
              <a:t> </a:t>
            </a:r>
            <a:r>
              <a:rPr lang="en-US" sz="3600" b="1" i="1" dirty="0" err="1" smtClean="0">
                <a:solidFill>
                  <a:srgbClr val="FF0000"/>
                </a:solidFill>
                <a:latin typeface="Times New Roman" pitchFamily="18" charset="0"/>
                <a:cs typeface="Times New Roman" pitchFamily="18" charset="0"/>
              </a:rPr>
              <a:t>là</a:t>
            </a:r>
            <a:r>
              <a:rPr lang="en-US" sz="3600" b="1" i="1" dirty="0" smtClean="0">
                <a:solidFill>
                  <a:srgbClr val="FF0000"/>
                </a:solidFill>
                <a:latin typeface="Times New Roman" pitchFamily="18" charset="0"/>
                <a:cs typeface="Times New Roman" pitchFamily="18" charset="0"/>
              </a:rPr>
              <a:t>:</a:t>
            </a:r>
          </a:p>
          <a:p>
            <a:pPr>
              <a:lnSpc>
                <a:spcPct val="150000"/>
              </a:lnSpc>
            </a:pPr>
            <a:r>
              <a:rPr lang="en-US" sz="3600" b="1" i="1" dirty="0" smtClean="0">
                <a:solidFill>
                  <a:srgbClr val="FF0000"/>
                </a:solidFill>
                <a:latin typeface="Times New Roman" pitchFamily="18" charset="0"/>
                <a:cs typeface="Times New Roman" pitchFamily="18" charset="0"/>
              </a:rPr>
              <a:t>          5 x 2 = 10 (</a:t>
            </a:r>
            <a:r>
              <a:rPr lang="en-US" sz="3600" b="1" i="1" dirty="0" err="1" smtClean="0">
                <a:solidFill>
                  <a:srgbClr val="FF0000"/>
                </a:solidFill>
                <a:latin typeface="Times New Roman" pitchFamily="18" charset="0"/>
                <a:cs typeface="Times New Roman" pitchFamily="18" charset="0"/>
              </a:rPr>
              <a:t>cm</a:t>
            </a:r>
            <a:r>
              <a:rPr lang="en-US" sz="3600" b="1" i="1" baseline="30000" dirty="0" err="1" smtClean="0">
                <a:solidFill>
                  <a:srgbClr val="FF0000"/>
                </a:solidFill>
                <a:latin typeface="Times New Roman" pitchFamily="18" charset="0"/>
                <a:cs typeface="Times New Roman" pitchFamily="18" charset="0"/>
              </a:rPr>
              <a:t>2</a:t>
            </a:r>
            <a:r>
              <a:rPr lang="en-US" sz="3600" b="1" i="1" baseline="30000" dirty="0" smtClean="0">
                <a:solidFill>
                  <a:srgbClr val="FF0000"/>
                </a:solidFill>
                <a:latin typeface="Times New Roman" pitchFamily="18" charset="0"/>
                <a:cs typeface="Times New Roman" pitchFamily="18" charset="0"/>
              </a:rPr>
              <a:t> </a:t>
            </a:r>
            <a:r>
              <a:rPr lang="en-US" sz="3600" b="1" i="1" dirty="0" smtClean="0">
                <a:solidFill>
                  <a:srgbClr val="FF0000"/>
                </a:solidFill>
                <a:latin typeface="Times New Roman" pitchFamily="18" charset="0"/>
                <a:cs typeface="Times New Roman" pitchFamily="18" charset="0"/>
              </a:rPr>
              <a:t>)</a:t>
            </a:r>
            <a:endParaRPr lang="nl-NL" sz="3600" b="1" i="1" baseline="30000" dirty="0" smtClean="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525808211"/>
      </p:ext>
    </p:extLst>
  </p:cSld>
  <p:clrMapOvr>
    <a:masterClrMapping/>
  </p:clrMapOvr>
  <mc:AlternateContent xmlns:mc="http://schemas.openxmlformats.org/markup-compatibility/2006">
    <mc:Choice xmlns:p14="http://schemas.microsoft.com/office/powerpoint/2010/main" xmlns=""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1">
                                            <p:txEl>
                                              <p:pRg st="0" end="0"/>
                                            </p:txEl>
                                          </p:spTgt>
                                        </p:tgtEl>
                                        <p:attrNameLst>
                                          <p:attrName>style.visibility</p:attrName>
                                        </p:attrNameLst>
                                      </p:cBhvr>
                                      <p:to>
                                        <p:strVal val="visible"/>
                                      </p:to>
                                    </p:set>
                                    <p:animEffect transition="in" filter="blinds(horizontal)">
                                      <p:cBhvr>
                                        <p:cTn id="12" dur="500"/>
                                        <p:tgtEl>
                                          <p:spTgt spid="2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1">
                                            <p:txEl>
                                              <p:pRg st="1" end="1"/>
                                            </p:txEl>
                                          </p:spTgt>
                                        </p:tgtEl>
                                        <p:attrNameLst>
                                          <p:attrName>style.visibility</p:attrName>
                                        </p:attrNameLst>
                                      </p:cBhvr>
                                      <p:to>
                                        <p:strVal val="visible"/>
                                      </p:to>
                                    </p:set>
                                    <p:animEffect transition="in" filter="blinds(horizontal)">
                                      <p:cBhvr>
                                        <p:cTn id="17" dur="500"/>
                                        <p:tgtEl>
                                          <p:spTgt spid="2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1">
                                            <p:txEl>
                                              <p:pRg st="2" end="2"/>
                                            </p:txEl>
                                          </p:spTgt>
                                        </p:tgtEl>
                                        <p:attrNameLst>
                                          <p:attrName>style.visibility</p:attrName>
                                        </p:attrNameLst>
                                      </p:cBhvr>
                                      <p:to>
                                        <p:strVal val="visible"/>
                                      </p:to>
                                    </p:set>
                                    <p:animEffect transition="in" filter="blinds(horizontal)">
                                      <p:cBhvr>
                                        <p:cTn id="22" dur="500"/>
                                        <p:tgtEl>
                                          <p:spTgt spid="2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blinds(horizontal)">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blinds(horizontal)">
                                      <p:cBhvr>
                                        <p:cTn id="32" dur="500"/>
                                        <p:tgtEl>
                                          <p:spTgt spid="3"/>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linds(horizontal)">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blinds(horizontal)">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blinds(horizontal)">
                                      <p:cBhvr>
                                        <p:cTn id="47" dur="500"/>
                                        <p:tgtEl>
                                          <p:spTgt spid="22"/>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blinds(horizontal)">
                                      <p:cBhvr>
                                        <p:cTn id="52" dur="500"/>
                                        <p:tgtEl>
                                          <p:spTgt spid="23"/>
                                        </p:tgtEl>
                                      </p:cBhvr>
                                    </p:animEffect>
                                  </p:childTnLst>
                                </p:cTn>
                              </p:par>
                              <p:par>
                                <p:cTn id="53" presetID="3" presetClass="entr" presetSubtype="10" fill="hold" grpId="0" nodeType="withEffect">
                                  <p:stCondLst>
                                    <p:cond delay="0"/>
                                  </p:stCondLst>
                                  <p:childTnLst>
                                    <p:set>
                                      <p:cBhvr>
                                        <p:cTn id="54" dur="1" fill="hold">
                                          <p:stCondLst>
                                            <p:cond delay="0"/>
                                          </p:stCondLst>
                                        </p:cTn>
                                        <p:tgtEl>
                                          <p:spTgt spid="24"/>
                                        </p:tgtEl>
                                        <p:attrNameLst>
                                          <p:attrName>style.visibility</p:attrName>
                                        </p:attrNameLst>
                                      </p:cBhvr>
                                      <p:to>
                                        <p:strVal val="visible"/>
                                      </p:to>
                                    </p:set>
                                    <p:animEffect transition="in" filter="blinds(horizontal)">
                                      <p:cBhvr>
                                        <p:cTn id="55" dur="500"/>
                                        <p:tgtEl>
                                          <p:spTgt spid="24"/>
                                        </p:tgtEl>
                                      </p:cBhvr>
                                    </p:animEffect>
                                  </p:childTnLst>
                                </p:cTn>
                              </p:par>
                            </p:childTnLst>
                          </p:cTn>
                        </p:par>
                      </p:childTnLst>
                    </p:cTn>
                  </p:par>
                  <p:par>
                    <p:cTn id="56" fill="hold">
                      <p:stCondLst>
                        <p:cond delay="indefinite"/>
                      </p:stCondLst>
                      <p:childTnLst>
                        <p:par>
                          <p:cTn id="57" fill="hold">
                            <p:stCondLst>
                              <p:cond delay="0"/>
                            </p:stCondLst>
                            <p:childTnLst>
                              <p:par>
                                <p:cTn id="58" presetID="3" presetClass="entr" presetSubtype="10" fill="hold" grpId="0" nodeType="clickEffect">
                                  <p:stCondLst>
                                    <p:cond delay="0"/>
                                  </p:stCondLst>
                                  <p:childTnLst>
                                    <p:set>
                                      <p:cBhvr>
                                        <p:cTn id="59" dur="1" fill="hold">
                                          <p:stCondLst>
                                            <p:cond delay="0"/>
                                          </p:stCondLst>
                                        </p:cTn>
                                        <p:tgtEl>
                                          <p:spTgt spid="27"/>
                                        </p:tgtEl>
                                        <p:attrNameLst>
                                          <p:attrName>style.visibility</p:attrName>
                                        </p:attrNameLst>
                                      </p:cBhvr>
                                      <p:to>
                                        <p:strVal val="visible"/>
                                      </p:to>
                                    </p:set>
                                    <p:animEffect transition="in" filter="blinds(horizontal)">
                                      <p:cBhvr>
                                        <p:cTn id="60" dur="500"/>
                                        <p:tgtEl>
                                          <p:spTgt spid="27"/>
                                        </p:tgtEl>
                                      </p:cBhvr>
                                    </p:animEffect>
                                  </p:childTnLst>
                                </p:cTn>
                              </p:par>
                              <p:par>
                                <p:cTn id="61" presetID="3" presetClass="entr" presetSubtype="10" fill="hold" grpId="0" nodeType="with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blinds(horizontal)">
                                      <p:cBhvr>
                                        <p:cTn id="63" dur="500"/>
                                        <p:tgtEl>
                                          <p:spTgt spid="16"/>
                                        </p:tgtEl>
                                      </p:cBhvr>
                                    </p:animEffect>
                                  </p:childTnLst>
                                </p:cTn>
                              </p:par>
                            </p:childTnLst>
                          </p:cTn>
                        </p:par>
                      </p:childTnLst>
                    </p:cTn>
                  </p:par>
                  <p:par>
                    <p:cTn id="64" fill="hold">
                      <p:stCondLst>
                        <p:cond delay="indefinite"/>
                      </p:stCondLst>
                      <p:childTnLst>
                        <p:par>
                          <p:cTn id="65" fill="hold">
                            <p:stCondLst>
                              <p:cond delay="0"/>
                            </p:stCondLst>
                            <p:childTnLst>
                              <p:par>
                                <p:cTn id="66" presetID="3" presetClass="entr" presetSubtype="10" fill="hold" nodeType="clickEffect">
                                  <p:stCondLst>
                                    <p:cond delay="0"/>
                                  </p:stCondLst>
                                  <p:childTnLst>
                                    <p:set>
                                      <p:cBhvr>
                                        <p:cTn id="67" dur="1" fill="hold">
                                          <p:stCondLst>
                                            <p:cond delay="0"/>
                                          </p:stCondLst>
                                        </p:cTn>
                                        <p:tgtEl>
                                          <p:spTgt spid="21">
                                            <p:txEl>
                                              <p:pRg st="3" end="3"/>
                                            </p:txEl>
                                          </p:spTgt>
                                        </p:tgtEl>
                                        <p:attrNameLst>
                                          <p:attrName>style.visibility</p:attrName>
                                        </p:attrNameLst>
                                      </p:cBhvr>
                                      <p:to>
                                        <p:strVal val="visible"/>
                                      </p:to>
                                    </p:set>
                                    <p:animEffect transition="in" filter="blinds(horizontal)">
                                      <p:cBhvr>
                                        <p:cTn id="68" dur="500"/>
                                        <p:tgtEl>
                                          <p:spTgt spid="21">
                                            <p:txEl>
                                              <p:pRg st="3" end="3"/>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3" presetClass="entr" presetSubtype="10" fill="hold" nodeType="clickEffect">
                                  <p:stCondLst>
                                    <p:cond delay="0"/>
                                  </p:stCondLst>
                                  <p:childTnLst>
                                    <p:set>
                                      <p:cBhvr>
                                        <p:cTn id="72" dur="1" fill="hold">
                                          <p:stCondLst>
                                            <p:cond delay="0"/>
                                          </p:stCondLst>
                                        </p:cTn>
                                        <p:tgtEl>
                                          <p:spTgt spid="21">
                                            <p:txEl>
                                              <p:pRg st="4" end="4"/>
                                            </p:txEl>
                                          </p:spTgt>
                                        </p:tgtEl>
                                        <p:attrNameLst>
                                          <p:attrName>style.visibility</p:attrName>
                                        </p:attrNameLst>
                                      </p:cBhvr>
                                      <p:to>
                                        <p:strVal val="visible"/>
                                      </p:to>
                                    </p:set>
                                    <p:animEffect transition="in" filter="blinds(horizontal)">
                                      <p:cBhvr>
                                        <p:cTn id="73" dur="500"/>
                                        <p:tgtEl>
                                          <p:spTgt spid="2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10" grpId="0" animBg="1"/>
      <p:bldP spid="11" grpId="0"/>
      <p:bldP spid="16" grpId="0"/>
      <p:bldP spid="22" grpId="0" animBg="1"/>
      <p:bldP spid="23" grpId="0" animBg="1"/>
      <p:bldP spid="24" grpId="0"/>
      <p:bldP spid="4" grpId="0"/>
      <p:bldP spid="2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204119" y="3276600"/>
            <a:ext cx="13868400" cy="2585323"/>
          </a:xfrm>
          <a:prstGeom prst="rect">
            <a:avLst/>
          </a:prstGeom>
          <a:noFill/>
        </p:spPr>
        <p:txBody>
          <a:bodyPr wrap="square" rtlCol="0">
            <a:spAutoFit/>
          </a:bodyPr>
          <a:lstStyle/>
          <a:p>
            <a:pPr algn="just"/>
            <a:r>
              <a:rPr lang="en-US" sz="5400"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Muốn</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tính</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diện</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tích</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hình</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chữ</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nhật</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ta</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lấy</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chiều</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dài</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nhân</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với</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chiều</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rộng</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cùng</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một</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đơn</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vị</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đo</a:t>
            </a:r>
            <a:r>
              <a:rPr lang="en-US" sz="5400" b="1" dirty="0" smtClean="0">
                <a:latin typeface="Times New Roman" pitchFamily="18" charset="0"/>
                <a:cs typeface="Times New Roman" pitchFamily="18" charset="0"/>
              </a:rPr>
              <a:t>).</a:t>
            </a:r>
            <a:endParaRPr lang="en-US" sz="5400" b="1" dirty="0">
              <a:latin typeface="Times New Roman" pitchFamily="18" charset="0"/>
              <a:cs typeface="Times New Roman" pitchFamily="18" charset="0"/>
            </a:endParaRPr>
          </a:p>
        </p:txBody>
      </p:sp>
    </p:spTree>
    <p:extLst>
      <p:ext uri="{BB962C8B-B14F-4D97-AF65-F5344CB8AC3E}">
        <p14:creationId xmlns:p14="http://schemas.microsoft.com/office/powerpoint/2010/main" xmlns="" val="2438156566"/>
      </p:ext>
    </p:extLst>
  </p:cSld>
  <p:clrMapOvr>
    <a:masterClrMapping/>
  </p:clrMapOvr>
  <p:transition spd="slow">
    <p:split orient="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A944A243-858C-4051-906E-8C8A798A89FD}"/>
              </a:ext>
            </a:extLst>
          </p:cNvPr>
          <p:cNvSpPr/>
          <p:nvPr/>
        </p:nvSpPr>
        <p:spPr>
          <a:xfrm>
            <a:off x="3109119" y="2057400"/>
            <a:ext cx="4419600" cy="236220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 xmlns:a16="http://schemas.microsoft.com/office/drawing/2014/main" id="{02046102-793F-48D2-8772-F7E7CA591675}"/>
              </a:ext>
            </a:extLst>
          </p:cNvPr>
          <p:cNvSpPr txBox="1"/>
          <p:nvPr/>
        </p:nvSpPr>
        <p:spPr>
          <a:xfrm>
            <a:off x="4709319" y="1524000"/>
            <a:ext cx="1014984" cy="584775"/>
          </a:xfrm>
          <a:prstGeom prst="rect">
            <a:avLst/>
          </a:prstGeom>
          <a:noFill/>
        </p:spPr>
        <p:txBody>
          <a:bodyPr wrap="square" rtlCol="0">
            <a:spAutoFit/>
          </a:bodyPr>
          <a:lstStyle/>
          <a:p>
            <a:r>
              <a:rPr lang="en-US" sz="3200" b="1" dirty="0">
                <a:solidFill>
                  <a:srgbClr val="FF0000"/>
                </a:solidFill>
                <a:latin typeface="Times New Roman" panose="02020603050405020304" pitchFamily="18" charset="0"/>
                <a:cs typeface="Times New Roman" panose="02020603050405020304" pitchFamily="18" charset="0"/>
              </a:rPr>
              <a:t>6 cm</a:t>
            </a:r>
          </a:p>
        </p:txBody>
      </p:sp>
      <p:sp>
        <p:nvSpPr>
          <p:cNvPr id="4" name="TextBox 3">
            <a:extLst>
              <a:ext uri="{FF2B5EF4-FFF2-40B4-BE49-F238E27FC236}">
                <a16:creationId xmlns="" xmlns:a16="http://schemas.microsoft.com/office/drawing/2014/main" id="{21FADBC8-4968-4177-86C6-1DA54BF01FC7}"/>
              </a:ext>
            </a:extLst>
          </p:cNvPr>
          <p:cNvSpPr txBox="1"/>
          <p:nvPr/>
        </p:nvSpPr>
        <p:spPr>
          <a:xfrm rot="5400000">
            <a:off x="7404459" y="3034505"/>
            <a:ext cx="1014984" cy="584775"/>
          </a:xfrm>
          <a:prstGeom prst="rect">
            <a:avLst/>
          </a:prstGeom>
          <a:noFill/>
        </p:spPr>
        <p:txBody>
          <a:bodyPr wrap="square" rtlCol="0">
            <a:spAutoFit/>
          </a:bodyPr>
          <a:lstStyle/>
          <a:p>
            <a:r>
              <a:rPr lang="en-US" sz="3200" b="1" dirty="0">
                <a:solidFill>
                  <a:srgbClr val="FF0000"/>
                </a:solidFill>
                <a:latin typeface="Times New Roman" panose="02020603050405020304" pitchFamily="18" charset="0"/>
                <a:cs typeface="Times New Roman" panose="02020603050405020304" pitchFamily="18" charset="0"/>
              </a:rPr>
              <a:t>4 cm</a:t>
            </a:r>
          </a:p>
        </p:txBody>
      </p:sp>
      <p:sp>
        <p:nvSpPr>
          <p:cNvPr id="5" name="TextBox 4">
            <a:extLst>
              <a:ext uri="{FF2B5EF4-FFF2-40B4-BE49-F238E27FC236}">
                <a16:creationId xmlns="" xmlns:a16="http://schemas.microsoft.com/office/drawing/2014/main" id="{0C7CFB84-3F38-49F7-8CC7-D94BD85C701B}"/>
              </a:ext>
            </a:extLst>
          </p:cNvPr>
          <p:cNvSpPr txBox="1"/>
          <p:nvPr/>
        </p:nvSpPr>
        <p:spPr>
          <a:xfrm>
            <a:off x="1618487" y="777240"/>
            <a:ext cx="13606431" cy="707886"/>
          </a:xfrm>
          <a:prstGeom prst="rect">
            <a:avLst/>
          </a:prstGeom>
          <a:noFill/>
        </p:spPr>
        <p:txBody>
          <a:bodyPr wrap="square" rtlCol="0">
            <a:spAutoFit/>
          </a:bodyPr>
          <a:lstStyle/>
          <a:p>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Tính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diện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tích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hình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chữ</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nhật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có</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độ</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dài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nh</a:t>
            </a:r>
            <a:r>
              <a:rPr lang="vi-VN" sz="4000" dirty="0">
                <a:latin typeface="Times New Roman" panose="02020603050405020304" pitchFamily="18" charset="0"/>
                <a:cs typeface="Times New Roman" panose="02020603050405020304" pitchFamily="18" charset="0"/>
              </a:rPr>
              <a:t>ư</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hình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vẽ</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sau</a:t>
            </a:r>
            <a:r>
              <a:rPr lang="en-US" sz="4000" dirty="0">
                <a:latin typeface="Times New Roman" panose="02020603050405020304" pitchFamily="18" charset="0"/>
                <a:cs typeface="Times New Roman" panose="02020603050405020304" pitchFamily="18" charset="0"/>
              </a:rPr>
              <a:t>:</a:t>
            </a:r>
          </a:p>
        </p:txBody>
      </p:sp>
      <p:sp>
        <p:nvSpPr>
          <p:cNvPr id="6" name="TextBox 5">
            <a:extLst>
              <a:ext uri="{FF2B5EF4-FFF2-40B4-BE49-F238E27FC236}">
                <a16:creationId xmlns="" xmlns:a16="http://schemas.microsoft.com/office/drawing/2014/main" id="{0C7CFB84-3F38-49F7-8CC7-D94BD85C701B}"/>
              </a:ext>
            </a:extLst>
          </p:cNvPr>
          <p:cNvSpPr txBox="1"/>
          <p:nvPr/>
        </p:nvSpPr>
        <p:spPr>
          <a:xfrm>
            <a:off x="5547519" y="4800600"/>
            <a:ext cx="6858000" cy="2554545"/>
          </a:xfrm>
          <a:prstGeom prst="rect">
            <a:avLst/>
          </a:prstGeom>
          <a:noFill/>
        </p:spPr>
        <p:txBody>
          <a:bodyPr wrap="square" rtlCol="0">
            <a:spAutoFit/>
          </a:bodyPr>
          <a:lstStyle/>
          <a:p>
            <a:pPr algn="ctr"/>
            <a:r>
              <a:rPr lang="en-US" sz="4000" dirty="0" err="1" smtClean="0">
                <a:latin typeface="Times New Roman" panose="02020603050405020304" pitchFamily="18" charset="0"/>
                <a:cs typeface="Times New Roman" panose="02020603050405020304" pitchFamily="18" charset="0"/>
              </a:rPr>
              <a:t>Bài</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giải</a:t>
            </a:r>
            <a:endParaRPr lang="en-US" sz="4000" dirty="0" smtClean="0">
              <a:latin typeface="Times New Roman" panose="02020603050405020304" pitchFamily="18" charset="0"/>
              <a:cs typeface="Times New Roman" panose="02020603050405020304" pitchFamily="18" charset="0"/>
            </a:endParaRPr>
          </a:p>
          <a:p>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Diện</a:t>
            </a:r>
            <a:r>
              <a:rPr lang="en-US" sz="4000" dirty="0" smtClean="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tích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hình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chữ</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nhật</a:t>
            </a:r>
            <a:r>
              <a:rPr lang="en-US" sz="4000" dirty="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là</a:t>
            </a:r>
            <a:r>
              <a:rPr lang="en-US" sz="4000" dirty="0" smtClean="0">
                <a:latin typeface="Times New Roman" panose="02020603050405020304" pitchFamily="18" charset="0"/>
                <a:cs typeface="Times New Roman" panose="02020603050405020304" pitchFamily="18" charset="0"/>
              </a:rPr>
              <a:t>:</a:t>
            </a:r>
          </a:p>
          <a:p>
            <a:r>
              <a:rPr lang="en-US" sz="4000" dirty="0" smtClean="0">
                <a:latin typeface="Times New Roman" panose="02020603050405020304" pitchFamily="18" charset="0"/>
                <a:cs typeface="Times New Roman" panose="02020603050405020304" pitchFamily="18" charset="0"/>
              </a:rPr>
              <a:t>             6 x 4 = 24 (</a:t>
            </a:r>
            <a:r>
              <a:rPr lang="en-US" sz="4000" dirty="0" err="1" smtClean="0">
                <a:latin typeface="Times New Roman" panose="02020603050405020304" pitchFamily="18" charset="0"/>
                <a:cs typeface="Times New Roman" panose="02020603050405020304" pitchFamily="18" charset="0"/>
              </a:rPr>
              <a:t>cm</a:t>
            </a:r>
            <a:r>
              <a:rPr lang="en-US" sz="4000" baseline="30000" dirty="0" err="1" smtClean="0">
                <a:latin typeface="Times New Roman" panose="02020603050405020304" pitchFamily="18" charset="0"/>
                <a:cs typeface="Times New Roman" panose="02020603050405020304" pitchFamily="18" charset="0"/>
              </a:rPr>
              <a:t>2</a:t>
            </a:r>
            <a:r>
              <a:rPr lang="en-US" sz="4000" dirty="0" smtClean="0">
                <a:latin typeface="Times New Roman" panose="02020603050405020304" pitchFamily="18" charset="0"/>
                <a:cs typeface="Times New Roman" panose="02020603050405020304" pitchFamily="18" charset="0"/>
              </a:rPr>
              <a:t>)</a:t>
            </a:r>
          </a:p>
          <a:p>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Đáp</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số</a:t>
            </a:r>
            <a:r>
              <a:rPr lang="en-US" sz="4000" dirty="0" smtClean="0">
                <a:latin typeface="Times New Roman" panose="02020603050405020304" pitchFamily="18" charset="0"/>
                <a:cs typeface="Times New Roman" panose="02020603050405020304" pitchFamily="18" charset="0"/>
              </a:rPr>
              <a:t>: 24 </a:t>
            </a:r>
            <a:r>
              <a:rPr lang="en-US" sz="4000" dirty="0" err="1" smtClean="0">
                <a:latin typeface="Times New Roman" panose="02020603050405020304" pitchFamily="18" charset="0"/>
                <a:cs typeface="Times New Roman" panose="02020603050405020304" pitchFamily="18" charset="0"/>
              </a:rPr>
              <a:t>cm</a:t>
            </a:r>
            <a:r>
              <a:rPr lang="en-US" sz="4000" baseline="30000" dirty="0" err="1" smtClean="0">
                <a:latin typeface="Times New Roman" panose="02020603050405020304" pitchFamily="18" charset="0"/>
                <a:cs typeface="Times New Roman" panose="02020603050405020304" pitchFamily="18" charset="0"/>
              </a:rPr>
              <a:t>2</a:t>
            </a:r>
            <a:r>
              <a:rPr lang="en-US" sz="4000" dirty="0" smtClean="0">
                <a:latin typeface="Times New Roman" panose="02020603050405020304" pitchFamily="18" charset="0"/>
                <a:cs typeface="Times New Roman" panose="02020603050405020304" pitchFamily="18" charset="0"/>
              </a:rPr>
              <a:t> </a:t>
            </a:r>
            <a:endParaRPr lang="en-US" sz="4000"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xmlns="" id="{E26DDC68-DD74-D016-CD23-E1F4D7686B41}"/>
              </a:ext>
            </a:extLst>
          </p:cNvPr>
          <p:cNvPicPr>
            <a:picLocks noChangeAspect="1"/>
          </p:cNvPicPr>
          <p:nvPr/>
        </p:nvPicPr>
        <p:blipFill>
          <a:blip r:embed="rId2"/>
          <a:stretch>
            <a:fillRect/>
          </a:stretch>
        </p:blipFill>
        <p:spPr>
          <a:xfrm>
            <a:off x="1443280" y="2036825"/>
            <a:ext cx="4595660" cy="3295651"/>
          </a:xfrm>
          <a:prstGeom prst="rect">
            <a:avLst/>
          </a:prstGeom>
        </p:spPr>
      </p:pic>
      <p:sp>
        <p:nvSpPr>
          <p:cNvPr id="12" name="TextBox 11">
            <a:extLst>
              <a:ext uri="{FF2B5EF4-FFF2-40B4-BE49-F238E27FC236}">
                <a16:creationId xmlns:a16="http://schemas.microsoft.com/office/drawing/2014/main" xmlns="" id="{7AE67EED-4EEB-FAB3-36A9-199E9196C91D}"/>
              </a:ext>
            </a:extLst>
          </p:cNvPr>
          <p:cNvSpPr txBox="1"/>
          <p:nvPr/>
        </p:nvSpPr>
        <p:spPr>
          <a:xfrm>
            <a:off x="1475071" y="698501"/>
            <a:ext cx="6230899" cy="779700"/>
          </a:xfrm>
          <a:prstGeom prst="rect">
            <a:avLst/>
          </a:prstGeom>
          <a:noFill/>
        </p:spPr>
        <p:txBody>
          <a:bodyPr wrap="square" lIns="122018" tIns="61009" rIns="122018" bIns="61009" rtlCol="0">
            <a:spAutoFit/>
          </a:bodyPr>
          <a:lstStyle/>
          <a:p>
            <a:r>
              <a:rPr lang="en-US" sz="4300" b="1" dirty="0">
                <a:solidFill>
                  <a:srgbClr val="FF0000"/>
                </a:solidFill>
                <a:latin typeface="Times New Roman" panose="02020603050405020304" pitchFamily="18" charset="0"/>
                <a:cs typeface="Times New Roman" panose="02020603050405020304" pitchFamily="18" charset="0"/>
              </a:rPr>
              <a:t>2. </a:t>
            </a:r>
            <a:r>
              <a:rPr lang="en-US" sz="4300" b="1" dirty="0" err="1">
                <a:solidFill>
                  <a:srgbClr val="FF0000"/>
                </a:solidFill>
                <a:latin typeface="Times New Roman" panose="02020603050405020304" pitchFamily="18" charset="0"/>
                <a:cs typeface="Times New Roman" panose="02020603050405020304" pitchFamily="18" charset="0"/>
              </a:rPr>
              <a:t>Diện</a:t>
            </a:r>
            <a:r>
              <a:rPr lang="en-US" sz="4300" b="1" dirty="0">
                <a:solidFill>
                  <a:srgbClr val="FF0000"/>
                </a:solidFill>
                <a:latin typeface="Times New Roman" panose="02020603050405020304" pitchFamily="18" charset="0"/>
                <a:cs typeface="Times New Roman" panose="02020603050405020304" pitchFamily="18" charset="0"/>
              </a:rPr>
              <a:t> </a:t>
            </a:r>
            <a:r>
              <a:rPr lang="en-US" sz="4300" b="1" dirty="0" err="1">
                <a:solidFill>
                  <a:srgbClr val="FF0000"/>
                </a:solidFill>
                <a:latin typeface="Times New Roman" panose="02020603050405020304" pitchFamily="18" charset="0"/>
                <a:cs typeface="Times New Roman" panose="02020603050405020304" pitchFamily="18" charset="0"/>
              </a:rPr>
              <a:t>tích</a:t>
            </a:r>
            <a:r>
              <a:rPr lang="en-US" sz="4300" b="1" dirty="0">
                <a:solidFill>
                  <a:srgbClr val="FF0000"/>
                </a:solidFill>
                <a:latin typeface="Times New Roman" panose="02020603050405020304" pitchFamily="18" charset="0"/>
                <a:cs typeface="Times New Roman" panose="02020603050405020304" pitchFamily="18" charset="0"/>
              </a:rPr>
              <a:t> </a:t>
            </a:r>
            <a:r>
              <a:rPr lang="en-US" sz="4300" b="1" dirty="0" err="1">
                <a:solidFill>
                  <a:srgbClr val="FF0000"/>
                </a:solidFill>
                <a:latin typeface="Times New Roman" panose="02020603050405020304" pitchFamily="18" charset="0"/>
                <a:cs typeface="Times New Roman" panose="02020603050405020304" pitchFamily="18" charset="0"/>
              </a:rPr>
              <a:t>hình</a:t>
            </a:r>
            <a:r>
              <a:rPr lang="en-US" sz="4300" b="1" dirty="0">
                <a:solidFill>
                  <a:srgbClr val="FF0000"/>
                </a:solidFill>
                <a:latin typeface="Times New Roman" panose="02020603050405020304" pitchFamily="18" charset="0"/>
                <a:cs typeface="Times New Roman" panose="02020603050405020304" pitchFamily="18" charset="0"/>
              </a:rPr>
              <a:t> </a:t>
            </a:r>
            <a:r>
              <a:rPr lang="en-US" sz="4300" b="1" dirty="0" err="1">
                <a:solidFill>
                  <a:srgbClr val="FF0000"/>
                </a:solidFill>
                <a:latin typeface="Times New Roman" panose="02020603050405020304" pitchFamily="18" charset="0"/>
                <a:cs typeface="Times New Roman" panose="02020603050405020304" pitchFamily="18" charset="0"/>
              </a:rPr>
              <a:t>vuông</a:t>
            </a:r>
            <a:endParaRPr lang="en-US" sz="4300" b="1" dirty="0">
              <a:solidFill>
                <a:srgbClr val="FF0000"/>
              </a:solidFill>
              <a:latin typeface="Times New Roman" panose="02020603050405020304" pitchFamily="18" charset="0"/>
              <a:cs typeface="Times New Roman" panose="02020603050405020304" pitchFamily="18" charset="0"/>
            </a:endParaRPr>
          </a:p>
        </p:txBody>
      </p:sp>
      <p:cxnSp>
        <p:nvCxnSpPr>
          <p:cNvPr id="3" name="Straight Connector 2">
            <a:extLst>
              <a:ext uri="{FF2B5EF4-FFF2-40B4-BE49-F238E27FC236}">
                <a16:creationId xmlns:a16="http://schemas.microsoft.com/office/drawing/2014/main" xmlns="" id="{4600D02F-4491-4719-B439-97FDC53868C5}"/>
              </a:ext>
            </a:extLst>
          </p:cNvPr>
          <p:cNvCxnSpPr/>
          <p:nvPr/>
        </p:nvCxnSpPr>
        <p:spPr>
          <a:xfrm>
            <a:off x="7147719" y="1146048"/>
            <a:ext cx="0" cy="652272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xmlns="" id="{D388406E-94E6-D904-9B71-5CFDD67E32CE}"/>
              </a:ext>
            </a:extLst>
          </p:cNvPr>
          <p:cNvSpPr/>
          <p:nvPr/>
        </p:nvSpPr>
        <p:spPr>
          <a:xfrm>
            <a:off x="7604919" y="1893868"/>
            <a:ext cx="8153400" cy="6617196"/>
          </a:xfrm>
          <a:prstGeom prst="rect">
            <a:avLst/>
          </a:prstGeom>
          <a:noFill/>
        </p:spPr>
        <p:txBody>
          <a:bodyPr wrap="square">
            <a:spAutoFit/>
          </a:bodyPr>
          <a:lstStyle/>
          <a:p>
            <a:pPr algn="ctr">
              <a:lnSpc>
                <a:spcPct val="150000"/>
              </a:lnSpc>
            </a:pPr>
            <a:r>
              <a:rPr lang="en-US" sz="3200" b="1" dirty="0" err="1" smtClean="0">
                <a:solidFill>
                  <a:srgbClr val="0000CC"/>
                </a:solidFill>
              </a:rPr>
              <a:t>THẢO</a:t>
            </a:r>
            <a:r>
              <a:rPr lang="en-US" sz="3200" b="1" dirty="0" smtClean="0">
                <a:solidFill>
                  <a:srgbClr val="0000CC"/>
                </a:solidFill>
              </a:rPr>
              <a:t> </a:t>
            </a:r>
            <a:r>
              <a:rPr lang="en-US" sz="3200" b="1" dirty="0" err="1" smtClean="0">
                <a:solidFill>
                  <a:srgbClr val="0000CC"/>
                </a:solidFill>
              </a:rPr>
              <a:t>LUẬN</a:t>
            </a:r>
            <a:r>
              <a:rPr lang="en-US" sz="3200" b="1" dirty="0" smtClean="0">
                <a:solidFill>
                  <a:srgbClr val="0000CC"/>
                </a:solidFill>
              </a:rPr>
              <a:t> </a:t>
            </a:r>
            <a:r>
              <a:rPr lang="en-US" sz="3200" b="1" dirty="0" err="1" smtClean="0">
                <a:solidFill>
                  <a:srgbClr val="0000CC"/>
                </a:solidFill>
              </a:rPr>
              <a:t>NHÓM</a:t>
            </a:r>
            <a:r>
              <a:rPr lang="en-US" sz="3200" b="1" dirty="0" smtClean="0">
                <a:solidFill>
                  <a:srgbClr val="0000CC"/>
                </a:solidFill>
              </a:rPr>
              <a:t> 2</a:t>
            </a:r>
          </a:p>
          <a:p>
            <a:pPr algn="just">
              <a:lnSpc>
                <a:spcPct val="150000"/>
              </a:lnSpc>
            </a:pPr>
            <a:r>
              <a:rPr lang="en-US" sz="3200" dirty="0" smtClean="0">
                <a:solidFill>
                  <a:srgbClr val="FF0000"/>
                </a:solidFill>
              </a:rPr>
              <a:t>- </a:t>
            </a:r>
            <a:r>
              <a:rPr lang="en-US" sz="3200" dirty="0" err="1" smtClean="0">
                <a:solidFill>
                  <a:srgbClr val="FF0000"/>
                </a:solidFill>
              </a:rPr>
              <a:t>Các</a:t>
            </a:r>
            <a:r>
              <a:rPr lang="en-US" sz="3200" dirty="0" smtClean="0">
                <a:solidFill>
                  <a:srgbClr val="FF0000"/>
                </a:solidFill>
              </a:rPr>
              <a:t> ô </a:t>
            </a:r>
            <a:r>
              <a:rPr lang="en-US" sz="3200" dirty="0" err="1" smtClean="0">
                <a:solidFill>
                  <a:srgbClr val="FF0000"/>
                </a:solidFill>
              </a:rPr>
              <a:t>vuông</a:t>
            </a:r>
            <a:r>
              <a:rPr lang="en-US" sz="3200" dirty="0" smtClean="0">
                <a:solidFill>
                  <a:srgbClr val="FF0000"/>
                </a:solidFill>
              </a:rPr>
              <a:t> </a:t>
            </a:r>
            <a:r>
              <a:rPr lang="en-US" sz="3200" dirty="0" err="1" smtClean="0">
                <a:solidFill>
                  <a:srgbClr val="FF0000"/>
                </a:solidFill>
              </a:rPr>
              <a:t>trong</a:t>
            </a:r>
            <a:r>
              <a:rPr lang="en-US" sz="3200" dirty="0" smtClean="0">
                <a:solidFill>
                  <a:srgbClr val="FF0000"/>
                </a:solidFill>
              </a:rPr>
              <a:t> </a:t>
            </a:r>
            <a:r>
              <a:rPr lang="en-US" sz="3200" dirty="0" err="1" smtClean="0">
                <a:solidFill>
                  <a:srgbClr val="FF0000"/>
                </a:solidFill>
              </a:rPr>
              <a:t>hình</a:t>
            </a:r>
            <a:r>
              <a:rPr lang="en-US" sz="3200" dirty="0" smtClean="0">
                <a:solidFill>
                  <a:srgbClr val="FF0000"/>
                </a:solidFill>
              </a:rPr>
              <a:t> </a:t>
            </a:r>
            <a:r>
              <a:rPr lang="en-US" sz="3200" dirty="0" err="1" smtClean="0">
                <a:solidFill>
                  <a:srgbClr val="FF0000"/>
                </a:solidFill>
              </a:rPr>
              <a:t>chia</a:t>
            </a:r>
            <a:r>
              <a:rPr lang="en-US" sz="3200" dirty="0" smtClean="0">
                <a:solidFill>
                  <a:srgbClr val="FF0000"/>
                </a:solidFill>
              </a:rPr>
              <a:t> </a:t>
            </a:r>
            <a:r>
              <a:rPr lang="en-US" sz="3200" dirty="0" err="1" smtClean="0">
                <a:solidFill>
                  <a:srgbClr val="FF0000"/>
                </a:solidFill>
              </a:rPr>
              <a:t>làm</a:t>
            </a:r>
            <a:r>
              <a:rPr lang="en-US" sz="3200" dirty="0" smtClean="0">
                <a:solidFill>
                  <a:srgbClr val="FF0000"/>
                </a:solidFill>
              </a:rPr>
              <a:t> </a:t>
            </a:r>
            <a:r>
              <a:rPr lang="en-US" sz="3200" dirty="0" err="1" smtClean="0">
                <a:solidFill>
                  <a:srgbClr val="FF0000"/>
                </a:solidFill>
              </a:rPr>
              <a:t>mấy</a:t>
            </a:r>
            <a:r>
              <a:rPr lang="en-US" sz="3200" dirty="0" smtClean="0">
                <a:solidFill>
                  <a:srgbClr val="FF0000"/>
                </a:solidFill>
              </a:rPr>
              <a:t> </a:t>
            </a:r>
            <a:r>
              <a:rPr lang="en-US" sz="3200" dirty="0" err="1" smtClean="0">
                <a:solidFill>
                  <a:srgbClr val="FF0000"/>
                </a:solidFill>
              </a:rPr>
              <a:t>hàng</a:t>
            </a:r>
            <a:r>
              <a:rPr lang="en-US" sz="3200" dirty="0" smtClean="0">
                <a:solidFill>
                  <a:srgbClr val="FF0000"/>
                </a:solidFill>
              </a:rPr>
              <a:t>?</a:t>
            </a:r>
          </a:p>
          <a:p>
            <a:pPr algn="just">
              <a:lnSpc>
                <a:spcPct val="150000"/>
              </a:lnSpc>
            </a:pPr>
            <a:r>
              <a:rPr lang="nl-NL" sz="3200" dirty="0" smtClean="0">
                <a:solidFill>
                  <a:srgbClr val="FF0000"/>
                </a:solidFill>
              </a:rPr>
              <a:t>- Mỗi hàng có mấy ô vuông ?</a:t>
            </a:r>
            <a:endParaRPr lang="en-US" sz="3200" dirty="0" smtClean="0">
              <a:solidFill>
                <a:srgbClr val="FF0000"/>
              </a:solidFill>
            </a:endParaRPr>
          </a:p>
          <a:p>
            <a:pPr algn="just">
              <a:lnSpc>
                <a:spcPct val="150000"/>
              </a:lnSpc>
            </a:pPr>
            <a:r>
              <a:rPr lang="nl-NL" sz="3200" dirty="0" smtClean="0">
                <a:solidFill>
                  <a:srgbClr val="FF0000"/>
                </a:solidFill>
              </a:rPr>
              <a:t>- Trong hình vuông có tất cả mấy ô vuông ? </a:t>
            </a:r>
            <a:endParaRPr lang="en-US" sz="3200" dirty="0" smtClean="0">
              <a:solidFill>
                <a:srgbClr val="FF0000"/>
              </a:solidFill>
            </a:endParaRPr>
          </a:p>
          <a:p>
            <a:pPr algn="just">
              <a:lnSpc>
                <a:spcPct val="150000"/>
              </a:lnSpc>
            </a:pPr>
            <a:r>
              <a:rPr lang="nl-NL" sz="3200" dirty="0" smtClean="0">
                <a:solidFill>
                  <a:srgbClr val="FF0000"/>
                </a:solidFill>
              </a:rPr>
              <a:t>- Mỗi ô vuông có diện tích bằng bao nhiêu ?</a:t>
            </a:r>
            <a:endParaRPr lang="en-US" sz="3200" dirty="0" smtClean="0">
              <a:solidFill>
                <a:srgbClr val="FF0000"/>
              </a:solidFill>
            </a:endParaRPr>
          </a:p>
          <a:p>
            <a:pPr algn="just">
              <a:lnSpc>
                <a:spcPct val="150000"/>
              </a:lnSpc>
            </a:pPr>
            <a:r>
              <a:rPr lang="en-US" sz="3200" dirty="0" smtClean="0">
                <a:solidFill>
                  <a:srgbClr val="FF0000"/>
                </a:solidFill>
              </a:rPr>
              <a:t>- </a:t>
            </a:r>
            <a:r>
              <a:rPr lang="en-US" sz="3200" dirty="0" err="1" smtClean="0">
                <a:solidFill>
                  <a:srgbClr val="FF0000"/>
                </a:solidFill>
              </a:rPr>
              <a:t>Tính</a:t>
            </a:r>
            <a:r>
              <a:rPr lang="en-US" sz="3200" dirty="0" smtClean="0">
                <a:solidFill>
                  <a:srgbClr val="FF0000"/>
                </a:solidFill>
              </a:rPr>
              <a:t> </a:t>
            </a:r>
            <a:r>
              <a:rPr lang="en-US" sz="3200" dirty="0" err="1" smtClean="0">
                <a:solidFill>
                  <a:srgbClr val="FF0000"/>
                </a:solidFill>
              </a:rPr>
              <a:t>diện</a:t>
            </a:r>
            <a:r>
              <a:rPr lang="en-US" sz="3200" dirty="0" smtClean="0">
                <a:solidFill>
                  <a:srgbClr val="FF0000"/>
                </a:solidFill>
              </a:rPr>
              <a:t> </a:t>
            </a:r>
            <a:r>
              <a:rPr lang="en-US" sz="3200" dirty="0" err="1" smtClean="0">
                <a:solidFill>
                  <a:srgbClr val="FF0000"/>
                </a:solidFill>
              </a:rPr>
              <a:t>tích</a:t>
            </a:r>
            <a:r>
              <a:rPr lang="en-US" sz="3200" dirty="0" smtClean="0">
                <a:solidFill>
                  <a:srgbClr val="FF0000"/>
                </a:solidFill>
              </a:rPr>
              <a:t> </a:t>
            </a:r>
            <a:r>
              <a:rPr lang="en-US" sz="3200" dirty="0" err="1" smtClean="0">
                <a:solidFill>
                  <a:srgbClr val="FF0000"/>
                </a:solidFill>
              </a:rPr>
              <a:t>của</a:t>
            </a:r>
            <a:r>
              <a:rPr lang="en-US" sz="3200" dirty="0" smtClean="0">
                <a:solidFill>
                  <a:srgbClr val="FF0000"/>
                </a:solidFill>
              </a:rPr>
              <a:t> </a:t>
            </a:r>
            <a:r>
              <a:rPr lang="en-US" sz="3200" dirty="0" err="1" smtClean="0">
                <a:solidFill>
                  <a:srgbClr val="FF0000"/>
                </a:solidFill>
              </a:rPr>
              <a:t>hình</a:t>
            </a:r>
            <a:r>
              <a:rPr lang="en-US" sz="3200" dirty="0" smtClean="0">
                <a:solidFill>
                  <a:srgbClr val="FF0000"/>
                </a:solidFill>
              </a:rPr>
              <a:t> </a:t>
            </a:r>
            <a:r>
              <a:rPr lang="en-US" sz="3200" dirty="0" err="1" smtClean="0">
                <a:solidFill>
                  <a:srgbClr val="FF0000"/>
                </a:solidFill>
              </a:rPr>
              <a:t>vuông</a:t>
            </a:r>
            <a:r>
              <a:rPr lang="en-US" sz="3200" dirty="0" smtClean="0">
                <a:solidFill>
                  <a:srgbClr val="FF0000"/>
                </a:solidFill>
              </a:rPr>
              <a:t> </a:t>
            </a:r>
            <a:r>
              <a:rPr lang="en-US" sz="3200" dirty="0" err="1" smtClean="0">
                <a:solidFill>
                  <a:srgbClr val="FF0000"/>
                </a:solidFill>
              </a:rPr>
              <a:t>MNPQ</a:t>
            </a:r>
            <a:r>
              <a:rPr lang="en-US" sz="3200" dirty="0" smtClean="0">
                <a:solidFill>
                  <a:srgbClr val="FF0000"/>
                </a:solidFill>
              </a:rPr>
              <a:t>?</a:t>
            </a:r>
          </a:p>
          <a:p>
            <a:pPr>
              <a:lnSpc>
                <a:spcPct val="150000"/>
              </a:lnSpc>
            </a:pPr>
            <a:r>
              <a:rPr lang="en-US" sz="3200" dirty="0" smtClean="0">
                <a:solidFill>
                  <a:srgbClr val="FF0000"/>
                </a:solidFill>
              </a:rPr>
              <a:t> </a:t>
            </a:r>
          </a:p>
          <a:p>
            <a:endParaRPr lang="en-US" sz="4000" dirty="0"/>
          </a:p>
        </p:txBody>
      </p:sp>
    </p:spTree>
    <p:extLst>
      <p:ext uri="{BB962C8B-B14F-4D97-AF65-F5344CB8AC3E}">
        <p14:creationId xmlns:p14="http://schemas.microsoft.com/office/powerpoint/2010/main" xmlns="" val="2449056947"/>
      </p:ext>
    </p:extLst>
  </p:cSld>
  <p:clrMapOvr>
    <a:masterClrMapping/>
  </p:clrMapOvr>
  <mc:AlternateContent xmlns:mc="http://schemas.openxmlformats.org/markup-compatibility/2006">
    <mc:Choice xmlns:p14="http://schemas.microsoft.com/office/powerpoint/2010/main" xmlns=""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blinds(horizontal)">
                                      <p:cBhvr>
                                        <p:cTn id="7" dur="500"/>
                                        <p:tgtEl>
                                          <p:spTgt spid="2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1">
                                            <p:txEl>
                                              <p:pRg st="1" end="1"/>
                                            </p:txEl>
                                          </p:spTgt>
                                        </p:tgtEl>
                                        <p:attrNameLst>
                                          <p:attrName>style.visibility</p:attrName>
                                        </p:attrNameLst>
                                      </p:cBhvr>
                                      <p:to>
                                        <p:strVal val="visible"/>
                                      </p:to>
                                    </p:set>
                                    <p:animEffect transition="in" filter="blinds(horizontal)">
                                      <p:cBhvr>
                                        <p:cTn id="12" dur="500"/>
                                        <p:tgtEl>
                                          <p:spTgt spid="21">
                                            <p:txEl>
                                              <p:pRg st="1" end="1"/>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21">
                                            <p:txEl>
                                              <p:pRg st="2" end="2"/>
                                            </p:txEl>
                                          </p:spTgt>
                                        </p:tgtEl>
                                        <p:attrNameLst>
                                          <p:attrName>style.visibility</p:attrName>
                                        </p:attrNameLst>
                                      </p:cBhvr>
                                      <p:to>
                                        <p:strVal val="visible"/>
                                      </p:to>
                                    </p:set>
                                    <p:animEffect transition="in" filter="blinds(horizontal)">
                                      <p:cBhvr>
                                        <p:cTn id="15" dur="500"/>
                                        <p:tgtEl>
                                          <p:spTgt spid="21">
                                            <p:txEl>
                                              <p:pRg st="2" end="2"/>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21">
                                            <p:txEl>
                                              <p:pRg st="3" end="3"/>
                                            </p:txEl>
                                          </p:spTgt>
                                        </p:tgtEl>
                                        <p:attrNameLst>
                                          <p:attrName>style.visibility</p:attrName>
                                        </p:attrNameLst>
                                      </p:cBhvr>
                                      <p:to>
                                        <p:strVal val="visible"/>
                                      </p:to>
                                    </p:set>
                                    <p:animEffect transition="in" filter="blinds(horizontal)">
                                      <p:cBhvr>
                                        <p:cTn id="18" dur="500"/>
                                        <p:tgtEl>
                                          <p:spTgt spid="21">
                                            <p:txEl>
                                              <p:pRg st="3" end="3"/>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21">
                                            <p:txEl>
                                              <p:pRg st="4" end="4"/>
                                            </p:txEl>
                                          </p:spTgt>
                                        </p:tgtEl>
                                        <p:attrNameLst>
                                          <p:attrName>style.visibility</p:attrName>
                                        </p:attrNameLst>
                                      </p:cBhvr>
                                      <p:to>
                                        <p:strVal val="visible"/>
                                      </p:to>
                                    </p:set>
                                    <p:animEffect transition="in" filter="blinds(horizontal)">
                                      <p:cBhvr>
                                        <p:cTn id="21" dur="500"/>
                                        <p:tgtEl>
                                          <p:spTgt spid="21">
                                            <p:txEl>
                                              <p:pRg st="4" end="4"/>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21">
                                            <p:txEl>
                                              <p:pRg st="5" end="5"/>
                                            </p:txEl>
                                          </p:spTgt>
                                        </p:tgtEl>
                                        <p:attrNameLst>
                                          <p:attrName>style.visibility</p:attrName>
                                        </p:attrNameLst>
                                      </p:cBhvr>
                                      <p:to>
                                        <p:strVal val="visible"/>
                                      </p:to>
                                    </p:set>
                                    <p:animEffect transition="in" filter="blinds(horizontal)">
                                      <p:cBhvr>
                                        <p:cTn id="24" dur="500"/>
                                        <p:tgtEl>
                                          <p:spTgt spid="2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xmlns="" id="{53BD5776-0175-9663-6D62-B4DF0A2ABB04}"/>
              </a:ext>
            </a:extLst>
          </p:cNvPr>
          <p:cNvSpPr txBox="1"/>
          <p:nvPr/>
        </p:nvSpPr>
        <p:spPr>
          <a:xfrm>
            <a:off x="2602227" y="5781374"/>
            <a:ext cx="3904359" cy="615553"/>
          </a:xfrm>
          <a:prstGeom prst="rect">
            <a:avLst/>
          </a:prstGeom>
          <a:noFill/>
        </p:spPr>
        <p:txBody>
          <a:bodyPr wrap="square" lIns="122018" tIns="61009" rIns="122018" bIns="61009" rtlCol="0">
            <a:spAutoFit/>
          </a:bodyPr>
          <a:lstStyle/>
          <a:p>
            <a:r>
              <a:rPr lang="vi-VN" sz="3200" b="1" dirty="0">
                <a:solidFill>
                  <a:srgbClr val="FF0000"/>
                </a:solidFill>
                <a:latin typeface="Calibri" panose="020F0502020204030204" pitchFamily="34" charset="0"/>
                <a:cs typeface="Calibri" panose="020F0502020204030204" pitchFamily="34" charset="0"/>
              </a:rPr>
              <a:t> </a:t>
            </a:r>
            <a:r>
              <a:rPr lang="vi-VN" sz="3200" b="1" dirty="0">
                <a:solidFill>
                  <a:srgbClr val="FF0000"/>
                </a:solidFill>
                <a:latin typeface="Times New Roman" panose="02020603050405020304" pitchFamily="18" charset="0"/>
                <a:cs typeface="Times New Roman" panose="02020603050405020304" pitchFamily="18" charset="0"/>
              </a:rPr>
              <a:t>4 x 4 = 16 ( ô vuông)</a:t>
            </a:r>
          </a:p>
        </p:txBody>
      </p:sp>
      <p:pic>
        <p:nvPicPr>
          <p:cNvPr id="11" name="Picture 10">
            <a:extLst>
              <a:ext uri="{FF2B5EF4-FFF2-40B4-BE49-F238E27FC236}">
                <a16:creationId xmlns:a16="http://schemas.microsoft.com/office/drawing/2014/main" xmlns="" id="{E26DDC68-DD74-D016-CD23-E1F4D7686B41}"/>
              </a:ext>
            </a:extLst>
          </p:cNvPr>
          <p:cNvPicPr>
            <a:picLocks noChangeAspect="1"/>
          </p:cNvPicPr>
          <p:nvPr/>
        </p:nvPicPr>
        <p:blipFill>
          <a:blip r:embed="rId2"/>
          <a:stretch>
            <a:fillRect/>
          </a:stretch>
        </p:blipFill>
        <p:spPr>
          <a:xfrm>
            <a:off x="1443280" y="2036825"/>
            <a:ext cx="4595660" cy="3295651"/>
          </a:xfrm>
          <a:prstGeom prst="rect">
            <a:avLst/>
          </a:prstGeom>
        </p:spPr>
      </p:pic>
      <p:sp>
        <p:nvSpPr>
          <p:cNvPr id="12" name="TextBox 11">
            <a:extLst>
              <a:ext uri="{FF2B5EF4-FFF2-40B4-BE49-F238E27FC236}">
                <a16:creationId xmlns:a16="http://schemas.microsoft.com/office/drawing/2014/main" xmlns="" id="{7AE67EED-4EEB-FAB3-36A9-199E9196C91D}"/>
              </a:ext>
            </a:extLst>
          </p:cNvPr>
          <p:cNvSpPr txBox="1"/>
          <p:nvPr/>
        </p:nvSpPr>
        <p:spPr>
          <a:xfrm>
            <a:off x="1475071" y="698501"/>
            <a:ext cx="6230899" cy="779700"/>
          </a:xfrm>
          <a:prstGeom prst="rect">
            <a:avLst/>
          </a:prstGeom>
          <a:noFill/>
        </p:spPr>
        <p:txBody>
          <a:bodyPr wrap="square" lIns="122018" tIns="61009" rIns="122018" bIns="61009" rtlCol="0">
            <a:spAutoFit/>
          </a:bodyPr>
          <a:lstStyle/>
          <a:p>
            <a:r>
              <a:rPr lang="en-US" sz="4300" b="1" dirty="0">
                <a:solidFill>
                  <a:srgbClr val="FF0000"/>
                </a:solidFill>
                <a:latin typeface="Times New Roman" panose="02020603050405020304" pitchFamily="18" charset="0"/>
                <a:cs typeface="Times New Roman" panose="02020603050405020304" pitchFamily="18" charset="0"/>
              </a:rPr>
              <a:t>2. </a:t>
            </a:r>
            <a:r>
              <a:rPr lang="en-US" sz="4300" b="1" dirty="0" err="1">
                <a:solidFill>
                  <a:srgbClr val="FF0000"/>
                </a:solidFill>
                <a:latin typeface="Times New Roman" panose="02020603050405020304" pitchFamily="18" charset="0"/>
                <a:cs typeface="Times New Roman" panose="02020603050405020304" pitchFamily="18" charset="0"/>
              </a:rPr>
              <a:t>Diện</a:t>
            </a:r>
            <a:r>
              <a:rPr lang="en-US" sz="4300" b="1" dirty="0">
                <a:solidFill>
                  <a:srgbClr val="FF0000"/>
                </a:solidFill>
                <a:latin typeface="Times New Roman" panose="02020603050405020304" pitchFamily="18" charset="0"/>
                <a:cs typeface="Times New Roman" panose="02020603050405020304" pitchFamily="18" charset="0"/>
              </a:rPr>
              <a:t> </a:t>
            </a:r>
            <a:r>
              <a:rPr lang="en-US" sz="4300" b="1" dirty="0" err="1">
                <a:solidFill>
                  <a:srgbClr val="FF0000"/>
                </a:solidFill>
                <a:latin typeface="Times New Roman" panose="02020603050405020304" pitchFamily="18" charset="0"/>
                <a:cs typeface="Times New Roman" panose="02020603050405020304" pitchFamily="18" charset="0"/>
              </a:rPr>
              <a:t>tích</a:t>
            </a:r>
            <a:r>
              <a:rPr lang="en-US" sz="4300" b="1" dirty="0">
                <a:solidFill>
                  <a:srgbClr val="FF0000"/>
                </a:solidFill>
                <a:latin typeface="Times New Roman" panose="02020603050405020304" pitchFamily="18" charset="0"/>
                <a:cs typeface="Times New Roman" panose="02020603050405020304" pitchFamily="18" charset="0"/>
              </a:rPr>
              <a:t> </a:t>
            </a:r>
            <a:r>
              <a:rPr lang="en-US" sz="4300" b="1" dirty="0" err="1">
                <a:solidFill>
                  <a:srgbClr val="FF0000"/>
                </a:solidFill>
                <a:latin typeface="Times New Roman" panose="02020603050405020304" pitchFamily="18" charset="0"/>
                <a:cs typeface="Times New Roman" panose="02020603050405020304" pitchFamily="18" charset="0"/>
              </a:rPr>
              <a:t>hình</a:t>
            </a:r>
            <a:r>
              <a:rPr lang="en-US" sz="4300" b="1" dirty="0">
                <a:solidFill>
                  <a:srgbClr val="FF0000"/>
                </a:solidFill>
                <a:latin typeface="Times New Roman" panose="02020603050405020304" pitchFamily="18" charset="0"/>
                <a:cs typeface="Times New Roman" panose="02020603050405020304" pitchFamily="18" charset="0"/>
              </a:rPr>
              <a:t> </a:t>
            </a:r>
            <a:r>
              <a:rPr lang="en-US" sz="4300" b="1" dirty="0" err="1">
                <a:solidFill>
                  <a:srgbClr val="FF0000"/>
                </a:solidFill>
                <a:latin typeface="Times New Roman" panose="02020603050405020304" pitchFamily="18" charset="0"/>
                <a:cs typeface="Times New Roman" panose="02020603050405020304" pitchFamily="18" charset="0"/>
              </a:rPr>
              <a:t>vuông</a:t>
            </a:r>
            <a:endParaRPr lang="en-US" sz="4300" b="1" dirty="0">
              <a:solidFill>
                <a:srgbClr val="FF0000"/>
              </a:solidFill>
              <a:latin typeface="Times New Roman" panose="02020603050405020304" pitchFamily="18" charset="0"/>
              <a:cs typeface="Times New Roman" panose="02020603050405020304" pitchFamily="18" charset="0"/>
            </a:endParaRPr>
          </a:p>
        </p:txBody>
      </p:sp>
      <p:cxnSp>
        <p:nvCxnSpPr>
          <p:cNvPr id="3" name="Straight Connector 2">
            <a:extLst>
              <a:ext uri="{FF2B5EF4-FFF2-40B4-BE49-F238E27FC236}">
                <a16:creationId xmlns:a16="http://schemas.microsoft.com/office/drawing/2014/main" xmlns="" id="{4600D02F-4491-4719-B439-97FDC53868C5}"/>
              </a:ext>
            </a:extLst>
          </p:cNvPr>
          <p:cNvCxnSpPr/>
          <p:nvPr/>
        </p:nvCxnSpPr>
        <p:spPr>
          <a:xfrm>
            <a:off x="8138319" y="1146048"/>
            <a:ext cx="0" cy="652272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 name="Left Brace 3">
            <a:extLst>
              <a:ext uri="{FF2B5EF4-FFF2-40B4-BE49-F238E27FC236}">
                <a16:creationId xmlns:a16="http://schemas.microsoft.com/office/drawing/2014/main" xmlns="" id="{82008D69-9E03-4D2F-B5A1-9CECAA5E97CA}"/>
              </a:ext>
            </a:extLst>
          </p:cNvPr>
          <p:cNvSpPr/>
          <p:nvPr/>
        </p:nvSpPr>
        <p:spPr>
          <a:xfrm rot="5400000">
            <a:off x="3845886" y="700266"/>
            <a:ext cx="377949" cy="2830095"/>
          </a:xfrm>
          <a:prstGeom prst="leftBrace">
            <a:avLst/>
          </a:prstGeom>
          <a:ln w="28575">
            <a:prstDash val="sysDash"/>
          </a:ln>
        </p:spPr>
        <p:style>
          <a:lnRef idx="1">
            <a:schemeClr val="accent1"/>
          </a:lnRef>
          <a:fillRef idx="0">
            <a:schemeClr val="accent1"/>
          </a:fillRef>
          <a:effectRef idx="0">
            <a:schemeClr val="accent1"/>
          </a:effectRef>
          <a:fontRef idx="minor">
            <a:schemeClr val="tx1"/>
          </a:fontRef>
        </p:style>
        <p:txBody>
          <a:bodyPr lIns="122018" tIns="61009" rIns="122018" bIns="61009" rtlCol="0" anchor="ctr"/>
          <a:lstStyle/>
          <a:p>
            <a:pPr algn="ctr"/>
            <a:endParaRPr lang="en-US"/>
          </a:p>
        </p:txBody>
      </p:sp>
      <p:sp>
        <p:nvSpPr>
          <p:cNvPr id="6" name="TextBox 5">
            <a:extLst>
              <a:ext uri="{FF2B5EF4-FFF2-40B4-BE49-F238E27FC236}">
                <a16:creationId xmlns:a16="http://schemas.microsoft.com/office/drawing/2014/main" xmlns="" id="{6CD39194-0A7F-4F2C-A6B1-B08FE813520F}"/>
              </a:ext>
            </a:extLst>
          </p:cNvPr>
          <p:cNvSpPr txBox="1"/>
          <p:nvPr/>
        </p:nvSpPr>
        <p:spPr>
          <a:xfrm>
            <a:off x="3027454" y="1514777"/>
            <a:ext cx="1171897" cy="615553"/>
          </a:xfrm>
          <a:prstGeom prst="rect">
            <a:avLst/>
          </a:prstGeom>
          <a:noFill/>
        </p:spPr>
        <p:txBody>
          <a:bodyPr wrap="square" lIns="122018" tIns="61009" rIns="122018" bIns="61009" rtlCol="0">
            <a:spAutoFit/>
          </a:bodyPr>
          <a:lstStyle/>
          <a:p>
            <a:r>
              <a:rPr lang="en-US" sz="3200" dirty="0">
                <a:solidFill>
                  <a:srgbClr val="FF0000"/>
                </a:solidFill>
                <a:latin typeface="Times New Roman" panose="02020603050405020304" pitchFamily="18" charset="0"/>
                <a:cs typeface="Times New Roman" panose="02020603050405020304" pitchFamily="18" charset="0"/>
              </a:rPr>
              <a:t>4 cm</a:t>
            </a:r>
          </a:p>
        </p:txBody>
      </p:sp>
      <mc:AlternateContent xmlns:mc="http://schemas.openxmlformats.org/markup-compatibility/2006">
        <mc:Choice xmlns:a14="http://schemas.microsoft.com/office/drawing/2010/main" xmlns="" Requires="a14">
          <p:sp>
            <p:nvSpPr>
              <p:cNvPr id="13" name="TextBox 12">
                <a:extLst>
                  <a:ext uri="{FF2B5EF4-FFF2-40B4-BE49-F238E27FC236}">
                    <a16:creationId xmlns:a16="http://schemas.microsoft.com/office/drawing/2014/main" id="{7676BCB2-E06F-46C9-8389-DC28ABD28498}"/>
                  </a:ext>
                </a:extLst>
              </p:cNvPr>
              <p:cNvSpPr txBox="1"/>
              <p:nvPr/>
            </p:nvSpPr>
            <p:spPr>
              <a:xfrm>
                <a:off x="1900427" y="4854190"/>
                <a:ext cx="3871715" cy="470000"/>
              </a:xfrm>
              <a:prstGeom prst="rect">
                <a:avLst/>
              </a:prstGeom>
              <a:noFill/>
            </p:spPr>
            <p:txBody>
              <a:bodyPr wrap="square" rtlCol="0">
                <a:spAutoFit/>
              </a:bodyPr>
              <a:lstStyle/>
              <a:p>
                <a:r>
                  <a:rPr lang="vi-VN" sz="2400" b="1" dirty="0">
                    <a:solidFill>
                      <a:srgbClr val="FF0000"/>
                    </a:solidFill>
                    <a:latin typeface="Calibri" panose="020F0502020204030204" pitchFamily="34" charset="0"/>
                    <a:cs typeface="Calibri" panose="020F0502020204030204" pitchFamily="34" charset="0"/>
                  </a:rPr>
                  <a:t/>
                </a:r>
                <a:r>
                  <a:rPr lang="vi-VN" sz="2400" b="1" dirty="0">
                    <a:solidFill>
                      <a:srgbClr val="FF0000"/>
                    </a:solidFill>
                    <a:latin typeface="Times New Roman" panose="02020603050405020304" pitchFamily="18" charset="0"/>
                    <a:cs typeface="Times New Roman" panose="02020603050405020304" pitchFamily="18" charset="0"/>
                  </a:rPr>
                  <a:t>4 </a:t>
                </a:r>
                <a:r>
                  <a:rPr lang="en-US" sz="2400" b="1" dirty="0">
                    <a:solidFill>
                      <a:srgbClr val="FF0000"/>
                    </a:solidFill>
                    <a:latin typeface="Times New Roman" panose="02020603050405020304" pitchFamily="18" charset="0"/>
                    <a:cs typeface="Times New Roman" panose="02020603050405020304" pitchFamily="18" charset="0"/>
                  </a:rPr>
                  <a:t/>
                </a:r>
                <a:r>
                  <a:rPr lang="vi-VN" sz="2400" b="1" dirty="0">
                    <a:solidFill>
                      <a:srgbClr val="FF0000"/>
                    </a:solidFill>
                    <a:latin typeface="Times New Roman" panose="02020603050405020304" pitchFamily="18" charset="0"/>
                    <a:cs typeface="Times New Roman" panose="02020603050405020304" pitchFamily="18" charset="0"/>
                  </a:rPr>
                  <a:t>x </a:t>
                </a:r>
                <a:r>
                  <a:rPr lang="en-US" sz="2400" b="1" dirty="0">
                    <a:solidFill>
                      <a:srgbClr val="FF0000"/>
                    </a:solidFill>
                    <a:latin typeface="Times New Roman" panose="02020603050405020304" pitchFamily="18" charset="0"/>
                    <a:cs typeface="Times New Roman" panose="02020603050405020304" pitchFamily="18" charset="0"/>
                  </a:rPr>
                  <a:t/>
                </a:r>
                <a:r>
                  <a:rPr lang="vi-VN" sz="2400" b="1" dirty="0">
                    <a:solidFill>
                      <a:srgbClr val="FF0000"/>
                    </a:solidFill>
                    <a:latin typeface="Times New Roman" panose="02020603050405020304" pitchFamily="18" charset="0"/>
                    <a:cs typeface="Times New Roman" panose="02020603050405020304" pitchFamily="18" charset="0"/>
                  </a:rPr>
                  <a:t>4 </a:t>
                </a:r>
                <a:r>
                  <a:rPr lang="en-US" sz="2400" b="1" dirty="0">
                    <a:solidFill>
                      <a:srgbClr val="FF0000"/>
                    </a:solidFill>
                    <a:latin typeface="Times New Roman" panose="02020603050405020304" pitchFamily="18" charset="0"/>
                    <a:cs typeface="Times New Roman" panose="02020603050405020304" pitchFamily="18" charset="0"/>
                  </a:rPr>
                  <a:t/>
                </a:r>
                <a:r>
                  <a:rPr lang="vi-VN" sz="2400" b="1" dirty="0">
                    <a:solidFill>
                      <a:srgbClr val="FF0000"/>
                    </a:solidFill>
                    <a:latin typeface="Times New Roman" panose="02020603050405020304" pitchFamily="18" charset="0"/>
                    <a:cs typeface="Times New Roman" panose="02020603050405020304" pitchFamily="18" charset="0"/>
                  </a:rPr>
                  <a:t>= 16 (</a:t>
                </a:r>
                <a14:m>
                  <m:oMath xmlns:m="http://schemas.openxmlformats.org/officeDocument/2006/math">
                    <m:sSup>
                      <m:sSupPr>
                        <m:ctrlPr>
                          <a:rPr lang="pt-BR" sz="2400" b="1" i="1" smtClean="0">
                            <a:solidFill>
                              <a:srgbClr val="FF0000"/>
                            </a:solidFill>
                            <a:latin typeface="Cambria Math" panose="02040503050406030204" pitchFamily="18" charset="0"/>
                            <a:cs typeface="Times New Roman" panose="02020603050405020304" pitchFamily="18" charset="0"/>
                          </a:rPr>
                        </m:ctrlPr>
                      </m:sSupPr>
                      <m:e>
                        <m:r>
                          <a:rPr lang="en-US" sz="2400" b="1" i="1" smtClean="0">
                            <a:solidFill>
                              <a:srgbClr val="FF0000"/>
                            </a:solidFill>
                            <a:latin typeface="Cambria Math" panose="02040503050406030204" pitchFamily="18" charset="0"/>
                            <a:cs typeface="Times New Roman" panose="02020603050405020304" pitchFamily="18" charset="0"/>
                          </a:rPr>
                          <m:t>𝒄𝒎</m:t>
                        </m:r>
                      </m:e>
                      <m:sup>
                        <m:r>
                          <a:rPr lang="pt-BR" sz="2400" b="1" i="1" smtClean="0">
                            <a:solidFill>
                              <a:srgbClr val="FF0000"/>
                            </a:solidFill>
                            <a:latin typeface="Cambria Math" panose="02040503050406030204" pitchFamily="18" charset="0"/>
                            <a:cs typeface="Times New Roman" panose="02020603050405020304" pitchFamily="18" charset="0"/>
                          </a:rPr>
                          <m:t>𝟐</m:t>
                        </m:r>
                      </m:sup>
                    </m:sSup>
                  </m:oMath>
                </a14:m>
                <a:r>
                  <a:rPr lang="vi-VN" sz="2400" b="1" dirty="0">
                    <a:solidFill>
                      <a:srgbClr val="FF0000"/>
                    </a:solidFill>
                    <a:latin typeface="Times New Roman" panose="02020603050405020304" pitchFamily="18" charset="0"/>
                    <a:cs typeface="Times New Roman" panose="02020603050405020304" pitchFamily="18" charset="0"/>
                  </a:rPr>
                  <a:t>)</a:t>
                </a:r>
              </a:p>
            </p:txBody>
          </p:sp>
        </mc:Choice>
        <mc:Fallback>
          <p:sp>
            <p:nvSpPr>
              <p:cNvPr id="13" name="TextBox 12">
                <a:extLst>
                  <a:ext uri="{FF2B5EF4-FFF2-40B4-BE49-F238E27FC236}">
                    <a16:creationId xmlns:a16="http://schemas.microsoft.com/office/drawing/2014/main" xmlns="" xmlns:a14="http://schemas.microsoft.com/office/drawing/2010/main" id="{7676BCB2-E06F-46C9-8389-DC28ABD28498}"/>
                  </a:ext>
                </a:extLst>
              </p:cNvPr>
              <p:cNvSpPr txBox="1">
                <a:spLocks noRot="1" noChangeAspect="1" noMove="1" noResize="1" noEditPoints="1" noAdjustHandles="1" noChangeArrowheads="1" noChangeShapeType="1" noTextEdit="1"/>
              </p:cNvSpPr>
              <p:nvPr/>
            </p:nvSpPr>
            <p:spPr>
              <a:xfrm>
                <a:off x="2537120" y="6472253"/>
                <a:ext cx="5168841" cy="626667"/>
              </a:xfrm>
              <a:prstGeom prst="rect">
                <a:avLst/>
              </a:prstGeom>
              <a:blipFill>
                <a:blip r:embed="rId3"/>
                <a:stretch>
                  <a:fillRect l="-787" t="-9091" b="-28571"/>
                </a:stretch>
              </a:blipFill>
            </p:spPr>
            <p:txBody>
              <a:bodyPr lIns="122018" tIns="61009" rIns="122018" bIns="61009"/>
              <a:lstStyle/>
              <a:p>
                <a:r>
                  <a:rPr lang="en-US">
                    <a:noFill/>
                  </a:rPr>
                  <a:t> </a:t>
                </a:r>
              </a:p>
            </p:txBody>
          </p:sp>
        </mc:Fallback>
      </mc:AlternateContent>
      <p:sp>
        <p:nvSpPr>
          <p:cNvPr id="14" name="TextBox 13">
            <a:extLst>
              <a:ext uri="{FF2B5EF4-FFF2-40B4-BE49-F238E27FC236}">
                <a16:creationId xmlns:a16="http://schemas.microsoft.com/office/drawing/2014/main" xmlns="" id="{E72E7E35-9D03-4197-8F0C-B60DC2BAF30C}"/>
              </a:ext>
            </a:extLst>
          </p:cNvPr>
          <p:cNvSpPr txBox="1"/>
          <p:nvPr/>
        </p:nvSpPr>
        <p:spPr>
          <a:xfrm>
            <a:off x="2268567" y="7238902"/>
            <a:ext cx="1171897" cy="615553"/>
          </a:xfrm>
          <a:prstGeom prst="rect">
            <a:avLst/>
          </a:prstGeom>
          <a:noFill/>
        </p:spPr>
        <p:txBody>
          <a:bodyPr wrap="square" lIns="122018" tIns="61009" rIns="122018" bIns="61009" rtlCol="0">
            <a:spAutoFit/>
          </a:bodyPr>
          <a:lstStyle/>
          <a:p>
            <a:r>
              <a:rPr lang="en-US" sz="3200" b="1" dirty="0" err="1">
                <a:solidFill>
                  <a:srgbClr val="FF0000"/>
                </a:solidFill>
                <a:latin typeface="Times New Roman" panose="02020603050405020304" pitchFamily="18" charset="0"/>
                <a:cs typeface="Times New Roman" panose="02020603050405020304" pitchFamily="18" charset="0"/>
              </a:rPr>
              <a:t>cạnh</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xmlns="" id="{710A7D05-31CE-4B44-A49E-DD6049831067}"/>
              </a:ext>
            </a:extLst>
          </p:cNvPr>
          <p:cNvSpPr txBox="1"/>
          <p:nvPr/>
        </p:nvSpPr>
        <p:spPr>
          <a:xfrm>
            <a:off x="3702935" y="7261273"/>
            <a:ext cx="1171897" cy="615553"/>
          </a:xfrm>
          <a:prstGeom prst="rect">
            <a:avLst/>
          </a:prstGeom>
          <a:noFill/>
        </p:spPr>
        <p:txBody>
          <a:bodyPr wrap="square" lIns="122018" tIns="61009" rIns="122018" bIns="61009" rtlCol="0">
            <a:spAutoFit/>
          </a:bodyPr>
          <a:lstStyle/>
          <a:p>
            <a:r>
              <a:rPr lang="en-US" sz="3200" b="1" dirty="0" err="1">
                <a:solidFill>
                  <a:srgbClr val="FF0000"/>
                </a:solidFill>
                <a:latin typeface="Times New Roman" panose="02020603050405020304" pitchFamily="18" charset="0"/>
                <a:cs typeface="Times New Roman" panose="02020603050405020304" pitchFamily="18" charset="0"/>
              </a:rPr>
              <a:t>cạnh</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16" name="Arrow: Down 15">
            <a:extLst>
              <a:ext uri="{FF2B5EF4-FFF2-40B4-BE49-F238E27FC236}">
                <a16:creationId xmlns:a16="http://schemas.microsoft.com/office/drawing/2014/main" xmlns="" id="{B107AF8D-48C0-441A-8DB7-844C133B0EA0}"/>
              </a:ext>
            </a:extLst>
          </p:cNvPr>
          <p:cNvSpPr/>
          <p:nvPr/>
        </p:nvSpPr>
        <p:spPr>
          <a:xfrm>
            <a:off x="2825343" y="6964152"/>
            <a:ext cx="61037" cy="377952"/>
          </a:xfrm>
          <a:prstGeom prst="down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a:endParaRPr lang="en-US">
              <a:solidFill>
                <a:srgbClr val="FF0000"/>
              </a:solidFill>
              <a:latin typeface="Times New Roman" panose="02020603050405020304" pitchFamily="18" charset="0"/>
              <a:cs typeface="Times New Roman" panose="02020603050405020304" pitchFamily="18" charset="0"/>
            </a:endParaRPr>
          </a:p>
        </p:txBody>
      </p:sp>
      <p:sp>
        <p:nvSpPr>
          <p:cNvPr id="17" name="Arrow: Down 16">
            <a:extLst>
              <a:ext uri="{FF2B5EF4-FFF2-40B4-BE49-F238E27FC236}">
                <a16:creationId xmlns:a16="http://schemas.microsoft.com/office/drawing/2014/main" xmlns="" id="{B0FA7A0E-C99D-49BD-BB72-367709C4D224}"/>
              </a:ext>
            </a:extLst>
          </p:cNvPr>
          <p:cNvSpPr/>
          <p:nvPr/>
        </p:nvSpPr>
        <p:spPr>
          <a:xfrm>
            <a:off x="4160780" y="6960088"/>
            <a:ext cx="61037" cy="377952"/>
          </a:xfrm>
          <a:prstGeom prst="down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a:endParaRPr lang="en-US">
              <a:solidFill>
                <a:srgbClr val="FF0000"/>
              </a:solidFill>
            </a:endParaRPr>
          </a:p>
        </p:txBody>
      </p:sp>
      <p:sp>
        <p:nvSpPr>
          <p:cNvPr id="21" name="Rectangle 20">
            <a:extLst>
              <a:ext uri="{FF2B5EF4-FFF2-40B4-BE49-F238E27FC236}">
                <a16:creationId xmlns:a16="http://schemas.microsoft.com/office/drawing/2014/main" xmlns="" id="{D388406E-94E6-D904-9B71-5CFDD67E32CE}"/>
              </a:ext>
            </a:extLst>
          </p:cNvPr>
          <p:cNvSpPr/>
          <p:nvPr/>
        </p:nvSpPr>
        <p:spPr>
          <a:xfrm>
            <a:off x="8366919" y="1447800"/>
            <a:ext cx="8153400" cy="4708981"/>
          </a:xfrm>
          <a:prstGeom prst="rect">
            <a:avLst/>
          </a:prstGeom>
          <a:noFill/>
        </p:spPr>
        <p:txBody>
          <a:bodyPr wrap="square">
            <a:spAutoFit/>
          </a:bodyPr>
          <a:lstStyle/>
          <a:p>
            <a:pPr>
              <a:lnSpc>
                <a:spcPct val="150000"/>
              </a:lnSpc>
            </a:pPr>
            <a:r>
              <a:rPr lang="nl-NL" sz="4000" b="1" i="1" dirty="0" smtClean="0">
                <a:solidFill>
                  <a:srgbClr val="FF0000"/>
                </a:solidFill>
                <a:latin typeface="Times New Roman" pitchFamily="18" charset="0"/>
                <a:cs typeface="Times New Roman" pitchFamily="18" charset="0"/>
              </a:rPr>
              <a:t>Hình vuông MNPQ có:</a:t>
            </a:r>
          </a:p>
          <a:p>
            <a:pPr>
              <a:lnSpc>
                <a:spcPct val="150000"/>
              </a:lnSpc>
            </a:pPr>
            <a:r>
              <a:rPr lang="nl-NL" sz="4000" b="1" i="1" dirty="0" smtClean="0">
                <a:solidFill>
                  <a:srgbClr val="FF0000"/>
                </a:solidFill>
                <a:latin typeface="Times New Roman" pitchFamily="18" charset="0"/>
                <a:cs typeface="Times New Roman" pitchFamily="18" charset="0"/>
              </a:rPr>
              <a:t>          4 x 4 = 16 (ô vuông)</a:t>
            </a:r>
          </a:p>
          <a:p>
            <a:pPr>
              <a:lnSpc>
                <a:spcPct val="150000"/>
              </a:lnSpc>
            </a:pPr>
            <a:r>
              <a:rPr lang="nl-NL" sz="4000" b="1" i="1" dirty="0" smtClean="0">
                <a:solidFill>
                  <a:srgbClr val="FF0000"/>
                </a:solidFill>
                <a:latin typeface="Times New Roman" pitchFamily="18" charset="0"/>
                <a:cs typeface="Times New Roman" pitchFamily="18" charset="0"/>
              </a:rPr>
              <a:t>Diện tích mỗi ô vuông là 1cm</a:t>
            </a:r>
            <a:r>
              <a:rPr lang="nl-NL" sz="4000" b="1" i="1" baseline="30000" dirty="0" smtClean="0">
                <a:solidFill>
                  <a:srgbClr val="FF0000"/>
                </a:solidFill>
                <a:latin typeface="Times New Roman" pitchFamily="18" charset="0"/>
                <a:cs typeface="Times New Roman" pitchFamily="18" charset="0"/>
              </a:rPr>
              <a:t>2</a:t>
            </a:r>
            <a:endParaRPr lang="en-US" sz="4000" b="1" i="1" baseline="30000" dirty="0" smtClean="0">
              <a:solidFill>
                <a:srgbClr val="FF0000"/>
              </a:solidFill>
              <a:latin typeface="Times New Roman" pitchFamily="18" charset="0"/>
              <a:cs typeface="Times New Roman" pitchFamily="18" charset="0"/>
            </a:endParaRPr>
          </a:p>
          <a:p>
            <a:pPr>
              <a:lnSpc>
                <a:spcPct val="150000"/>
              </a:lnSpc>
            </a:pPr>
            <a:r>
              <a:rPr lang="en-US" sz="4000" b="1" i="1" dirty="0" err="1" smtClean="0">
                <a:solidFill>
                  <a:srgbClr val="FF0000"/>
                </a:solidFill>
                <a:latin typeface="Times New Roman" pitchFamily="18" charset="0"/>
                <a:cs typeface="Times New Roman" pitchFamily="18" charset="0"/>
              </a:rPr>
              <a:t>Diện</a:t>
            </a:r>
            <a:r>
              <a:rPr lang="en-US" sz="4000" b="1" i="1" dirty="0" smtClean="0">
                <a:solidFill>
                  <a:srgbClr val="FF0000"/>
                </a:solidFill>
                <a:latin typeface="Times New Roman" pitchFamily="18" charset="0"/>
                <a:cs typeface="Times New Roman" pitchFamily="18" charset="0"/>
              </a:rPr>
              <a:t> </a:t>
            </a:r>
            <a:r>
              <a:rPr lang="en-US" sz="4000" b="1" i="1" dirty="0" err="1" smtClean="0">
                <a:solidFill>
                  <a:srgbClr val="FF0000"/>
                </a:solidFill>
                <a:latin typeface="Times New Roman" pitchFamily="18" charset="0"/>
                <a:cs typeface="Times New Roman" pitchFamily="18" charset="0"/>
              </a:rPr>
              <a:t>tích</a:t>
            </a:r>
            <a:r>
              <a:rPr lang="en-US" sz="4000" b="1" i="1" dirty="0" smtClean="0">
                <a:solidFill>
                  <a:srgbClr val="FF0000"/>
                </a:solidFill>
                <a:latin typeface="Times New Roman" pitchFamily="18" charset="0"/>
                <a:cs typeface="Times New Roman" pitchFamily="18" charset="0"/>
              </a:rPr>
              <a:t> </a:t>
            </a:r>
            <a:r>
              <a:rPr lang="en-US" sz="4000" b="1" i="1" dirty="0" err="1" smtClean="0">
                <a:solidFill>
                  <a:srgbClr val="FF0000"/>
                </a:solidFill>
                <a:latin typeface="Times New Roman" pitchFamily="18" charset="0"/>
                <a:cs typeface="Times New Roman" pitchFamily="18" charset="0"/>
              </a:rPr>
              <a:t>hình</a:t>
            </a:r>
            <a:r>
              <a:rPr lang="en-US" sz="4000" b="1" i="1" dirty="0" smtClean="0">
                <a:solidFill>
                  <a:srgbClr val="FF0000"/>
                </a:solidFill>
                <a:latin typeface="Times New Roman" pitchFamily="18" charset="0"/>
                <a:cs typeface="Times New Roman" pitchFamily="18" charset="0"/>
              </a:rPr>
              <a:t> </a:t>
            </a:r>
            <a:r>
              <a:rPr lang="en-US" sz="4000" b="1" i="1" dirty="0" err="1" smtClean="0">
                <a:solidFill>
                  <a:srgbClr val="FF0000"/>
                </a:solidFill>
                <a:latin typeface="Times New Roman" pitchFamily="18" charset="0"/>
                <a:cs typeface="Times New Roman" pitchFamily="18" charset="0"/>
              </a:rPr>
              <a:t>vuông</a:t>
            </a:r>
            <a:r>
              <a:rPr lang="en-US" sz="4000" b="1" i="1" dirty="0" smtClean="0">
                <a:solidFill>
                  <a:srgbClr val="FF0000"/>
                </a:solidFill>
                <a:latin typeface="Times New Roman" pitchFamily="18" charset="0"/>
                <a:cs typeface="Times New Roman" pitchFamily="18" charset="0"/>
              </a:rPr>
              <a:t> </a:t>
            </a:r>
            <a:r>
              <a:rPr lang="en-US" sz="4000" b="1" i="1" dirty="0" err="1" smtClean="0">
                <a:solidFill>
                  <a:srgbClr val="FF0000"/>
                </a:solidFill>
                <a:latin typeface="Times New Roman" pitchFamily="18" charset="0"/>
                <a:cs typeface="Times New Roman" pitchFamily="18" charset="0"/>
              </a:rPr>
              <a:t>MNPQ</a:t>
            </a:r>
            <a:r>
              <a:rPr lang="en-US" sz="4000" b="1" i="1" dirty="0" smtClean="0">
                <a:solidFill>
                  <a:srgbClr val="FF0000"/>
                </a:solidFill>
                <a:latin typeface="Times New Roman" pitchFamily="18" charset="0"/>
                <a:cs typeface="Times New Roman" pitchFamily="18" charset="0"/>
              </a:rPr>
              <a:t> </a:t>
            </a:r>
            <a:r>
              <a:rPr lang="en-US" sz="4000" b="1" i="1" dirty="0" err="1" smtClean="0">
                <a:solidFill>
                  <a:srgbClr val="FF0000"/>
                </a:solidFill>
                <a:latin typeface="Times New Roman" pitchFamily="18" charset="0"/>
                <a:cs typeface="Times New Roman" pitchFamily="18" charset="0"/>
              </a:rPr>
              <a:t>là</a:t>
            </a:r>
            <a:r>
              <a:rPr lang="en-US" sz="4000" b="1" i="1" dirty="0" smtClean="0">
                <a:solidFill>
                  <a:srgbClr val="FF0000"/>
                </a:solidFill>
                <a:latin typeface="Times New Roman" pitchFamily="18" charset="0"/>
                <a:cs typeface="Times New Roman" pitchFamily="18" charset="0"/>
              </a:rPr>
              <a:t>:</a:t>
            </a:r>
          </a:p>
          <a:p>
            <a:pPr>
              <a:lnSpc>
                <a:spcPct val="150000"/>
              </a:lnSpc>
            </a:pPr>
            <a:r>
              <a:rPr lang="en-US" sz="4000" b="1" i="1" dirty="0" smtClean="0">
                <a:solidFill>
                  <a:srgbClr val="FF0000"/>
                </a:solidFill>
                <a:latin typeface="Times New Roman" pitchFamily="18" charset="0"/>
                <a:cs typeface="Times New Roman" pitchFamily="18" charset="0"/>
              </a:rPr>
              <a:t>          4 x 4 = 16 (</a:t>
            </a:r>
            <a:r>
              <a:rPr lang="en-US" sz="4000" b="1" i="1" dirty="0" err="1" smtClean="0">
                <a:solidFill>
                  <a:srgbClr val="FF0000"/>
                </a:solidFill>
                <a:latin typeface="Times New Roman" pitchFamily="18" charset="0"/>
                <a:cs typeface="Times New Roman" pitchFamily="18" charset="0"/>
              </a:rPr>
              <a:t>cm</a:t>
            </a:r>
            <a:r>
              <a:rPr lang="en-US" sz="4000" b="1" i="1" baseline="30000" dirty="0" err="1" smtClean="0">
                <a:solidFill>
                  <a:srgbClr val="FF0000"/>
                </a:solidFill>
                <a:latin typeface="Times New Roman" pitchFamily="18" charset="0"/>
                <a:cs typeface="Times New Roman" pitchFamily="18" charset="0"/>
              </a:rPr>
              <a:t>2</a:t>
            </a:r>
            <a:r>
              <a:rPr lang="en-US" sz="4000" b="1" i="1" baseline="30000" dirty="0" smtClean="0">
                <a:solidFill>
                  <a:srgbClr val="FF0000"/>
                </a:solidFill>
                <a:latin typeface="Times New Roman" pitchFamily="18" charset="0"/>
                <a:cs typeface="Times New Roman" pitchFamily="18" charset="0"/>
              </a:rPr>
              <a:t> </a:t>
            </a:r>
            <a:r>
              <a:rPr lang="en-US" sz="4000" b="1" i="1" dirty="0" smtClean="0">
                <a:solidFill>
                  <a:srgbClr val="FF0000"/>
                </a:solidFill>
                <a:latin typeface="Times New Roman" pitchFamily="18" charset="0"/>
                <a:cs typeface="Times New Roman" pitchFamily="18" charset="0"/>
              </a:rPr>
              <a:t>)</a:t>
            </a:r>
            <a:endParaRPr lang="nl-NL" sz="4000" b="1" i="1" baseline="30000" dirty="0" smtClean="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449056947"/>
      </p:ext>
    </p:extLst>
  </p:cSld>
  <p:clrMapOvr>
    <a:masterClrMapping/>
  </p:clrMapOvr>
  <mc:AlternateContent xmlns:mc="http://schemas.openxmlformats.org/markup-compatibility/2006">
    <mc:Choice xmlns:p14="http://schemas.microsoft.com/office/powerpoint/2010/main" xmlns=""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arn(inVertical)">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1">
                                            <p:txEl>
                                              <p:pRg st="0" end="0"/>
                                            </p:txEl>
                                          </p:spTgt>
                                        </p:tgtEl>
                                        <p:attrNameLst>
                                          <p:attrName>style.visibility</p:attrName>
                                        </p:attrNameLst>
                                      </p:cBhvr>
                                      <p:to>
                                        <p:strVal val="visible"/>
                                      </p:to>
                                    </p:set>
                                    <p:animEffect transition="in" filter="blinds(horizontal)">
                                      <p:cBhvr>
                                        <p:cTn id="12" dur="500"/>
                                        <p:tgtEl>
                                          <p:spTgt spid="2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1">
                                            <p:txEl>
                                              <p:pRg st="1" end="1"/>
                                            </p:txEl>
                                          </p:spTgt>
                                        </p:tgtEl>
                                        <p:attrNameLst>
                                          <p:attrName>style.visibility</p:attrName>
                                        </p:attrNameLst>
                                      </p:cBhvr>
                                      <p:to>
                                        <p:strVal val="visible"/>
                                      </p:to>
                                    </p:set>
                                    <p:animEffect transition="in" filter="blinds(horizontal)">
                                      <p:cBhvr>
                                        <p:cTn id="17" dur="500"/>
                                        <p:tgtEl>
                                          <p:spTgt spid="2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1">
                                            <p:txEl>
                                              <p:pRg st="2" end="2"/>
                                            </p:txEl>
                                          </p:spTgt>
                                        </p:tgtEl>
                                        <p:attrNameLst>
                                          <p:attrName>style.visibility</p:attrName>
                                        </p:attrNameLst>
                                      </p:cBhvr>
                                      <p:to>
                                        <p:strVal val="visible"/>
                                      </p:to>
                                    </p:set>
                                    <p:animEffect transition="in" filter="blinds(horizontal)">
                                      <p:cBhvr>
                                        <p:cTn id="22" dur="500"/>
                                        <p:tgtEl>
                                          <p:spTgt spid="2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3">
                                            <p:txEl>
                                              <p:pRg st="0" end="0"/>
                                            </p:txEl>
                                          </p:spTgt>
                                        </p:tgtEl>
                                        <p:attrNameLst>
                                          <p:attrName>style.visibility</p:attrName>
                                        </p:attrNameLst>
                                      </p:cBhvr>
                                      <p:to>
                                        <p:strVal val="visible"/>
                                      </p:to>
                                    </p:set>
                                    <p:animEffect transition="in" filter="barn(inVertical)">
                                      <p:cBhvr>
                                        <p:cTn id="27" dur="500"/>
                                        <p:tgtEl>
                                          <p:spTgt spid="1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3">
                                            <p:bg/>
                                          </p:spTgt>
                                        </p:tgtEl>
                                        <p:attrNameLst>
                                          <p:attrName>style.visibility</p:attrName>
                                        </p:attrNameLst>
                                      </p:cBhvr>
                                      <p:to>
                                        <p:strVal val="visible"/>
                                      </p:to>
                                    </p:set>
                                    <p:animEffect transition="in" filter="blinds(horizontal)">
                                      <p:cBhvr>
                                        <p:cTn id="32" dur="500"/>
                                        <p:tgtEl>
                                          <p:spTgt spid="13">
                                            <p:bg/>
                                          </p:spTgt>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additive="base">
                                        <p:cTn id="37" dur="500" fill="hold"/>
                                        <p:tgtEl>
                                          <p:spTgt spid="4"/>
                                        </p:tgtEl>
                                        <p:attrNameLst>
                                          <p:attrName>ppt_x</p:attrName>
                                        </p:attrNameLst>
                                      </p:cBhvr>
                                      <p:tavLst>
                                        <p:tav tm="0">
                                          <p:val>
                                            <p:strVal val="#ppt_x"/>
                                          </p:val>
                                        </p:tav>
                                        <p:tav tm="100000">
                                          <p:val>
                                            <p:strVal val="#ppt_x"/>
                                          </p:val>
                                        </p:tav>
                                      </p:tavLst>
                                    </p:anim>
                                    <p:anim calcmode="lin" valueType="num">
                                      <p:cBhvr additive="base">
                                        <p:cTn id="3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anim calcmode="lin" valueType="num">
                                      <p:cBhvr additive="base">
                                        <p:cTn id="43" dur="500" fill="hold"/>
                                        <p:tgtEl>
                                          <p:spTgt spid="6"/>
                                        </p:tgtEl>
                                        <p:attrNameLst>
                                          <p:attrName>ppt_x</p:attrName>
                                        </p:attrNameLst>
                                      </p:cBhvr>
                                      <p:tavLst>
                                        <p:tav tm="0">
                                          <p:val>
                                            <p:strVal val="#ppt_x"/>
                                          </p:val>
                                        </p:tav>
                                        <p:tav tm="100000">
                                          <p:val>
                                            <p:strVal val="#ppt_x"/>
                                          </p:val>
                                        </p:tav>
                                      </p:tavLst>
                                    </p:anim>
                                    <p:anim calcmode="lin" valueType="num">
                                      <p:cBhvr additive="base">
                                        <p:cTn id="4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barn(inVertical)">
                                      <p:cBhvr>
                                        <p:cTn id="49" dur="500"/>
                                        <p:tgtEl>
                                          <p:spTgt spid="16"/>
                                        </p:tgtEl>
                                      </p:cBhvr>
                                    </p:animEffect>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14"/>
                                        </p:tgtEl>
                                        <p:attrNameLst>
                                          <p:attrName>style.visibility</p:attrName>
                                        </p:attrNameLst>
                                      </p:cBhvr>
                                      <p:to>
                                        <p:strVal val="visible"/>
                                      </p:to>
                                    </p:set>
                                    <p:anim calcmode="lin" valueType="num">
                                      <p:cBhvr additive="base">
                                        <p:cTn id="54" dur="500" fill="hold"/>
                                        <p:tgtEl>
                                          <p:spTgt spid="14"/>
                                        </p:tgtEl>
                                        <p:attrNameLst>
                                          <p:attrName>ppt_x</p:attrName>
                                        </p:attrNameLst>
                                      </p:cBhvr>
                                      <p:tavLst>
                                        <p:tav tm="0">
                                          <p:val>
                                            <p:strVal val="#ppt_x"/>
                                          </p:val>
                                        </p:tav>
                                        <p:tav tm="100000">
                                          <p:val>
                                            <p:strVal val="#ppt_x"/>
                                          </p:val>
                                        </p:tav>
                                      </p:tavLst>
                                    </p:anim>
                                    <p:anim calcmode="lin" valueType="num">
                                      <p:cBhvr additive="base">
                                        <p:cTn id="55"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grpId="0" nodeType="click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barn(inVertical)">
                                      <p:cBhvr>
                                        <p:cTn id="60" dur="500"/>
                                        <p:tgtEl>
                                          <p:spTgt spid="17"/>
                                        </p:tgtEl>
                                      </p:cBhvr>
                                    </p:animEffect>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15"/>
                                        </p:tgtEl>
                                        <p:attrNameLst>
                                          <p:attrName>style.visibility</p:attrName>
                                        </p:attrNameLst>
                                      </p:cBhvr>
                                      <p:to>
                                        <p:strVal val="visible"/>
                                      </p:to>
                                    </p:set>
                                    <p:anim calcmode="lin" valueType="num">
                                      <p:cBhvr additive="base">
                                        <p:cTn id="65" dur="500" fill="hold"/>
                                        <p:tgtEl>
                                          <p:spTgt spid="15"/>
                                        </p:tgtEl>
                                        <p:attrNameLst>
                                          <p:attrName>ppt_x</p:attrName>
                                        </p:attrNameLst>
                                      </p:cBhvr>
                                      <p:tavLst>
                                        <p:tav tm="0">
                                          <p:val>
                                            <p:strVal val="#ppt_x"/>
                                          </p:val>
                                        </p:tav>
                                        <p:tav tm="100000">
                                          <p:val>
                                            <p:strVal val="#ppt_x"/>
                                          </p:val>
                                        </p:tav>
                                      </p:tavLst>
                                    </p:anim>
                                    <p:anim calcmode="lin" valueType="num">
                                      <p:cBhvr additive="base">
                                        <p:cTn id="6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3" presetClass="entr" presetSubtype="10" fill="hold" nodeType="clickEffect">
                                  <p:stCondLst>
                                    <p:cond delay="0"/>
                                  </p:stCondLst>
                                  <p:childTnLst>
                                    <p:set>
                                      <p:cBhvr>
                                        <p:cTn id="70" dur="1" fill="hold">
                                          <p:stCondLst>
                                            <p:cond delay="0"/>
                                          </p:stCondLst>
                                        </p:cTn>
                                        <p:tgtEl>
                                          <p:spTgt spid="21">
                                            <p:txEl>
                                              <p:pRg st="3" end="3"/>
                                            </p:txEl>
                                          </p:spTgt>
                                        </p:tgtEl>
                                        <p:attrNameLst>
                                          <p:attrName>style.visibility</p:attrName>
                                        </p:attrNameLst>
                                      </p:cBhvr>
                                      <p:to>
                                        <p:strVal val="visible"/>
                                      </p:to>
                                    </p:set>
                                    <p:animEffect transition="in" filter="blinds(horizontal)">
                                      <p:cBhvr>
                                        <p:cTn id="71" dur="500"/>
                                        <p:tgtEl>
                                          <p:spTgt spid="21">
                                            <p:txEl>
                                              <p:pRg st="3" end="3"/>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3" presetClass="entr" presetSubtype="10" fill="hold" nodeType="clickEffect">
                                  <p:stCondLst>
                                    <p:cond delay="0"/>
                                  </p:stCondLst>
                                  <p:childTnLst>
                                    <p:set>
                                      <p:cBhvr>
                                        <p:cTn id="75" dur="1" fill="hold">
                                          <p:stCondLst>
                                            <p:cond delay="0"/>
                                          </p:stCondLst>
                                        </p:cTn>
                                        <p:tgtEl>
                                          <p:spTgt spid="21">
                                            <p:txEl>
                                              <p:pRg st="4" end="4"/>
                                            </p:txEl>
                                          </p:spTgt>
                                        </p:tgtEl>
                                        <p:attrNameLst>
                                          <p:attrName>style.visibility</p:attrName>
                                        </p:attrNameLst>
                                      </p:cBhvr>
                                      <p:to>
                                        <p:strVal val="visible"/>
                                      </p:to>
                                    </p:set>
                                    <p:animEffect transition="in" filter="blinds(horizontal)">
                                      <p:cBhvr>
                                        <p:cTn id="76" dur="500"/>
                                        <p:tgtEl>
                                          <p:spTgt spid="2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13" grpId="0" uiExpand="1" build="allAtOnce" animBg="1"/>
      <p:bldP spid="14" grpId="0"/>
      <p:bldP spid="15" grpId="0"/>
      <p:bldP spid="16" grpId="0" animBg="1"/>
      <p:bldP spid="1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127919" y="3200400"/>
            <a:ext cx="13868400" cy="1754326"/>
          </a:xfrm>
          <a:prstGeom prst="rect">
            <a:avLst/>
          </a:prstGeom>
          <a:noFill/>
        </p:spPr>
        <p:txBody>
          <a:bodyPr wrap="square" rtlCol="0">
            <a:spAutoFit/>
          </a:bodyPr>
          <a:lstStyle/>
          <a:p>
            <a:pPr algn="just"/>
            <a:r>
              <a:rPr lang="en-US" sz="5400"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Muốn</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tính</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diện</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tích</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hình</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vuông</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ta</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lấy</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độ</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dài</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một</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cạnh</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nhân</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với</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chính</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nó</a:t>
            </a:r>
            <a:r>
              <a:rPr lang="en-US" sz="5400" b="1" dirty="0" smtClean="0">
                <a:latin typeface="Times New Roman" pitchFamily="18" charset="0"/>
                <a:cs typeface="Times New Roman" pitchFamily="18" charset="0"/>
              </a:rPr>
              <a:t>.</a:t>
            </a:r>
            <a:endParaRPr lang="en-US" sz="5400" b="1" dirty="0">
              <a:latin typeface="Times New Roman" pitchFamily="18" charset="0"/>
              <a:cs typeface="Times New Roman" pitchFamily="18" charset="0"/>
            </a:endParaRPr>
          </a:p>
        </p:txBody>
      </p:sp>
    </p:spTree>
    <p:extLst>
      <p:ext uri="{BB962C8B-B14F-4D97-AF65-F5344CB8AC3E}">
        <p14:creationId xmlns:p14="http://schemas.microsoft.com/office/powerpoint/2010/main" xmlns="" val="2438156566"/>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3" cstate="hqprint">
            <a:extLst>
              <a:ext uri="{28A0092B-C50C-407E-A947-70E740481C1C}">
                <a14:useLocalDpi xmlns="" xmlns:a14="http://schemas.microsoft.com/office/drawing/2010/main" val="0"/>
              </a:ext>
            </a:extLst>
          </a:blip>
          <a:srcRect l="15238"/>
          <a:stretch/>
        </p:blipFill>
        <p:spPr>
          <a:xfrm rot="5400000">
            <a:off x="3545787" y="-3586853"/>
            <a:ext cx="9185067" cy="16276641"/>
          </a:xfrm>
          <a:prstGeom prst="rect">
            <a:avLst/>
          </a:prstGeom>
        </p:spPr>
      </p:pic>
      <p:pic>
        <p:nvPicPr>
          <p:cNvPr id="4" name="图片 3"/>
          <p:cNvPicPr>
            <a:picLocks noChangeAspect="1"/>
          </p:cNvPicPr>
          <p:nvPr/>
        </p:nvPicPr>
        <p:blipFill rotWithShape="1">
          <a:blip r:embed="rId4" cstate="hqprint">
            <a:extLst>
              <a:ext uri="{28A0092B-C50C-407E-A947-70E740481C1C}">
                <a14:useLocalDpi xmlns="" xmlns:a14="http://schemas.microsoft.com/office/drawing/2010/main" val="0"/>
              </a:ext>
            </a:extLst>
          </a:blip>
          <a:srcRect t="23606"/>
          <a:stretch/>
        </p:blipFill>
        <p:spPr>
          <a:xfrm rot="17056411">
            <a:off x="5538408" y="70335"/>
            <a:ext cx="7352140" cy="8436373"/>
          </a:xfrm>
          <a:prstGeom prst="rect">
            <a:avLst/>
          </a:prstGeom>
        </p:spPr>
      </p:pic>
      <p:pic>
        <p:nvPicPr>
          <p:cNvPr id="37" name="图片 36"/>
          <p:cNvPicPr>
            <a:picLocks noChangeAspect="1"/>
          </p:cNvPicPr>
          <p:nvPr/>
        </p:nvPicPr>
        <p:blipFill rotWithShape="1">
          <a:blip r:embed="rId5" cstate="hqprint">
            <a:extLst>
              <a:ext uri="{28A0092B-C50C-407E-A947-70E740481C1C}">
                <a14:useLocalDpi xmlns="" xmlns:a14="http://schemas.microsoft.com/office/drawing/2010/main" val="0"/>
              </a:ext>
            </a:extLst>
          </a:blip>
          <a:srcRect l="3904" t="52269" r="80968" b="7544"/>
          <a:stretch/>
        </p:blipFill>
        <p:spPr>
          <a:xfrm rot="1779046">
            <a:off x="1297766" y="292653"/>
            <a:ext cx="2031405" cy="2007928"/>
          </a:xfrm>
          <a:prstGeom prst="rect">
            <a:avLst/>
          </a:prstGeom>
        </p:spPr>
      </p:pic>
      <p:pic>
        <p:nvPicPr>
          <p:cNvPr id="39" name="图片 38"/>
          <p:cNvPicPr>
            <a:picLocks noChangeAspect="1"/>
          </p:cNvPicPr>
          <p:nvPr/>
        </p:nvPicPr>
        <p:blipFill rotWithShape="1">
          <a:blip r:embed="rId6" cstate="hqprint">
            <a:extLst>
              <a:ext uri="{28A0092B-C50C-407E-A947-70E740481C1C}">
                <a14:useLocalDpi xmlns="" xmlns:a14="http://schemas.microsoft.com/office/drawing/2010/main" val="0"/>
              </a:ext>
            </a:extLst>
          </a:blip>
          <a:srcRect l="-3" t="-173" r="81050" b="75288"/>
          <a:stretch/>
        </p:blipFill>
        <p:spPr>
          <a:xfrm rot="900000">
            <a:off x="14274953" y="3346380"/>
            <a:ext cx="2153812" cy="4236688"/>
          </a:xfrm>
          <a:prstGeom prst="rect">
            <a:avLst/>
          </a:prstGeom>
        </p:spPr>
      </p:pic>
      <p:pic>
        <p:nvPicPr>
          <p:cNvPr id="42" name="图片 41"/>
          <p:cNvPicPr>
            <a:picLocks noChangeAspect="1"/>
          </p:cNvPicPr>
          <p:nvPr/>
        </p:nvPicPr>
        <p:blipFill rotWithShape="1">
          <a:blip r:embed="rId7" cstate="hqprint">
            <a:extLst>
              <a:ext uri="{28A0092B-C50C-407E-A947-70E740481C1C}">
                <a14:useLocalDpi xmlns="" xmlns:a14="http://schemas.microsoft.com/office/drawing/2010/main" val="0"/>
              </a:ext>
            </a:extLst>
          </a:blip>
          <a:srcRect l="27280" t="226" r="51052" b="74889"/>
          <a:stretch/>
        </p:blipFill>
        <p:spPr>
          <a:xfrm rot="17958201">
            <a:off x="14166329" y="-85393"/>
            <a:ext cx="1574991" cy="2716781"/>
          </a:xfrm>
          <a:prstGeom prst="rect">
            <a:avLst/>
          </a:prstGeom>
        </p:spPr>
      </p:pic>
      <p:pic>
        <p:nvPicPr>
          <p:cNvPr id="44" name="图片 43"/>
          <p:cNvPicPr>
            <a:picLocks noChangeAspect="1"/>
          </p:cNvPicPr>
          <p:nvPr/>
        </p:nvPicPr>
        <p:blipFill rotWithShape="1">
          <a:blip r:embed="rId8" cstate="hqprint">
            <a:extLst>
              <a:ext uri="{28A0092B-C50C-407E-A947-70E740481C1C}">
                <a14:useLocalDpi xmlns="" xmlns:a14="http://schemas.microsoft.com/office/drawing/2010/main" val="0"/>
              </a:ext>
            </a:extLst>
          </a:blip>
          <a:srcRect l="50135" t="1768" r="3446" b="80544"/>
          <a:stretch/>
        </p:blipFill>
        <p:spPr>
          <a:xfrm rot="817189">
            <a:off x="5288998" y="-382436"/>
            <a:ext cx="3886640" cy="2218797"/>
          </a:xfrm>
          <a:prstGeom prst="rect">
            <a:avLst/>
          </a:prstGeom>
        </p:spPr>
      </p:pic>
      <p:pic>
        <p:nvPicPr>
          <p:cNvPr id="3" name="图片 2"/>
          <p:cNvPicPr>
            <a:picLocks noChangeAspect="1"/>
          </p:cNvPicPr>
          <p:nvPr/>
        </p:nvPicPr>
        <p:blipFill>
          <a:blip r:embed="rId9" cstate="print">
            <a:extLst>
              <a:ext uri="{28A0092B-C50C-407E-A947-70E740481C1C}">
                <a14:useLocalDpi xmlns="" xmlns:a14="http://schemas.microsoft.com/office/drawing/2010/main" val="0"/>
              </a:ext>
            </a:extLst>
          </a:blip>
          <a:stretch>
            <a:fillRect/>
          </a:stretch>
        </p:blipFill>
        <p:spPr>
          <a:xfrm>
            <a:off x="1210742" y="2943475"/>
            <a:ext cx="6121394" cy="6113632"/>
          </a:xfrm>
          <a:prstGeom prst="rect">
            <a:avLst/>
          </a:prstGeom>
        </p:spPr>
      </p:pic>
      <p:pic>
        <p:nvPicPr>
          <p:cNvPr id="9" name="Picture 8">
            <a:extLst>
              <a:ext uri="{FF2B5EF4-FFF2-40B4-BE49-F238E27FC236}">
                <a16:creationId xmlns="" xmlns:a16="http://schemas.microsoft.com/office/drawing/2014/main" id="{CE7B42C4-7E46-4793-9827-97B0F44A4ECA}"/>
              </a:ext>
            </a:extLst>
          </p:cNvPr>
          <p:cNvPicPr>
            <a:picLocks noChangeAspect="1"/>
          </p:cNvPicPr>
          <p:nvPr/>
        </p:nvPicPr>
        <p:blipFill>
          <a:blip r:embed="rId10"/>
          <a:stretch>
            <a:fillRect/>
          </a:stretch>
        </p:blipFill>
        <p:spPr>
          <a:xfrm>
            <a:off x="6053569" y="1804176"/>
            <a:ext cx="6804225" cy="5535648"/>
          </a:xfrm>
          <a:prstGeom prst="rect">
            <a:avLst/>
          </a:prstGeom>
        </p:spPr>
      </p:pic>
      <p:pic>
        <p:nvPicPr>
          <p:cNvPr id="5" name="Picture 4">
            <a:extLst>
              <a:ext uri="{FF2B5EF4-FFF2-40B4-BE49-F238E27FC236}">
                <a16:creationId xmlns="" xmlns:a16="http://schemas.microsoft.com/office/drawing/2014/main" id="{4A0F0414-0182-A24A-7E7D-331B50DE460F}"/>
              </a:ext>
            </a:extLst>
          </p:cNvPr>
          <p:cNvPicPr>
            <a:picLocks noChangeAspect="1"/>
          </p:cNvPicPr>
          <p:nvPr/>
        </p:nvPicPr>
        <p:blipFill>
          <a:blip r:embed="rId11"/>
          <a:stretch>
            <a:fillRect/>
          </a:stretch>
        </p:blipFill>
        <p:spPr>
          <a:xfrm>
            <a:off x="-762728" y="8130953"/>
            <a:ext cx="2921910" cy="1186791"/>
          </a:xfrm>
          <a:prstGeom prst="rect">
            <a:avLst/>
          </a:prstGeom>
        </p:spPr>
      </p:pic>
      <p:pic>
        <p:nvPicPr>
          <p:cNvPr id="6" name="Picture 5">
            <a:extLst>
              <a:ext uri="{FF2B5EF4-FFF2-40B4-BE49-F238E27FC236}">
                <a16:creationId xmlns="" xmlns:a16="http://schemas.microsoft.com/office/drawing/2014/main" id="{E0A67F3D-A272-01B0-5183-0116EAAEB982}"/>
              </a:ext>
            </a:extLst>
          </p:cNvPr>
          <p:cNvPicPr>
            <a:picLocks noChangeAspect="1"/>
          </p:cNvPicPr>
          <p:nvPr/>
        </p:nvPicPr>
        <p:blipFill>
          <a:blip r:embed="rId12"/>
          <a:stretch>
            <a:fillRect/>
          </a:stretch>
        </p:blipFill>
        <p:spPr>
          <a:xfrm>
            <a:off x="14526764" y="1"/>
            <a:ext cx="2059174" cy="690940"/>
          </a:xfrm>
          <a:prstGeom prst="rect">
            <a:avLst/>
          </a:prstGeom>
        </p:spPr>
      </p:pic>
    </p:spTree>
    <p:extLst>
      <p:ext uri="{BB962C8B-B14F-4D97-AF65-F5344CB8AC3E}">
        <p14:creationId xmlns="" xmlns:p14="http://schemas.microsoft.com/office/powerpoint/2010/main" val="3933418264"/>
      </p:ext>
    </p:extLst>
  </p:cSld>
  <p:clrMapOvr>
    <a:masterClrMapping/>
  </p:clrMapOvr>
  <mc:AlternateContent xmlns:mc="http://schemas.openxmlformats.org/markup-compatibility/2006">
    <mc:Choice xmlns=""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944A243-858C-4051-906E-8C8A798A89FD}"/>
              </a:ext>
            </a:extLst>
          </p:cNvPr>
          <p:cNvSpPr/>
          <p:nvPr/>
        </p:nvSpPr>
        <p:spPr>
          <a:xfrm>
            <a:off x="3430301" y="3035808"/>
            <a:ext cx="3641218" cy="336499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a:endParaRPr lang="en-US"/>
          </a:p>
        </p:txBody>
      </p:sp>
      <p:sp>
        <p:nvSpPr>
          <p:cNvPr id="3" name="TextBox 2">
            <a:extLst>
              <a:ext uri="{FF2B5EF4-FFF2-40B4-BE49-F238E27FC236}">
                <a16:creationId xmlns:a16="http://schemas.microsoft.com/office/drawing/2014/main" xmlns="" id="{0C7CFB84-3F38-49F7-8CC7-D94BD85C701B}"/>
              </a:ext>
            </a:extLst>
          </p:cNvPr>
          <p:cNvSpPr txBox="1"/>
          <p:nvPr/>
        </p:nvSpPr>
        <p:spPr>
          <a:xfrm>
            <a:off x="1280320" y="1272471"/>
            <a:ext cx="14149934" cy="784929"/>
          </a:xfrm>
          <a:prstGeom prst="rect">
            <a:avLst/>
          </a:prstGeom>
          <a:noFill/>
        </p:spPr>
        <p:txBody>
          <a:bodyPr wrap="square" lIns="122018" tIns="61009" rIns="122018" bIns="61009" rtlCol="0">
            <a:spAutoFit/>
          </a:bodyPr>
          <a:lstStyle/>
          <a:p>
            <a:pPr marL="610088" indent="-610088">
              <a:buFontTx/>
              <a:buChar char="-"/>
            </a:pPr>
            <a:r>
              <a:rPr lang="en-US" sz="4300" dirty="0" err="1">
                <a:latin typeface="Times New Roman" panose="02020603050405020304" pitchFamily="18" charset="0"/>
                <a:cs typeface="Times New Roman" panose="02020603050405020304" pitchFamily="18" charset="0"/>
              </a:rPr>
              <a:t>Tính</a:t>
            </a:r>
            <a:r>
              <a:rPr lang="en-US" sz="4300" dirty="0">
                <a:latin typeface="Times New Roman" panose="02020603050405020304" pitchFamily="18" charset="0"/>
                <a:cs typeface="Times New Roman" panose="02020603050405020304" pitchFamily="18" charset="0"/>
              </a:rPr>
              <a:t> </a:t>
            </a:r>
            <a:r>
              <a:rPr lang="en-US" sz="4300" dirty="0" err="1">
                <a:latin typeface="Times New Roman" panose="02020603050405020304" pitchFamily="18" charset="0"/>
                <a:cs typeface="Times New Roman" panose="02020603050405020304" pitchFamily="18" charset="0"/>
              </a:rPr>
              <a:t>diện</a:t>
            </a:r>
            <a:r>
              <a:rPr lang="en-US" sz="4300" dirty="0">
                <a:latin typeface="Times New Roman" panose="02020603050405020304" pitchFamily="18" charset="0"/>
                <a:cs typeface="Times New Roman" panose="02020603050405020304" pitchFamily="18" charset="0"/>
              </a:rPr>
              <a:t> </a:t>
            </a:r>
            <a:r>
              <a:rPr lang="en-US" sz="4300" dirty="0" err="1">
                <a:latin typeface="Times New Roman" panose="02020603050405020304" pitchFamily="18" charset="0"/>
                <a:cs typeface="Times New Roman" panose="02020603050405020304" pitchFamily="18" charset="0"/>
              </a:rPr>
              <a:t>tích</a:t>
            </a:r>
            <a:r>
              <a:rPr lang="en-US" sz="4300" dirty="0">
                <a:latin typeface="Times New Roman" panose="02020603050405020304" pitchFamily="18" charset="0"/>
                <a:cs typeface="Times New Roman" panose="02020603050405020304" pitchFamily="18" charset="0"/>
              </a:rPr>
              <a:t> </a:t>
            </a:r>
            <a:r>
              <a:rPr lang="en-US" sz="4300" dirty="0" err="1">
                <a:latin typeface="Times New Roman" panose="02020603050405020304" pitchFamily="18" charset="0"/>
                <a:cs typeface="Times New Roman" panose="02020603050405020304" pitchFamily="18" charset="0"/>
              </a:rPr>
              <a:t>hình</a:t>
            </a:r>
            <a:r>
              <a:rPr lang="en-US" sz="4300" dirty="0">
                <a:latin typeface="Times New Roman" panose="02020603050405020304" pitchFamily="18" charset="0"/>
                <a:cs typeface="Times New Roman" panose="02020603050405020304" pitchFamily="18" charset="0"/>
              </a:rPr>
              <a:t> </a:t>
            </a:r>
            <a:r>
              <a:rPr lang="en-US" sz="4300" dirty="0" err="1">
                <a:latin typeface="Times New Roman" panose="02020603050405020304" pitchFamily="18" charset="0"/>
                <a:cs typeface="Times New Roman" panose="02020603050405020304" pitchFamily="18" charset="0"/>
              </a:rPr>
              <a:t>vuông</a:t>
            </a:r>
            <a:r>
              <a:rPr lang="en-US" sz="4300" dirty="0">
                <a:latin typeface="Times New Roman" panose="02020603050405020304" pitchFamily="18" charset="0"/>
                <a:cs typeface="Times New Roman" panose="02020603050405020304" pitchFamily="18" charset="0"/>
              </a:rPr>
              <a:t> </a:t>
            </a:r>
            <a:r>
              <a:rPr lang="en-US" sz="4300" dirty="0" err="1">
                <a:latin typeface="Times New Roman" panose="02020603050405020304" pitchFamily="18" charset="0"/>
                <a:cs typeface="Times New Roman" panose="02020603050405020304" pitchFamily="18" charset="0"/>
              </a:rPr>
              <a:t>có</a:t>
            </a:r>
            <a:r>
              <a:rPr lang="en-US" sz="4300" dirty="0">
                <a:latin typeface="Times New Roman" panose="02020603050405020304" pitchFamily="18" charset="0"/>
                <a:cs typeface="Times New Roman" panose="02020603050405020304" pitchFamily="18" charset="0"/>
              </a:rPr>
              <a:t> </a:t>
            </a:r>
            <a:r>
              <a:rPr lang="en-US" sz="4300" dirty="0" err="1">
                <a:latin typeface="Times New Roman" panose="02020603050405020304" pitchFamily="18" charset="0"/>
                <a:cs typeface="Times New Roman" panose="02020603050405020304" pitchFamily="18" charset="0"/>
              </a:rPr>
              <a:t>độ</a:t>
            </a:r>
            <a:r>
              <a:rPr lang="en-US" sz="4300" dirty="0">
                <a:latin typeface="Times New Roman" panose="02020603050405020304" pitchFamily="18" charset="0"/>
                <a:cs typeface="Times New Roman" panose="02020603050405020304" pitchFamily="18" charset="0"/>
              </a:rPr>
              <a:t> </a:t>
            </a:r>
            <a:r>
              <a:rPr lang="en-US" sz="4300" dirty="0" err="1">
                <a:latin typeface="Times New Roman" panose="02020603050405020304" pitchFamily="18" charset="0"/>
                <a:cs typeface="Times New Roman" panose="02020603050405020304" pitchFamily="18" charset="0"/>
              </a:rPr>
              <a:t>dài</a:t>
            </a:r>
            <a:r>
              <a:rPr lang="en-US" sz="4300" dirty="0">
                <a:latin typeface="Times New Roman" panose="02020603050405020304" pitchFamily="18" charset="0"/>
                <a:cs typeface="Times New Roman" panose="02020603050405020304" pitchFamily="18" charset="0"/>
              </a:rPr>
              <a:t> 1 </a:t>
            </a:r>
            <a:r>
              <a:rPr lang="en-US" sz="4300" dirty="0" err="1">
                <a:latin typeface="Times New Roman" panose="02020603050405020304" pitchFamily="18" charset="0"/>
                <a:cs typeface="Times New Roman" panose="02020603050405020304" pitchFamily="18" charset="0"/>
              </a:rPr>
              <a:t>cạnh</a:t>
            </a:r>
            <a:r>
              <a:rPr lang="en-US" sz="4300" dirty="0">
                <a:latin typeface="Times New Roman" panose="02020603050405020304" pitchFamily="18" charset="0"/>
                <a:cs typeface="Times New Roman" panose="02020603050405020304" pitchFamily="18" charset="0"/>
              </a:rPr>
              <a:t> </a:t>
            </a:r>
            <a:r>
              <a:rPr lang="en-US" sz="4300" dirty="0" err="1" smtClean="0">
                <a:latin typeface="Times New Roman" panose="02020603050405020304" pitchFamily="18" charset="0"/>
                <a:cs typeface="Times New Roman" panose="02020603050405020304" pitchFamily="18" charset="0"/>
              </a:rPr>
              <a:t>nh</a:t>
            </a:r>
            <a:r>
              <a:rPr lang="vi-VN" sz="4300" dirty="0">
                <a:latin typeface="Times New Roman" panose="02020603050405020304" pitchFamily="18" charset="0"/>
                <a:cs typeface="Times New Roman" panose="02020603050405020304" pitchFamily="18" charset="0"/>
              </a:rPr>
              <a:t>ư</a:t>
            </a:r>
            <a:r>
              <a:rPr lang="en-US" sz="4300" dirty="0">
                <a:latin typeface="Times New Roman" panose="02020603050405020304" pitchFamily="18" charset="0"/>
                <a:cs typeface="Times New Roman" panose="02020603050405020304" pitchFamily="18" charset="0"/>
              </a:rPr>
              <a:t> </a:t>
            </a:r>
            <a:r>
              <a:rPr lang="en-US" sz="4300" dirty="0" err="1">
                <a:latin typeface="Times New Roman" panose="02020603050405020304" pitchFamily="18" charset="0"/>
                <a:cs typeface="Times New Roman" panose="02020603050405020304" pitchFamily="18" charset="0"/>
              </a:rPr>
              <a:t>hình</a:t>
            </a:r>
            <a:r>
              <a:rPr lang="en-US" sz="4300" dirty="0">
                <a:latin typeface="Times New Roman" panose="02020603050405020304" pitchFamily="18" charset="0"/>
                <a:cs typeface="Times New Roman" panose="02020603050405020304" pitchFamily="18" charset="0"/>
              </a:rPr>
              <a:t> </a:t>
            </a:r>
            <a:r>
              <a:rPr lang="en-US" sz="4300" dirty="0" err="1">
                <a:latin typeface="Times New Roman" panose="02020603050405020304" pitchFamily="18" charset="0"/>
                <a:cs typeface="Times New Roman" panose="02020603050405020304" pitchFamily="18" charset="0"/>
              </a:rPr>
              <a:t>vẽ</a:t>
            </a:r>
            <a:r>
              <a:rPr lang="en-US" sz="4300" dirty="0">
                <a:latin typeface="Times New Roman" panose="02020603050405020304" pitchFamily="18" charset="0"/>
                <a:cs typeface="Times New Roman" panose="02020603050405020304" pitchFamily="18" charset="0"/>
              </a:rPr>
              <a:t> </a:t>
            </a:r>
            <a:r>
              <a:rPr lang="en-US" sz="4300" dirty="0" err="1">
                <a:latin typeface="Times New Roman" panose="02020603050405020304" pitchFamily="18" charset="0"/>
                <a:cs typeface="Times New Roman" panose="02020603050405020304" pitchFamily="18" charset="0"/>
              </a:rPr>
              <a:t>sau</a:t>
            </a:r>
            <a:r>
              <a:rPr lang="en-US" sz="4300" dirty="0">
                <a:latin typeface="Times New Roman" panose="02020603050405020304" pitchFamily="18" charset="0"/>
                <a:cs typeface="Times New Roman" panose="02020603050405020304" pitchFamily="18" charset="0"/>
              </a:rPr>
              <a:t>:</a:t>
            </a:r>
          </a:p>
        </p:txBody>
      </p:sp>
      <p:sp>
        <p:nvSpPr>
          <p:cNvPr id="4" name="TextBox 3">
            <a:extLst>
              <a:ext uri="{FF2B5EF4-FFF2-40B4-BE49-F238E27FC236}">
                <a16:creationId xmlns:a16="http://schemas.microsoft.com/office/drawing/2014/main" xmlns="" id="{02046102-793F-48D2-8772-F7E7CA591675}"/>
              </a:ext>
            </a:extLst>
          </p:cNvPr>
          <p:cNvSpPr txBox="1"/>
          <p:nvPr/>
        </p:nvSpPr>
        <p:spPr>
          <a:xfrm>
            <a:off x="4573489" y="2514600"/>
            <a:ext cx="1355030" cy="615553"/>
          </a:xfrm>
          <a:prstGeom prst="rect">
            <a:avLst/>
          </a:prstGeom>
          <a:noFill/>
        </p:spPr>
        <p:txBody>
          <a:bodyPr wrap="square" lIns="122018" tIns="61009" rIns="122018" bIns="61009" rtlCol="0">
            <a:spAutoFit/>
          </a:bodyPr>
          <a:lstStyle/>
          <a:p>
            <a:r>
              <a:rPr lang="en-US" sz="3200" b="1" dirty="0">
                <a:solidFill>
                  <a:srgbClr val="FF0000"/>
                </a:solidFill>
                <a:latin typeface="Times New Roman" panose="02020603050405020304" pitchFamily="18" charset="0"/>
                <a:cs typeface="Times New Roman" panose="02020603050405020304" pitchFamily="18" charset="0"/>
              </a:rPr>
              <a:t>5 cm</a:t>
            </a:r>
          </a:p>
        </p:txBody>
      </p:sp>
      <p:sp>
        <p:nvSpPr>
          <p:cNvPr id="7" name="TextBox 6">
            <a:extLst>
              <a:ext uri="{FF2B5EF4-FFF2-40B4-BE49-F238E27FC236}">
                <a16:creationId xmlns="" xmlns:a16="http://schemas.microsoft.com/office/drawing/2014/main" id="{0C7CFB84-3F38-49F7-8CC7-D94BD85C701B}"/>
              </a:ext>
            </a:extLst>
          </p:cNvPr>
          <p:cNvSpPr txBox="1"/>
          <p:nvPr/>
        </p:nvSpPr>
        <p:spPr>
          <a:xfrm>
            <a:off x="8138319" y="3352800"/>
            <a:ext cx="6858000" cy="2554545"/>
          </a:xfrm>
          <a:prstGeom prst="rect">
            <a:avLst/>
          </a:prstGeom>
          <a:noFill/>
        </p:spPr>
        <p:txBody>
          <a:bodyPr wrap="square" rtlCol="0">
            <a:spAutoFit/>
          </a:bodyPr>
          <a:lstStyle/>
          <a:p>
            <a:pPr algn="ctr"/>
            <a:r>
              <a:rPr lang="en-US" sz="4000" dirty="0" err="1" smtClean="0">
                <a:latin typeface="Times New Roman" panose="02020603050405020304" pitchFamily="18" charset="0"/>
                <a:cs typeface="Times New Roman" panose="02020603050405020304" pitchFamily="18" charset="0"/>
              </a:rPr>
              <a:t>Bài</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giải</a:t>
            </a:r>
            <a:endParaRPr lang="en-US" sz="4000" dirty="0" smtClean="0">
              <a:latin typeface="Times New Roman" panose="02020603050405020304" pitchFamily="18" charset="0"/>
              <a:cs typeface="Times New Roman" panose="02020603050405020304" pitchFamily="18" charset="0"/>
            </a:endParaRPr>
          </a:p>
          <a:p>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Diện</a:t>
            </a:r>
            <a:r>
              <a:rPr lang="en-US" sz="4000" dirty="0" smtClean="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tích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hình</a:t>
            </a:r>
            <a:r>
              <a:rPr lang="en-US" sz="4000" dirty="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vuông</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là</a:t>
            </a:r>
            <a:r>
              <a:rPr lang="en-US" sz="4000" dirty="0" smtClean="0">
                <a:latin typeface="Times New Roman" panose="02020603050405020304" pitchFamily="18" charset="0"/>
                <a:cs typeface="Times New Roman" panose="02020603050405020304" pitchFamily="18" charset="0"/>
              </a:rPr>
              <a:t>:</a:t>
            </a:r>
          </a:p>
          <a:p>
            <a:r>
              <a:rPr lang="en-US" sz="4000" dirty="0" smtClean="0">
                <a:latin typeface="Times New Roman" panose="02020603050405020304" pitchFamily="18" charset="0"/>
                <a:cs typeface="Times New Roman" panose="02020603050405020304" pitchFamily="18" charset="0"/>
              </a:rPr>
              <a:t>             5 x 5 = 25 (</a:t>
            </a:r>
            <a:r>
              <a:rPr lang="en-US" sz="4000" dirty="0" err="1" smtClean="0">
                <a:latin typeface="Times New Roman" panose="02020603050405020304" pitchFamily="18" charset="0"/>
                <a:cs typeface="Times New Roman" panose="02020603050405020304" pitchFamily="18" charset="0"/>
              </a:rPr>
              <a:t>cm</a:t>
            </a:r>
            <a:r>
              <a:rPr lang="en-US" sz="4000" baseline="30000" dirty="0" err="1" smtClean="0">
                <a:latin typeface="Times New Roman" panose="02020603050405020304" pitchFamily="18" charset="0"/>
                <a:cs typeface="Times New Roman" panose="02020603050405020304" pitchFamily="18" charset="0"/>
              </a:rPr>
              <a:t>2</a:t>
            </a:r>
            <a:r>
              <a:rPr lang="en-US" sz="4000" dirty="0" smtClean="0">
                <a:latin typeface="Times New Roman" panose="02020603050405020304" pitchFamily="18" charset="0"/>
                <a:cs typeface="Times New Roman" panose="02020603050405020304" pitchFamily="18" charset="0"/>
              </a:rPr>
              <a:t>)</a:t>
            </a:r>
          </a:p>
          <a:p>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Đáp</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số</a:t>
            </a:r>
            <a:r>
              <a:rPr lang="en-US" sz="4000" dirty="0" smtClean="0">
                <a:latin typeface="Times New Roman" panose="02020603050405020304" pitchFamily="18" charset="0"/>
                <a:cs typeface="Times New Roman" panose="02020603050405020304" pitchFamily="18" charset="0"/>
              </a:rPr>
              <a:t>: 25 </a:t>
            </a:r>
            <a:r>
              <a:rPr lang="en-US" sz="4000" dirty="0" err="1" smtClean="0">
                <a:latin typeface="Times New Roman" panose="02020603050405020304" pitchFamily="18" charset="0"/>
                <a:cs typeface="Times New Roman" panose="02020603050405020304" pitchFamily="18" charset="0"/>
              </a:rPr>
              <a:t>cm</a:t>
            </a:r>
            <a:r>
              <a:rPr lang="en-US" sz="4000" baseline="30000" dirty="0" err="1" smtClean="0">
                <a:latin typeface="Times New Roman" panose="02020603050405020304" pitchFamily="18" charset="0"/>
                <a:cs typeface="Times New Roman" panose="02020603050405020304" pitchFamily="18" charset="0"/>
              </a:rPr>
              <a:t>2</a:t>
            </a:r>
            <a:r>
              <a:rPr lang="en-US" sz="4000" dirty="0" smtClean="0">
                <a:latin typeface="Times New Roman" panose="02020603050405020304" pitchFamily="18" charset="0"/>
                <a:cs typeface="Times New Roman" panose="02020603050405020304" pitchFamily="18" charset="0"/>
              </a:rPr>
              <a:t> </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639469167"/>
      </p:ext>
    </p:extLst>
  </p:cSld>
  <p:clrMapOvr>
    <a:masterClrMapping/>
  </p:clrMapOvr>
  <mc:AlternateContent xmlns:mc="http://schemas.openxmlformats.org/markup-compatibility/2006">
    <mc:Choice xmlns:p14="http://schemas.microsoft.com/office/powerpoint/2010/main" xmlns=""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27919" y="1605677"/>
            <a:ext cx="13868400" cy="2585323"/>
          </a:xfrm>
          <a:prstGeom prst="rect">
            <a:avLst/>
          </a:prstGeom>
          <a:solidFill>
            <a:srgbClr val="FFC000"/>
          </a:solidFill>
        </p:spPr>
        <p:txBody>
          <a:bodyPr wrap="square" rtlCol="0">
            <a:spAutoFit/>
          </a:bodyPr>
          <a:lstStyle/>
          <a:p>
            <a:pPr algn="just"/>
            <a:r>
              <a:rPr lang="en-US" sz="5400"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Muốn</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tính</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diện</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tích</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hình</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chữ</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nhật</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ta</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lấy</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chiều</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dài</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nhân</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với</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chiều</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rộng</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cùng</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một</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đơn</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vị</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đo</a:t>
            </a:r>
            <a:r>
              <a:rPr lang="en-US" sz="5400" b="1" dirty="0" smtClean="0">
                <a:latin typeface="Times New Roman" pitchFamily="18" charset="0"/>
                <a:cs typeface="Times New Roman" pitchFamily="18" charset="0"/>
              </a:rPr>
              <a:t>).</a:t>
            </a:r>
            <a:endParaRPr lang="en-US" sz="5400" b="1" dirty="0">
              <a:latin typeface="Times New Roman" pitchFamily="18" charset="0"/>
              <a:cs typeface="Times New Roman" pitchFamily="18" charset="0"/>
            </a:endParaRPr>
          </a:p>
        </p:txBody>
      </p:sp>
      <p:sp>
        <p:nvSpPr>
          <p:cNvPr id="3" name="TextBox 2"/>
          <p:cNvSpPr txBox="1"/>
          <p:nvPr/>
        </p:nvSpPr>
        <p:spPr>
          <a:xfrm>
            <a:off x="1127919" y="5408474"/>
            <a:ext cx="13868400" cy="1754326"/>
          </a:xfrm>
          <a:prstGeom prst="rect">
            <a:avLst/>
          </a:prstGeom>
          <a:solidFill>
            <a:srgbClr val="92D050"/>
          </a:solidFill>
        </p:spPr>
        <p:txBody>
          <a:bodyPr wrap="square" rtlCol="0">
            <a:spAutoFit/>
          </a:bodyPr>
          <a:lstStyle/>
          <a:p>
            <a:pPr algn="just"/>
            <a:r>
              <a:rPr lang="en-US" sz="5400"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Muốn</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tính</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diện</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tích</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hình</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vuông</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ta</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lấy</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độ</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dài</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một</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cạnh</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nhân</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với</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chính</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nó</a:t>
            </a:r>
            <a:r>
              <a:rPr lang="en-US" sz="5400" b="1" dirty="0" smtClean="0">
                <a:latin typeface="Times New Roman" pitchFamily="18" charset="0"/>
                <a:cs typeface="Times New Roman" pitchFamily="18" charset="0"/>
              </a:rPr>
              <a:t>.</a:t>
            </a:r>
            <a:endParaRPr lang="en-US" sz="5400" b="1" dirty="0">
              <a:latin typeface="Times New Roman" pitchFamily="18" charset="0"/>
              <a:cs typeface="Times New Roman" pitchFamily="18" charset="0"/>
            </a:endParaRPr>
          </a:p>
        </p:txBody>
      </p:sp>
    </p:spTree>
  </p:cSld>
  <p:clrMapOvr>
    <a:masterClrMapping/>
  </p:clrMapOvr>
  <mc:AlternateContent xmlns:mc="http://schemas.openxmlformats.org/markup-compatibility/2006">
    <mc:Choice xmlns=""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3" cstate="hqprint">
            <a:extLst>
              <a:ext uri="{28A0092B-C50C-407E-A947-70E740481C1C}">
                <a14:useLocalDpi xmlns:a14="http://schemas.microsoft.com/office/drawing/2010/main" xmlns="" val="0"/>
              </a:ext>
            </a:extLst>
          </a:blip>
          <a:srcRect l="15238"/>
          <a:stretch/>
        </p:blipFill>
        <p:spPr>
          <a:xfrm rot="5400000">
            <a:off x="3545787" y="-3586853"/>
            <a:ext cx="9185067" cy="16276641"/>
          </a:xfrm>
          <a:prstGeom prst="rect">
            <a:avLst/>
          </a:prstGeom>
        </p:spPr>
      </p:pic>
      <p:pic>
        <p:nvPicPr>
          <p:cNvPr id="4" name="图片 3"/>
          <p:cNvPicPr>
            <a:picLocks noChangeAspect="1"/>
          </p:cNvPicPr>
          <p:nvPr/>
        </p:nvPicPr>
        <p:blipFill rotWithShape="1">
          <a:blip r:embed="rId4" cstate="hqprint">
            <a:extLst>
              <a:ext uri="{28A0092B-C50C-407E-A947-70E740481C1C}">
                <a14:useLocalDpi xmlns:a14="http://schemas.microsoft.com/office/drawing/2010/main" xmlns="" val="0"/>
              </a:ext>
            </a:extLst>
          </a:blip>
          <a:srcRect t="23606"/>
          <a:stretch/>
        </p:blipFill>
        <p:spPr>
          <a:xfrm rot="17056411">
            <a:off x="5538408" y="70335"/>
            <a:ext cx="7352140" cy="8436373"/>
          </a:xfrm>
          <a:prstGeom prst="rect">
            <a:avLst/>
          </a:prstGeom>
        </p:spPr>
      </p:pic>
      <p:pic>
        <p:nvPicPr>
          <p:cNvPr id="37" name="图片 36"/>
          <p:cNvPicPr>
            <a:picLocks noChangeAspect="1"/>
          </p:cNvPicPr>
          <p:nvPr/>
        </p:nvPicPr>
        <p:blipFill rotWithShape="1">
          <a:blip r:embed="rId5" cstate="hqprint">
            <a:extLst>
              <a:ext uri="{28A0092B-C50C-407E-A947-70E740481C1C}">
                <a14:useLocalDpi xmlns:a14="http://schemas.microsoft.com/office/drawing/2010/main" xmlns="" val="0"/>
              </a:ext>
            </a:extLst>
          </a:blip>
          <a:srcRect l="3904" t="52269" r="80968" b="7544"/>
          <a:stretch/>
        </p:blipFill>
        <p:spPr>
          <a:xfrm rot="1779046">
            <a:off x="1297766" y="292653"/>
            <a:ext cx="2031405" cy="2007928"/>
          </a:xfrm>
          <a:prstGeom prst="rect">
            <a:avLst/>
          </a:prstGeom>
        </p:spPr>
      </p:pic>
      <p:pic>
        <p:nvPicPr>
          <p:cNvPr id="39" name="图片 38"/>
          <p:cNvPicPr>
            <a:picLocks noChangeAspect="1"/>
          </p:cNvPicPr>
          <p:nvPr/>
        </p:nvPicPr>
        <p:blipFill rotWithShape="1">
          <a:blip r:embed="rId6" cstate="hqprint">
            <a:extLst>
              <a:ext uri="{28A0092B-C50C-407E-A947-70E740481C1C}">
                <a14:useLocalDpi xmlns:a14="http://schemas.microsoft.com/office/drawing/2010/main" xmlns="" val="0"/>
              </a:ext>
            </a:extLst>
          </a:blip>
          <a:srcRect l="-3" t="-173" r="81050" b="75288"/>
          <a:stretch/>
        </p:blipFill>
        <p:spPr>
          <a:xfrm rot="900000">
            <a:off x="14274953" y="3346380"/>
            <a:ext cx="2153812" cy="4236688"/>
          </a:xfrm>
          <a:prstGeom prst="rect">
            <a:avLst/>
          </a:prstGeom>
        </p:spPr>
      </p:pic>
      <p:pic>
        <p:nvPicPr>
          <p:cNvPr id="42" name="图片 41"/>
          <p:cNvPicPr>
            <a:picLocks noChangeAspect="1"/>
          </p:cNvPicPr>
          <p:nvPr/>
        </p:nvPicPr>
        <p:blipFill rotWithShape="1">
          <a:blip r:embed="rId7" cstate="hqprint">
            <a:extLst>
              <a:ext uri="{28A0092B-C50C-407E-A947-70E740481C1C}">
                <a14:useLocalDpi xmlns:a14="http://schemas.microsoft.com/office/drawing/2010/main" xmlns="" val="0"/>
              </a:ext>
            </a:extLst>
          </a:blip>
          <a:srcRect l="27280" t="226" r="51052" b="74889"/>
          <a:stretch/>
        </p:blipFill>
        <p:spPr>
          <a:xfrm rot="17958201">
            <a:off x="14166329" y="-85393"/>
            <a:ext cx="1574991" cy="2716781"/>
          </a:xfrm>
          <a:prstGeom prst="rect">
            <a:avLst/>
          </a:prstGeom>
        </p:spPr>
      </p:pic>
      <p:pic>
        <p:nvPicPr>
          <p:cNvPr id="44" name="图片 43"/>
          <p:cNvPicPr>
            <a:picLocks noChangeAspect="1"/>
          </p:cNvPicPr>
          <p:nvPr/>
        </p:nvPicPr>
        <p:blipFill rotWithShape="1">
          <a:blip r:embed="rId8" cstate="hqprint">
            <a:extLst>
              <a:ext uri="{28A0092B-C50C-407E-A947-70E740481C1C}">
                <a14:useLocalDpi xmlns:a14="http://schemas.microsoft.com/office/drawing/2010/main" xmlns="" val="0"/>
              </a:ext>
            </a:extLst>
          </a:blip>
          <a:srcRect l="50135" t="1768" r="3446" b="80544"/>
          <a:stretch/>
        </p:blipFill>
        <p:spPr>
          <a:xfrm rot="817189">
            <a:off x="5288998" y="-382436"/>
            <a:ext cx="3886640" cy="2218797"/>
          </a:xfrm>
          <a:prstGeom prst="rect">
            <a:avLst/>
          </a:prstGeom>
        </p:spPr>
      </p:pic>
      <p:pic>
        <p:nvPicPr>
          <p:cNvPr id="3" name="图片 2"/>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1210742" y="2943475"/>
            <a:ext cx="6121394" cy="6113632"/>
          </a:xfrm>
          <a:prstGeom prst="rect">
            <a:avLst/>
          </a:prstGeom>
        </p:spPr>
      </p:pic>
      <p:pic>
        <p:nvPicPr>
          <p:cNvPr id="7" name="Picture 6">
            <a:extLst>
              <a:ext uri="{FF2B5EF4-FFF2-40B4-BE49-F238E27FC236}">
                <a16:creationId xmlns:a16="http://schemas.microsoft.com/office/drawing/2014/main" xmlns="" id="{3B9FFD4A-31AE-7834-597C-D6EB216C6E9F}"/>
              </a:ext>
            </a:extLst>
          </p:cNvPr>
          <p:cNvPicPr>
            <a:picLocks noChangeAspect="1"/>
          </p:cNvPicPr>
          <p:nvPr/>
        </p:nvPicPr>
        <p:blipFill>
          <a:blip r:embed="rId10"/>
          <a:stretch>
            <a:fillRect/>
          </a:stretch>
        </p:blipFill>
        <p:spPr>
          <a:xfrm>
            <a:off x="6194028" y="2744056"/>
            <a:ext cx="5770569" cy="3706689"/>
          </a:xfrm>
          <a:prstGeom prst="rect">
            <a:avLst/>
          </a:prstGeom>
        </p:spPr>
      </p:pic>
    </p:spTree>
    <p:extLst>
      <p:ext uri="{BB962C8B-B14F-4D97-AF65-F5344CB8AC3E}">
        <p14:creationId xmlns:p14="http://schemas.microsoft.com/office/powerpoint/2010/main" xmlns="" val="3062336614"/>
      </p:ext>
    </p:extLst>
  </p:cSld>
  <p:clrMapOvr>
    <a:masterClrMapping/>
  </p:clrMapOvr>
  <mc:AlternateContent xmlns:mc="http://schemas.openxmlformats.org/markup-compatibility/2006">
    <mc:Choice xmlns:p14="http://schemas.microsoft.com/office/powerpoint/2010/main" xmlns=""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randombar(horizont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92;p1" descr="doraemon wallpaper,residential  area,house,home,property,green,illustration,real estate,natural  landscape,cartoon,neighbourhood, #1044039 - Wallpaperkiss">
            <a:extLst>
              <a:ext uri="{FF2B5EF4-FFF2-40B4-BE49-F238E27FC236}">
                <a16:creationId xmlns:a16="http://schemas.microsoft.com/office/drawing/2014/main" xmlns="" id="{7682C8FC-A89C-F1C6-6483-5D46739CC81F}"/>
              </a:ext>
            </a:extLst>
          </p:cNvPr>
          <p:cNvPicPr preferRelativeResize="0"/>
          <p:nvPr/>
        </p:nvPicPr>
        <p:blipFill rotWithShape="1">
          <a:blip r:embed="rId2"/>
          <a:srcRect t="6080" b="13384"/>
          <a:stretch>
            <a:fillRect/>
          </a:stretch>
        </p:blipFill>
        <p:spPr>
          <a:xfrm>
            <a:off x="0" y="1"/>
            <a:ext cx="16276638" cy="9143999"/>
          </a:xfrm>
          <a:prstGeom prst="rect">
            <a:avLst/>
          </a:prstGeom>
          <a:noFill/>
          <a:ln>
            <a:noFill/>
          </a:ln>
        </p:spPr>
      </p:pic>
      <p:pic>
        <p:nvPicPr>
          <p:cNvPr id="2050" name="Picture 2">
            <a:extLst>
              <a:ext uri="{FF2B5EF4-FFF2-40B4-BE49-F238E27FC236}">
                <a16:creationId xmlns:a16="http://schemas.microsoft.com/office/drawing/2014/main" xmlns="" id="{B82FCC8D-E0BF-8F6A-55FB-BC95914CF0DF}"/>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flipH="1">
            <a:off x="1017290" y="3691372"/>
            <a:ext cx="3662244" cy="5060397"/>
          </a:xfrm>
          <a:prstGeom prst="rect">
            <a:avLst/>
          </a:prstGeom>
          <a:noFill/>
          <a:extLst>
            <a:ext uri="{909E8E84-426E-40DD-AFC4-6F175D3DCCD1}">
              <a14:hiddenFill xmlns:a14="http://schemas.microsoft.com/office/drawing/2010/main" xmlns="">
                <a:solidFill>
                  <a:srgbClr val="FFFFFF"/>
                </a:solidFill>
              </a14:hiddenFill>
            </a:ext>
          </a:extLst>
        </p:spPr>
      </p:pic>
      <p:grpSp>
        <p:nvGrpSpPr>
          <p:cNvPr id="2" name="Group 1">
            <a:extLst>
              <a:ext uri="{FF2B5EF4-FFF2-40B4-BE49-F238E27FC236}">
                <a16:creationId xmlns:a16="http://schemas.microsoft.com/office/drawing/2014/main" xmlns="" id="{A1C6A856-046F-5A89-FA88-7784844ABD12}"/>
              </a:ext>
            </a:extLst>
          </p:cNvPr>
          <p:cNvGrpSpPr/>
          <p:nvPr/>
        </p:nvGrpSpPr>
        <p:grpSpPr>
          <a:xfrm>
            <a:off x="4908425" y="304801"/>
            <a:ext cx="6031675" cy="7283412"/>
            <a:chOff x="3676651" y="228600"/>
            <a:chExt cx="4518020" cy="5462559"/>
          </a:xfrm>
        </p:grpSpPr>
        <p:pic>
          <p:nvPicPr>
            <p:cNvPr id="5" name="Picture 4" descr="A picture containing text&#10;&#10;Description automatically generated">
              <a:extLst>
                <a:ext uri="{FF2B5EF4-FFF2-40B4-BE49-F238E27FC236}">
                  <a16:creationId xmlns:a16="http://schemas.microsoft.com/office/drawing/2014/main" xmlns="" id="{7BD5A442-50ED-FD2A-36E4-7F2E0E323982}"/>
                </a:ext>
              </a:extLst>
            </p:cNvPr>
            <p:cNvPicPr>
              <a:picLocks noChangeAspect="1"/>
            </p:cNvPicPr>
            <p:nvPr/>
          </p:nvPicPr>
          <p:blipFill rotWithShape="1">
            <a:blip r:embed="rId4">
              <a:extLst>
                <a:ext uri="{BEBA8EAE-BF5A-486C-A8C5-ECC9F3942E4B}">
                  <a14:imgProps xmlns:a14="http://schemas.microsoft.com/office/drawing/2010/main" xmlns="">
                    <a14:imgLayer r:embed="rId5">
                      <a14:imgEffect>
                        <a14:saturation sat="300000"/>
                      </a14:imgEffect>
                      <a14:imgEffect>
                        <a14:brightnessContrast bright="20000" contrast="-40000"/>
                      </a14:imgEffect>
                    </a14:imgLayer>
                  </a14:imgProps>
                </a:ext>
                <a:ext uri="{28A0092B-C50C-407E-A947-70E740481C1C}">
                  <a14:useLocalDpi xmlns:a14="http://schemas.microsoft.com/office/drawing/2010/main" xmlns="" val="0"/>
                </a:ext>
              </a:extLst>
            </a:blip>
            <a:srcRect l="17765" r="22336" b="11218"/>
            <a:stretch/>
          </p:blipFill>
          <p:spPr>
            <a:xfrm>
              <a:off x="3676651" y="228600"/>
              <a:ext cx="4518020" cy="5462559"/>
            </a:xfrm>
            <a:prstGeom prst="rect">
              <a:avLst/>
            </a:prstGeom>
          </p:spPr>
        </p:pic>
        <p:sp>
          <p:nvSpPr>
            <p:cNvPr id="7" name="TextBox 6">
              <a:extLst>
                <a:ext uri="{FF2B5EF4-FFF2-40B4-BE49-F238E27FC236}">
                  <a16:creationId xmlns:a16="http://schemas.microsoft.com/office/drawing/2014/main" xmlns="" id="{81868408-CB5F-BE5E-2632-2B1AE969B02F}"/>
                </a:ext>
              </a:extLst>
            </p:cNvPr>
            <p:cNvSpPr txBox="1"/>
            <p:nvPr/>
          </p:nvSpPr>
          <p:spPr>
            <a:xfrm>
              <a:off x="3744909" y="1038225"/>
              <a:ext cx="4065591" cy="3785652"/>
            </a:xfrm>
            <a:prstGeom prst="rect">
              <a:avLst/>
            </a:prstGeom>
            <a:noFill/>
          </p:spPr>
          <p:txBody>
            <a:bodyPr wrap="square" rtlCol="0">
              <a:spAutoFit/>
            </a:bodyPr>
            <a:lstStyle/>
            <a:p>
              <a:pPr algn="ctr" defTabSz="1220175" eaLnBrk="1" fontAlgn="auto" hangingPunct="1">
                <a:spcBef>
                  <a:spcPts val="0"/>
                </a:spcBef>
                <a:spcAft>
                  <a:spcPts val="0"/>
                </a:spcAft>
                <a:defRPr/>
              </a:pPr>
              <a:r>
                <a:rPr lang="en-US" sz="10700" b="1" dirty="0">
                  <a:ln w="19050">
                    <a:solidFill>
                      <a:srgbClr val="C0504D"/>
                    </a:solidFill>
                    <a:prstDash val="solid"/>
                  </a:ln>
                  <a:solidFill>
                    <a:srgbClr val="FFFF66"/>
                  </a:solidFill>
                  <a:effectLst>
                    <a:outerShdw blurRad="50800" dist="38100" dir="5400000" algn="t" rotWithShape="0">
                      <a:prstClr val="black">
                        <a:alpha val="40000"/>
                      </a:prstClr>
                    </a:outerShdw>
                  </a:effectLst>
                  <a:latin typeface="+mj-lt"/>
                </a:rPr>
                <a:t>AI NHANH HƠN</a:t>
              </a:r>
              <a:endParaRPr lang="vi-VN" sz="10700" b="1" dirty="0">
                <a:ln w="19050">
                  <a:solidFill>
                    <a:srgbClr val="C0504D"/>
                  </a:solidFill>
                  <a:prstDash val="solid"/>
                </a:ln>
                <a:solidFill>
                  <a:srgbClr val="FFFF66"/>
                </a:solidFill>
                <a:effectLst>
                  <a:outerShdw blurRad="50800" dist="38100" dir="5400000" algn="t" rotWithShape="0">
                    <a:prstClr val="black">
                      <a:alpha val="40000"/>
                    </a:prstClr>
                  </a:outerShdw>
                </a:effectLst>
                <a:latin typeface="+mj-lt"/>
              </a:endParaRPr>
            </a:p>
          </p:txBody>
        </p:sp>
      </p:grpSp>
      <p:pic>
        <p:nvPicPr>
          <p:cNvPr id="10" name="Picture 9" descr="A picture containing clipart, doll&#10;&#10;Description automatically generated">
            <a:extLst>
              <a:ext uri="{FF2B5EF4-FFF2-40B4-BE49-F238E27FC236}">
                <a16:creationId xmlns:a16="http://schemas.microsoft.com/office/drawing/2014/main" xmlns="" id="{4511DDE7-600A-F4FF-7860-C13CB02CC5B3}"/>
              </a:ext>
            </a:extLst>
          </p:cNvPr>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11291917" y="3342685"/>
            <a:ext cx="3662244" cy="5757771"/>
          </a:xfrm>
          <a:prstGeom prst="rect">
            <a:avLst/>
          </a:prstGeom>
        </p:spPr>
      </p:pic>
    </p:spTree>
    <p:extLst>
      <p:ext uri="{BB962C8B-B14F-4D97-AF65-F5344CB8AC3E}">
        <p14:creationId xmlns:p14="http://schemas.microsoft.com/office/powerpoint/2010/main" xmlns="" val="199218140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500" fill="hold"/>
                                        <p:tgtEl>
                                          <p:spTgt spid="2050"/>
                                        </p:tgtEl>
                                        <p:attrNameLst>
                                          <p:attrName>ppt_w</p:attrName>
                                        </p:attrNameLst>
                                      </p:cBhvr>
                                      <p:tavLst>
                                        <p:tav tm="0">
                                          <p:val>
                                            <p:fltVal val="0"/>
                                          </p:val>
                                        </p:tav>
                                        <p:tav tm="100000">
                                          <p:val>
                                            <p:strVal val="#ppt_w"/>
                                          </p:val>
                                        </p:tav>
                                      </p:tavLst>
                                    </p:anim>
                                    <p:anim calcmode="lin" valueType="num">
                                      <p:cBhvr>
                                        <p:cTn id="8" dur="500" fill="hold"/>
                                        <p:tgtEl>
                                          <p:spTgt spid="2050"/>
                                        </p:tgtEl>
                                        <p:attrNameLst>
                                          <p:attrName>ppt_h</p:attrName>
                                        </p:attrNameLst>
                                      </p:cBhvr>
                                      <p:tavLst>
                                        <p:tav tm="0">
                                          <p:val>
                                            <p:fltVal val="0"/>
                                          </p:val>
                                        </p:tav>
                                        <p:tav tm="100000">
                                          <p:val>
                                            <p:strVal val="#ppt_h"/>
                                          </p:val>
                                        </p:tav>
                                      </p:tavLst>
                                    </p:anim>
                                    <p:animEffect transition="in" filter="fade">
                                      <p:cBhvr>
                                        <p:cTn id="9" dur="500"/>
                                        <p:tgtEl>
                                          <p:spTgt spid="2050"/>
                                        </p:tgtEl>
                                      </p:cBhvr>
                                    </p:animEffect>
                                  </p:childTnLst>
                                </p:cTn>
                              </p:par>
                              <p:par>
                                <p:cTn id="10" presetID="53" presetClass="entr" presetSubtype="16"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par>
                                <p:cTn id="15" presetID="42" presetClass="entr" presetSubtype="0" fill="hold" nodeType="withEffect">
                                  <p:stCondLst>
                                    <p:cond delay="70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750"/>
                                        <p:tgtEl>
                                          <p:spTgt spid="2"/>
                                        </p:tgtEl>
                                      </p:cBhvr>
                                    </p:animEffect>
                                    <p:anim calcmode="lin" valueType="num">
                                      <p:cBhvr>
                                        <p:cTn id="18" dur="750" fill="hold"/>
                                        <p:tgtEl>
                                          <p:spTgt spid="2"/>
                                        </p:tgtEl>
                                        <p:attrNameLst>
                                          <p:attrName>ppt_x</p:attrName>
                                        </p:attrNameLst>
                                      </p:cBhvr>
                                      <p:tavLst>
                                        <p:tav tm="0">
                                          <p:val>
                                            <p:strVal val="#ppt_x"/>
                                          </p:val>
                                        </p:tav>
                                        <p:tav tm="100000">
                                          <p:val>
                                            <p:strVal val="#ppt_x"/>
                                          </p:val>
                                        </p:tav>
                                      </p:tavLst>
                                    </p:anim>
                                    <p:anim calcmode="lin" valueType="num">
                                      <p:cBhvr>
                                        <p:cTn id="19" dur="750" fill="hold"/>
                                        <p:tgtEl>
                                          <p:spTgt spid="2"/>
                                        </p:tgtEl>
                                        <p:attrNameLst>
                                          <p:attrName>ppt_y</p:attrName>
                                        </p:attrNameLst>
                                      </p:cBhvr>
                                      <p:tavLst>
                                        <p:tav tm="0">
                                          <p:val>
                                            <p:strVal val="#ppt_y+.1"/>
                                          </p:val>
                                        </p:tav>
                                        <p:tav tm="100000">
                                          <p:val>
                                            <p:strVal val="#ppt_y"/>
                                          </p:val>
                                        </p:tav>
                                      </p:tavLst>
                                    </p:anim>
                                  </p:childTnLst>
                                </p:cTn>
                              </p:par>
                              <p:par>
                                <p:cTn id="20" presetID="32" presetClass="emph" presetSubtype="0" fill="hold" nodeType="withEffect">
                                  <p:stCondLst>
                                    <p:cond delay="1100"/>
                                  </p:stCondLst>
                                  <p:childTnLst>
                                    <p:animRot by="120000">
                                      <p:cBhvr>
                                        <p:cTn id="21" dur="100" fill="hold">
                                          <p:stCondLst>
                                            <p:cond delay="0"/>
                                          </p:stCondLst>
                                        </p:cTn>
                                        <p:tgtEl>
                                          <p:spTgt spid="2"/>
                                        </p:tgtEl>
                                        <p:attrNameLst>
                                          <p:attrName>r</p:attrName>
                                        </p:attrNameLst>
                                      </p:cBhvr>
                                    </p:animRot>
                                    <p:animRot by="-240000">
                                      <p:cBhvr>
                                        <p:cTn id="22" dur="200" fill="hold">
                                          <p:stCondLst>
                                            <p:cond delay="200"/>
                                          </p:stCondLst>
                                        </p:cTn>
                                        <p:tgtEl>
                                          <p:spTgt spid="2"/>
                                        </p:tgtEl>
                                        <p:attrNameLst>
                                          <p:attrName>r</p:attrName>
                                        </p:attrNameLst>
                                      </p:cBhvr>
                                    </p:animRot>
                                    <p:animRot by="240000">
                                      <p:cBhvr>
                                        <p:cTn id="23" dur="200" fill="hold">
                                          <p:stCondLst>
                                            <p:cond delay="400"/>
                                          </p:stCondLst>
                                        </p:cTn>
                                        <p:tgtEl>
                                          <p:spTgt spid="2"/>
                                        </p:tgtEl>
                                        <p:attrNameLst>
                                          <p:attrName>r</p:attrName>
                                        </p:attrNameLst>
                                      </p:cBhvr>
                                    </p:animRot>
                                    <p:animRot by="-240000">
                                      <p:cBhvr>
                                        <p:cTn id="24" dur="200" fill="hold">
                                          <p:stCondLst>
                                            <p:cond delay="600"/>
                                          </p:stCondLst>
                                        </p:cTn>
                                        <p:tgtEl>
                                          <p:spTgt spid="2"/>
                                        </p:tgtEl>
                                        <p:attrNameLst>
                                          <p:attrName>r</p:attrName>
                                        </p:attrNameLst>
                                      </p:cBhvr>
                                    </p:animRot>
                                    <p:animRot by="120000">
                                      <p:cBhvr>
                                        <p:cTn id="25"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92;p1" descr="doraemon wallpaper,residential  area,house,home,property,green,illustration,real estate,natural  landscape,cartoon,neighbourhood, #1044039 - Wallpaperkiss">
            <a:extLst>
              <a:ext uri="{FF2B5EF4-FFF2-40B4-BE49-F238E27FC236}">
                <a16:creationId xmlns:a16="http://schemas.microsoft.com/office/drawing/2014/main" xmlns="" id="{7682C8FC-A89C-F1C6-6483-5D46739CC81F}"/>
              </a:ext>
            </a:extLst>
          </p:cNvPr>
          <p:cNvPicPr preferRelativeResize="0"/>
          <p:nvPr/>
        </p:nvPicPr>
        <p:blipFill rotWithShape="1">
          <a:blip r:embed="rId2"/>
          <a:srcRect t="6080" b="13384"/>
          <a:stretch>
            <a:fillRect/>
          </a:stretch>
        </p:blipFill>
        <p:spPr>
          <a:xfrm>
            <a:off x="0" y="1"/>
            <a:ext cx="16276638" cy="9143999"/>
          </a:xfrm>
          <a:prstGeom prst="rect">
            <a:avLst/>
          </a:prstGeom>
          <a:noFill/>
          <a:ln>
            <a:noFill/>
          </a:ln>
        </p:spPr>
      </p:pic>
      <p:sp>
        <p:nvSpPr>
          <p:cNvPr id="2" name="Rectangle: Rounded Corners 1">
            <a:extLst>
              <a:ext uri="{FF2B5EF4-FFF2-40B4-BE49-F238E27FC236}">
                <a16:creationId xmlns:a16="http://schemas.microsoft.com/office/drawing/2014/main" xmlns="" id="{EBA111A2-0CDF-A1BE-7D2E-5FE2AB43E731}"/>
              </a:ext>
            </a:extLst>
          </p:cNvPr>
          <p:cNvSpPr/>
          <p:nvPr/>
        </p:nvSpPr>
        <p:spPr>
          <a:xfrm>
            <a:off x="406916" y="406400"/>
            <a:ext cx="15564535" cy="8331200"/>
          </a:xfrm>
          <a:prstGeom prst="roundRect">
            <a:avLst>
              <a:gd name="adj" fmla="val 7272"/>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1220175" eaLnBrk="1" fontAlgn="auto" hangingPunct="1">
              <a:spcBef>
                <a:spcPts val="0"/>
              </a:spcBef>
              <a:spcAft>
                <a:spcPts val="0"/>
              </a:spcAft>
              <a:defRPr/>
            </a:pPr>
            <a:endParaRPr lang="en-US" sz="2400" dirty="0">
              <a:solidFill>
                <a:prstClr val="white"/>
              </a:solidFill>
              <a:latin typeface="Calibri"/>
            </a:endParaRPr>
          </a:p>
        </p:txBody>
      </p:sp>
      <p:pic>
        <p:nvPicPr>
          <p:cNvPr id="2050" name="Picture 2">
            <a:extLst>
              <a:ext uri="{FF2B5EF4-FFF2-40B4-BE49-F238E27FC236}">
                <a16:creationId xmlns:a16="http://schemas.microsoft.com/office/drawing/2014/main" xmlns="" id="{B82FCC8D-E0BF-8F6A-55FB-BC95914CF0DF}"/>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flipH="1">
            <a:off x="819376" y="3582847"/>
            <a:ext cx="3535309" cy="4885003"/>
          </a:xfrm>
          <a:prstGeom prst="rect">
            <a:avLst/>
          </a:prstGeom>
          <a:noFill/>
          <a:extLst>
            <a:ext uri="{909E8E84-426E-40DD-AFC4-6F175D3DCCD1}">
              <a14:hiddenFill xmlns:a14="http://schemas.microsoft.com/office/drawing/2010/main" xmlns="">
                <a:solidFill>
                  <a:srgbClr val="FFFFFF"/>
                </a:solidFill>
              </a14:hiddenFill>
            </a:ext>
          </a:extLst>
        </p:spPr>
      </p:pic>
      <p:sp>
        <p:nvSpPr>
          <p:cNvPr id="20" name="Speech Bubble: Rectangle with Corners Rounded 19">
            <a:extLst>
              <a:ext uri="{FF2B5EF4-FFF2-40B4-BE49-F238E27FC236}">
                <a16:creationId xmlns:a16="http://schemas.microsoft.com/office/drawing/2014/main" xmlns="" id="{89F25427-381C-5187-FAAE-D2E0813BA984}"/>
              </a:ext>
            </a:extLst>
          </p:cNvPr>
          <p:cNvSpPr/>
          <p:nvPr/>
        </p:nvSpPr>
        <p:spPr>
          <a:xfrm flipH="1">
            <a:off x="673953" y="431802"/>
            <a:ext cx="7934861" cy="2301741"/>
          </a:xfrm>
          <a:custGeom>
            <a:avLst/>
            <a:gdLst>
              <a:gd name="connsiteX0" fmla="*/ 0 w 5943600"/>
              <a:gd name="connsiteY0" fmla="*/ 287723 h 1726306"/>
              <a:gd name="connsiteX1" fmla="*/ 287723 w 5943600"/>
              <a:gd name="connsiteY1" fmla="*/ 0 h 1726306"/>
              <a:gd name="connsiteX2" fmla="*/ 3467100 w 5943600"/>
              <a:gd name="connsiteY2" fmla="*/ 0 h 1726306"/>
              <a:gd name="connsiteX3" fmla="*/ 3467100 w 5943600"/>
              <a:gd name="connsiteY3" fmla="*/ 0 h 1726306"/>
              <a:gd name="connsiteX4" fmla="*/ 4953000 w 5943600"/>
              <a:gd name="connsiteY4" fmla="*/ 0 h 1726306"/>
              <a:gd name="connsiteX5" fmla="*/ 5655877 w 5943600"/>
              <a:gd name="connsiteY5" fmla="*/ 0 h 1726306"/>
              <a:gd name="connsiteX6" fmla="*/ 5943600 w 5943600"/>
              <a:gd name="connsiteY6" fmla="*/ 287723 h 1726306"/>
              <a:gd name="connsiteX7" fmla="*/ 5943600 w 5943600"/>
              <a:gd name="connsiteY7" fmla="*/ 1007012 h 1726306"/>
              <a:gd name="connsiteX8" fmla="*/ 5943600 w 5943600"/>
              <a:gd name="connsiteY8" fmla="*/ 1007012 h 1726306"/>
              <a:gd name="connsiteX9" fmla="*/ 5943600 w 5943600"/>
              <a:gd name="connsiteY9" fmla="*/ 1438588 h 1726306"/>
              <a:gd name="connsiteX10" fmla="*/ 5943600 w 5943600"/>
              <a:gd name="connsiteY10" fmla="*/ 1438583 h 1726306"/>
              <a:gd name="connsiteX11" fmla="*/ 5655877 w 5943600"/>
              <a:gd name="connsiteY11" fmla="*/ 1726306 h 1726306"/>
              <a:gd name="connsiteX12" fmla="*/ 4953000 w 5943600"/>
              <a:gd name="connsiteY12" fmla="*/ 1726306 h 1726306"/>
              <a:gd name="connsiteX13" fmla="*/ 4837793 w 5943600"/>
              <a:gd name="connsiteY13" fmla="*/ 2470896 h 1726306"/>
              <a:gd name="connsiteX14" fmla="*/ 3467100 w 5943600"/>
              <a:gd name="connsiteY14" fmla="*/ 1726306 h 1726306"/>
              <a:gd name="connsiteX15" fmla="*/ 287723 w 5943600"/>
              <a:gd name="connsiteY15" fmla="*/ 1726306 h 1726306"/>
              <a:gd name="connsiteX16" fmla="*/ 0 w 5943600"/>
              <a:gd name="connsiteY16" fmla="*/ 1438583 h 1726306"/>
              <a:gd name="connsiteX17" fmla="*/ 0 w 5943600"/>
              <a:gd name="connsiteY17" fmla="*/ 1438588 h 1726306"/>
              <a:gd name="connsiteX18" fmla="*/ 0 w 5943600"/>
              <a:gd name="connsiteY18" fmla="*/ 1007012 h 1726306"/>
              <a:gd name="connsiteX19" fmla="*/ 0 w 5943600"/>
              <a:gd name="connsiteY19" fmla="*/ 1007012 h 1726306"/>
              <a:gd name="connsiteX20" fmla="*/ 0 w 5943600"/>
              <a:gd name="connsiteY20" fmla="*/ 287723 h 1726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943600" h="1726306" fill="none" extrusionOk="0">
                <a:moveTo>
                  <a:pt x="0" y="287723"/>
                </a:moveTo>
                <a:cubicBezTo>
                  <a:pt x="-4423" y="119641"/>
                  <a:pt x="127553" y="10290"/>
                  <a:pt x="287723" y="0"/>
                </a:cubicBezTo>
                <a:cubicBezTo>
                  <a:pt x="1272317" y="-61564"/>
                  <a:pt x="3048361" y="-155430"/>
                  <a:pt x="3467100" y="0"/>
                </a:cubicBezTo>
                <a:lnTo>
                  <a:pt x="3467100" y="0"/>
                </a:lnTo>
                <a:cubicBezTo>
                  <a:pt x="3658404" y="-60154"/>
                  <a:pt x="4238510" y="-113791"/>
                  <a:pt x="4953000" y="0"/>
                </a:cubicBezTo>
                <a:cubicBezTo>
                  <a:pt x="5066225" y="53365"/>
                  <a:pt x="5402937" y="20248"/>
                  <a:pt x="5655877" y="0"/>
                </a:cubicBezTo>
                <a:cubicBezTo>
                  <a:pt x="5804256" y="-1709"/>
                  <a:pt x="5930072" y="127713"/>
                  <a:pt x="5943600" y="287723"/>
                </a:cubicBezTo>
                <a:cubicBezTo>
                  <a:pt x="5988475" y="588829"/>
                  <a:pt x="5950918" y="716794"/>
                  <a:pt x="5943600" y="1007012"/>
                </a:cubicBezTo>
                <a:lnTo>
                  <a:pt x="5943600" y="1007012"/>
                </a:lnTo>
                <a:cubicBezTo>
                  <a:pt x="5906962" y="1148182"/>
                  <a:pt x="5930613" y="1275611"/>
                  <a:pt x="5943600" y="1438588"/>
                </a:cubicBezTo>
                <a:lnTo>
                  <a:pt x="5943600" y="1438583"/>
                </a:lnTo>
                <a:cubicBezTo>
                  <a:pt x="5956224" y="1609567"/>
                  <a:pt x="5791118" y="1722612"/>
                  <a:pt x="5655877" y="1726306"/>
                </a:cubicBezTo>
                <a:cubicBezTo>
                  <a:pt x="5466500" y="1753818"/>
                  <a:pt x="5232140" y="1722895"/>
                  <a:pt x="4953000" y="1726306"/>
                </a:cubicBezTo>
                <a:cubicBezTo>
                  <a:pt x="4962083" y="1837106"/>
                  <a:pt x="4839304" y="2383761"/>
                  <a:pt x="4837793" y="2470896"/>
                </a:cubicBezTo>
                <a:cubicBezTo>
                  <a:pt x="4225800" y="2295875"/>
                  <a:pt x="4130735" y="2025501"/>
                  <a:pt x="3467100" y="1726306"/>
                </a:cubicBezTo>
                <a:cubicBezTo>
                  <a:pt x="2034365" y="1784765"/>
                  <a:pt x="683574" y="1563874"/>
                  <a:pt x="287723" y="1726306"/>
                </a:cubicBezTo>
                <a:cubicBezTo>
                  <a:pt x="128981" y="1719210"/>
                  <a:pt x="2142" y="1597553"/>
                  <a:pt x="0" y="1438583"/>
                </a:cubicBezTo>
                <a:lnTo>
                  <a:pt x="0" y="1438588"/>
                </a:lnTo>
                <a:cubicBezTo>
                  <a:pt x="27071" y="1331640"/>
                  <a:pt x="-705" y="1155234"/>
                  <a:pt x="0" y="1007012"/>
                </a:cubicBezTo>
                <a:lnTo>
                  <a:pt x="0" y="1007012"/>
                </a:lnTo>
                <a:cubicBezTo>
                  <a:pt x="-58229" y="863796"/>
                  <a:pt x="49505" y="619855"/>
                  <a:pt x="0" y="287723"/>
                </a:cubicBezTo>
                <a:close/>
              </a:path>
              <a:path w="5943600" h="1726306" stroke="0" extrusionOk="0">
                <a:moveTo>
                  <a:pt x="0" y="287723"/>
                </a:moveTo>
                <a:cubicBezTo>
                  <a:pt x="6046" y="126392"/>
                  <a:pt x="99255" y="1451"/>
                  <a:pt x="287723" y="0"/>
                </a:cubicBezTo>
                <a:cubicBezTo>
                  <a:pt x="1830802" y="120733"/>
                  <a:pt x="3007731" y="-81149"/>
                  <a:pt x="3467100" y="0"/>
                </a:cubicBezTo>
                <a:lnTo>
                  <a:pt x="3467100" y="0"/>
                </a:lnTo>
                <a:cubicBezTo>
                  <a:pt x="4152093" y="-63745"/>
                  <a:pt x="4641167" y="-36720"/>
                  <a:pt x="4953000" y="0"/>
                </a:cubicBezTo>
                <a:cubicBezTo>
                  <a:pt x="5127982" y="-4698"/>
                  <a:pt x="5334780" y="12416"/>
                  <a:pt x="5655877" y="0"/>
                </a:cubicBezTo>
                <a:cubicBezTo>
                  <a:pt x="5787799" y="15037"/>
                  <a:pt x="5958750" y="127916"/>
                  <a:pt x="5943600" y="287723"/>
                </a:cubicBezTo>
                <a:cubicBezTo>
                  <a:pt x="6001021" y="493071"/>
                  <a:pt x="5958790" y="849356"/>
                  <a:pt x="5943600" y="1007012"/>
                </a:cubicBezTo>
                <a:lnTo>
                  <a:pt x="5943600" y="1007012"/>
                </a:lnTo>
                <a:cubicBezTo>
                  <a:pt x="5967000" y="1102391"/>
                  <a:pt x="5955389" y="1351657"/>
                  <a:pt x="5943600" y="1438588"/>
                </a:cubicBezTo>
                <a:lnTo>
                  <a:pt x="5943600" y="1438583"/>
                </a:lnTo>
                <a:cubicBezTo>
                  <a:pt x="5959097" y="1570137"/>
                  <a:pt x="5835095" y="1747529"/>
                  <a:pt x="5655877" y="1726306"/>
                </a:cubicBezTo>
                <a:cubicBezTo>
                  <a:pt x="5305288" y="1668942"/>
                  <a:pt x="5161823" y="1783296"/>
                  <a:pt x="4953000" y="1726306"/>
                </a:cubicBezTo>
                <a:cubicBezTo>
                  <a:pt x="4914160" y="1856793"/>
                  <a:pt x="4818624" y="2181851"/>
                  <a:pt x="4837793" y="2470896"/>
                </a:cubicBezTo>
                <a:cubicBezTo>
                  <a:pt x="4275903" y="2217236"/>
                  <a:pt x="4003052" y="1957404"/>
                  <a:pt x="3467100" y="1726306"/>
                </a:cubicBezTo>
                <a:cubicBezTo>
                  <a:pt x="1962510" y="1864153"/>
                  <a:pt x="1448470" y="1844420"/>
                  <a:pt x="287723" y="1726306"/>
                </a:cubicBezTo>
                <a:cubicBezTo>
                  <a:pt x="136712" y="1728801"/>
                  <a:pt x="829" y="1600625"/>
                  <a:pt x="0" y="1438583"/>
                </a:cubicBezTo>
                <a:lnTo>
                  <a:pt x="0" y="1438588"/>
                </a:lnTo>
                <a:cubicBezTo>
                  <a:pt x="-31361" y="1377703"/>
                  <a:pt x="35662" y="1202976"/>
                  <a:pt x="0" y="1007012"/>
                </a:cubicBezTo>
                <a:lnTo>
                  <a:pt x="0" y="1007012"/>
                </a:lnTo>
                <a:cubicBezTo>
                  <a:pt x="48804" y="763932"/>
                  <a:pt x="-39036" y="393730"/>
                  <a:pt x="0" y="287723"/>
                </a:cubicBezTo>
                <a:close/>
              </a:path>
            </a:pathLst>
          </a:custGeom>
          <a:solidFill>
            <a:srgbClr val="CCECFF"/>
          </a:solidFill>
          <a:ln w="38100">
            <a:solidFill>
              <a:srgbClr val="002060"/>
            </a:solidFill>
            <a:extLst>
              <a:ext uri="{C807C97D-BFC1-408E-A445-0C87EB9F89A2}">
                <ask:lineSketchStyleProps xmlns="" xmlns:ask="http://schemas.microsoft.com/office/drawing/2018/sketchyshapes" sd="2287542700">
                  <a:prstGeom prst="wedgeRoundRectCallout">
                    <a:avLst>
                      <a:gd name="adj1" fmla="val 31395"/>
                      <a:gd name="adj2" fmla="val 93132"/>
                      <a:gd name="adj3" fmla="val 16667"/>
                    </a:avLst>
                  </a:prstGeom>
                  <ask:type>
                    <ask:lineSketchCurved/>
                  </ask:type>
                </ask:lineSketchStyleProps>
              </a:ext>
            </a:extLst>
          </a:ln>
        </p:spPr>
        <p:style>
          <a:lnRef idx="2">
            <a:schemeClr val="accent2"/>
          </a:lnRef>
          <a:fillRef idx="1">
            <a:schemeClr val="lt1"/>
          </a:fillRef>
          <a:effectRef idx="0">
            <a:schemeClr val="accent2"/>
          </a:effectRef>
          <a:fontRef idx="minor">
            <a:schemeClr val="dk1"/>
          </a:fontRef>
        </p:style>
        <p:txBody>
          <a:bodyPr lIns="122018" tIns="61009" rIns="122018" bIns="61009" rtlCol="0" anchor="ctr"/>
          <a:lstStyle/>
          <a:p>
            <a:pPr lvl="0" algn="ctr"/>
            <a:r>
              <a:rPr lang="en-US" sz="4800" dirty="0" err="1">
                <a:solidFill>
                  <a:prstClr val="black"/>
                </a:solidFill>
                <a:latin typeface="Times New Roman" panose="02020603050405020304" pitchFamily="18" charset="0"/>
                <a:cs typeface="Times New Roman" panose="02020603050405020304" pitchFamily="18" charset="0"/>
              </a:rPr>
              <a:t>Đố</a:t>
            </a:r>
            <a:r>
              <a:rPr lang="en-US" sz="4800" dirty="0">
                <a:solidFill>
                  <a:prstClr val="black"/>
                </a:solidFill>
                <a:latin typeface="Times New Roman" panose="02020603050405020304" pitchFamily="18" charset="0"/>
                <a:cs typeface="Times New Roman" panose="02020603050405020304" pitchFamily="18" charset="0"/>
              </a:rPr>
              <a:t> </a:t>
            </a:r>
            <a:r>
              <a:rPr lang="en-US" sz="4800" dirty="0" err="1">
                <a:solidFill>
                  <a:prstClr val="black"/>
                </a:solidFill>
                <a:latin typeface="Times New Roman" panose="02020603050405020304" pitchFamily="18" charset="0"/>
                <a:cs typeface="Times New Roman" panose="02020603050405020304" pitchFamily="18" charset="0"/>
              </a:rPr>
              <a:t>bạn</a:t>
            </a:r>
            <a:r>
              <a:rPr lang="en-US" sz="4800" dirty="0">
                <a:solidFill>
                  <a:prstClr val="black"/>
                </a:solidFill>
                <a:latin typeface="Times New Roman" panose="02020603050405020304" pitchFamily="18" charset="0"/>
                <a:cs typeface="Times New Roman" panose="02020603050405020304" pitchFamily="18" charset="0"/>
              </a:rPr>
              <a:t> </a:t>
            </a:r>
            <a:r>
              <a:rPr lang="en-US" sz="4800" dirty="0" err="1">
                <a:solidFill>
                  <a:prstClr val="black"/>
                </a:solidFill>
                <a:latin typeface="Times New Roman" panose="02020603050405020304" pitchFamily="18" charset="0"/>
                <a:cs typeface="Times New Roman" panose="02020603050405020304" pitchFamily="18" charset="0"/>
              </a:rPr>
              <a:t>biết</a:t>
            </a:r>
            <a:r>
              <a:rPr lang="en-US" sz="4800" dirty="0">
                <a:solidFill>
                  <a:prstClr val="black"/>
                </a:solidFill>
                <a:latin typeface="Times New Roman" panose="02020603050405020304" pitchFamily="18" charset="0"/>
                <a:cs typeface="Times New Roman" panose="02020603050405020304" pitchFamily="18" charset="0"/>
              </a:rPr>
              <a:t> </a:t>
            </a:r>
            <a:r>
              <a:rPr lang="en-US" sz="4800" dirty="0" err="1">
                <a:solidFill>
                  <a:prstClr val="black"/>
                </a:solidFill>
                <a:latin typeface="Times New Roman" panose="02020603050405020304" pitchFamily="18" charset="0"/>
                <a:cs typeface="Times New Roman" panose="02020603050405020304" pitchFamily="18" charset="0"/>
              </a:rPr>
              <a:t>diện</a:t>
            </a:r>
            <a:r>
              <a:rPr lang="en-US" sz="4800" dirty="0">
                <a:solidFill>
                  <a:prstClr val="black"/>
                </a:solidFill>
                <a:latin typeface="Times New Roman" panose="02020603050405020304" pitchFamily="18" charset="0"/>
                <a:cs typeface="Times New Roman" panose="02020603050405020304" pitchFamily="18" charset="0"/>
              </a:rPr>
              <a:t> </a:t>
            </a:r>
            <a:r>
              <a:rPr lang="en-US" sz="4800" dirty="0" err="1">
                <a:solidFill>
                  <a:prstClr val="black"/>
                </a:solidFill>
                <a:latin typeface="Times New Roman" panose="02020603050405020304" pitchFamily="18" charset="0"/>
                <a:cs typeface="Times New Roman" panose="02020603050405020304" pitchFamily="18" charset="0"/>
              </a:rPr>
              <a:t>tích</a:t>
            </a:r>
            <a:r>
              <a:rPr lang="en-US" sz="4800" dirty="0">
                <a:solidFill>
                  <a:prstClr val="black"/>
                </a:solidFill>
                <a:latin typeface="Times New Roman" panose="02020603050405020304" pitchFamily="18" charset="0"/>
                <a:cs typeface="Times New Roman" panose="02020603050405020304" pitchFamily="18" charset="0"/>
              </a:rPr>
              <a:t> </a:t>
            </a:r>
            <a:r>
              <a:rPr lang="en-US" sz="4800" dirty="0" err="1">
                <a:solidFill>
                  <a:prstClr val="black"/>
                </a:solidFill>
                <a:latin typeface="Times New Roman" panose="02020603050405020304" pitchFamily="18" charset="0"/>
                <a:cs typeface="Times New Roman" panose="02020603050405020304" pitchFamily="18" charset="0"/>
              </a:rPr>
              <a:t>hình</a:t>
            </a:r>
            <a:r>
              <a:rPr lang="en-US" sz="4800" dirty="0">
                <a:solidFill>
                  <a:prstClr val="black"/>
                </a:solidFill>
                <a:latin typeface="Times New Roman" panose="02020603050405020304" pitchFamily="18" charset="0"/>
                <a:cs typeface="Times New Roman" panose="02020603050405020304" pitchFamily="18" charset="0"/>
              </a:rPr>
              <a:t> </a:t>
            </a:r>
            <a:r>
              <a:rPr lang="en-US" sz="4800" dirty="0" err="1">
                <a:solidFill>
                  <a:prstClr val="black"/>
                </a:solidFill>
                <a:latin typeface="Times New Roman" panose="02020603050405020304" pitchFamily="18" charset="0"/>
                <a:cs typeface="Times New Roman" panose="02020603050405020304" pitchFamily="18" charset="0"/>
              </a:rPr>
              <a:t>chữ</a:t>
            </a:r>
            <a:r>
              <a:rPr lang="en-US" sz="4800" dirty="0">
                <a:solidFill>
                  <a:prstClr val="black"/>
                </a:solidFill>
                <a:latin typeface="Times New Roman" panose="02020603050405020304" pitchFamily="18" charset="0"/>
                <a:cs typeface="Times New Roman" panose="02020603050405020304" pitchFamily="18" charset="0"/>
              </a:rPr>
              <a:t> </a:t>
            </a:r>
            <a:r>
              <a:rPr lang="en-US" sz="4800" dirty="0" err="1">
                <a:solidFill>
                  <a:prstClr val="black"/>
                </a:solidFill>
                <a:latin typeface="Times New Roman" panose="02020603050405020304" pitchFamily="18" charset="0"/>
                <a:cs typeface="Times New Roman" panose="02020603050405020304" pitchFamily="18" charset="0"/>
              </a:rPr>
              <a:t>nhật</a:t>
            </a:r>
            <a:r>
              <a:rPr lang="en-US" sz="4800" dirty="0">
                <a:solidFill>
                  <a:prstClr val="black"/>
                </a:solidFill>
                <a:latin typeface="Times New Roman" panose="02020603050405020304" pitchFamily="18" charset="0"/>
                <a:cs typeface="Times New Roman" panose="02020603050405020304" pitchFamily="18" charset="0"/>
              </a:rPr>
              <a:t>  </a:t>
            </a:r>
            <a:r>
              <a:rPr lang="en-US" sz="4800" dirty="0" err="1">
                <a:solidFill>
                  <a:prstClr val="black"/>
                </a:solidFill>
                <a:latin typeface="Times New Roman" panose="02020603050405020304" pitchFamily="18" charset="0"/>
                <a:cs typeface="Times New Roman" panose="02020603050405020304" pitchFamily="18" charset="0"/>
              </a:rPr>
              <a:t>có</a:t>
            </a:r>
            <a:r>
              <a:rPr lang="en-US" sz="4800" dirty="0">
                <a:solidFill>
                  <a:prstClr val="black"/>
                </a:solidFill>
                <a:latin typeface="Times New Roman" panose="02020603050405020304" pitchFamily="18" charset="0"/>
                <a:cs typeface="Times New Roman" panose="02020603050405020304" pitchFamily="18" charset="0"/>
              </a:rPr>
              <a:t> </a:t>
            </a:r>
            <a:r>
              <a:rPr lang="en-US" sz="4800" dirty="0" err="1">
                <a:solidFill>
                  <a:prstClr val="black"/>
                </a:solidFill>
                <a:latin typeface="Times New Roman" panose="02020603050405020304" pitchFamily="18" charset="0"/>
                <a:cs typeface="Times New Roman" panose="02020603050405020304" pitchFamily="18" charset="0"/>
              </a:rPr>
              <a:t>chiều</a:t>
            </a:r>
            <a:r>
              <a:rPr lang="en-US" sz="4800" dirty="0">
                <a:solidFill>
                  <a:prstClr val="black"/>
                </a:solidFill>
                <a:latin typeface="Times New Roman" panose="02020603050405020304" pitchFamily="18" charset="0"/>
                <a:cs typeface="Times New Roman" panose="02020603050405020304" pitchFamily="18" charset="0"/>
              </a:rPr>
              <a:t> </a:t>
            </a:r>
            <a:r>
              <a:rPr lang="en-US" sz="4800" dirty="0" err="1">
                <a:solidFill>
                  <a:prstClr val="black"/>
                </a:solidFill>
                <a:latin typeface="Times New Roman" panose="02020603050405020304" pitchFamily="18" charset="0"/>
                <a:cs typeface="Times New Roman" panose="02020603050405020304" pitchFamily="18" charset="0"/>
              </a:rPr>
              <a:t>dài</a:t>
            </a:r>
            <a:r>
              <a:rPr lang="en-US" sz="4800" dirty="0">
                <a:solidFill>
                  <a:prstClr val="black"/>
                </a:solidFill>
                <a:latin typeface="Times New Roman" panose="02020603050405020304" pitchFamily="18" charset="0"/>
                <a:cs typeface="Times New Roman" panose="02020603050405020304" pitchFamily="18" charset="0"/>
              </a:rPr>
              <a:t> 5cm, </a:t>
            </a:r>
            <a:r>
              <a:rPr lang="en-US" sz="4800" dirty="0" err="1">
                <a:solidFill>
                  <a:prstClr val="black"/>
                </a:solidFill>
                <a:latin typeface="Times New Roman" panose="02020603050405020304" pitchFamily="18" charset="0"/>
                <a:cs typeface="Times New Roman" panose="02020603050405020304" pitchFamily="18" charset="0"/>
              </a:rPr>
              <a:t>chiều</a:t>
            </a:r>
            <a:r>
              <a:rPr lang="en-US" sz="4800" dirty="0">
                <a:solidFill>
                  <a:prstClr val="black"/>
                </a:solidFill>
                <a:latin typeface="Times New Roman" panose="02020603050405020304" pitchFamily="18" charset="0"/>
                <a:cs typeface="Times New Roman" panose="02020603050405020304" pitchFamily="18" charset="0"/>
              </a:rPr>
              <a:t> </a:t>
            </a:r>
            <a:r>
              <a:rPr lang="en-US" sz="4800" dirty="0" err="1">
                <a:solidFill>
                  <a:prstClr val="black"/>
                </a:solidFill>
                <a:latin typeface="Times New Roman" panose="02020603050405020304" pitchFamily="18" charset="0"/>
                <a:cs typeface="Times New Roman" panose="02020603050405020304" pitchFamily="18" charset="0"/>
              </a:rPr>
              <a:t>rộng</a:t>
            </a:r>
            <a:r>
              <a:rPr lang="en-US" sz="4800" dirty="0">
                <a:solidFill>
                  <a:prstClr val="black"/>
                </a:solidFill>
                <a:latin typeface="Times New Roman" panose="02020603050405020304" pitchFamily="18" charset="0"/>
                <a:cs typeface="Times New Roman" panose="02020603050405020304" pitchFamily="18" charset="0"/>
              </a:rPr>
              <a:t> </a:t>
            </a:r>
            <a:r>
              <a:rPr lang="en-US" sz="4800" dirty="0" err="1">
                <a:solidFill>
                  <a:prstClr val="black"/>
                </a:solidFill>
                <a:latin typeface="Times New Roman" panose="02020603050405020304" pitchFamily="18" charset="0"/>
                <a:cs typeface="Times New Roman" panose="02020603050405020304" pitchFamily="18" charset="0"/>
              </a:rPr>
              <a:t>bằng</a:t>
            </a:r>
            <a:r>
              <a:rPr lang="en-US" sz="4800" dirty="0">
                <a:solidFill>
                  <a:prstClr val="black"/>
                </a:solidFill>
                <a:latin typeface="Times New Roman" panose="02020603050405020304" pitchFamily="18" charset="0"/>
                <a:cs typeface="Times New Roman" panose="02020603050405020304" pitchFamily="18" charset="0"/>
              </a:rPr>
              <a:t> 3 cm.</a:t>
            </a:r>
          </a:p>
        </p:txBody>
      </p:sp>
      <p:pic>
        <p:nvPicPr>
          <p:cNvPr id="14" name="Picture 2" descr="Premium Vector | Cute student cartoon illustration">
            <a:extLst>
              <a:ext uri="{FF2B5EF4-FFF2-40B4-BE49-F238E27FC236}">
                <a16:creationId xmlns:a16="http://schemas.microsoft.com/office/drawing/2014/main" xmlns="" id="{9763A750-040C-47B8-8EF1-DC611FBAE033}"/>
              </a:ext>
            </a:extLst>
          </p:cNvPr>
          <p:cNvPicPr>
            <a:picLocks noChangeAspect="1" noChangeArrowheads="1"/>
          </p:cNvPicPr>
          <p:nvPr/>
        </p:nvPicPr>
        <p:blipFill>
          <a:blip r:embed="rId4">
            <a:clrChange>
              <a:clrFrom>
                <a:srgbClr val="FEFCFD"/>
              </a:clrFrom>
              <a:clrTo>
                <a:srgbClr val="FEFCFD">
                  <a:alpha val="0"/>
                </a:srgbClr>
              </a:clrTo>
            </a:clrChange>
            <a:extLst>
              <a:ext uri="{BEBA8EAE-BF5A-486C-A8C5-ECC9F3942E4B}">
                <a14:imgProps xmlns:a14="http://schemas.microsoft.com/office/drawing/2010/main" xmlns="">
                  <a14:imgLayer r:embed="rId5">
                    <a14:imgEffect>
                      <a14:backgroundRemoval t="10000" b="90000" l="10000" r="90000">
                        <a14:foregroundMark x1="60833" y1="80000" x2="60833" y2="80000"/>
                        <a14:foregroundMark x1="59167" y1="78611" x2="59167" y2="78611"/>
                        <a14:foregroundMark x1="57778" y1="82222" x2="57778" y2="82222"/>
                        <a14:foregroundMark x1="61111" y1="83611" x2="61111" y2="83611"/>
                        <a14:foregroundMark x1="48611" y1="81111" x2="48611" y2="81111"/>
                        <a14:foregroundMark x1="46389" y1="78056" x2="46389" y2="78056"/>
                        <a14:foregroundMark x1="51111" y1="70556" x2="51111" y2="70556"/>
                        <a14:foregroundMark x1="47778" y1="69444" x2="47778" y2="69444"/>
                        <a14:foregroundMark x1="60833" y1="85000" x2="60833" y2="85000"/>
                        <a14:foregroundMark x1="58889" y1="81111" x2="58889" y2="81111"/>
                        <a14:foregroundMark x1="63056" y1="83056" x2="63056" y2="83056"/>
                        <a14:foregroundMark x1="59444" y1="84722" x2="59444" y2="84722"/>
                        <a14:foregroundMark x1="53611" y1="84167" x2="53611" y2="84167"/>
                        <a14:foregroundMark x1="48889" y1="82778" x2="48889" y2="82778"/>
                        <a14:foregroundMark x1="65000" y1="76111" x2="65000" y2="76111"/>
                        <a14:foregroundMark x1="61111" y1="67500" x2="61111" y2="67500"/>
                        <a14:foregroundMark x1="63333" y1="65556" x2="63333" y2="65556"/>
                        <a14:foregroundMark x1="63056" y1="70833" x2="63056" y2="70833"/>
                        <a14:foregroundMark x1="64167" y1="73056" x2="64167" y2="73056"/>
                        <a14:foregroundMark x1="64722" y1="73056" x2="64722" y2="73056"/>
                        <a14:foregroundMark x1="53056" y1="10000" x2="53056" y2="10000"/>
                      </a14:backgroundRemoval>
                    </a14:imgEffect>
                  </a14:imgLayer>
                </a14:imgProps>
              </a:ext>
              <a:ext uri="{28A0092B-C50C-407E-A947-70E740481C1C}">
                <a14:useLocalDpi xmlns:a14="http://schemas.microsoft.com/office/drawing/2010/main" xmlns="" val="0"/>
              </a:ext>
            </a:extLst>
          </a:blip>
          <a:srcRect/>
          <a:stretch>
            <a:fillRect/>
          </a:stretch>
        </p:blipFill>
        <p:spPr bwMode="auto">
          <a:xfrm>
            <a:off x="13894011" y="-347606"/>
            <a:ext cx="2789544" cy="2786007"/>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4" descr="A picture containing clipart, doll&#10;&#10;Description automatically generated">
            <a:extLst>
              <a:ext uri="{FF2B5EF4-FFF2-40B4-BE49-F238E27FC236}">
                <a16:creationId xmlns:a16="http://schemas.microsoft.com/office/drawing/2014/main" xmlns="" id="{3883336D-FAD6-7B83-B2B5-71EA7DAF3618}"/>
              </a:ext>
            </a:extLst>
          </p:cNvPr>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12410511" y="3388117"/>
            <a:ext cx="3354836" cy="5274465"/>
          </a:xfrm>
          <a:prstGeom prst="rect">
            <a:avLst/>
          </a:prstGeom>
        </p:spPr>
      </p:pic>
      <p:sp>
        <p:nvSpPr>
          <p:cNvPr id="6" name="Speech Bubble: Rectangle with Corners Rounded 5">
            <a:extLst>
              <a:ext uri="{FF2B5EF4-FFF2-40B4-BE49-F238E27FC236}">
                <a16:creationId xmlns:a16="http://schemas.microsoft.com/office/drawing/2014/main" xmlns="" id="{3BA9656E-BD98-C934-9E61-D6C9A7EB8C8C}"/>
              </a:ext>
            </a:extLst>
          </p:cNvPr>
          <p:cNvSpPr/>
          <p:nvPr/>
        </p:nvSpPr>
        <p:spPr>
          <a:xfrm flipH="1">
            <a:off x="8964863" y="977900"/>
            <a:ext cx="6663251" cy="2115384"/>
          </a:xfrm>
          <a:custGeom>
            <a:avLst/>
            <a:gdLst>
              <a:gd name="connsiteX0" fmla="*/ 0 w 4991102"/>
              <a:gd name="connsiteY0" fmla="*/ 264428 h 1586538"/>
              <a:gd name="connsiteX1" fmla="*/ 264428 w 4991102"/>
              <a:gd name="connsiteY1" fmla="*/ 0 h 1586538"/>
              <a:gd name="connsiteX2" fmla="*/ 831850 w 4991102"/>
              <a:gd name="connsiteY2" fmla="*/ 0 h 1586538"/>
              <a:gd name="connsiteX3" fmla="*/ 831850 w 4991102"/>
              <a:gd name="connsiteY3" fmla="*/ 0 h 1586538"/>
              <a:gd name="connsiteX4" fmla="*/ 2079626 w 4991102"/>
              <a:gd name="connsiteY4" fmla="*/ 0 h 1586538"/>
              <a:gd name="connsiteX5" fmla="*/ 4726674 w 4991102"/>
              <a:gd name="connsiteY5" fmla="*/ 0 h 1586538"/>
              <a:gd name="connsiteX6" fmla="*/ 4991102 w 4991102"/>
              <a:gd name="connsiteY6" fmla="*/ 264428 h 1586538"/>
              <a:gd name="connsiteX7" fmla="*/ 4991102 w 4991102"/>
              <a:gd name="connsiteY7" fmla="*/ 925481 h 1586538"/>
              <a:gd name="connsiteX8" fmla="*/ 4991102 w 4991102"/>
              <a:gd name="connsiteY8" fmla="*/ 925481 h 1586538"/>
              <a:gd name="connsiteX9" fmla="*/ 4991102 w 4991102"/>
              <a:gd name="connsiteY9" fmla="*/ 1322115 h 1586538"/>
              <a:gd name="connsiteX10" fmla="*/ 4991102 w 4991102"/>
              <a:gd name="connsiteY10" fmla="*/ 1322110 h 1586538"/>
              <a:gd name="connsiteX11" fmla="*/ 4726674 w 4991102"/>
              <a:gd name="connsiteY11" fmla="*/ 1586538 h 1586538"/>
              <a:gd name="connsiteX12" fmla="*/ 2079626 w 4991102"/>
              <a:gd name="connsiteY12" fmla="*/ 1586538 h 1586538"/>
              <a:gd name="connsiteX13" fmla="*/ 1547691 w 4991102"/>
              <a:gd name="connsiteY13" fmla="*/ 1900514 h 1586538"/>
              <a:gd name="connsiteX14" fmla="*/ 831850 w 4991102"/>
              <a:gd name="connsiteY14" fmla="*/ 1586538 h 1586538"/>
              <a:gd name="connsiteX15" fmla="*/ 264428 w 4991102"/>
              <a:gd name="connsiteY15" fmla="*/ 1586538 h 1586538"/>
              <a:gd name="connsiteX16" fmla="*/ 0 w 4991102"/>
              <a:gd name="connsiteY16" fmla="*/ 1322110 h 1586538"/>
              <a:gd name="connsiteX17" fmla="*/ 0 w 4991102"/>
              <a:gd name="connsiteY17" fmla="*/ 1322115 h 1586538"/>
              <a:gd name="connsiteX18" fmla="*/ 0 w 4991102"/>
              <a:gd name="connsiteY18" fmla="*/ 925481 h 1586538"/>
              <a:gd name="connsiteX19" fmla="*/ 0 w 4991102"/>
              <a:gd name="connsiteY19" fmla="*/ 925481 h 1586538"/>
              <a:gd name="connsiteX20" fmla="*/ 0 w 4991102"/>
              <a:gd name="connsiteY20" fmla="*/ 264428 h 1586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991102" h="1586538" fill="none" extrusionOk="0">
                <a:moveTo>
                  <a:pt x="0" y="264428"/>
                </a:moveTo>
                <a:cubicBezTo>
                  <a:pt x="-4371" y="109321"/>
                  <a:pt x="118144" y="1986"/>
                  <a:pt x="264428" y="0"/>
                </a:cubicBezTo>
                <a:cubicBezTo>
                  <a:pt x="541192" y="-14291"/>
                  <a:pt x="548889" y="-49192"/>
                  <a:pt x="831850" y="0"/>
                </a:cubicBezTo>
                <a:lnTo>
                  <a:pt x="831850" y="0"/>
                </a:lnTo>
                <a:cubicBezTo>
                  <a:pt x="1379941" y="-61430"/>
                  <a:pt x="1588651" y="-2014"/>
                  <a:pt x="2079626" y="0"/>
                </a:cubicBezTo>
                <a:cubicBezTo>
                  <a:pt x="2905421" y="-78244"/>
                  <a:pt x="4051219" y="115028"/>
                  <a:pt x="4726674" y="0"/>
                </a:cubicBezTo>
                <a:cubicBezTo>
                  <a:pt x="4868503" y="-684"/>
                  <a:pt x="4981931" y="117639"/>
                  <a:pt x="4991102" y="264428"/>
                </a:cubicBezTo>
                <a:cubicBezTo>
                  <a:pt x="4995334" y="403041"/>
                  <a:pt x="5013667" y="725518"/>
                  <a:pt x="4991102" y="925481"/>
                </a:cubicBezTo>
                <a:lnTo>
                  <a:pt x="4991102" y="925481"/>
                </a:lnTo>
                <a:cubicBezTo>
                  <a:pt x="5021191" y="1017821"/>
                  <a:pt x="4988970" y="1274266"/>
                  <a:pt x="4991102" y="1322115"/>
                </a:cubicBezTo>
                <a:lnTo>
                  <a:pt x="4991102" y="1322110"/>
                </a:lnTo>
                <a:cubicBezTo>
                  <a:pt x="4998082" y="1474829"/>
                  <a:pt x="4847514" y="1582604"/>
                  <a:pt x="4726674" y="1586538"/>
                </a:cubicBezTo>
                <a:cubicBezTo>
                  <a:pt x="3876697" y="1642091"/>
                  <a:pt x="2557822" y="1564067"/>
                  <a:pt x="2079626" y="1586538"/>
                </a:cubicBezTo>
                <a:cubicBezTo>
                  <a:pt x="1992976" y="1606623"/>
                  <a:pt x="1616949" y="1835258"/>
                  <a:pt x="1547691" y="1900514"/>
                </a:cubicBezTo>
                <a:cubicBezTo>
                  <a:pt x="1262492" y="1708270"/>
                  <a:pt x="919861" y="1582233"/>
                  <a:pt x="831850" y="1586538"/>
                </a:cubicBezTo>
                <a:cubicBezTo>
                  <a:pt x="638962" y="1634131"/>
                  <a:pt x="348019" y="1581234"/>
                  <a:pt x="264428" y="1586538"/>
                </a:cubicBezTo>
                <a:cubicBezTo>
                  <a:pt x="118720" y="1572043"/>
                  <a:pt x="23132" y="1468856"/>
                  <a:pt x="0" y="1322110"/>
                </a:cubicBezTo>
                <a:lnTo>
                  <a:pt x="0" y="1322115"/>
                </a:lnTo>
                <a:cubicBezTo>
                  <a:pt x="2888" y="1237262"/>
                  <a:pt x="6433" y="985310"/>
                  <a:pt x="0" y="925481"/>
                </a:cubicBezTo>
                <a:lnTo>
                  <a:pt x="0" y="925481"/>
                </a:lnTo>
                <a:cubicBezTo>
                  <a:pt x="10285" y="606765"/>
                  <a:pt x="-55588" y="584937"/>
                  <a:pt x="0" y="264428"/>
                </a:cubicBezTo>
                <a:close/>
              </a:path>
              <a:path w="4991102" h="1586538" stroke="0" extrusionOk="0">
                <a:moveTo>
                  <a:pt x="0" y="264428"/>
                </a:moveTo>
                <a:cubicBezTo>
                  <a:pt x="17353" y="111426"/>
                  <a:pt x="114292" y="201"/>
                  <a:pt x="264428" y="0"/>
                </a:cubicBezTo>
                <a:cubicBezTo>
                  <a:pt x="325432" y="1007"/>
                  <a:pt x="616277" y="-35103"/>
                  <a:pt x="831850" y="0"/>
                </a:cubicBezTo>
                <a:lnTo>
                  <a:pt x="831850" y="0"/>
                </a:lnTo>
                <a:cubicBezTo>
                  <a:pt x="1275560" y="-48820"/>
                  <a:pt x="1911417" y="18434"/>
                  <a:pt x="2079626" y="0"/>
                </a:cubicBezTo>
                <a:cubicBezTo>
                  <a:pt x="2558058" y="-154272"/>
                  <a:pt x="3778893" y="-5549"/>
                  <a:pt x="4726674" y="0"/>
                </a:cubicBezTo>
                <a:cubicBezTo>
                  <a:pt x="4865965" y="3761"/>
                  <a:pt x="5014429" y="116999"/>
                  <a:pt x="4991102" y="264428"/>
                </a:cubicBezTo>
                <a:cubicBezTo>
                  <a:pt x="5024691" y="499813"/>
                  <a:pt x="5014523" y="634144"/>
                  <a:pt x="4991102" y="925481"/>
                </a:cubicBezTo>
                <a:lnTo>
                  <a:pt x="4991102" y="925481"/>
                </a:lnTo>
                <a:cubicBezTo>
                  <a:pt x="5003476" y="1120113"/>
                  <a:pt x="5003054" y="1275412"/>
                  <a:pt x="4991102" y="1322115"/>
                </a:cubicBezTo>
                <a:lnTo>
                  <a:pt x="4991102" y="1322110"/>
                </a:lnTo>
                <a:cubicBezTo>
                  <a:pt x="5005447" y="1442832"/>
                  <a:pt x="4891326" y="1605985"/>
                  <a:pt x="4726674" y="1586538"/>
                </a:cubicBezTo>
                <a:cubicBezTo>
                  <a:pt x="4271458" y="1566711"/>
                  <a:pt x="3169708" y="1658244"/>
                  <a:pt x="2079626" y="1586538"/>
                </a:cubicBezTo>
                <a:cubicBezTo>
                  <a:pt x="1863905" y="1687785"/>
                  <a:pt x="1764756" y="1750629"/>
                  <a:pt x="1547691" y="1900514"/>
                </a:cubicBezTo>
                <a:cubicBezTo>
                  <a:pt x="1183821" y="1792095"/>
                  <a:pt x="962071" y="1650940"/>
                  <a:pt x="831850" y="1586538"/>
                </a:cubicBezTo>
                <a:cubicBezTo>
                  <a:pt x="586210" y="1619213"/>
                  <a:pt x="398989" y="1576267"/>
                  <a:pt x="264428" y="1586538"/>
                </a:cubicBezTo>
                <a:cubicBezTo>
                  <a:pt x="145461" y="1595096"/>
                  <a:pt x="2715" y="1478420"/>
                  <a:pt x="0" y="1322110"/>
                </a:cubicBezTo>
                <a:lnTo>
                  <a:pt x="0" y="1322115"/>
                </a:lnTo>
                <a:cubicBezTo>
                  <a:pt x="-21433" y="1262394"/>
                  <a:pt x="-28366" y="975891"/>
                  <a:pt x="0" y="925481"/>
                </a:cubicBezTo>
                <a:lnTo>
                  <a:pt x="0" y="925481"/>
                </a:lnTo>
                <a:cubicBezTo>
                  <a:pt x="16225" y="707429"/>
                  <a:pt x="-23733" y="360787"/>
                  <a:pt x="0" y="264428"/>
                </a:cubicBezTo>
                <a:close/>
              </a:path>
            </a:pathLst>
          </a:custGeom>
          <a:solidFill>
            <a:srgbClr val="FFCCCC"/>
          </a:solidFill>
          <a:ln w="38100">
            <a:solidFill>
              <a:srgbClr val="C00000"/>
            </a:solidFill>
            <a:extLst>
              <a:ext uri="{C807C97D-BFC1-408E-A445-0C87EB9F89A2}">
                <ask:lineSketchStyleProps xmlns="" xmlns:ask="http://schemas.microsoft.com/office/drawing/2018/sketchyshapes" sd="2287542700">
                  <a:prstGeom prst="wedgeRoundRectCallout">
                    <a:avLst>
                      <a:gd name="adj1" fmla="val -18991"/>
                      <a:gd name="adj2" fmla="val 69790"/>
                      <a:gd name="adj3" fmla="val 16667"/>
                    </a:avLst>
                  </a:prstGeom>
                  <ask:type>
                    <ask:lineSketchCurved/>
                  </ask:type>
                </ask:lineSketchStyleProps>
              </a:ext>
            </a:extLst>
          </a:ln>
        </p:spPr>
        <p:style>
          <a:lnRef idx="2">
            <a:schemeClr val="accent2"/>
          </a:lnRef>
          <a:fillRef idx="1">
            <a:schemeClr val="lt1"/>
          </a:fillRef>
          <a:effectRef idx="0">
            <a:schemeClr val="accent2"/>
          </a:effectRef>
          <a:fontRef idx="minor">
            <a:schemeClr val="dk1"/>
          </a:fontRef>
        </p:style>
        <p:txBody>
          <a:bodyPr lIns="122018" tIns="61009" rIns="122018" bIns="61009" rtlCol="0" anchor="ctr"/>
          <a:lstStyle/>
          <a:p>
            <a:pPr lvl="0" algn="ctr"/>
            <a:r>
              <a:rPr lang="en-US" sz="4800" b="1" dirty="0" err="1">
                <a:solidFill>
                  <a:prstClr val="black"/>
                </a:solidFill>
                <a:latin typeface="Times New Roman" panose="02020603050405020304" pitchFamily="18" charset="0"/>
                <a:cs typeface="Times New Roman" panose="02020603050405020304" pitchFamily="18" charset="0"/>
              </a:rPr>
              <a:t>Diện</a:t>
            </a:r>
            <a:r>
              <a:rPr lang="en-US" sz="4800" b="1" dirty="0">
                <a:solidFill>
                  <a:prstClr val="black"/>
                </a:solidFill>
                <a:latin typeface="Times New Roman" panose="02020603050405020304" pitchFamily="18" charset="0"/>
                <a:cs typeface="Times New Roman" panose="02020603050405020304" pitchFamily="18" charset="0"/>
              </a:rPr>
              <a:t> </a:t>
            </a:r>
            <a:r>
              <a:rPr lang="en-US" sz="4800" b="1" dirty="0" err="1">
                <a:solidFill>
                  <a:prstClr val="black"/>
                </a:solidFill>
                <a:latin typeface="Times New Roman" panose="02020603050405020304" pitchFamily="18" charset="0"/>
                <a:cs typeface="Times New Roman" panose="02020603050405020304" pitchFamily="18" charset="0"/>
              </a:rPr>
              <a:t>tích</a:t>
            </a:r>
            <a:r>
              <a:rPr lang="en-US" sz="4800" b="1" dirty="0">
                <a:solidFill>
                  <a:prstClr val="black"/>
                </a:solidFill>
                <a:latin typeface="Times New Roman" panose="02020603050405020304" pitchFamily="18" charset="0"/>
                <a:cs typeface="Times New Roman" panose="02020603050405020304" pitchFamily="18" charset="0"/>
              </a:rPr>
              <a:t> </a:t>
            </a:r>
            <a:r>
              <a:rPr lang="en-US" sz="4800" b="1" dirty="0" err="1">
                <a:solidFill>
                  <a:prstClr val="black"/>
                </a:solidFill>
                <a:latin typeface="Times New Roman" panose="02020603050405020304" pitchFamily="18" charset="0"/>
                <a:cs typeface="Times New Roman" panose="02020603050405020304" pitchFamily="18" charset="0"/>
              </a:rPr>
              <a:t>hình</a:t>
            </a:r>
            <a:r>
              <a:rPr lang="en-US" sz="4800" b="1" dirty="0">
                <a:solidFill>
                  <a:prstClr val="black"/>
                </a:solidFill>
                <a:latin typeface="Times New Roman" panose="02020603050405020304" pitchFamily="18" charset="0"/>
                <a:cs typeface="Times New Roman" panose="02020603050405020304" pitchFamily="18" charset="0"/>
              </a:rPr>
              <a:t> </a:t>
            </a:r>
            <a:r>
              <a:rPr lang="en-US" sz="4800" b="1" dirty="0" err="1">
                <a:solidFill>
                  <a:prstClr val="black"/>
                </a:solidFill>
                <a:latin typeface="Times New Roman" panose="02020603050405020304" pitchFamily="18" charset="0"/>
                <a:cs typeface="Times New Roman" panose="02020603050405020304" pitchFamily="18" charset="0"/>
              </a:rPr>
              <a:t>chữ</a:t>
            </a:r>
            <a:r>
              <a:rPr lang="en-US" sz="4800" b="1" dirty="0">
                <a:solidFill>
                  <a:prstClr val="black"/>
                </a:solidFill>
                <a:latin typeface="Times New Roman" panose="02020603050405020304" pitchFamily="18" charset="0"/>
                <a:cs typeface="Times New Roman" panose="02020603050405020304" pitchFamily="18" charset="0"/>
              </a:rPr>
              <a:t> </a:t>
            </a:r>
            <a:r>
              <a:rPr lang="en-US" sz="4800" b="1" dirty="0" err="1">
                <a:solidFill>
                  <a:prstClr val="black"/>
                </a:solidFill>
                <a:latin typeface="Times New Roman" panose="02020603050405020304" pitchFamily="18" charset="0"/>
                <a:cs typeface="Times New Roman" panose="02020603050405020304" pitchFamily="18" charset="0"/>
              </a:rPr>
              <a:t>nhật</a:t>
            </a:r>
            <a:r>
              <a:rPr lang="en-US" sz="4800" b="1" dirty="0">
                <a:solidFill>
                  <a:prstClr val="black"/>
                </a:solidFill>
                <a:latin typeface="Times New Roman" panose="02020603050405020304" pitchFamily="18" charset="0"/>
                <a:cs typeface="Times New Roman" panose="02020603050405020304" pitchFamily="18" charset="0"/>
              </a:rPr>
              <a:t> </a:t>
            </a:r>
            <a:r>
              <a:rPr lang="en-US" sz="4800" b="1" dirty="0" err="1">
                <a:solidFill>
                  <a:prstClr val="black"/>
                </a:solidFill>
                <a:latin typeface="Times New Roman" panose="02020603050405020304" pitchFamily="18" charset="0"/>
                <a:cs typeface="Times New Roman" panose="02020603050405020304" pitchFamily="18" charset="0"/>
              </a:rPr>
              <a:t>bằng</a:t>
            </a:r>
            <a:r>
              <a:rPr lang="en-US" sz="4800" b="1" dirty="0">
                <a:solidFill>
                  <a:prstClr val="black"/>
                </a:solidFill>
                <a:latin typeface="Times New Roman" panose="02020603050405020304" pitchFamily="18" charset="0"/>
                <a:cs typeface="Times New Roman" panose="02020603050405020304" pitchFamily="18" charset="0"/>
              </a:rPr>
              <a:t> 5 x 3 = 15 </a:t>
            </a:r>
            <a:r>
              <a:rPr lang="nl-NL" sz="4800" b="1" dirty="0">
                <a:latin typeface="Times New Roman" panose="02020603050405020304" pitchFamily="18" charset="0"/>
                <a:ea typeface="Times New Roman" panose="02020603050405020304" pitchFamily="18" charset="0"/>
                <a:cs typeface="Times New Roman" panose="02020603050405020304" pitchFamily="18" charset="0"/>
              </a:rPr>
              <a:t>cm</a:t>
            </a:r>
            <a:r>
              <a:rPr lang="nl-NL" sz="4800" b="1" baseline="30000" dirty="0">
                <a:latin typeface="Times New Roman" panose="02020603050405020304" pitchFamily="18" charset="0"/>
                <a:ea typeface="Times New Roman" panose="02020603050405020304" pitchFamily="18" charset="0"/>
                <a:cs typeface="Times New Roman" panose="02020603050405020304" pitchFamily="18" charset="0"/>
              </a:rPr>
              <a:t>2</a:t>
            </a:r>
            <a:endParaRPr lang="en-US" sz="4800" b="1"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86758530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par>
                                <p:cTn id="8" presetID="53" presetClass="entr" presetSubtype="16" fill="hold" nodeType="withEffect">
                                  <p:stCondLst>
                                    <p:cond delay="0"/>
                                  </p:stCondLst>
                                  <p:childTnLst>
                                    <p:set>
                                      <p:cBhvr>
                                        <p:cTn id="9" dur="1" fill="hold">
                                          <p:stCondLst>
                                            <p:cond delay="0"/>
                                          </p:stCondLst>
                                        </p:cTn>
                                        <p:tgtEl>
                                          <p:spTgt spid="2050"/>
                                        </p:tgtEl>
                                        <p:attrNameLst>
                                          <p:attrName>style.visibility</p:attrName>
                                        </p:attrNameLst>
                                      </p:cBhvr>
                                      <p:to>
                                        <p:strVal val="visible"/>
                                      </p:to>
                                    </p:set>
                                    <p:anim calcmode="lin" valueType="num">
                                      <p:cBhvr>
                                        <p:cTn id="10" dur="500" fill="hold"/>
                                        <p:tgtEl>
                                          <p:spTgt spid="2050"/>
                                        </p:tgtEl>
                                        <p:attrNameLst>
                                          <p:attrName>ppt_w</p:attrName>
                                        </p:attrNameLst>
                                      </p:cBhvr>
                                      <p:tavLst>
                                        <p:tav tm="0">
                                          <p:val>
                                            <p:fltVal val="0"/>
                                          </p:val>
                                        </p:tav>
                                        <p:tav tm="100000">
                                          <p:val>
                                            <p:strVal val="#ppt_w"/>
                                          </p:val>
                                        </p:tav>
                                      </p:tavLst>
                                    </p:anim>
                                    <p:anim calcmode="lin" valueType="num">
                                      <p:cBhvr>
                                        <p:cTn id="11" dur="500" fill="hold"/>
                                        <p:tgtEl>
                                          <p:spTgt spid="2050"/>
                                        </p:tgtEl>
                                        <p:attrNameLst>
                                          <p:attrName>ppt_h</p:attrName>
                                        </p:attrNameLst>
                                      </p:cBhvr>
                                      <p:tavLst>
                                        <p:tav tm="0">
                                          <p:val>
                                            <p:fltVal val="0"/>
                                          </p:val>
                                        </p:tav>
                                        <p:tav tm="100000">
                                          <p:val>
                                            <p:strVal val="#ppt_h"/>
                                          </p:val>
                                        </p:tav>
                                      </p:tavLst>
                                    </p:anim>
                                    <p:animEffect transition="in" filter="fade">
                                      <p:cBhvr>
                                        <p:cTn id="12" dur="500"/>
                                        <p:tgtEl>
                                          <p:spTgt spid="2050"/>
                                        </p:tgtEl>
                                      </p:cBhvr>
                                    </p:animEffect>
                                  </p:childTnLst>
                                </p:cTn>
                              </p:par>
                              <p:par>
                                <p:cTn id="13" presetID="16" presetClass="entr" presetSubtype="21"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barn(inVertical)">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par>
                                <p:cTn id="21" presetID="53" presetClass="entr" presetSubtype="16"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500" fill="hold"/>
                                        <p:tgtEl>
                                          <p:spTgt spid="5"/>
                                        </p:tgtEl>
                                        <p:attrNameLst>
                                          <p:attrName>ppt_w</p:attrName>
                                        </p:attrNameLst>
                                      </p:cBhvr>
                                      <p:tavLst>
                                        <p:tav tm="0">
                                          <p:val>
                                            <p:fltVal val="0"/>
                                          </p:val>
                                        </p:tav>
                                        <p:tav tm="100000">
                                          <p:val>
                                            <p:strVal val="#ppt_w"/>
                                          </p:val>
                                        </p:tav>
                                      </p:tavLst>
                                    </p:anim>
                                    <p:anim calcmode="lin" valueType="num">
                                      <p:cBhvr>
                                        <p:cTn id="24" dur="500" fill="hold"/>
                                        <p:tgtEl>
                                          <p:spTgt spid="5"/>
                                        </p:tgtEl>
                                        <p:attrNameLst>
                                          <p:attrName>ppt_h</p:attrName>
                                        </p:attrNameLst>
                                      </p:cBhvr>
                                      <p:tavLst>
                                        <p:tav tm="0">
                                          <p:val>
                                            <p:fltVal val="0"/>
                                          </p:val>
                                        </p:tav>
                                        <p:tav tm="100000">
                                          <p:val>
                                            <p:strVal val="#ppt_h"/>
                                          </p:val>
                                        </p:tav>
                                      </p:tavLst>
                                    </p:anim>
                                    <p:animEffect transition="in" filter="fade">
                                      <p:cBhvr>
                                        <p:cTn id="2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92;p1" descr="doraemon wallpaper,residential  area,house,home,property,green,illustration,real estate,natural  landscape,cartoon,neighbourhood, #1044039 - Wallpaperkiss">
            <a:extLst>
              <a:ext uri="{FF2B5EF4-FFF2-40B4-BE49-F238E27FC236}">
                <a16:creationId xmlns:a16="http://schemas.microsoft.com/office/drawing/2014/main" xmlns="" id="{7682C8FC-A89C-F1C6-6483-5D46739CC81F}"/>
              </a:ext>
            </a:extLst>
          </p:cNvPr>
          <p:cNvPicPr preferRelativeResize="0"/>
          <p:nvPr/>
        </p:nvPicPr>
        <p:blipFill rotWithShape="1">
          <a:blip r:embed="rId2"/>
          <a:srcRect t="6080" b="13384"/>
          <a:stretch>
            <a:fillRect/>
          </a:stretch>
        </p:blipFill>
        <p:spPr>
          <a:xfrm>
            <a:off x="0" y="1"/>
            <a:ext cx="16276638" cy="9143999"/>
          </a:xfrm>
          <a:prstGeom prst="rect">
            <a:avLst/>
          </a:prstGeom>
          <a:noFill/>
          <a:ln>
            <a:noFill/>
          </a:ln>
        </p:spPr>
      </p:pic>
      <p:sp>
        <p:nvSpPr>
          <p:cNvPr id="2" name="Rectangle: Rounded Corners 1">
            <a:extLst>
              <a:ext uri="{FF2B5EF4-FFF2-40B4-BE49-F238E27FC236}">
                <a16:creationId xmlns:a16="http://schemas.microsoft.com/office/drawing/2014/main" xmlns="" id="{EBA111A2-0CDF-A1BE-7D2E-5FE2AB43E731}"/>
              </a:ext>
            </a:extLst>
          </p:cNvPr>
          <p:cNvSpPr/>
          <p:nvPr/>
        </p:nvSpPr>
        <p:spPr>
          <a:xfrm>
            <a:off x="406916" y="406400"/>
            <a:ext cx="15564535" cy="8331200"/>
          </a:xfrm>
          <a:prstGeom prst="roundRect">
            <a:avLst>
              <a:gd name="adj" fmla="val 7272"/>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1220175" eaLnBrk="1" fontAlgn="auto" hangingPunct="1">
              <a:spcBef>
                <a:spcPts val="0"/>
              </a:spcBef>
              <a:spcAft>
                <a:spcPts val="0"/>
              </a:spcAft>
              <a:defRPr/>
            </a:pPr>
            <a:endParaRPr lang="en-US" sz="2400" dirty="0">
              <a:solidFill>
                <a:prstClr val="white"/>
              </a:solidFill>
              <a:latin typeface="Calibri"/>
            </a:endParaRPr>
          </a:p>
        </p:txBody>
      </p:sp>
      <p:pic>
        <p:nvPicPr>
          <p:cNvPr id="2050" name="Picture 2">
            <a:extLst>
              <a:ext uri="{FF2B5EF4-FFF2-40B4-BE49-F238E27FC236}">
                <a16:creationId xmlns:a16="http://schemas.microsoft.com/office/drawing/2014/main" xmlns="" id="{B82FCC8D-E0BF-8F6A-55FB-BC95914CF0DF}"/>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flipH="1">
            <a:off x="819376" y="3582847"/>
            <a:ext cx="3535309" cy="4885003"/>
          </a:xfrm>
          <a:prstGeom prst="rect">
            <a:avLst/>
          </a:prstGeom>
          <a:noFill/>
          <a:extLst>
            <a:ext uri="{909E8E84-426E-40DD-AFC4-6F175D3DCCD1}">
              <a14:hiddenFill xmlns:a14="http://schemas.microsoft.com/office/drawing/2010/main" xmlns="">
                <a:solidFill>
                  <a:srgbClr val="FFFFFF"/>
                </a:solidFill>
              </a14:hiddenFill>
            </a:ext>
          </a:extLst>
        </p:spPr>
      </p:pic>
      <p:sp>
        <p:nvSpPr>
          <p:cNvPr id="20" name="Speech Bubble: Rectangle with Corners Rounded 19">
            <a:extLst>
              <a:ext uri="{FF2B5EF4-FFF2-40B4-BE49-F238E27FC236}">
                <a16:creationId xmlns:a16="http://schemas.microsoft.com/office/drawing/2014/main" xmlns="" id="{89F25427-381C-5187-FAAE-D2E0813BA984}"/>
              </a:ext>
            </a:extLst>
          </p:cNvPr>
          <p:cNvSpPr/>
          <p:nvPr/>
        </p:nvSpPr>
        <p:spPr>
          <a:xfrm flipH="1">
            <a:off x="673953" y="431802"/>
            <a:ext cx="7934861" cy="2301741"/>
          </a:xfrm>
          <a:custGeom>
            <a:avLst/>
            <a:gdLst>
              <a:gd name="connsiteX0" fmla="*/ 0 w 5943600"/>
              <a:gd name="connsiteY0" fmla="*/ 287723 h 1726306"/>
              <a:gd name="connsiteX1" fmla="*/ 287723 w 5943600"/>
              <a:gd name="connsiteY1" fmla="*/ 0 h 1726306"/>
              <a:gd name="connsiteX2" fmla="*/ 3467100 w 5943600"/>
              <a:gd name="connsiteY2" fmla="*/ 0 h 1726306"/>
              <a:gd name="connsiteX3" fmla="*/ 3467100 w 5943600"/>
              <a:gd name="connsiteY3" fmla="*/ 0 h 1726306"/>
              <a:gd name="connsiteX4" fmla="*/ 4953000 w 5943600"/>
              <a:gd name="connsiteY4" fmla="*/ 0 h 1726306"/>
              <a:gd name="connsiteX5" fmla="*/ 5655877 w 5943600"/>
              <a:gd name="connsiteY5" fmla="*/ 0 h 1726306"/>
              <a:gd name="connsiteX6" fmla="*/ 5943600 w 5943600"/>
              <a:gd name="connsiteY6" fmla="*/ 287723 h 1726306"/>
              <a:gd name="connsiteX7" fmla="*/ 5943600 w 5943600"/>
              <a:gd name="connsiteY7" fmla="*/ 1007012 h 1726306"/>
              <a:gd name="connsiteX8" fmla="*/ 5943600 w 5943600"/>
              <a:gd name="connsiteY8" fmla="*/ 1007012 h 1726306"/>
              <a:gd name="connsiteX9" fmla="*/ 5943600 w 5943600"/>
              <a:gd name="connsiteY9" fmla="*/ 1438588 h 1726306"/>
              <a:gd name="connsiteX10" fmla="*/ 5943600 w 5943600"/>
              <a:gd name="connsiteY10" fmla="*/ 1438583 h 1726306"/>
              <a:gd name="connsiteX11" fmla="*/ 5655877 w 5943600"/>
              <a:gd name="connsiteY11" fmla="*/ 1726306 h 1726306"/>
              <a:gd name="connsiteX12" fmla="*/ 4953000 w 5943600"/>
              <a:gd name="connsiteY12" fmla="*/ 1726306 h 1726306"/>
              <a:gd name="connsiteX13" fmla="*/ 4837793 w 5943600"/>
              <a:gd name="connsiteY13" fmla="*/ 2470896 h 1726306"/>
              <a:gd name="connsiteX14" fmla="*/ 3467100 w 5943600"/>
              <a:gd name="connsiteY14" fmla="*/ 1726306 h 1726306"/>
              <a:gd name="connsiteX15" fmla="*/ 287723 w 5943600"/>
              <a:gd name="connsiteY15" fmla="*/ 1726306 h 1726306"/>
              <a:gd name="connsiteX16" fmla="*/ 0 w 5943600"/>
              <a:gd name="connsiteY16" fmla="*/ 1438583 h 1726306"/>
              <a:gd name="connsiteX17" fmla="*/ 0 w 5943600"/>
              <a:gd name="connsiteY17" fmla="*/ 1438588 h 1726306"/>
              <a:gd name="connsiteX18" fmla="*/ 0 w 5943600"/>
              <a:gd name="connsiteY18" fmla="*/ 1007012 h 1726306"/>
              <a:gd name="connsiteX19" fmla="*/ 0 w 5943600"/>
              <a:gd name="connsiteY19" fmla="*/ 1007012 h 1726306"/>
              <a:gd name="connsiteX20" fmla="*/ 0 w 5943600"/>
              <a:gd name="connsiteY20" fmla="*/ 287723 h 1726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943600" h="1726306" fill="none" extrusionOk="0">
                <a:moveTo>
                  <a:pt x="0" y="287723"/>
                </a:moveTo>
                <a:cubicBezTo>
                  <a:pt x="-4423" y="119641"/>
                  <a:pt x="127553" y="10290"/>
                  <a:pt x="287723" y="0"/>
                </a:cubicBezTo>
                <a:cubicBezTo>
                  <a:pt x="1272317" y="-61564"/>
                  <a:pt x="3048361" y="-155430"/>
                  <a:pt x="3467100" y="0"/>
                </a:cubicBezTo>
                <a:lnTo>
                  <a:pt x="3467100" y="0"/>
                </a:lnTo>
                <a:cubicBezTo>
                  <a:pt x="3658404" y="-60154"/>
                  <a:pt x="4238510" y="-113791"/>
                  <a:pt x="4953000" y="0"/>
                </a:cubicBezTo>
                <a:cubicBezTo>
                  <a:pt x="5066225" y="53365"/>
                  <a:pt x="5402937" y="20248"/>
                  <a:pt x="5655877" y="0"/>
                </a:cubicBezTo>
                <a:cubicBezTo>
                  <a:pt x="5804256" y="-1709"/>
                  <a:pt x="5930072" y="127713"/>
                  <a:pt x="5943600" y="287723"/>
                </a:cubicBezTo>
                <a:cubicBezTo>
                  <a:pt x="5988475" y="588829"/>
                  <a:pt x="5950918" y="716794"/>
                  <a:pt x="5943600" y="1007012"/>
                </a:cubicBezTo>
                <a:lnTo>
                  <a:pt x="5943600" y="1007012"/>
                </a:lnTo>
                <a:cubicBezTo>
                  <a:pt x="5906962" y="1148182"/>
                  <a:pt x="5930613" y="1275611"/>
                  <a:pt x="5943600" y="1438588"/>
                </a:cubicBezTo>
                <a:lnTo>
                  <a:pt x="5943600" y="1438583"/>
                </a:lnTo>
                <a:cubicBezTo>
                  <a:pt x="5956224" y="1609567"/>
                  <a:pt x="5791118" y="1722612"/>
                  <a:pt x="5655877" y="1726306"/>
                </a:cubicBezTo>
                <a:cubicBezTo>
                  <a:pt x="5466500" y="1753818"/>
                  <a:pt x="5232140" y="1722895"/>
                  <a:pt x="4953000" y="1726306"/>
                </a:cubicBezTo>
                <a:cubicBezTo>
                  <a:pt x="4962083" y="1837106"/>
                  <a:pt x="4839304" y="2383761"/>
                  <a:pt x="4837793" y="2470896"/>
                </a:cubicBezTo>
                <a:cubicBezTo>
                  <a:pt x="4225800" y="2295875"/>
                  <a:pt x="4130735" y="2025501"/>
                  <a:pt x="3467100" y="1726306"/>
                </a:cubicBezTo>
                <a:cubicBezTo>
                  <a:pt x="2034365" y="1784765"/>
                  <a:pt x="683574" y="1563874"/>
                  <a:pt x="287723" y="1726306"/>
                </a:cubicBezTo>
                <a:cubicBezTo>
                  <a:pt x="128981" y="1719210"/>
                  <a:pt x="2142" y="1597553"/>
                  <a:pt x="0" y="1438583"/>
                </a:cubicBezTo>
                <a:lnTo>
                  <a:pt x="0" y="1438588"/>
                </a:lnTo>
                <a:cubicBezTo>
                  <a:pt x="27071" y="1331640"/>
                  <a:pt x="-705" y="1155234"/>
                  <a:pt x="0" y="1007012"/>
                </a:cubicBezTo>
                <a:lnTo>
                  <a:pt x="0" y="1007012"/>
                </a:lnTo>
                <a:cubicBezTo>
                  <a:pt x="-58229" y="863796"/>
                  <a:pt x="49505" y="619855"/>
                  <a:pt x="0" y="287723"/>
                </a:cubicBezTo>
                <a:close/>
              </a:path>
              <a:path w="5943600" h="1726306" stroke="0" extrusionOk="0">
                <a:moveTo>
                  <a:pt x="0" y="287723"/>
                </a:moveTo>
                <a:cubicBezTo>
                  <a:pt x="6046" y="126392"/>
                  <a:pt x="99255" y="1451"/>
                  <a:pt x="287723" y="0"/>
                </a:cubicBezTo>
                <a:cubicBezTo>
                  <a:pt x="1830802" y="120733"/>
                  <a:pt x="3007731" y="-81149"/>
                  <a:pt x="3467100" y="0"/>
                </a:cubicBezTo>
                <a:lnTo>
                  <a:pt x="3467100" y="0"/>
                </a:lnTo>
                <a:cubicBezTo>
                  <a:pt x="4152093" y="-63745"/>
                  <a:pt x="4641167" y="-36720"/>
                  <a:pt x="4953000" y="0"/>
                </a:cubicBezTo>
                <a:cubicBezTo>
                  <a:pt x="5127982" y="-4698"/>
                  <a:pt x="5334780" y="12416"/>
                  <a:pt x="5655877" y="0"/>
                </a:cubicBezTo>
                <a:cubicBezTo>
                  <a:pt x="5787799" y="15037"/>
                  <a:pt x="5958750" y="127916"/>
                  <a:pt x="5943600" y="287723"/>
                </a:cubicBezTo>
                <a:cubicBezTo>
                  <a:pt x="6001021" y="493071"/>
                  <a:pt x="5958790" y="849356"/>
                  <a:pt x="5943600" y="1007012"/>
                </a:cubicBezTo>
                <a:lnTo>
                  <a:pt x="5943600" y="1007012"/>
                </a:lnTo>
                <a:cubicBezTo>
                  <a:pt x="5967000" y="1102391"/>
                  <a:pt x="5955389" y="1351657"/>
                  <a:pt x="5943600" y="1438588"/>
                </a:cubicBezTo>
                <a:lnTo>
                  <a:pt x="5943600" y="1438583"/>
                </a:lnTo>
                <a:cubicBezTo>
                  <a:pt x="5959097" y="1570137"/>
                  <a:pt x="5835095" y="1747529"/>
                  <a:pt x="5655877" y="1726306"/>
                </a:cubicBezTo>
                <a:cubicBezTo>
                  <a:pt x="5305288" y="1668942"/>
                  <a:pt x="5161823" y="1783296"/>
                  <a:pt x="4953000" y="1726306"/>
                </a:cubicBezTo>
                <a:cubicBezTo>
                  <a:pt x="4914160" y="1856793"/>
                  <a:pt x="4818624" y="2181851"/>
                  <a:pt x="4837793" y="2470896"/>
                </a:cubicBezTo>
                <a:cubicBezTo>
                  <a:pt x="4275903" y="2217236"/>
                  <a:pt x="4003052" y="1957404"/>
                  <a:pt x="3467100" y="1726306"/>
                </a:cubicBezTo>
                <a:cubicBezTo>
                  <a:pt x="1962510" y="1864153"/>
                  <a:pt x="1448470" y="1844420"/>
                  <a:pt x="287723" y="1726306"/>
                </a:cubicBezTo>
                <a:cubicBezTo>
                  <a:pt x="136712" y="1728801"/>
                  <a:pt x="829" y="1600625"/>
                  <a:pt x="0" y="1438583"/>
                </a:cubicBezTo>
                <a:lnTo>
                  <a:pt x="0" y="1438588"/>
                </a:lnTo>
                <a:cubicBezTo>
                  <a:pt x="-31361" y="1377703"/>
                  <a:pt x="35662" y="1202976"/>
                  <a:pt x="0" y="1007012"/>
                </a:cubicBezTo>
                <a:lnTo>
                  <a:pt x="0" y="1007012"/>
                </a:lnTo>
                <a:cubicBezTo>
                  <a:pt x="48804" y="763932"/>
                  <a:pt x="-39036" y="393730"/>
                  <a:pt x="0" y="287723"/>
                </a:cubicBezTo>
                <a:close/>
              </a:path>
            </a:pathLst>
          </a:custGeom>
          <a:solidFill>
            <a:srgbClr val="CCECFF"/>
          </a:solidFill>
          <a:ln w="38100">
            <a:solidFill>
              <a:srgbClr val="002060"/>
            </a:solidFill>
            <a:extLst>
              <a:ext uri="{C807C97D-BFC1-408E-A445-0C87EB9F89A2}">
                <ask:lineSketchStyleProps xmlns="" xmlns:ask="http://schemas.microsoft.com/office/drawing/2018/sketchyshapes" sd="2287542700">
                  <a:prstGeom prst="wedgeRoundRectCallout">
                    <a:avLst>
                      <a:gd name="adj1" fmla="val 31395"/>
                      <a:gd name="adj2" fmla="val 93132"/>
                      <a:gd name="adj3" fmla="val 16667"/>
                    </a:avLst>
                  </a:prstGeom>
                  <ask:type>
                    <ask:lineSketchCurved/>
                  </ask:type>
                </ask:lineSketchStyleProps>
              </a:ext>
            </a:extLst>
          </a:ln>
        </p:spPr>
        <p:style>
          <a:lnRef idx="2">
            <a:schemeClr val="accent2"/>
          </a:lnRef>
          <a:fillRef idx="1">
            <a:schemeClr val="lt1"/>
          </a:fillRef>
          <a:effectRef idx="0">
            <a:schemeClr val="accent2"/>
          </a:effectRef>
          <a:fontRef idx="minor">
            <a:schemeClr val="dk1"/>
          </a:fontRef>
        </p:style>
        <p:txBody>
          <a:bodyPr lIns="122018" tIns="61009" rIns="122018" bIns="61009" rtlCol="0" anchor="ctr"/>
          <a:lstStyle/>
          <a:p>
            <a:pPr lvl="0" algn="ctr"/>
            <a:r>
              <a:rPr lang="en-US" sz="4800" dirty="0" err="1">
                <a:solidFill>
                  <a:prstClr val="black"/>
                </a:solidFill>
                <a:latin typeface="Times New Roman" panose="02020603050405020304" pitchFamily="18" charset="0"/>
                <a:cs typeface="Times New Roman" panose="02020603050405020304" pitchFamily="18" charset="0"/>
              </a:rPr>
              <a:t>Đố</a:t>
            </a:r>
            <a:r>
              <a:rPr lang="en-US" sz="4800" dirty="0">
                <a:solidFill>
                  <a:prstClr val="black"/>
                </a:solidFill>
                <a:latin typeface="Times New Roman" panose="02020603050405020304" pitchFamily="18" charset="0"/>
                <a:cs typeface="Times New Roman" panose="02020603050405020304" pitchFamily="18" charset="0"/>
              </a:rPr>
              <a:t> </a:t>
            </a:r>
            <a:r>
              <a:rPr lang="en-US" sz="4800" dirty="0" err="1">
                <a:solidFill>
                  <a:prstClr val="black"/>
                </a:solidFill>
                <a:latin typeface="Times New Roman" panose="02020603050405020304" pitchFamily="18" charset="0"/>
                <a:cs typeface="Times New Roman" panose="02020603050405020304" pitchFamily="18" charset="0"/>
              </a:rPr>
              <a:t>bạn</a:t>
            </a:r>
            <a:r>
              <a:rPr lang="en-US" sz="4800" dirty="0">
                <a:solidFill>
                  <a:prstClr val="black"/>
                </a:solidFill>
                <a:latin typeface="Times New Roman" panose="02020603050405020304" pitchFamily="18" charset="0"/>
                <a:cs typeface="Times New Roman" panose="02020603050405020304" pitchFamily="18" charset="0"/>
              </a:rPr>
              <a:t> </a:t>
            </a:r>
            <a:r>
              <a:rPr lang="en-US" sz="4800" dirty="0" err="1">
                <a:solidFill>
                  <a:prstClr val="black"/>
                </a:solidFill>
                <a:latin typeface="Times New Roman" panose="02020603050405020304" pitchFamily="18" charset="0"/>
                <a:cs typeface="Times New Roman" panose="02020603050405020304" pitchFamily="18" charset="0"/>
              </a:rPr>
              <a:t>biết</a:t>
            </a:r>
            <a:r>
              <a:rPr lang="en-US" sz="4800" dirty="0">
                <a:solidFill>
                  <a:prstClr val="black"/>
                </a:solidFill>
                <a:latin typeface="Times New Roman" panose="02020603050405020304" pitchFamily="18" charset="0"/>
                <a:cs typeface="Times New Roman" panose="02020603050405020304" pitchFamily="18" charset="0"/>
              </a:rPr>
              <a:t> </a:t>
            </a:r>
            <a:r>
              <a:rPr lang="en-US" sz="4800" dirty="0" err="1">
                <a:solidFill>
                  <a:prstClr val="black"/>
                </a:solidFill>
                <a:latin typeface="Times New Roman" panose="02020603050405020304" pitchFamily="18" charset="0"/>
                <a:cs typeface="Times New Roman" panose="02020603050405020304" pitchFamily="18" charset="0"/>
              </a:rPr>
              <a:t>diện</a:t>
            </a:r>
            <a:r>
              <a:rPr lang="en-US" sz="4800" dirty="0">
                <a:solidFill>
                  <a:prstClr val="black"/>
                </a:solidFill>
                <a:latin typeface="Times New Roman" panose="02020603050405020304" pitchFamily="18" charset="0"/>
                <a:cs typeface="Times New Roman" panose="02020603050405020304" pitchFamily="18" charset="0"/>
              </a:rPr>
              <a:t> </a:t>
            </a:r>
            <a:r>
              <a:rPr lang="en-US" sz="4800" dirty="0" err="1">
                <a:solidFill>
                  <a:prstClr val="black"/>
                </a:solidFill>
                <a:latin typeface="Times New Roman" panose="02020603050405020304" pitchFamily="18" charset="0"/>
                <a:cs typeface="Times New Roman" panose="02020603050405020304" pitchFamily="18" charset="0"/>
              </a:rPr>
              <a:t>tích</a:t>
            </a:r>
            <a:r>
              <a:rPr lang="en-US" sz="4800" dirty="0">
                <a:solidFill>
                  <a:prstClr val="black"/>
                </a:solidFill>
                <a:latin typeface="Times New Roman" panose="02020603050405020304" pitchFamily="18" charset="0"/>
                <a:cs typeface="Times New Roman" panose="02020603050405020304" pitchFamily="18" charset="0"/>
              </a:rPr>
              <a:t> </a:t>
            </a:r>
            <a:r>
              <a:rPr lang="en-US" sz="4800" dirty="0" err="1">
                <a:solidFill>
                  <a:prstClr val="black"/>
                </a:solidFill>
                <a:latin typeface="Times New Roman" panose="02020603050405020304" pitchFamily="18" charset="0"/>
                <a:cs typeface="Times New Roman" panose="02020603050405020304" pitchFamily="18" charset="0"/>
              </a:rPr>
              <a:t>hình</a:t>
            </a:r>
            <a:r>
              <a:rPr lang="en-US" sz="4800" dirty="0">
                <a:solidFill>
                  <a:prstClr val="black"/>
                </a:solidFill>
                <a:latin typeface="Times New Roman" panose="02020603050405020304" pitchFamily="18" charset="0"/>
                <a:cs typeface="Times New Roman" panose="02020603050405020304" pitchFamily="18" charset="0"/>
              </a:rPr>
              <a:t> </a:t>
            </a:r>
            <a:r>
              <a:rPr lang="en-US" sz="4800" dirty="0" err="1">
                <a:solidFill>
                  <a:prstClr val="black"/>
                </a:solidFill>
                <a:latin typeface="Times New Roman" panose="02020603050405020304" pitchFamily="18" charset="0"/>
                <a:cs typeface="Times New Roman" panose="02020603050405020304" pitchFamily="18" charset="0"/>
              </a:rPr>
              <a:t>vuông</a:t>
            </a:r>
            <a:r>
              <a:rPr lang="en-US" sz="4800" dirty="0">
                <a:solidFill>
                  <a:prstClr val="black"/>
                </a:solidFill>
                <a:latin typeface="Times New Roman" panose="02020603050405020304" pitchFamily="18" charset="0"/>
                <a:cs typeface="Times New Roman" panose="02020603050405020304" pitchFamily="18" charset="0"/>
              </a:rPr>
              <a:t> </a:t>
            </a:r>
            <a:r>
              <a:rPr lang="en-US" sz="4800" dirty="0" err="1">
                <a:solidFill>
                  <a:prstClr val="black"/>
                </a:solidFill>
                <a:latin typeface="Times New Roman" panose="02020603050405020304" pitchFamily="18" charset="0"/>
                <a:cs typeface="Times New Roman" panose="02020603050405020304" pitchFamily="18" charset="0"/>
              </a:rPr>
              <a:t>có</a:t>
            </a:r>
            <a:r>
              <a:rPr lang="en-US" sz="4800" dirty="0">
                <a:solidFill>
                  <a:prstClr val="black"/>
                </a:solidFill>
                <a:latin typeface="Times New Roman" panose="02020603050405020304" pitchFamily="18" charset="0"/>
                <a:cs typeface="Times New Roman" panose="02020603050405020304" pitchFamily="18" charset="0"/>
              </a:rPr>
              <a:t> </a:t>
            </a:r>
            <a:r>
              <a:rPr lang="en-US" sz="4800" dirty="0" err="1">
                <a:solidFill>
                  <a:prstClr val="black"/>
                </a:solidFill>
                <a:latin typeface="Times New Roman" panose="02020603050405020304" pitchFamily="18" charset="0"/>
                <a:cs typeface="Times New Roman" panose="02020603050405020304" pitchFamily="18" charset="0"/>
              </a:rPr>
              <a:t>cạnh</a:t>
            </a:r>
            <a:r>
              <a:rPr lang="en-US" sz="4800" dirty="0">
                <a:solidFill>
                  <a:prstClr val="black"/>
                </a:solidFill>
                <a:latin typeface="Times New Roman" panose="02020603050405020304" pitchFamily="18" charset="0"/>
                <a:cs typeface="Times New Roman" panose="02020603050405020304" pitchFamily="18" charset="0"/>
              </a:rPr>
              <a:t> </a:t>
            </a:r>
            <a:r>
              <a:rPr lang="en-US" sz="4800" dirty="0" err="1">
                <a:solidFill>
                  <a:prstClr val="black"/>
                </a:solidFill>
                <a:latin typeface="Times New Roman" panose="02020603050405020304" pitchFamily="18" charset="0"/>
                <a:cs typeface="Times New Roman" panose="02020603050405020304" pitchFamily="18" charset="0"/>
              </a:rPr>
              <a:t>bằng</a:t>
            </a:r>
            <a:r>
              <a:rPr lang="en-US" sz="4800" dirty="0">
                <a:solidFill>
                  <a:prstClr val="black"/>
                </a:solidFill>
                <a:latin typeface="Times New Roman" panose="02020603050405020304" pitchFamily="18" charset="0"/>
                <a:cs typeface="Times New Roman" panose="02020603050405020304" pitchFamily="18" charset="0"/>
              </a:rPr>
              <a:t> 6 cm</a:t>
            </a:r>
          </a:p>
        </p:txBody>
      </p:sp>
      <p:pic>
        <p:nvPicPr>
          <p:cNvPr id="14" name="Picture 2" descr="Premium Vector | Cute student cartoon illustration">
            <a:extLst>
              <a:ext uri="{FF2B5EF4-FFF2-40B4-BE49-F238E27FC236}">
                <a16:creationId xmlns:a16="http://schemas.microsoft.com/office/drawing/2014/main" xmlns="" id="{9763A750-040C-47B8-8EF1-DC611FBAE033}"/>
              </a:ext>
            </a:extLst>
          </p:cNvPr>
          <p:cNvPicPr>
            <a:picLocks noChangeAspect="1" noChangeArrowheads="1"/>
          </p:cNvPicPr>
          <p:nvPr/>
        </p:nvPicPr>
        <p:blipFill>
          <a:blip r:embed="rId4">
            <a:clrChange>
              <a:clrFrom>
                <a:srgbClr val="FEFCFD"/>
              </a:clrFrom>
              <a:clrTo>
                <a:srgbClr val="FEFCFD">
                  <a:alpha val="0"/>
                </a:srgbClr>
              </a:clrTo>
            </a:clrChange>
            <a:extLst>
              <a:ext uri="{BEBA8EAE-BF5A-486C-A8C5-ECC9F3942E4B}">
                <a14:imgProps xmlns:a14="http://schemas.microsoft.com/office/drawing/2010/main" xmlns="">
                  <a14:imgLayer r:embed="rId5">
                    <a14:imgEffect>
                      <a14:backgroundRemoval t="10000" b="90000" l="10000" r="90000">
                        <a14:foregroundMark x1="60833" y1="80000" x2="60833" y2="80000"/>
                        <a14:foregroundMark x1="59167" y1="78611" x2="59167" y2="78611"/>
                        <a14:foregroundMark x1="57778" y1="82222" x2="57778" y2="82222"/>
                        <a14:foregroundMark x1="61111" y1="83611" x2="61111" y2="83611"/>
                        <a14:foregroundMark x1="48611" y1="81111" x2="48611" y2="81111"/>
                        <a14:foregroundMark x1="46389" y1="78056" x2="46389" y2="78056"/>
                        <a14:foregroundMark x1="51111" y1="70556" x2="51111" y2="70556"/>
                        <a14:foregroundMark x1="47778" y1="69444" x2="47778" y2="69444"/>
                        <a14:foregroundMark x1="60833" y1="85000" x2="60833" y2="85000"/>
                        <a14:foregroundMark x1="58889" y1="81111" x2="58889" y2="81111"/>
                        <a14:foregroundMark x1="63056" y1="83056" x2="63056" y2="83056"/>
                        <a14:foregroundMark x1="59444" y1="84722" x2="59444" y2="84722"/>
                        <a14:foregroundMark x1="53611" y1="84167" x2="53611" y2="84167"/>
                        <a14:foregroundMark x1="48889" y1="82778" x2="48889" y2="82778"/>
                        <a14:foregroundMark x1="65000" y1="76111" x2="65000" y2="76111"/>
                        <a14:foregroundMark x1="61111" y1="67500" x2="61111" y2="67500"/>
                        <a14:foregroundMark x1="63333" y1="65556" x2="63333" y2="65556"/>
                        <a14:foregroundMark x1="63056" y1="70833" x2="63056" y2="70833"/>
                        <a14:foregroundMark x1="64167" y1="73056" x2="64167" y2="73056"/>
                        <a14:foregroundMark x1="64722" y1="73056" x2="64722" y2="73056"/>
                        <a14:foregroundMark x1="53056" y1="10000" x2="53056" y2="10000"/>
                      </a14:backgroundRemoval>
                    </a14:imgEffect>
                  </a14:imgLayer>
                </a14:imgProps>
              </a:ext>
              <a:ext uri="{28A0092B-C50C-407E-A947-70E740481C1C}">
                <a14:useLocalDpi xmlns:a14="http://schemas.microsoft.com/office/drawing/2010/main" xmlns="" val="0"/>
              </a:ext>
            </a:extLst>
          </a:blip>
          <a:srcRect/>
          <a:stretch>
            <a:fillRect/>
          </a:stretch>
        </p:blipFill>
        <p:spPr bwMode="auto">
          <a:xfrm>
            <a:off x="13894011" y="-347606"/>
            <a:ext cx="2789544" cy="2786007"/>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4" descr="A picture containing clipart, doll&#10;&#10;Description automatically generated">
            <a:extLst>
              <a:ext uri="{FF2B5EF4-FFF2-40B4-BE49-F238E27FC236}">
                <a16:creationId xmlns:a16="http://schemas.microsoft.com/office/drawing/2014/main" xmlns="" id="{3883336D-FAD6-7B83-B2B5-71EA7DAF3618}"/>
              </a:ext>
            </a:extLst>
          </p:cNvPr>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12410511" y="3388117"/>
            <a:ext cx="3354836" cy="5274465"/>
          </a:xfrm>
          <a:prstGeom prst="rect">
            <a:avLst/>
          </a:prstGeom>
        </p:spPr>
      </p:pic>
      <p:sp>
        <p:nvSpPr>
          <p:cNvPr id="6" name="Speech Bubble: Rectangle with Corners Rounded 5">
            <a:extLst>
              <a:ext uri="{FF2B5EF4-FFF2-40B4-BE49-F238E27FC236}">
                <a16:creationId xmlns:a16="http://schemas.microsoft.com/office/drawing/2014/main" xmlns="" id="{3BA9656E-BD98-C934-9E61-D6C9A7EB8C8C}"/>
              </a:ext>
            </a:extLst>
          </p:cNvPr>
          <p:cNvSpPr/>
          <p:nvPr/>
        </p:nvSpPr>
        <p:spPr>
          <a:xfrm flipH="1">
            <a:off x="8964863" y="977900"/>
            <a:ext cx="6663251" cy="2115384"/>
          </a:xfrm>
          <a:custGeom>
            <a:avLst/>
            <a:gdLst>
              <a:gd name="connsiteX0" fmla="*/ 0 w 4991102"/>
              <a:gd name="connsiteY0" fmla="*/ 264428 h 1586538"/>
              <a:gd name="connsiteX1" fmla="*/ 264428 w 4991102"/>
              <a:gd name="connsiteY1" fmla="*/ 0 h 1586538"/>
              <a:gd name="connsiteX2" fmla="*/ 831850 w 4991102"/>
              <a:gd name="connsiteY2" fmla="*/ 0 h 1586538"/>
              <a:gd name="connsiteX3" fmla="*/ 831850 w 4991102"/>
              <a:gd name="connsiteY3" fmla="*/ 0 h 1586538"/>
              <a:gd name="connsiteX4" fmla="*/ 2079626 w 4991102"/>
              <a:gd name="connsiteY4" fmla="*/ 0 h 1586538"/>
              <a:gd name="connsiteX5" fmla="*/ 4726674 w 4991102"/>
              <a:gd name="connsiteY5" fmla="*/ 0 h 1586538"/>
              <a:gd name="connsiteX6" fmla="*/ 4991102 w 4991102"/>
              <a:gd name="connsiteY6" fmla="*/ 264428 h 1586538"/>
              <a:gd name="connsiteX7" fmla="*/ 4991102 w 4991102"/>
              <a:gd name="connsiteY7" fmla="*/ 925481 h 1586538"/>
              <a:gd name="connsiteX8" fmla="*/ 4991102 w 4991102"/>
              <a:gd name="connsiteY8" fmla="*/ 925481 h 1586538"/>
              <a:gd name="connsiteX9" fmla="*/ 4991102 w 4991102"/>
              <a:gd name="connsiteY9" fmla="*/ 1322115 h 1586538"/>
              <a:gd name="connsiteX10" fmla="*/ 4991102 w 4991102"/>
              <a:gd name="connsiteY10" fmla="*/ 1322110 h 1586538"/>
              <a:gd name="connsiteX11" fmla="*/ 4726674 w 4991102"/>
              <a:gd name="connsiteY11" fmla="*/ 1586538 h 1586538"/>
              <a:gd name="connsiteX12" fmla="*/ 2079626 w 4991102"/>
              <a:gd name="connsiteY12" fmla="*/ 1586538 h 1586538"/>
              <a:gd name="connsiteX13" fmla="*/ 471360 w 4991102"/>
              <a:gd name="connsiteY13" fmla="*/ 2310095 h 1586538"/>
              <a:gd name="connsiteX14" fmla="*/ 831850 w 4991102"/>
              <a:gd name="connsiteY14" fmla="*/ 1586538 h 1586538"/>
              <a:gd name="connsiteX15" fmla="*/ 264428 w 4991102"/>
              <a:gd name="connsiteY15" fmla="*/ 1586538 h 1586538"/>
              <a:gd name="connsiteX16" fmla="*/ 0 w 4991102"/>
              <a:gd name="connsiteY16" fmla="*/ 1322110 h 1586538"/>
              <a:gd name="connsiteX17" fmla="*/ 0 w 4991102"/>
              <a:gd name="connsiteY17" fmla="*/ 1322115 h 1586538"/>
              <a:gd name="connsiteX18" fmla="*/ 0 w 4991102"/>
              <a:gd name="connsiteY18" fmla="*/ 925481 h 1586538"/>
              <a:gd name="connsiteX19" fmla="*/ 0 w 4991102"/>
              <a:gd name="connsiteY19" fmla="*/ 925481 h 1586538"/>
              <a:gd name="connsiteX20" fmla="*/ 0 w 4991102"/>
              <a:gd name="connsiteY20" fmla="*/ 264428 h 1586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991102" h="1586538" fill="none" extrusionOk="0">
                <a:moveTo>
                  <a:pt x="0" y="264428"/>
                </a:moveTo>
                <a:cubicBezTo>
                  <a:pt x="-4371" y="109321"/>
                  <a:pt x="118144" y="1986"/>
                  <a:pt x="264428" y="0"/>
                </a:cubicBezTo>
                <a:cubicBezTo>
                  <a:pt x="541192" y="-14291"/>
                  <a:pt x="548889" y="-49192"/>
                  <a:pt x="831850" y="0"/>
                </a:cubicBezTo>
                <a:lnTo>
                  <a:pt x="831850" y="0"/>
                </a:lnTo>
                <a:cubicBezTo>
                  <a:pt x="1379941" y="-61430"/>
                  <a:pt x="1588651" y="-2014"/>
                  <a:pt x="2079626" y="0"/>
                </a:cubicBezTo>
                <a:cubicBezTo>
                  <a:pt x="2905421" y="-78244"/>
                  <a:pt x="4051219" y="115028"/>
                  <a:pt x="4726674" y="0"/>
                </a:cubicBezTo>
                <a:cubicBezTo>
                  <a:pt x="4868503" y="-684"/>
                  <a:pt x="4981931" y="117639"/>
                  <a:pt x="4991102" y="264428"/>
                </a:cubicBezTo>
                <a:cubicBezTo>
                  <a:pt x="4995334" y="403041"/>
                  <a:pt x="5013667" y="725518"/>
                  <a:pt x="4991102" y="925481"/>
                </a:cubicBezTo>
                <a:lnTo>
                  <a:pt x="4991102" y="925481"/>
                </a:lnTo>
                <a:cubicBezTo>
                  <a:pt x="5021191" y="1017821"/>
                  <a:pt x="4988970" y="1274266"/>
                  <a:pt x="4991102" y="1322115"/>
                </a:cubicBezTo>
                <a:lnTo>
                  <a:pt x="4991102" y="1322110"/>
                </a:lnTo>
                <a:cubicBezTo>
                  <a:pt x="4998082" y="1474829"/>
                  <a:pt x="4847514" y="1582604"/>
                  <a:pt x="4726674" y="1586538"/>
                </a:cubicBezTo>
                <a:cubicBezTo>
                  <a:pt x="3876697" y="1642091"/>
                  <a:pt x="2557822" y="1564067"/>
                  <a:pt x="2079626" y="1586538"/>
                </a:cubicBezTo>
                <a:cubicBezTo>
                  <a:pt x="1389293" y="1988752"/>
                  <a:pt x="767183" y="2123361"/>
                  <a:pt x="471360" y="2310095"/>
                </a:cubicBezTo>
                <a:cubicBezTo>
                  <a:pt x="560598" y="1977047"/>
                  <a:pt x="838931" y="1703894"/>
                  <a:pt x="831850" y="1586538"/>
                </a:cubicBezTo>
                <a:cubicBezTo>
                  <a:pt x="638962" y="1634131"/>
                  <a:pt x="348019" y="1581234"/>
                  <a:pt x="264428" y="1586538"/>
                </a:cubicBezTo>
                <a:cubicBezTo>
                  <a:pt x="118720" y="1572043"/>
                  <a:pt x="23132" y="1468856"/>
                  <a:pt x="0" y="1322110"/>
                </a:cubicBezTo>
                <a:lnTo>
                  <a:pt x="0" y="1322115"/>
                </a:lnTo>
                <a:cubicBezTo>
                  <a:pt x="2888" y="1237262"/>
                  <a:pt x="6433" y="985310"/>
                  <a:pt x="0" y="925481"/>
                </a:cubicBezTo>
                <a:lnTo>
                  <a:pt x="0" y="925481"/>
                </a:lnTo>
                <a:cubicBezTo>
                  <a:pt x="10285" y="606765"/>
                  <a:pt x="-55588" y="584937"/>
                  <a:pt x="0" y="264428"/>
                </a:cubicBezTo>
                <a:close/>
              </a:path>
              <a:path w="4991102" h="1586538" stroke="0" extrusionOk="0">
                <a:moveTo>
                  <a:pt x="0" y="264428"/>
                </a:moveTo>
                <a:cubicBezTo>
                  <a:pt x="17353" y="111426"/>
                  <a:pt x="114292" y="201"/>
                  <a:pt x="264428" y="0"/>
                </a:cubicBezTo>
                <a:cubicBezTo>
                  <a:pt x="325432" y="1007"/>
                  <a:pt x="616277" y="-35103"/>
                  <a:pt x="831850" y="0"/>
                </a:cubicBezTo>
                <a:lnTo>
                  <a:pt x="831850" y="0"/>
                </a:lnTo>
                <a:cubicBezTo>
                  <a:pt x="1275560" y="-48820"/>
                  <a:pt x="1911417" y="18434"/>
                  <a:pt x="2079626" y="0"/>
                </a:cubicBezTo>
                <a:cubicBezTo>
                  <a:pt x="2558058" y="-154272"/>
                  <a:pt x="3778893" y="-5549"/>
                  <a:pt x="4726674" y="0"/>
                </a:cubicBezTo>
                <a:cubicBezTo>
                  <a:pt x="4865965" y="3761"/>
                  <a:pt x="5014429" y="116999"/>
                  <a:pt x="4991102" y="264428"/>
                </a:cubicBezTo>
                <a:cubicBezTo>
                  <a:pt x="5024691" y="499813"/>
                  <a:pt x="5014523" y="634144"/>
                  <a:pt x="4991102" y="925481"/>
                </a:cubicBezTo>
                <a:lnTo>
                  <a:pt x="4991102" y="925481"/>
                </a:lnTo>
                <a:cubicBezTo>
                  <a:pt x="5003476" y="1120113"/>
                  <a:pt x="5003054" y="1275412"/>
                  <a:pt x="4991102" y="1322115"/>
                </a:cubicBezTo>
                <a:lnTo>
                  <a:pt x="4991102" y="1322110"/>
                </a:lnTo>
                <a:cubicBezTo>
                  <a:pt x="5005447" y="1442832"/>
                  <a:pt x="4891326" y="1605985"/>
                  <a:pt x="4726674" y="1586538"/>
                </a:cubicBezTo>
                <a:cubicBezTo>
                  <a:pt x="4271458" y="1566711"/>
                  <a:pt x="3169708" y="1658244"/>
                  <a:pt x="2079626" y="1586538"/>
                </a:cubicBezTo>
                <a:cubicBezTo>
                  <a:pt x="1443575" y="2002490"/>
                  <a:pt x="890335" y="2155520"/>
                  <a:pt x="471360" y="2310095"/>
                </a:cubicBezTo>
                <a:cubicBezTo>
                  <a:pt x="483787" y="2146495"/>
                  <a:pt x="767842" y="1865431"/>
                  <a:pt x="831850" y="1586538"/>
                </a:cubicBezTo>
                <a:cubicBezTo>
                  <a:pt x="586210" y="1619213"/>
                  <a:pt x="398989" y="1576267"/>
                  <a:pt x="264428" y="1586538"/>
                </a:cubicBezTo>
                <a:cubicBezTo>
                  <a:pt x="145461" y="1595096"/>
                  <a:pt x="2715" y="1478420"/>
                  <a:pt x="0" y="1322110"/>
                </a:cubicBezTo>
                <a:lnTo>
                  <a:pt x="0" y="1322115"/>
                </a:lnTo>
                <a:cubicBezTo>
                  <a:pt x="-21433" y="1262394"/>
                  <a:pt x="-28366" y="975891"/>
                  <a:pt x="0" y="925481"/>
                </a:cubicBezTo>
                <a:lnTo>
                  <a:pt x="0" y="925481"/>
                </a:lnTo>
                <a:cubicBezTo>
                  <a:pt x="16225" y="707429"/>
                  <a:pt x="-23733" y="360787"/>
                  <a:pt x="0" y="264428"/>
                </a:cubicBezTo>
                <a:close/>
              </a:path>
            </a:pathLst>
          </a:custGeom>
          <a:solidFill>
            <a:srgbClr val="FFCCCC"/>
          </a:solidFill>
          <a:ln w="38100">
            <a:solidFill>
              <a:srgbClr val="C00000"/>
            </a:solidFill>
            <a:extLst>
              <a:ext uri="{C807C97D-BFC1-408E-A445-0C87EB9F89A2}">
                <ask:lineSketchStyleProps xmlns="" xmlns:ask="http://schemas.microsoft.com/office/drawing/2018/sketchyshapes" sd="2287542700">
                  <a:prstGeom prst="wedgeRoundRectCallout">
                    <a:avLst>
                      <a:gd name="adj1" fmla="val -40556"/>
                      <a:gd name="adj2" fmla="val 95606"/>
                      <a:gd name="adj3" fmla="val 16667"/>
                    </a:avLst>
                  </a:prstGeom>
                  <ask:type>
                    <ask:lineSketchCurved/>
                  </ask:type>
                </ask:lineSketchStyleProps>
              </a:ext>
            </a:extLst>
          </a:ln>
        </p:spPr>
        <p:style>
          <a:lnRef idx="2">
            <a:schemeClr val="accent2"/>
          </a:lnRef>
          <a:fillRef idx="1">
            <a:schemeClr val="lt1"/>
          </a:fillRef>
          <a:effectRef idx="0">
            <a:schemeClr val="accent2"/>
          </a:effectRef>
          <a:fontRef idx="minor">
            <a:schemeClr val="dk1"/>
          </a:fontRef>
        </p:style>
        <p:txBody>
          <a:bodyPr lIns="122018" tIns="61009" rIns="122018" bIns="61009" rtlCol="0" anchor="ctr"/>
          <a:lstStyle/>
          <a:p>
            <a:pPr algn="just">
              <a:lnSpc>
                <a:spcPct val="120000"/>
              </a:lnSpc>
            </a:pPr>
            <a:r>
              <a:rPr lang="nl-NL" sz="4800" b="1" dirty="0">
                <a:latin typeface="Times New Roman" panose="02020603050405020304" pitchFamily="18" charset="0"/>
                <a:ea typeface="Times New Roman" panose="02020603050405020304" pitchFamily="18" charset="0"/>
                <a:cs typeface="Times New Roman" panose="02020603050405020304" pitchFamily="18" charset="0"/>
              </a:rPr>
              <a:t>Diện tích hình vuông bằng    6 x 6 = 36 cm</a:t>
            </a:r>
            <a:r>
              <a:rPr lang="nl-NL" sz="4800" b="1" baseline="30000" dirty="0">
                <a:latin typeface="Times New Roman" panose="02020603050405020304" pitchFamily="18" charset="0"/>
                <a:ea typeface="Times New Roman" panose="02020603050405020304" pitchFamily="18" charset="0"/>
                <a:cs typeface="Times New Roman" panose="02020603050405020304" pitchFamily="18" charset="0"/>
              </a:rPr>
              <a:t>2</a:t>
            </a:r>
            <a:endParaRPr lang="en-US" sz="4300" b="1" dirty="0">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90918822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par>
                                <p:cTn id="8" presetID="53" presetClass="entr" presetSubtype="16" fill="hold" nodeType="withEffect">
                                  <p:stCondLst>
                                    <p:cond delay="0"/>
                                  </p:stCondLst>
                                  <p:childTnLst>
                                    <p:set>
                                      <p:cBhvr>
                                        <p:cTn id="9" dur="1" fill="hold">
                                          <p:stCondLst>
                                            <p:cond delay="0"/>
                                          </p:stCondLst>
                                        </p:cTn>
                                        <p:tgtEl>
                                          <p:spTgt spid="2050"/>
                                        </p:tgtEl>
                                        <p:attrNameLst>
                                          <p:attrName>style.visibility</p:attrName>
                                        </p:attrNameLst>
                                      </p:cBhvr>
                                      <p:to>
                                        <p:strVal val="visible"/>
                                      </p:to>
                                    </p:set>
                                    <p:anim calcmode="lin" valueType="num">
                                      <p:cBhvr>
                                        <p:cTn id="10" dur="500" fill="hold"/>
                                        <p:tgtEl>
                                          <p:spTgt spid="2050"/>
                                        </p:tgtEl>
                                        <p:attrNameLst>
                                          <p:attrName>ppt_w</p:attrName>
                                        </p:attrNameLst>
                                      </p:cBhvr>
                                      <p:tavLst>
                                        <p:tav tm="0">
                                          <p:val>
                                            <p:fltVal val="0"/>
                                          </p:val>
                                        </p:tav>
                                        <p:tav tm="100000">
                                          <p:val>
                                            <p:strVal val="#ppt_w"/>
                                          </p:val>
                                        </p:tav>
                                      </p:tavLst>
                                    </p:anim>
                                    <p:anim calcmode="lin" valueType="num">
                                      <p:cBhvr>
                                        <p:cTn id="11" dur="500" fill="hold"/>
                                        <p:tgtEl>
                                          <p:spTgt spid="2050"/>
                                        </p:tgtEl>
                                        <p:attrNameLst>
                                          <p:attrName>ppt_h</p:attrName>
                                        </p:attrNameLst>
                                      </p:cBhvr>
                                      <p:tavLst>
                                        <p:tav tm="0">
                                          <p:val>
                                            <p:fltVal val="0"/>
                                          </p:val>
                                        </p:tav>
                                        <p:tav tm="100000">
                                          <p:val>
                                            <p:strVal val="#ppt_h"/>
                                          </p:val>
                                        </p:tav>
                                      </p:tavLst>
                                    </p:anim>
                                    <p:animEffect transition="in" filter="fade">
                                      <p:cBhvr>
                                        <p:cTn id="12" dur="500"/>
                                        <p:tgtEl>
                                          <p:spTgt spid="2050"/>
                                        </p:tgtEl>
                                      </p:cBhvr>
                                    </p:animEffect>
                                  </p:childTnLst>
                                </p:cTn>
                              </p:par>
                              <p:par>
                                <p:cTn id="13" presetID="16" presetClass="entr" presetSubtype="21"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barn(inVertical)">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par>
                                <p:cTn id="21" presetID="53" presetClass="entr" presetSubtype="16"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500" fill="hold"/>
                                        <p:tgtEl>
                                          <p:spTgt spid="5"/>
                                        </p:tgtEl>
                                        <p:attrNameLst>
                                          <p:attrName>ppt_w</p:attrName>
                                        </p:attrNameLst>
                                      </p:cBhvr>
                                      <p:tavLst>
                                        <p:tav tm="0">
                                          <p:val>
                                            <p:fltVal val="0"/>
                                          </p:val>
                                        </p:tav>
                                        <p:tav tm="100000">
                                          <p:val>
                                            <p:strVal val="#ppt_w"/>
                                          </p:val>
                                        </p:tav>
                                      </p:tavLst>
                                    </p:anim>
                                    <p:anim calcmode="lin" valueType="num">
                                      <p:cBhvr>
                                        <p:cTn id="24" dur="500" fill="hold"/>
                                        <p:tgtEl>
                                          <p:spTgt spid="5"/>
                                        </p:tgtEl>
                                        <p:attrNameLst>
                                          <p:attrName>ppt_h</p:attrName>
                                        </p:attrNameLst>
                                      </p:cBhvr>
                                      <p:tavLst>
                                        <p:tav tm="0">
                                          <p:val>
                                            <p:fltVal val="0"/>
                                          </p:val>
                                        </p:tav>
                                        <p:tav tm="100000">
                                          <p:val>
                                            <p:strVal val="#ppt_h"/>
                                          </p:val>
                                        </p:tav>
                                      </p:tavLst>
                                    </p:anim>
                                    <p:animEffect transition="in" filter="fade">
                                      <p:cBhvr>
                                        <p:cTn id="2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C2CE641A-F97D-2E3A-B8A1-C0C2BE995059}"/>
              </a:ext>
            </a:extLst>
          </p:cNvPr>
          <p:cNvPicPr>
            <a:picLocks noChangeAspect="1"/>
          </p:cNvPicPr>
          <p:nvPr/>
        </p:nvPicPr>
        <p:blipFill>
          <a:blip r:embed="rId2"/>
          <a:stretch>
            <a:fillRect/>
          </a:stretch>
        </p:blipFill>
        <p:spPr>
          <a:xfrm>
            <a:off x="481856" y="1497680"/>
            <a:ext cx="15131509" cy="7646320"/>
          </a:xfrm>
          <a:prstGeom prst="rect">
            <a:avLst/>
          </a:prstGeom>
        </p:spPr>
      </p:pic>
      <p:sp>
        <p:nvSpPr>
          <p:cNvPr id="4" name="TextBox 3">
            <a:extLst>
              <a:ext uri="{FF2B5EF4-FFF2-40B4-BE49-F238E27FC236}">
                <a16:creationId xmlns="" xmlns:a16="http://schemas.microsoft.com/office/drawing/2014/main" id="{009E9A22-9853-4D8E-A657-7D5C3BE0C9F8}"/>
              </a:ext>
            </a:extLst>
          </p:cNvPr>
          <p:cNvSpPr txBox="1"/>
          <p:nvPr/>
        </p:nvSpPr>
        <p:spPr>
          <a:xfrm>
            <a:off x="2099687" y="890016"/>
            <a:ext cx="11670349" cy="943848"/>
          </a:xfrm>
          <a:prstGeom prst="rect">
            <a:avLst/>
          </a:prstGeom>
          <a:noFill/>
        </p:spPr>
        <p:txBody>
          <a:bodyPr wrap="square" lIns="122018" tIns="61009" rIns="122018" bIns="61009" rtlCol="0">
            <a:spAutoFit/>
          </a:bodyPr>
          <a:lstStyle/>
          <a:p>
            <a:pPr algn="ctr"/>
            <a:r>
              <a:rPr lang="en-US" sz="5300" b="1" dirty="0">
                <a:solidFill>
                  <a:srgbClr val="FF0000"/>
                </a:solidFill>
                <a:latin typeface="Times New Roman" panose="02020603050405020304" pitchFamily="18" charset="0"/>
                <a:cs typeface="Times New Roman" panose="02020603050405020304" pitchFamily="18" charset="0"/>
              </a:rPr>
              <a:t>TRÒ CH</a:t>
            </a:r>
            <a:r>
              <a:rPr lang="vi-VN" sz="5300" b="1" dirty="0">
                <a:solidFill>
                  <a:srgbClr val="FF0000"/>
                </a:solidFill>
                <a:latin typeface="Times New Roman" panose="02020603050405020304" pitchFamily="18" charset="0"/>
                <a:cs typeface="Times New Roman" panose="02020603050405020304" pitchFamily="18" charset="0"/>
              </a:rPr>
              <a:t>Ơ</a:t>
            </a:r>
            <a:r>
              <a:rPr lang="en-US" sz="5300" b="1" dirty="0">
                <a:solidFill>
                  <a:srgbClr val="FF0000"/>
                </a:solidFill>
                <a:latin typeface="Times New Roman" panose="02020603050405020304" pitchFamily="18" charset="0"/>
                <a:cs typeface="Times New Roman" panose="02020603050405020304" pitchFamily="18" charset="0"/>
              </a:rPr>
              <a:t>I: THỬ TÀI ĐỒNG ĐỘI</a:t>
            </a:r>
          </a:p>
        </p:txBody>
      </p:sp>
    </p:spTree>
    <p:extLst>
      <p:ext uri="{BB962C8B-B14F-4D97-AF65-F5344CB8AC3E}">
        <p14:creationId xmlns="" xmlns:p14="http://schemas.microsoft.com/office/powerpoint/2010/main" val="1450255082"/>
      </p:ext>
    </p:extLst>
  </p:cSld>
  <p:clrMapOvr>
    <a:masterClrMapping/>
  </p:clrMapOvr>
  <mc:AlternateContent xmlns:mc="http://schemas.openxmlformats.org/markup-compatibility/2006">
    <mc:Choice xmlns=""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雨, 自然, 室内&#10;&#10;描述已自动生成"/>
          <p:cNvPicPr>
            <a:picLocks noChangeAspect="1"/>
          </p:cNvPicPr>
          <p:nvPr/>
        </p:nvPicPr>
        <p:blipFill rotWithShape="1">
          <a:blip r:embed="rId4">
            <a:extLst>
              <a:ext uri="{28A0092B-C50C-407E-A947-70E740481C1C}">
                <a14:useLocalDpi xmlns="" xmlns:a14="http://schemas.microsoft.com/office/drawing/2010/main" val="0"/>
              </a:ext>
            </a:extLst>
          </a:blip>
          <a:srcRect t="13306" b="49147"/>
          <a:stretch>
            <a:fillRect/>
          </a:stretch>
        </p:blipFill>
        <p:spPr>
          <a:xfrm>
            <a:off x="27" y="13"/>
            <a:ext cx="16276611" cy="9143987"/>
          </a:xfrm>
          <a:prstGeom prst="rect">
            <a:avLst/>
          </a:prstGeom>
        </p:spPr>
      </p:pic>
      <p:pic>
        <p:nvPicPr>
          <p:cNvPr id="61" name="图片 5"/>
          <p:cNvPicPr>
            <a:picLocks noChangeAspect="1"/>
          </p:cNvPicPr>
          <p:nvPr/>
        </p:nvPicPr>
        <p:blipFill>
          <a:blip r:embed="rId5"/>
          <a:stretch>
            <a:fillRect/>
          </a:stretch>
        </p:blipFill>
        <p:spPr>
          <a:xfrm>
            <a:off x="4877057" y="866140"/>
            <a:ext cx="9140350" cy="9128760"/>
          </a:xfrm>
          <a:prstGeom prst="rect">
            <a:avLst/>
          </a:prstGeom>
        </p:spPr>
      </p:pic>
      <p:pic>
        <p:nvPicPr>
          <p:cNvPr id="73" name="图片 5"/>
          <p:cNvPicPr>
            <a:picLocks noChangeAspect="1"/>
          </p:cNvPicPr>
          <p:nvPr/>
        </p:nvPicPr>
        <p:blipFill>
          <a:blip r:embed="rId5"/>
          <a:stretch>
            <a:fillRect/>
          </a:stretch>
        </p:blipFill>
        <p:spPr>
          <a:xfrm>
            <a:off x="8671548" y="929640"/>
            <a:ext cx="9140350" cy="9128760"/>
          </a:xfrm>
          <a:prstGeom prst="rect">
            <a:avLst/>
          </a:prstGeom>
        </p:spPr>
      </p:pic>
      <p:pic>
        <p:nvPicPr>
          <p:cNvPr id="8" name="图片 1" descr="图片包含 雨, 自然, 室内&#10;&#10;描述已自动生成"/>
          <p:cNvPicPr>
            <a:picLocks noChangeAspect="1"/>
          </p:cNvPicPr>
          <p:nvPr/>
        </p:nvPicPr>
        <p:blipFill rotWithShape="1">
          <a:blip r:embed="rId4">
            <a:extLst>
              <a:ext uri="{28A0092B-C50C-407E-A947-70E740481C1C}">
                <a14:useLocalDpi xmlns="" xmlns:a14="http://schemas.microsoft.com/office/drawing/2010/main" val="0"/>
              </a:ext>
            </a:extLst>
          </a:blip>
          <a:srcRect l="82495" t="28460" r="10423" b="58812"/>
          <a:stretch>
            <a:fillRect/>
          </a:stretch>
        </p:blipFill>
        <p:spPr>
          <a:xfrm>
            <a:off x="11371606" y="3933614"/>
            <a:ext cx="870631" cy="3099647"/>
          </a:xfrm>
          <a:prstGeom prst="rect">
            <a:avLst/>
          </a:prstGeom>
        </p:spPr>
      </p:pic>
      <p:pic>
        <p:nvPicPr>
          <p:cNvPr id="20" name="图片 5"/>
          <p:cNvPicPr>
            <a:picLocks noChangeAspect="1"/>
          </p:cNvPicPr>
          <p:nvPr/>
        </p:nvPicPr>
        <p:blipFill>
          <a:blip r:embed="rId5"/>
          <a:stretch>
            <a:fillRect/>
          </a:stretch>
        </p:blipFill>
        <p:spPr>
          <a:xfrm>
            <a:off x="997792" y="802640"/>
            <a:ext cx="9140350" cy="9128760"/>
          </a:xfrm>
          <a:prstGeom prst="rect">
            <a:avLst/>
          </a:prstGeom>
        </p:spPr>
      </p:pic>
      <p:pic>
        <p:nvPicPr>
          <p:cNvPr id="7" name="图片 1" descr="图片包含 雨, 自然, 室内&#10;&#10;描述已自动生成"/>
          <p:cNvPicPr>
            <a:picLocks noChangeAspect="1"/>
          </p:cNvPicPr>
          <p:nvPr/>
        </p:nvPicPr>
        <p:blipFill rotWithShape="1">
          <a:blip r:embed="rId4">
            <a:extLst>
              <a:ext uri="{28A0092B-C50C-407E-A947-70E740481C1C}">
                <a14:useLocalDpi xmlns="" xmlns:a14="http://schemas.microsoft.com/office/drawing/2010/main" val="0"/>
              </a:ext>
            </a:extLst>
          </a:blip>
          <a:srcRect l="4739" t="28460" r="91427" b="58725"/>
          <a:stretch>
            <a:fillRect/>
          </a:stretch>
        </p:blipFill>
        <p:spPr>
          <a:xfrm>
            <a:off x="7819568" y="3933614"/>
            <a:ext cx="471344" cy="3120813"/>
          </a:xfrm>
          <a:prstGeom prst="rect">
            <a:avLst/>
          </a:prstGeom>
        </p:spPr>
      </p:pic>
      <p:pic>
        <p:nvPicPr>
          <p:cNvPr id="5" name="图片 1" descr="图片包含 雨, 自然, 室内&#10;&#10;描述已自动生成"/>
          <p:cNvPicPr>
            <a:picLocks noChangeAspect="1"/>
          </p:cNvPicPr>
          <p:nvPr/>
        </p:nvPicPr>
        <p:blipFill rotWithShape="1">
          <a:blip r:embed="rId4">
            <a:extLst>
              <a:ext uri="{28A0092B-C50C-407E-A947-70E740481C1C}">
                <a14:useLocalDpi xmlns="" xmlns:a14="http://schemas.microsoft.com/office/drawing/2010/main" val="0"/>
              </a:ext>
            </a:extLst>
          </a:blip>
          <a:srcRect l="4739" t="28460" r="91427" b="58725"/>
          <a:stretch>
            <a:fillRect/>
          </a:stretch>
        </p:blipFill>
        <p:spPr>
          <a:xfrm>
            <a:off x="3992015" y="4259580"/>
            <a:ext cx="471344" cy="3120813"/>
          </a:xfrm>
          <a:prstGeom prst="rect">
            <a:avLst/>
          </a:prstGeom>
        </p:spPr>
      </p:pic>
      <p:grpSp>
        <p:nvGrpSpPr>
          <p:cNvPr id="3" name="Group 5"/>
          <p:cNvGrpSpPr/>
          <p:nvPr/>
        </p:nvGrpSpPr>
        <p:grpSpPr>
          <a:xfrm>
            <a:off x="4292964" y="-262467"/>
            <a:ext cx="7525402" cy="2726267"/>
            <a:chOff x="3599" y="-390"/>
            <a:chExt cx="11532" cy="3220"/>
          </a:xfrm>
        </p:grpSpPr>
        <p:grpSp>
          <p:nvGrpSpPr>
            <p:cNvPr id="6" name="Group 79"/>
            <p:cNvGrpSpPr/>
            <p:nvPr/>
          </p:nvGrpSpPr>
          <p:grpSpPr>
            <a:xfrm>
              <a:off x="3599" y="-390"/>
              <a:ext cx="11532" cy="3220"/>
              <a:chOff x="3370" y="-182"/>
              <a:chExt cx="11532" cy="3220"/>
            </a:xfrm>
          </p:grpSpPr>
          <p:sp>
            <p:nvSpPr>
              <p:cNvPr id="77" name="Google Shape;4238;p45"/>
              <p:cNvSpPr/>
              <p:nvPr/>
            </p:nvSpPr>
            <p:spPr>
              <a:xfrm rot="599">
                <a:off x="3370" y="786"/>
                <a:ext cx="11532" cy="2252"/>
              </a:xfrm>
              <a:prstGeom prst="rect">
                <a:avLst/>
              </a:prstGeom>
              <a:solidFill>
                <a:srgbClr val="FFC000"/>
              </a:solidFill>
              <a:ln>
                <a:noFill/>
              </a:ln>
            </p:spPr>
            <p:txBody>
              <a:bodyPr spcFirstLastPara="1" wrap="square" lIns="91425" tIns="91425" rIns="91425" bIns="91425" anchor="ctr" anchorCtr="0">
                <a:noAutofit/>
              </a:bodyPr>
              <a:lstStyle/>
              <a:p>
                <a:pPr defTabSz="610088" eaLnBrk="1" fontAlgn="auto" hangingPunct="1">
                  <a:spcBef>
                    <a:spcPts val="0"/>
                  </a:spcBef>
                  <a:spcAft>
                    <a:spcPts val="0"/>
                  </a:spcAft>
                  <a:defRPr/>
                </a:pPr>
                <a:endParaRPr sz="700">
                  <a:solidFill>
                    <a:prstClr val="black"/>
                  </a:solidFill>
                  <a:latin typeface="Calibri"/>
                </a:endParaRPr>
              </a:p>
            </p:txBody>
          </p:sp>
          <p:sp>
            <p:nvSpPr>
              <p:cNvPr id="4238" name="Google Shape;4238;p45"/>
              <p:cNvSpPr/>
              <p:nvPr/>
            </p:nvSpPr>
            <p:spPr>
              <a:xfrm rot="599">
                <a:off x="3632" y="786"/>
                <a:ext cx="11009" cy="2113"/>
              </a:xfrm>
              <a:prstGeom prst="rect">
                <a:avLst/>
              </a:prstGeom>
              <a:solidFill>
                <a:srgbClr val="FCDF9D"/>
              </a:solidFill>
              <a:ln>
                <a:noFill/>
              </a:ln>
            </p:spPr>
            <p:txBody>
              <a:bodyPr spcFirstLastPara="1" wrap="square" lIns="91425" tIns="91425" rIns="91425" bIns="91425" anchor="ctr" anchorCtr="0">
                <a:noAutofit/>
              </a:bodyPr>
              <a:lstStyle/>
              <a:p>
                <a:pPr defTabSz="610088" eaLnBrk="1" fontAlgn="auto" hangingPunct="1">
                  <a:spcBef>
                    <a:spcPts val="0"/>
                  </a:spcBef>
                  <a:spcAft>
                    <a:spcPts val="0"/>
                  </a:spcAft>
                  <a:defRPr/>
                </a:pPr>
                <a:endParaRPr sz="700">
                  <a:solidFill>
                    <a:prstClr val="black"/>
                  </a:solidFill>
                  <a:latin typeface="Calibri"/>
                </a:endParaRPr>
              </a:p>
            </p:txBody>
          </p:sp>
          <p:sp>
            <p:nvSpPr>
              <p:cNvPr id="4324" name="Google Shape;4324;p45"/>
              <p:cNvSpPr/>
              <p:nvPr/>
            </p:nvSpPr>
            <p:spPr>
              <a:xfrm rot="2153968">
                <a:off x="7746" y="-182"/>
                <a:ext cx="2676" cy="186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F46A49"/>
              </a:solidFill>
              <a:ln>
                <a:noFill/>
              </a:ln>
            </p:spPr>
            <p:txBody>
              <a:bodyPr spcFirstLastPara="1" wrap="square" lIns="91425" tIns="91425" rIns="91425" bIns="91425" anchor="ctr" anchorCtr="0">
                <a:noAutofit/>
              </a:bodyPr>
              <a:lstStyle/>
              <a:p>
                <a:pPr defTabSz="610088" eaLnBrk="1" fontAlgn="auto" hangingPunct="1">
                  <a:spcBef>
                    <a:spcPts val="0"/>
                  </a:spcBef>
                  <a:spcAft>
                    <a:spcPts val="0"/>
                  </a:spcAft>
                  <a:defRPr/>
                </a:pPr>
                <a:endParaRPr sz="700">
                  <a:solidFill>
                    <a:prstClr val="black"/>
                  </a:solidFill>
                  <a:latin typeface="Calibri"/>
                </a:endParaRPr>
              </a:p>
            </p:txBody>
          </p:sp>
        </p:grpSp>
        <p:pic>
          <p:nvPicPr>
            <p:cNvPr id="104" name="Picture 103"/>
            <p:cNvPicPr/>
            <p:nvPr/>
          </p:nvPicPr>
          <p:blipFill>
            <a:blip r:embed="rId6" cstate="print"/>
            <a:stretch>
              <a:fillRect/>
            </a:stretch>
          </p:blipFill>
          <p:spPr>
            <a:xfrm>
              <a:off x="8259" y="-10"/>
              <a:ext cx="2552" cy="1282"/>
            </a:xfrm>
            <a:prstGeom prst="rect">
              <a:avLst/>
            </a:prstGeom>
            <a:noFill/>
            <a:ln w="9525">
              <a:noFill/>
            </a:ln>
          </p:spPr>
        </p:pic>
      </p:grpSp>
      <p:pic>
        <p:nvPicPr>
          <p:cNvPr id="16" name="图片 5"/>
          <p:cNvPicPr>
            <a:picLocks noChangeAspect="1"/>
          </p:cNvPicPr>
          <p:nvPr/>
        </p:nvPicPr>
        <p:blipFill>
          <a:blip r:embed="rId5"/>
          <a:stretch>
            <a:fillRect/>
          </a:stretch>
        </p:blipFill>
        <p:spPr>
          <a:xfrm>
            <a:off x="-3007787" y="802640"/>
            <a:ext cx="9140350" cy="9128760"/>
          </a:xfrm>
          <a:prstGeom prst="rect">
            <a:avLst/>
          </a:prstGeom>
        </p:spPr>
      </p:pic>
      <p:sp>
        <p:nvSpPr>
          <p:cNvPr id="25" name="Rounded Rectangle 24"/>
          <p:cNvSpPr/>
          <p:nvPr/>
        </p:nvSpPr>
        <p:spPr>
          <a:xfrm>
            <a:off x="98338" y="6151881"/>
            <a:ext cx="3084932" cy="1624753"/>
          </a:xfrm>
          <a:prstGeom prst="roundRect">
            <a:avLst>
              <a:gd name="adj" fmla="val 0"/>
            </a:avLst>
          </a:prstGeom>
          <a:solidFill>
            <a:srgbClr val="0070C0"/>
          </a:solidFill>
          <a:ln>
            <a:solidFill>
              <a:schemeClr val="accent2">
                <a:lumMod val="10000"/>
              </a:schemeClr>
            </a:solidFill>
          </a:ln>
        </p:spPr>
        <p:style>
          <a:lnRef idx="2">
            <a:schemeClr val="accent3">
              <a:shade val="50000"/>
            </a:schemeClr>
          </a:lnRef>
          <a:fillRef idx="1">
            <a:schemeClr val="accent3"/>
          </a:fillRef>
          <a:effectRef idx="0">
            <a:schemeClr val="accent3"/>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endParaRPr lang="en-US" sz="2400" dirty="0">
              <a:solidFill>
                <a:prstClr val="white"/>
              </a:solidFill>
              <a:latin typeface="Calibri"/>
            </a:endParaRPr>
          </a:p>
        </p:txBody>
      </p:sp>
      <p:pic>
        <p:nvPicPr>
          <p:cNvPr id="4" name="图片 1" descr="图片包含 雨, 自然, 室内&#10;&#10;描述已自动生成"/>
          <p:cNvPicPr>
            <a:picLocks noChangeAspect="1"/>
          </p:cNvPicPr>
          <p:nvPr/>
        </p:nvPicPr>
        <p:blipFill rotWithShape="1">
          <a:blip r:embed="rId4">
            <a:extLst>
              <a:ext uri="{28A0092B-C50C-407E-A947-70E740481C1C}">
                <a14:useLocalDpi xmlns="" xmlns:a14="http://schemas.microsoft.com/office/drawing/2010/main" val="0"/>
              </a:ext>
            </a:extLst>
          </a:blip>
          <a:srcRect l="4739" t="28460" r="91427" b="58725"/>
          <a:stretch>
            <a:fillRect/>
          </a:stretch>
        </p:blipFill>
        <p:spPr>
          <a:xfrm>
            <a:off x="0" y="4259580"/>
            <a:ext cx="471344" cy="3120813"/>
          </a:xfrm>
          <a:prstGeom prst="rect">
            <a:avLst/>
          </a:prstGeom>
        </p:spPr>
      </p:pic>
      <p:sp>
        <p:nvSpPr>
          <p:cNvPr id="10" name="Rectangle: Rounded Corners 39"/>
          <p:cNvSpPr/>
          <p:nvPr/>
        </p:nvSpPr>
        <p:spPr>
          <a:xfrm>
            <a:off x="95928" y="6208315"/>
            <a:ext cx="1749238" cy="1512776"/>
          </a:xfrm>
          <a:prstGeom prst="roundRect">
            <a:avLst>
              <a:gd name="adj" fmla="val 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endParaRPr lang="en-US" sz="8800" b="1" dirty="0">
              <a:solidFill>
                <a:prstClr val="white"/>
              </a:solidFill>
              <a:latin typeface="Times New Roman" panose="02020603050405020304" charset="0"/>
              <a:cs typeface="Times New Roman" panose="02020603050405020304" charset="0"/>
            </a:endParaRPr>
          </a:p>
        </p:txBody>
      </p:sp>
      <p:sp>
        <p:nvSpPr>
          <p:cNvPr id="11" name="Rectangle: Rounded Corners 26"/>
          <p:cNvSpPr/>
          <p:nvPr/>
        </p:nvSpPr>
        <p:spPr>
          <a:xfrm>
            <a:off x="95928" y="6251495"/>
            <a:ext cx="1749238" cy="1512776"/>
          </a:xfrm>
          <a:prstGeom prst="roundRect">
            <a:avLst>
              <a:gd name="adj" fmla="val 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r>
              <a:rPr lang="en-US" sz="8800" b="1" dirty="0">
                <a:solidFill>
                  <a:srgbClr val="FF0000"/>
                </a:solidFill>
                <a:latin typeface="Times New Roman" panose="02020603050405020304" charset="0"/>
                <a:cs typeface="Times New Roman" panose="02020603050405020304" charset="0"/>
              </a:rPr>
              <a:t>1</a:t>
            </a:r>
          </a:p>
        </p:txBody>
      </p:sp>
      <p:sp>
        <p:nvSpPr>
          <p:cNvPr id="12" name="Rectangle: Rounded Corners 30"/>
          <p:cNvSpPr/>
          <p:nvPr/>
        </p:nvSpPr>
        <p:spPr>
          <a:xfrm>
            <a:off x="96775" y="6254035"/>
            <a:ext cx="1749238" cy="1512776"/>
          </a:xfrm>
          <a:prstGeom prst="roundRect">
            <a:avLst>
              <a:gd name="adj" fmla="val 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r>
              <a:rPr lang="en-US" sz="8800" b="1" dirty="0">
                <a:solidFill>
                  <a:srgbClr val="FF0000"/>
                </a:solidFill>
                <a:latin typeface="Times New Roman" panose="02020603050405020304" charset="0"/>
                <a:cs typeface="Times New Roman" panose="02020603050405020304" charset="0"/>
              </a:rPr>
              <a:t>2</a:t>
            </a:r>
          </a:p>
        </p:txBody>
      </p:sp>
      <p:sp>
        <p:nvSpPr>
          <p:cNvPr id="13" name="Rectangle: Rounded Corners 31"/>
          <p:cNvSpPr/>
          <p:nvPr/>
        </p:nvSpPr>
        <p:spPr>
          <a:xfrm>
            <a:off x="97623" y="6238795"/>
            <a:ext cx="1749238" cy="1512776"/>
          </a:xfrm>
          <a:prstGeom prst="roundRect">
            <a:avLst>
              <a:gd name="adj" fmla="val 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r>
              <a:rPr lang="en-US" sz="8800" b="1" dirty="0">
                <a:solidFill>
                  <a:srgbClr val="FF0000"/>
                </a:solidFill>
                <a:latin typeface="Times New Roman" panose="02020603050405020304" charset="0"/>
                <a:cs typeface="Times New Roman" panose="02020603050405020304" charset="0"/>
              </a:rPr>
              <a:t>3</a:t>
            </a:r>
          </a:p>
        </p:txBody>
      </p:sp>
      <p:sp>
        <p:nvSpPr>
          <p:cNvPr id="14" name="Rectangle: Rounded Corners 32"/>
          <p:cNvSpPr/>
          <p:nvPr/>
        </p:nvSpPr>
        <p:spPr>
          <a:xfrm>
            <a:off x="98471" y="6199848"/>
            <a:ext cx="1749238" cy="1512776"/>
          </a:xfrm>
          <a:prstGeom prst="roundRect">
            <a:avLst>
              <a:gd name="adj" fmla="val 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r>
              <a:rPr lang="en-US" sz="8800" b="1" dirty="0">
                <a:solidFill>
                  <a:srgbClr val="FF0000"/>
                </a:solidFill>
                <a:latin typeface="Times New Roman" panose="02020603050405020304" charset="0"/>
                <a:cs typeface="Times New Roman" panose="02020603050405020304" charset="0"/>
              </a:rPr>
              <a:t>4</a:t>
            </a:r>
          </a:p>
        </p:txBody>
      </p:sp>
      <p:sp>
        <p:nvSpPr>
          <p:cNvPr id="15" name="Rectangle: Rounded Corners 33"/>
          <p:cNvSpPr/>
          <p:nvPr/>
        </p:nvSpPr>
        <p:spPr>
          <a:xfrm>
            <a:off x="95928" y="6212548"/>
            <a:ext cx="1749238" cy="1512776"/>
          </a:xfrm>
          <a:prstGeom prst="roundRect">
            <a:avLst>
              <a:gd name="adj" fmla="val 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r>
              <a:rPr lang="en-US" sz="8800" b="1" dirty="0">
                <a:solidFill>
                  <a:srgbClr val="FF0000"/>
                </a:solidFill>
                <a:latin typeface="Times New Roman" panose="02020603050405020304" charset="0"/>
                <a:cs typeface="Times New Roman" panose="02020603050405020304" charset="0"/>
              </a:rPr>
              <a:t>5</a:t>
            </a:r>
          </a:p>
        </p:txBody>
      </p:sp>
      <p:sp>
        <p:nvSpPr>
          <p:cNvPr id="59" name="Text Box 58"/>
          <p:cNvSpPr txBox="1"/>
          <p:nvPr/>
        </p:nvSpPr>
        <p:spPr>
          <a:xfrm>
            <a:off x="310273" y="1787313"/>
            <a:ext cx="2504229" cy="1024467"/>
          </a:xfrm>
          <a:prstGeom prst="rect">
            <a:avLst/>
          </a:prstGeom>
          <a:noFill/>
          <a:extLst>
            <a:ext uri="{909E8E84-426E-40DD-AFC4-6F175D3DCCD1}">
              <a14:hiddenFill xmlns="" xmlns:a14="http://schemas.microsoft.com/office/drawing/2010/main">
                <a:solidFill>
                  <a:srgbClr val="7030A0"/>
                </a:solidFill>
              </a14:hiddenFill>
            </a:ext>
          </a:extLst>
        </p:spPr>
        <p:txBody>
          <a:bodyPr wrap="square" lIns="122018" tIns="61009" rIns="122018" bIns="61009" rtlCol="0">
            <a:spAutoFit/>
          </a:bodyPr>
          <a:lstStyle/>
          <a:p>
            <a:pPr defTabSz="610088" eaLnBrk="1" fontAlgn="auto" hangingPunct="1">
              <a:spcBef>
                <a:spcPts val="0"/>
              </a:spcBef>
              <a:spcAft>
                <a:spcPts val="0"/>
              </a:spcAft>
              <a:defRPr/>
            </a:pPr>
            <a:r>
              <a:rPr lang="en-US" sz="5900" b="1" u="sng" dirty="0" err="1">
                <a:solidFill>
                  <a:prstClr val="white"/>
                </a:solidFill>
                <a:latin typeface="Calibri" panose="020F0502020204030204" charset="0"/>
                <a:cs typeface="Calibri" panose="020F0502020204030204" charset="0"/>
              </a:rPr>
              <a:t>ĐIỂM</a:t>
            </a:r>
            <a:r>
              <a:rPr lang="en-US" sz="5900" b="1" u="sng" dirty="0">
                <a:solidFill>
                  <a:prstClr val="white"/>
                </a:solidFill>
                <a:latin typeface="Calibri" panose="020F0502020204030204" charset="0"/>
                <a:cs typeface="Calibri" panose="020F0502020204030204" charset="0"/>
              </a:rPr>
              <a:t>:</a:t>
            </a:r>
          </a:p>
        </p:txBody>
      </p:sp>
      <p:sp>
        <p:nvSpPr>
          <p:cNvPr id="19" name="Plus Sign 27"/>
          <p:cNvSpPr/>
          <p:nvPr/>
        </p:nvSpPr>
        <p:spPr>
          <a:xfrm>
            <a:off x="1783276" y="6182068"/>
            <a:ext cx="1514697" cy="1512776"/>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endParaRPr lang="en-US" sz="2400" dirty="0">
              <a:solidFill>
                <a:prstClr val="white"/>
              </a:solidFill>
              <a:latin typeface="Calibri"/>
            </a:endParaRPr>
          </a:p>
        </p:txBody>
      </p:sp>
      <p:grpSp>
        <p:nvGrpSpPr>
          <p:cNvPr id="9" name="Group 28"/>
          <p:cNvGrpSpPr/>
          <p:nvPr/>
        </p:nvGrpSpPr>
        <p:grpSpPr>
          <a:xfrm>
            <a:off x="2588155" y="3194474"/>
            <a:ext cx="1827731" cy="2978573"/>
            <a:chOff x="14392" y="3768"/>
            <a:chExt cx="2156" cy="3518"/>
          </a:xfrm>
        </p:grpSpPr>
        <p:cxnSp>
          <p:nvCxnSpPr>
            <p:cNvPr id="30" name="Straight Connector 29"/>
            <p:cNvCxnSpPr/>
            <p:nvPr/>
          </p:nvCxnSpPr>
          <p:spPr>
            <a:xfrm flipH="1">
              <a:off x="14810" y="5026"/>
              <a:ext cx="440" cy="226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Rectangles 34"/>
            <p:cNvSpPr/>
            <p:nvPr/>
          </p:nvSpPr>
          <p:spPr>
            <a:xfrm rot="600000">
              <a:off x="14392" y="3768"/>
              <a:ext cx="2156" cy="1340"/>
            </a:xfrm>
            <a:prstGeom prst="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10088" eaLnBrk="1" fontAlgn="auto" hangingPunct="1">
                <a:spcBef>
                  <a:spcPts val="0"/>
                </a:spcBef>
                <a:spcAft>
                  <a:spcPts val="0"/>
                </a:spcAft>
                <a:defRPr/>
              </a:pPr>
              <a:r>
                <a:rPr lang="en-US" sz="5900" b="1" dirty="0" err="1">
                  <a:solidFill>
                    <a:srgbClr val="00B0F0"/>
                  </a:solidFill>
                  <a:latin typeface="Calibri"/>
                </a:rPr>
                <a:t>TỔ</a:t>
              </a:r>
              <a:r>
                <a:rPr lang="en-US" sz="5900" b="1" dirty="0">
                  <a:solidFill>
                    <a:srgbClr val="00B0F0"/>
                  </a:solidFill>
                  <a:latin typeface="Calibri"/>
                </a:rPr>
                <a:t> 1</a:t>
              </a:r>
            </a:p>
          </p:txBody>
        </p:sp>
      </p:grpSp>
      <p:sp>
        <p:nvSpPr>
          <p:cNvPr id="21" name="Rounded Rectangle 20"/>
          <p:cNvSpPr/>
          <p:nvPr/>
        </p:nvSpPr>
        <p:spPr>
          <a:xfrm>
            <a:off x="4103917" y="6151881"/>
            <a:ext cx="3084932" cy="1624753"/>
          </a:xfrm>
          <a:prstGeom prst="roundRect">
            <a:avLst>
              <a:gd name="adj" fmla="val 0"/>
            </a:avLst>
          </a:prstGeom>
          <a:solidFill>
            <a:srgbClr val="92D050"/>
          </a:solidFill>
          <a:ln>
            <a:solidFill>
              <a:schemeClr val="accent2">
                <a:lumMod val="10000"/>
              </a:schemeClr>
            </a:solidFill>
          </a:ln>
        </p:spPr>
        <p:style>
          <a:lnRef idx="2">
            <a:schemeClr val="accent3">
              <a:shade val="50000"/>
            </a:schemeClr>
          </a:lnRef>
          <a:fillRef idx="1">
            <a:schemeClr val="accent3"/>
          </a:fillRef>
          <a:effectRef idx="0">
            <a:schemeClr val="accent3"/>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endParaRPr lang="en-US" sz="2400" dirty="0">
              <a:solidFill>
                <a:prstClr val="white"/>
              </a:solidFill>
              <a:latin typeface="Calibri"/>
            </a:endParaRPr>
          </a:p>
        </p:txBody>
      </p:sp>
      <p:sp>
        <p:nvSpPr>
          <p:cNvPr id="36" name="Rectangle: Rounded Corners 39"/>
          <p:cNvSpPr/>
          <p:nvPr/>
        </p:nvSpPr>
        <p:spPr>
          <a:xfrm>
            <a:off x="4101506" y="6208315"/>
            <a:ext cx="1749238" cy="1512776"/>
          </a:xfrm>
          <a:prstGeom prst="roundRect">
            <a:avLst>
              <a:gd name="adj" fmla="val 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endParaRPr lang="en-US" sz="8800" b="1" dirty="0">
              <a:solidFill>
                <a:prstClr val="white"/>
              </a:solidFill>
              <a:latin typeface="Times New Roman" panose="02020603050405020304" charset="0"/>
              <a:cs typeface="Times New Roman" panose="02020603050405020304" charset="0"/>
            </a:endParaRPr>
          </a:p>
        </p:txBody>
      </p:sp>
      <p:sp>
        <p:nvSpPr>
          <p:cNvPr id="37" name="Rectangle: Rounded Corners 26"/>
          <p:cNvSpPr/>
          <p:nvPr/>
        </p:nvSpPr>
        <p:spPr>
          <a:xfrm>
            <a:off x="4101506" y="6251495"/>
            <a:ext cx="1749238" cy="1512776"/>
          </a:xfrm>
          <a:prstGeom prst="roundRect">
            <a:avLst>
              <a:gd name="adj" fmla="val 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r>
              <a:rPr lang="en-US" sz="8800" b="1" dirty="0">
                <a:solidFill>
                  <a:srgbClr val="FF0000"/>
                </a:solidFill>
                <a:latin typeface="Times New Roman" panose="02020603050405020304" charset="0"/>
                <a:cs typeface="Times New Roman" panose="02020603050405020304" charset="0"/>
              </a:rPr>
              <a:t>1</a:t>
            </a:r>
          </a:p>
        </p:txBody>
      </p:sp>
      <p:sp>
        <p:nvSpPr>
          <p:cNvPr id="38" name="Rectangle: Rounded Corners 30"/>
          <p:cNvSpPr/>
          <p:nvPr/>
        </p:nvSpPr>
        <p:spPr>
          <a:xfrm>
            <a:off x="4102354" y="6254035"/>
            <a:ext cx="1749238" cy="1512776"/>
          </a:xfrm>
          <a:prstGeom prst="roundRect">
            <a:avLst>
              <a:gd name="adj" fmla="val 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r>
              <a:rPr lang="en-US" sz="8800" b="1" dirty="0">
                <a:solidFill>
                  <a:srgbClr val="FF0000"/>
                </a:solidFill>
                <a:latin typeface="Times New Roman" panose="02020603050405020304" charset="0"/>
                <a:cs typeface="Times New Roman" panose="02020603050405020304" charset="0"/>
              </a:rPr>
              <a:t>2</a:t>
            </a:r>
          </a:p>
        </p:txBody>
      </p:sp>
      <p:sp>
        <p:nvSpPr>
          <p:cNvPr id="41" name="Rectangle: Rounded Corners 31"/>
          <p:cNvSpPr/>
          <p:nvPr/>
        </p:nvSpPr>
        <p:spPr>
          <a:xfrm>
            <a:off x="4103202" y="6238795"/>
            <a:ext cx="1749238" cy="1512776"/>
          </a:xfrm>
          <a:prstGeom prst="roundRect">
            <a:avLst>
              <a:gd name="adj" fmla="val 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r>
              <a:rPr lang="en-US" sz="8800" b="1" dirty="0">
                <a:solidFill>
                  <a:srgbClr val="FF0000"/>
                </a:solidFill>
                <a:latin typeface="Times New Roman" panose="02020603050405020304" charset="0"/>
                <a:cs typeface="Times New Roman" panose="02020603050405020304" charset="0"/>
              </a:rPr>
              <a:t>3</a:t>
            </a:r>
          </a:p>
        </p:txBody>
      </p:sp>
      <p:sp>
        <p:nvSpPr>
          <p:cNvPr id="42" name="Rectangle: Rounded Corners 32"/>
          <p:cNvSpPr/>
          <p:nvPr/>
        </p:nvSpPr>
        <p:spPr>
          <a:xfrm>
            <a:off x="4104050" y="6199848"/>
            <a:ext cx="1749238" cy="1512776"/>
          </a:xfrm>
          <a:prstGeom prst="roundRect">
            <a:avLst>
              <a:gd name="adj" fmla="val 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r>
              <a:rPr lang="en-US" sz="8800" b="1" dirty="0">
                <a:solidFill>
                  <a:srgbClr val="FF0000"/>
                </a:solidFill>
                <a:latin typeface="Times New Roman" panose="02020603050405020304" charset="0"/>
                <a:cs typeface="Times New Roman" panose="02020603050405020304" charset="0"/>
              </a:rPr>
              <a:t>4</a:t>
            </a:r>
          </a:p>
        </p:txBody>
      </p:sp>
      <p:sp>
        <p:nvSpPr>
          <p:cNvPr id="43" name="Rectangle: Rounded Corners 33"/>
          <p:cNvSpPr/>
          <p:nvPr/>
        </p:nvSpPr>
        <p:spPr>
          <a:xfrm>
            <a:off x="4101506" y="6212548"/>
            <a:ext cx="1749238" cy="1512776"/>
          </a:xfrm>
          <a:prstGeom prst="roundRect">
            <a:avLst>
              <a:gd name="adj" fmla="val 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r>
              <a:rPr lang="en-US" sz="8800" b="1" dirty="0">
                <a:solidFill>
                  <a:srgbClr val="FF0000"/>
                </a:solidFill>
                <a:latin typeface="Times New Roman" panose="02020603050405020304" charset="0"/>
                <a:cs typeface="Times New Roman" panose="02020603050405020304" charset="0"/>
              </a:rPr>
              <a:t>5</a:t>
            </a:r>
          </a:p>
        </p:txBody>
      </p:sp>
      <p:sp>
        <p:nvSpPr>
          <p:cNvPr id="44" name="Plus Sign 27"/>
          <p:cNvSpPr/>
          <p:nvPr/>
        </p:nvSpPr>
        <p:spPr>
          <a:xfrm>
            <a:off x="5788854" y="6182068"/>
            <a:ext cx="1514697" cy="1512776"/>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endParaRPr lang="en-US" sz="2400" dirty="0">
              <a:solidFill>
                <a:prstClr val="white"/>
              </a:solidFill>
              <a:latin typeface="Calibri"/>
            </a:endParaRPr>
          </a:p>
        </p:txBody>
      </p:sp>
      <p:sp>
        <p:nvSpPr>
          <p:cNvPr id="62" name="Rounded Rectangle 61"/>
          <p:cNvSpPr/>
          <p:nvPr/>
        </p:nvSpPr>
        <p:spPr>
          <a:xfrm>
            <a:off x="7961989" y="6215381"/>
            <a:ext cx="3084932" cy="1624753"/>
          </a:xfrm>
          <a:prstGeom prst="roundRect">
            <a:avLst>
              <a:gd name="adj" fmla="val 0"/>
            </a:avLst>
          </a:prstGeom>
          <a:solidFill>
            <a:schemeClr val="accent6">
              <a:lumMod val="75000"/>
            </a:schemeClr>
          </a:solidFill>
          <a:ln>
            <a:solidFill>
              <a:schemeClr val="accent2">
                <a:lumMod val="10000"/>
              </a:schemeClr>
            </a:solidFill>
          </a:ln>
        </p:spPr>
        <p:style>
          <a:lnRef idx="2">
            <a:schemeClr val="accent3">
              <a:shade val="50000"/>
            </a:schemeClr>
          </a:lnRef>
          <a:fillRef idx="1">
            <a:schemeClr val="accent3"/>
          </a:fillRef>
          <a:effectRef idx="0">
            <a:schemeClr val="accent3"/>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endParaRPr lang="en-US" sz="2400" dirty="0">
              <a:solidFill>
                <a:prstClr val="white"/>
              </a:solidFill>
              <a:latin typeface="Calibri"/>
            </a:endParaRPr>
          </a:p>
        </p:txBody>
      </p:sp>
      <p:sp>
        <p:nvSpPr>
          <p:cNvPr id="63" name="Rectangle: Rounded Corners 39"/>
          <p:cNvSpPr/>
          <p:nvPr/>
        </p:nvSpPr>
        <p:spPr>
          <a:xfrm>
            <a:off x="7959578" y="6271815"/>
            <a:ext cx="1749238" cy="1512776"/>
          </a:xfrm>
          <a:prstGeom prst="roundRect">
            <a:avLst>
              <a:gd name="adj" fmla="val 0"/>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endParaRPr lang="en-US" sz="8800" b="1" dirty="0">
              <a:solidFill>
                <a:prstClr val="white"/>
              </a:solidFill>
              <a:latin typeface="Times New Roman" panose="02020603050405020304" charset="0"/>
              <a:cs typeface="Times New Roman" panose="02020603050405020304" charset="0"/>
            </a:endParaRPr>
          </a:p>
        </p:txBody>
      </p:sp>
      <p:sp>
        <p:nvSpPr>
          <p:cNvPr id="64" name="Rectangle: Rounded Corners 26"/>
          <p:cNvSpPr/>
          <p:nvPr/>
        </p:nvSpPr>
        <p:spPr>
          <a:xfrm>
            <a:off x="7959578" y="6314995"/>
            <a:ext cx="1749238" cy="1512776"/>
          </a:xfrm>
          <a:prstGeom prst="roundRect">
            <a:avLst>
              <a:gd name="adj" fmla="val 0"/>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r>
              <a:rPr lang="en-US" sz="8800" b="1" dirty="0">
                <a:solidFill>
                  <a:srgbClr val="FF0000"/>
                </a:solidFill>
                <a:latin typeface="Times New Roman" panose="02020603050405020304" charset="0"/>
                <a:cs typeface="Times New Roman" panose="02020603050405020304" charset="0"/>
              </a:rPr>
              <a:t>1</a:t>
            </a:r>
          </a:p>
        </p:txBody>
      </p:sp>
      <p:sp>
        <p:nvSpPr>
          <p:cNvPr id="65" name="Rectangle: Rounded Corners 30"/>
          <p:cNvSpPr/>
          <p:nvPr/>
        </p:nvSpPr>
        <p:spPr>
          <a:xfrm>
            <a:off x="7960426" y="6317535"/>
            <a:ext cx="1749238" cy="1512776"/>
          </a:xfrm>
          <a:prstGeom prst="roundRect">
            <a:avLst>
              <a:gd name="adj" fmla="val 0"/>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r>
              <a:rPr lang="en-US" sz="8800" b="1" dirty="0">
                <a:solidFill>
                  <a:srgbClr val="FF0000"/>
                </a:solidFill>
                <a:latin typeface="Times New Roman" panose="02020603050405020304" charset="0"/>
                <a:cs typeface="Times New Roman" panose="02020603050405020304" charset="0"/>
              </a:rPr>
              <a:t>2</a:t>
            </a:r>
          </a:p>
        </p:txBody>
      </p:sp>
      <p:sp>
        <p:nvSpPr>
          <p:cNvPr id="66" name="Rectangle: Rounded Corners 31"/>
          <p:cNvSpPr/>
          <p:nvPr/>
        </p:nvSpPr>
        <p:spPr>
          <a:xfrm>
            <a:off x="7961274" y="6302295"/>
            <a:ext cx="1749238" cy="1512776"/>
          </a:xfrm>
          <a:prstGeom prst="roundRect">
            <a:avLst>
              <a:gd name="adj" fmla="val 0"/>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r>
              <a:rPr lang="en-US" sz="8800" b="1" dirty="0">
                <a:solidFill>
                  <a:srgbClr val="FF0000"/>
                </a:solidFill>
                <a:latin typeface="Times New Roman" panose="02020603050405020304" charset="0"/>
                <a:cs typeface="Times New Roman" panose="02020603050405020304" charset="0"/>
              </a:rPr>
              <a:t>3</a:t>
            </a:r>
          </a:p>
        </p:txBody>
      </p:sp>
      <p:sp>
        <p:nvSpPr>
          <p:cNvPr id="67" name="Rectangle: Rounded Corners 32"/>
          <p:cNvSpPr/>
          <p:nvPr/>
        </p:nvSpPr>
        <p:spPr>
          <a:xfrm>
            <a:off x="7962122" y="6263348"/>
            <a:ext cx="1749238" cy="1512776"/>
          </a:xfrm>
          <a:prstGeom prst="roundRect">
            <a:avLst>
              <a:gd name="adj" fmla="val 0"/>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r>
              <a:rPr lang="en-US" sz="8800" b="1" dirty="0">
                <a:solidFill>
                  <a:srgbClr val="FF0000"/>
                </a:solidFill>
                <a:latin typeface="Times New Roman" panose="02020603050405020304" charset="0"/>
                <a:cs typeface="Times New Roman" panose="02020603050405020304" charset="0"/>
              </a:rPr>
              <a:t>4</a:t>
            </a:r>
          </a:p>
        </p:txBody>
      </p:sp>
      <p:sp>
        <p:nvSpPr>
          <p:cNvPr id="68" name="Rectangle: Rounded Corners 33"/>
          <p:cNvSpPr/>
          <p:nvPr/>
        </p:nvSpPr>
        <p:spPr>
          <a:xfrm>
            <a:off x="7959578" y="6276048"/>
            <a:ext cx="1749238" cy="1512776"/>
          </a:xfrm>
          <a:prstGeom prst="roundRect">
            <a:avLst>
              <a:gd name="adj" fmla="val 0"/>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r>
              <a:rPr lang="en-US" sz="8800" b="1" dirty="0">
                <a:solidFill>
                  <a:srgbClr val="FF0000"/>
                </a:solidFill>
                <a:latin typeface="Times New Roman" panose="02020603050405020304" charset="0"/>
                <a:cs typeface="Times New Roman" panose="02020603050405020304" charset="0"/>
              </a:rPr>
              <a:t>5</a:t>
            </a:r>
          </a:p>
        </p:txBody>
      </p:sp>
      <p:sp>
        <p:nvSpPr>
          <p:cNvPr id="69" name="Plus Sign 27"/>
          <p:cNvSpPr/>
          <p:nvPr/>
        </p:nvSpPr>
        <p:spPr>
          <a:xfrm>
            <a:off x="9646926" y="6245568"/>
            <a:ext cx="1514697" cy="1512776"/>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endParaRPr lang="en-US" sz="2400" dirty="0">
              <a:solidFill>
                <a:prstClr val="white"/>
              </a:solidFill>
              <a:latin typeface="Calibri"/>
            </a:endParaRPr>
          </a:p>
        </p:txBody>
      </p:sp>
      <p:grpSp>
        <p:nvGrpSpPr>
          <p:cNvPr id="18" name="Group 69"/>
          <p:cNvGrpSpPr/>
          <p:nvPr/>
        </p:nvGrpSpPr>
        <p:grpSpPr>
          <a:xfrm>
            <a:off x="10451806" y="3257974"/>
            <a:ext cx="1827731" cy="2978573"/>
            <a:chOff x="14392" y="3768"/>
            <a:chExt cx="2156" cy="3518"/>
          </a:xfrm>
        </p:grpSpPr>
        <p:cxnSp>
          <p:nvCxnSpPr>
            <p:cNvPr id="71" name="Straight Connector 70"/>
            <p:cNvCxnSpPr/>
            <p:nvPr/>
          </p:nvCxnSpPr>
          <p:spPr>
            <a:xfrm flipH="1">
              <a:off x="14810" y="5026"/>
              <a:ext cx="440" cy="226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72" name="Rectangles 71"/>
            <p:cNvSpPr/>
            <p:nvPr/>
          </p:nvSpPr>
          <p:spPr>
            <a:xfrm rot="600000">
              <a:off x="14392" y="3768"/>
              <a:ext cx="2156" cy="1340"/>
            </a:xfrm>
            <a:prstGeom prst="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10088" eaLnBrk="1" fontAlgn="auto" hangingPunct="1">
                <a:spcBef>
                  <a:spcPts val="0"/>
                </a:spcBef>
                <a:spcAft>
                  <a:spcPts val="0"/>
                </a:spcAft>
                <a:defRPr/>
              </a:pPr>
              <a:r>
                <a:rPr lang="en-US" sz="5900" b="1" dirty="0" err="1">
                  <a:solidFill>
                    <a:srgbClr val="F79646">
                      <a:lumMod val="75000"/>
                    </a:srgbClr>
                  </a:solidFill>
                  <a:latin typeface="Calibri"/>
                </a:rPr>
                <a:t>TỔ</a:t>
              </a:r>
              <a:r>
                <a:rPr lang="en-US" sz="5900" b="1" dirty="0">
                  <a:solidFill>
                    <a:srgbClr val="F79646">
                      <a:lumMod val="75000"/>
                    </a:srgbClr>
                  </a:solidFill>
                  <a:latin typeface="Calibri"/>
                </a:rPr>
                <a:t> </a:t>
              </a:r>
              <a:r>
                <a:rPr lang="en-US" sz="5900" b="1" dirty="0" smtClean="0">
                  <a:solidFill>
                    <a:srgbClr val="F79646">
                      <a:lumMod val="75000"/>
                    </a:srgbClr>
                  </a:solidFill>
                  <a:latin typeface="Calibri"/>
                </a:rPr>
                <a:t>2</a:t>
              </a:r>
              <a:endParaRPr lang="en-US" sz="5900" b="1" dirty="0">
                <a:solidFill>
                  <a:srgbClr val="F79646">
                    <a:lumMod val="75000"/>
                  </a:srgbClr>
                </a:solidFill>
                <a:latin typeface="Calibri"/>
              </a:endParaRPr>
            </a:p>
          </p:txBody>
        </p:sp>
      </p:grpSp>
      <p:sp>
        <p:nvSpPr>
          <p:cNvPr id="74" name="Rounded Rectangle 73"/>
          <p:cNvSpPr/>
          <p:nvPr/>
        </p:nvSpPr>
        <p:spPr>
          <a:xfrm>
            <a:off x="11820061" y="6278881"/>
            <a:ext cx="3084932" cy="1624753"/>
          </a:xfrm>
          <a:prstGeom prst="roundRect">
            <a:avLst>
              <a:gd name="adj" fmla="val 0"/>
            </a:avLst>
          </a:prstGeom>
          <a:solidFill>
            <a:schemeClr val="bg1">
              <a:lumMod val="50000"/>
            </a:schemeClr>
          </a:solidFill>
          <a:ln>
            <a:solidFill>
              <a:schemeClr val="accent2">
                <a:lumMod val="10000"/>
              </a:schemeClr>
            </a:solidFill>
          </a:ln>
        </p:spPr>
        <p:style>
          <a:lnRef idx="2">
            <a:schemeClr val="accent3">
              <a:shade val="50000"/>
            </a:schemeClr>
          </a:lnRef>
          <a:fillRef idx="1">
            <a:schemeClr val="accent3"/>
          </a:fillRef>
          <a:effectRef idx="0">
            <a:schemeClr val="accent3"/>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endParaRPr lang="en-US" sz="2400" dirty="0">
              <a:solidFill>
                <a:prstClr val="white"/>
              </a:solidFill>
              <a:latin typeface="Calibri"/>
            </a:endParaRPr>
          </a:p>
        </p:txBody>
      </p:sp>
      <p:sp>
        <p:nvSpPr>
          <p:cNvPr id="75" name="Rectangle: Rounded Corners 39"/>
          <p:cNvSpPr/>
          <p:nvPr/>
        </p:nvSpPr>
        <p:spPr>
          <a:xfrm>
            <a:off x="11817650" y="6335315"/>
            <a:ext cx="1749238" cy="1512776"/>
          </a:xfrm>
          <a:prstGeom prst="roundRect">
            <a:avLst>
              <a:gd name="adj" fmla="val 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endParaRPr lang="en-US" sz="8800" b="1" dirty="0">
              <a:solidFill>
                <a:prstClr val="white"/>
              </a:solidFill>
              <a:latin typeface="Times New Roman" panose="02020603050405020304" charset="0"/>
              <a:cs typeface="Times New Roman" panose="02020603050405020304" charset="0"/>
            </a:endParaRPr>
          </a:p>
        </p:txBody>
      </p:sp>
      <p:sp>
        <p:nvSpPr>
          <p:cNvPr id="76" name="Rectangle: Rounded Corners 26"/>
          <p:cNvSpPr/>
          <p:nvPr/>
        </p:nvSpPr>
        <p:spPr>
          <a:xfrm>
            <a:off x="11817650" y="6378495"/>
            <a:ext cx="1749238" cy="1512776"/>
          </a:xfrm>
          <a:prstGeom prst="roundRect">
            <a:avLst>
              <a:gd name="adj" fmla="val 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r>
              <a:rPr lang="en-US" sz="8800" b="1" dirty="0">
                <a:solidFill>
                  <a:srgbClr val="FF0000"/>
                </a:solidFill>
                <a:latin typeface="Times New Roman" panose="02020603050405020304" charset="0"/>
                <a:cs typeface="Times New Roman" panose="02020603050405020304" charset="0"/>
              </a:rPr>
              <a:t>1</a:t>
            </a:r>
          </a:p>
        </p:txBody>
      </p:sp>
      <p:sp>
        <p:nvSpPr>
          <p:cNvPr id="78" name="Rectangle: Rounded Corners 30"/>
          <p:cNvSpPr/>
          <p:nvPr/>
        </p:nvSpPr>
        <p:spPr>
          <a:xfrm>
            <a:off x="11818498" y="6381035"/>
            <a:ext cx="1749238" cy="1512776"/>
          </a:xfrm>
          <a:prstGeom prst="roundRect">
            <a:avLst>
              <a:gd name="adj" fmla="val 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r>
              <a:rPr lang="en-US" sz="8800" b="1" dirty="0">
                <a:solidFill>
                  <a:srgbClr val="FF0000"/>
                </a:solidFill>
                <a:latin typeface="Times New Roman" panose="02020603050405020304" charset="0"/>
                <a:cs typeface="Times New Roman" panose="02020603050405020304" charset="0"/>
              </a:rPr>
              <a:t>2</a:t>
            </a:r>
          </a:p>
        </p:txBody>
      </p:sp>
      <p:sp>
        <p:nvSpPr>
          <p:cNvPr id="79" name="Rectangle: Rounded Corners 31"/>
          <p:cNvSpPr/>
          <p:nvPr/>
        </p:nvSpPr>
        <p:spPr>
          <a:xfrm>
            <a:off x="11819346" y="6365795"/>
            <a:ext cx="1749238" cy="1512776"/>
          </a:xfrm>
          <a:prstGeom prst="roundRect">
            <a:avLst>
              <a:gd name="adj" fmla="val 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r>
              <a:rPr lang="en-US" sz="8800" b="1" dirty="0">
                <a:solidFill>
                  <a:srgbClr val="FF0000"/>
                </a:solidFill>
                <a:latin typeface="Times New Roman" panose="02020603050405020304" charset="0"/>
                <a:cs typeface="Times New Roman" panose="02020603050405020304" charset="0"/>
              </a:rPr>
              <a:t>3</a:t>
            </a:r>
          </a:p>
        </p:txBody>
      </p:sp>
      <p:sp>
        <p:nvSpPr>
          <p:cNvPr id="81" name="Rectangle: Rounded Corners 32"/>
          <p:cNvSpPr/>
          <p:nvPr/>
        </p:nvSpPr>
        <p:spPr>
          <a:xfrm>
            <a:off x="11820193" y="6326848"/>
            <a:ext cx="1749238" cy="1512776"/>
          </a:xfrm>
          <a:prstGeom prst="roundRect">
            <a:avLst>
              <a:gd name="adj" fmla="val 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r>
              <a:rPr lang="en-US" sz="8800" b="1" dirty="0">
                <a:solidFill>
                  <a:srgbClr val="FF0000"/>
                </a:solidFill>
                <a:latin typeface="Times New Roman" panose="02020603050405020304" charset="0"/>
                <a:cs typeface="Times New Roman" panose="02020603050405020304" charset="0"/>
              </a:rPr>
              <a:t>4</a:t>
            </a:r>
          </a:p>
        </p:txBody>
      </p:sp>
      <p:sp>
        <p:nvSpPr>
          <p:cNvPr id="82" name="Rectangle: Rounded Corners 33"/>
          <p:cNvSpPr/>
          <p:nvPr/>
        </p:nvSpPr>
        <p:spPr>
          <a:xfrm>
            <a:off x="11817650" y="6339548"/>
            <a:ext cx="1749238" cy="1512776"/>
          </a:xfrm>
          <a:prstGeom prst="roundRect">
            <a:avLst>
              <a:gd name="adj" fmla="val 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r>
              <a:rPr lang="en-US" sz="8800" b="1" dirty="0">
                <a:solidFill>
                  <a:srgbClr val="FF0000"/>
                </a:solidFill>
                <a:latin typeface="Times New Roman" panose="02020603050405020304" charset="0"/>
                <a:cs typeface="Times New Roman" panose="02020603050405020304" charset="0"/>
              </a:rPr>
              <a:t>5</a:t>
            </a:r>
          </a:p>
        </p:txBody>
      </p:sp>
      <p:sp>
        <p:nvSpPr>
          <p:cNvPr id="83" name="Plus Sign 27"/>
          <p:cNvSpPr/>
          <p:nvPr/>
        </p:nvSpPr>
        <p:spPr>
          <a:xfrm>
            <a:off x="13504998" y="6309068"/>
            <a:ext cx="1514697" cy="1512776"/>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defTabSz="610088" eaLnBrk="1" fontAlgn="auto" hangingPunct="1">
              <a:spcBef>
                <a:spcPts val="0"/>
              </a:spcBef>
              <a:spcAft>
                <a:spcPts val="0"/>
              </a:spcAft>
              <a:defRPr/>
            </a:pPr>
            <a:endParaRPr lang="en-US" sz="2400" dirty="0">
              <a:solidFill>
                <a:prstClr val="white"/>
              </a:solidFill>
              <a:latin typeface="Calibri"/>
            </a:endParaRPr>
          </a:p>
        </p:txBody>
      </p:sp>
      <p:pic>
        <p:nvPicPr>
          <p:cNvPr id="87" name="Picture 86" descr="Picture7"/>
          <p:cNvPicPr>
            <a:picLocks noChangeAspect="1"/>
          </p:cNvPicPr>
          <p:nvPr/>
        </p:nvPicPr>
        <p:blipFill>
          <a:blip r:embed="rId7"/>
          <a:stretch>
            <a:fillRect/>
          </a:stretch>
        </p:blipFill>
        <p:spPr>
          <a:xfrm>
            <a:off x="4738875" y="815340"/>
            <a:ext cx="6909094" cy="1390227"/>
          </a:xfrm>
          <a:prstGeom prst="rect">
            <a:avLst/>
          </a:prstGeom>
        </p:spPr>
      </p:pic>
    </p:spTree>
  </p:cSld>
  <p:clrMapOvr>
    <a:masterClrMapping/>
  </p:clrMapOvr>
  <mc:AlternateContent xmlns:mc="http://schemas.openxmlformats.org/markup-compatibility/2006">
    <mc:Choice xmlns="" xmlns:p14="http://schemas.microsoft.com/office/powerpoint/2010/main" Requires="p14">
      <p:transition p14:dur="10">
        <p:random/>
      </p:transition>
    </mc:Choice>
    <mc:Fallback>
      <p:transition>
        <p:random/>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9"/>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subTnLst>
                                    <p:audio>
                                      <p:cMediaNode>
                                        <p:cTn display="0" masterRel="sameClick">
                                          <p:stCondLst>
                                            <p:cond evt="begin" delay="0">
                                              <p:tn val="5"/>
                                            </p:cond>
                                          </p:stCondLst>
                                          <p:endCondLst>
                                            <p:cond evt="onStopAudio" delay="0">
                                              <p:tgtEl>
                                                <p:sldTgt/>
                                              </p:tgtEl>
                                            </p:cond>
                                          </p:endCondLst>
                                        </p:cTn>
                                        <p:tgtEl>
                                          <p:sndTgt r:embed="rId3" name="laser.wav"/>
                                        </p:tgtEl>
                                      </p:cMediaNode>
                                    </p:audio>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subTnLst>
                                    <p:audio>
                                      <p:cMediaNode>
                                        <p:cTn display="0" masterRel="sameClick">
                                          <p:stCondLst>
                                            <p:cond evt="begin" delay="0">
                                              <p:tn val="10"/>
                                            </p:cond>
                                          </p:stCondLst>
                                          <p:endCondLst>
                                            <p:cond evt="onStopAudio" delay="0">
                                              <p:tgtEl>
                                                <p:sldTgt/>
                                              </p:tgtEl>
                                            </p:cond>
                                          </p:endCondLst>
                                        </p:cTn>
                                        <p:tgtEl>
                                          <p:sndTgt r:embed="rId3" name="laser.wav"/>
                                        </p:tgtEl>
                                      </p:cMediaNode>
                                    </p:audio>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subTnLst>
                                    <p:audio>
                                      <p:cMediaNode>
                                        <p:cTn display="0" masterRel="sameClick">
                                          <p:stCondLst>
                                            <p:cond evt="begin" delay="0">
                                              <p:tn val="15"/>
                                            </p:cond>
                                          </p:stCondLst>
                                          <p:endCondLst>
                                            <p:cond evt="onStopAudio" delay="0">
                                              <p:tgtEl>
                                                <p:sldTgt/>
                                              </p:tgtEl>
                                            </p:cond>
                                          </p:endCondLst>
                                        </p:cTn>
                                        <p:tgtEl>
                                          <p:sndTgt r:embed="rId3" name="laser.wav"/>
                                        </p:tgtEl>
                                      </p:cMediaNode>
                                    </p:audio>
                                  </p:sub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subTnLst>
                                    <p:audio>
                                      <p:cMediaNode>
                                        <p:cTn display="0" masterRel="sameClick">
                                          <p:stCondLst>
                                            <p:cond evt="begin" delay="0">
                                              <p:tn val="20"/>
                                            </p:cond>
                                          </p:stCondLst>
                                          <p:endCondLst>
                                            <p:cond evt="onStopAudio" delay="0">
                                              <p:tgtEl>
                                                <p:sldTgt/>
                                              </p:tgtEl>
                                            </p:cond>
                                          </p:endCondLst>
                                        </p:cTn>
                                        <p:tgtEl>
                                          <p:sndTgt r:embed="rId3" name="laser.wav"/>
                                        </p:tgtEl>
                                      </p:cMediaNode>
                                    </p:audio>
                                  </p:sub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subTnLst>
                                    <p:audio>
                                      <p:cMediaNode>
                                        <p:cTn display="0" masterRel="sameClick">
                                          <p:stCondLst>
                                            <p:cond evt="begin" delay="0">
                                              <p:tn val="25"/>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19"/>
                  </p:tgtEl>
                </p:cond>
              </p:nextCondLst>
            </p:seq>
            <p:seq concurrent="1" nextAc="seek">
              <p:cTn id="28" restart="whenNotActive" fill="hold" evtFilter="cancelBubble" nodeType="interactiveSeq">
                <p:stCondLst>
                  <p:cond evt="onClick" delay="0">
                    <p:tgtEl>
                      <p:spTgt spid="44"/>
                    </p:tgtEl>
                  </p:cond>
                </p:stCondLst>
                <p:endSync evt="end" delay="0">
                  <p:rtn val="all"/>
                </p:endSync>
                <p:childTnLst>
                  <p:par>
                    <p:cTn id="29" fill="hold">
                      <p:stCondLst>
                        <p:cond delay="0"/>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7"/>
                                        </p:tgtEl>
                                        <p:attrNameLst>
                                          <p:attrName>style.visibility</p:attrName>
                                        </p:attrNameLst>
                                      </p:cBhvr>
                                      <p:to>
                                        <p:strVal val="visible"/>
                                      </p:to>
                                    </p:set>
                                    <p:animEffect transition="in" filter="fade">
                                      <p:cBhvr>
                                        <p:cTn id="33" dur="500"/>
                                        <p:tgtEl>
                                          <p:spTgt spid="37"/>
                                        </p:tgtEl>
                                      </p:cBhvr>
                                    </p:animEffect>
                                  </p:childTnLst>
                                  <p:subTnLst>
                                    <p:audio>
                                      <p:cMediaNode>
                                        <p:cTn display="0" masterRel="sameClick">
                                          <p:stCondLst>
                                            <p:cond evt="begin" delay="0">
                                              <p:tn val="31"/>
                                            </p:cond>
                                          </p:stCondLst>
                                          <p:endCondLst>
                                            <p:cond evt="onStopAudio" delay="0">
                                              <p:tgtEl>
                                                <p:sldTgt/>
                                              </p:tgtEl>
                                            </p:cond>
                                          </p:endCondLst>
                                        </p:cTn>
                                        <p:tgtEl>
                                          <p:sndTgt r:embed="rId3" name="laser.wav"/>
                                        </p:tgtEl>
                                      </p:cMediaNode>
                                    </p:audio>
                                  </p:sub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38"/>
                                        </p:tgtEl>
                                        <p:attrNameLst>
                                          <p:attrName>style.visibility</p:attrName>
                                        </p:attrNameLst>
                                      </p:cBhvr>
                                      <p:to>
                                        <p:strVal val="visible"/>
                                      </p:to>
                                    </p:set>
                                    <p:animEffect transition="in" filter="fade">
                                      <p:cBhvr>
                                        <p:cTn id="38" dur="500"/>
                                        <p:tgtEl>
                                          <p:spTgt spid="38"/>
                                        </p:tgtEl>
                                      </p:cBhvr>
                                    </p:animEffect>
                                  </p:childTnLst>
                                  <p:subTnLst>
                                    <p:audio>
                                      <p:cMediaNode>
                                        <p:cTn display="0" masterRel="sameClick">
                                          <p:stCondLst>
                                            <p:cond evt="begin" delay="0">
                                              <p:tn val="36"/>
                                            </p:cond>
                                          </p:stCondLst>
                                          <p:endCondLst>
                                            <p:cond evt="onStopAudio" delay="0">
                                              <p:tgtEl>
                                                <p:sldTgt/>
                                              </p:tgtEl>
                                            </p:cond>
                                          </p:endCondLst>
                                        </p:cTn>
                                        <p:tgtEl>
                                          <p:sndTgt r:embed="rId3" name="laser.wav"/>
                                        </p:tgtEl>
                                      </p:cMediaNode>
                                    </p:audio>
                                  </p:sub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41"/>
                                        </p:tgtEl>
                                        <p:attrNameLst>
                                          <p:attrName>style.visibility</p:attrName>
                                        </p:attrNameLst>
                                      </p:cBhvr>
                                      <p:to>
                                        <p:strVal val="visible"/>
                                      </p:to>
                                    </p:set>
                                    <p:animEffect transition="in" filter="fade">
                                      <p:cBhvr>
                                        <p:cTn id="43" dur="500"/>
                                        <p:tgtEl>
                                          <p:spTgt spid="41"/>
                                        </p:tgtEl>
                                      </p:cBhvr>
                                    </p:animEffect>
                                  </p:childTnLst>
                                  <p:subTnLst>
                                    <p:audio>
                                      <p:cMediaNode>
                                        <p:cTn display="0" masterRel="sameClick">
                                          <p:stCondLst>
                                            <p:cond evt="begin" delay="0">
                                              <p:tn val="41"/>
                                            </p:cond>
                                          </p:stCondLst>
                                          <p:endCondLst>
                                            <p:cond evt="onStopAudio" delay="0">
                                              <p:tgtEl>
                                                <p:sldTgt/>
                                              </p:tgtEl>
                                            </p:cond>
                                          </p:endCondLst>
                                        </p:cTn>
                                        <p:tgtEl>
                                          <p:sndTgt r:embed="rId3" name="laser.wav"/>
                                        </p:tgtEl>
                                      </p:cMediaNode>
                                    </p:audio>
                                  </p:sub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42"/>
                                        </p:tgtEl>
                                        <p:attrNameLst>
                                          <p:attrName>style.visibility</p:attrName>
                                        </p:attrNameLst>
                                      </p:cBhvr>
                                      <p:to>
                                        <p:strVal val="visible"/>
                                      </p:to>
                                    </p:set>
                                    <p:animEffect transition="in" filter="fade">
                                      <p:cBhvr>
                                        <p:cTn id="48" dur="500"/>
                                        <p:tgtEl>
                                          <p:spTgt spid="42"/>
                                        </p:tgtEl>
                                      </p:cBhvr>
                                    </p:animEffect>
                                  </p:childTnLst>
                                  <p:subTnLst>
                                    <p:audio>
                                      <p:cMediaNode>
                                        <p:cTn display="0" masterRel="sameClick">
                                          <p:stCondLst>
                                            <p:cond evt="begin" delay="0">
                                              <p:tn val="46"/>
                                            </p:cond>
                                          </p:stCondLst>
                                          <p:endCondLst>
                                            <p:cond evt="onStopAudio" delay="0">
                                              <p:tgtEl>
                                                <p:sldTgt/>
                                              </p:tgtEl>
                                            </p:cond>
                                          </p:endCondLst>
                                        </p:cTn>
                                        <p:tgtEl>
                                          <p:sndTgt r:embed="rId3" name="laser.wav"/>
                                        </p:tgtEl>
                                      </p:cMediaNode>
                                    </p:audio>
                                  </p:sub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43"/>
                                        </p:tgtEl>
                                        <p:attrNameLst>
                                          <p:attrName>style.visibility</p:attrName>
                                        </p:attrNameLst>
                                      </p:cBhvr>
                                      <p:to>
                                        <p:strVal val="visible"/>
                                      </p:to>
                                    </p:set>
                                    <p:animEffect transition="in" filter="fade">
                                      <p:cBhvr>
                                        <p:cTn id="53" dur="500"/>
                                        <p:tgtEl>
                                          <p:spTgt spid="43"/>
                                        </p:tgtEl>
                                      </p:cBhvr>
                                    </p:animEffect>
                                  </p:childTnLst>
                                  <p:subTnLst>
                                    <p:audio>
                                      <p:cMediaNode>
                                        <p:cTn display="0" masterRel="sameClick">
                                          <p:stCondLst>
                                            <p:cond evt="begin" delay="0">
                                              <p:tn val="51"/>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44"/>
                  </p:tgtEl>
                </p:cond>
              </p:nextCondLst>
            </p:seq>
            <p:seq concurrent="1" nextAc="seek">
              <p:cTn id="54" restart="whenNotActive" fill="hold" evtFilter="cancelBubble" nodeType="interactiveSeq">
                <p:stCondLst>
                  <p:cond evt="onClick" delay="0">
                    <p:tgtEl>
                      <p:spTgt spid="69"/>
                    </p:tgtEl>
                  </p:cond>
                </p:stCondLst>
                <p:endSync evt="end" delay="0">
                  <p:rtn val="all"/>
                </p:endSync>
                <p:childTnLst>
                  <p:par>
                    <p:cTn id="55" fill="hold">
                      <p:stCondLst>
                        <p:cond delay="0"/>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64"/>
                                        </p:tgtEl>
                                        <p:attrNameLst>
                                          <p:attrName>style.visibility</p:attrName>
                                        </p:attrNameLst>
                                      </p:cBhvr>
                                      <p:to>
                                        <p:strVal val="visible"/>
                                      </p:to>
                                    </p:set>
                                    <p:animEffect transition="in" filter="fade">
                                      <p:cBhvr>
                                        <p:cTn id="59" dur="500"/>
                                        <p:tgtEl>
                                          <p:spTgt spid="64"/>
                                        </p:tgtEl>
                                      </p:cBhvr>
                                    </p:animEffect>
                                  </p:childTnLst>
                                  <p:subTnLst>
                                    <p:audio>
                                      <p:cMediaNode>
                                        <p:cTn display="0" masterRel="sameClick">
                                          <p:stCondLst>
                                            <p:cond evt="begin" delay="0">
                                              <p:tn val="57"/>
                                            </p:cond>
                                          </p:stCondLst>
                                          <p:endCondLst>
                                            <p:cond evt="onStopAudio" delay="0">
                                              <p:tgtEl>
                                                <p:sldTgt/>
                                              </p:tgtEl>
                                            </p:cond>
                                          </p:endCondLst>
                                        </p:cTn>
                                        <p:tgtEl>
                                          <p:sndTgt r:embed="rId3" name="laser.wav"/>
                                        </p:tgtEl>
                                      </p:cMediaNode>
                                    </p:audio>
                                  </p:sub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65"/>
                                        </p:tgtEl>
                                        <p:attrNameLst>
                                          <p:attrName>style.visibility</p:attrName>
                                        </p:attrNameLst>
                                      </p:cBhvr>
                                      <p:to>
                                        <p:strVal val="visible"/>
                                      </p:to>
                                    </p:set>
                                    <p:animEffect transition="in" filter="fade">
                                      <p:cBhvr>
                                        <p:cTn id="64" dur="500"/>
                                        <p:tgtEl>
                                          <p:spTgt spid="65"/>
                                        </p:tgtEl>
                                      </p:cBhvr>
                                    </p:animEffect>
                                  </p:childTnLst>
                                  <p:subTnLst>
                                    <p:audio>
                                      <p:cMediaNode>
                                        <p:cTn display="0" masterRel="sameClick">
                                          <p:stCondLst>
                                            <p:cond evt="begin" delay="0">
                                              <p:tn val="62"/>
                                            </p:cond>
                                          </p:stCondLst>
                                          <p:endCondLst>
                                            <p:cond evt="onStopAudio" delay="0">
                                              <p:tgtEl>
                                                <p:sldTgt/>
                                              </p:tgtEl>
                                            </p:cond>
                                          </p:endCondLst>
                                        </p:cTn>
                                        <p:tgtEl>
                                          <p:sndTgt r:embed="rId3" name="laser.wav"/>
                                        </p:tgtEl>
                                      </p:cMediaNode>
                                    </p:audio>
                                  </p:sub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66"/>
                                        </p:tgtEl>
                                        <p:attrNameLst>
                                          <p:attrName>style.visibility</p:attrName>
                                        </p:attrNameLst>
                                      </p:cBhvr>
                                      <p:to>
                                        <p:strVal val="visible"/>
                                      </p:to>
                                    </p:set>
                                    <p:animEffect transition="in" filter="fade">
                                      <p:cBhvr>
                                        <p:cTn id="69" dur="500"/>
                                        <p:tgtEl>
                                          <p:spTgt spid="66"/>
                                        </p:tgtEl>
                                      </p:cBhvr>
                                    </p:animEffect>
                                  </p:childTnLst>
                                  <p:subTnLst>
                                    <p:audio>
                                      <p:cMediaNode>
                                        <p:cTn display="0" masterRel="sameClick">
                                          <p:stCondLst>
                                            <p:cond evt="begin" delay="0">
                                              <p:tn val="67"/>
                                            </p:cond>
                                          </p:stCondLst>
                                          <p:endCondLst>
                                            <p:cond evt="onStopAudio" delay="0">
                                              <p:tgtEl>
                                                <p:sldTgt/>
                                              </p:tgtEl>
                                            </p:cond>
                                          </p:endCondLst>
                                        </p:cTn>
                                        <p:tgtEl>
                                          <p:sndTgt r:embed="rId3" name="laser.wav"/>
                                        </p:tgtEl>
                                      </p:cMediaNode>
                                    </p:audio>
                                  </p:sub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67"/>
                                        </p:tgtEl>
                                        <p:attrNameLst>
                                          <p:attrName>style.visibility</p:attrName>
                                        </p:attrNameLst>
                                      </p:cBhvr>
                                      <p:to>
                                        <p:strVal val="visible"/>
                                      </p:to>
                                    </p:set>
                                    <p:animEffect transition="in" filter="fade">
                                      <p:cBhvr>
                                        <p:cTn id="74" dur="500"/>
                                        <p:tgtEl>
                                          <p:spTgt spid="67"/>
                                        </p:tgtEl>
                                      </p:cBhvr>
                                    </p:animEffect>
                                  </p:childTnLst>
                                  <p:subTnLst>
                                    <p:audio>
                                      <p:cMediaNode>
                                        <p:cTn display="0" masterRel="sameClick">
                                          <p:stCondLst>
                                            <p:cond evt="begin" delay="0">
                                              <p:tn val="72"/>
                                            </p:cond>
                                          </p:stCondLst>
                                          <p:endCondLst>
                                            <p:cond evt="onStopAudio" delay="0">
                                              <p:tgtEl>
                                                <p:sldTgt/>
                                              </p:tgtEl>
                                            </p:cond>
                                          </p:endCondLst>
                                        </p:cTn>
                                        <p:tgtEl>
                                          <p:sndTgt r:embed="rId3" name="laser.wav"/>
                                        </p:tgtEl>
                                      </p:cMediaNode>
                                    </p:audio>
                                  </p:sub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68"/>
                                        </p:tgtEl>
                                        <p:attrNameLst>
                                          <p:attrName>style.visibility</p:attrName>
                                        </p:attrNameLst>
                                      </p:cBhvr>
                                      <p:to>
                                        <p:strVal val="visible"/>
                                      </p:to>
                                    </p:set>
                                    <p:animEffect transition="in" filter="fade">
                                      <p:cBhvr>
                                        <p:cTn id="79" dur="500"/>
                                        <p:tgtEl>
                                          <p:spTgt spid="68"/>
                                        </p:tgtEl>
                                      </p:cBhvr>
                                    </p:animEffect>
                                  </p:childTnLst>
                                  <p:subTnLst>
                                    <p:audio>
                                      <p:cMediaNode>
                                        <p:cTn display="0" masterRel="sameClick">
                                          <p:stCondLst>
                                            <p:cond evt="begin" delay="0">
                                              <p:tn val="77"/>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69"/>
                  </p:tgtEl>
                </p:cond>
              </p:nextCondLst>
            </p:seq>
            <p:seq concurrent="1" nextAc="seek">
              <p:cTn id="80" restart="whenNotActive" fill="hold" evtFilter="cancelBubble" nodeType="interactiveSeq">
                <p:stCondLst>
                  <p:cond evt="onClick" delay="0">
                    <p:tgtEl>
                      <p:spTgt spid="83"/>
                    </p:tgtEl>
                  </p:cond>
                </p:stCondLst>
                <p:endSync evt="end" delay="0">
                  <p:rtn val="all"/>
                </p:endSync>
                <p:childTnLst>
                  <p:par>
                    <p:cTn id="81" fill="hold">
                      <p:stCondLst>
                        <p:cond delay="0"/>
                      </p:stCondLst>
                      <p:childTnLst>
                        <p:par>
                          <p:cTn id="82" fill="hold">
                            <p:stCondLst>
                              <p:cond delay="0"/>
                            </p:stCondLst>
                            <p:childTnLst>
                              <p:par>
                                <p:cTn id="83" presetID="10" presetClass="entr" presetSubtype="0" fill="hold" grpId="0" nodeType="clickEffect">
                                  <p:stCondLst>
                                    <p:cond delay="0"/>
                                  </p:stCondLst>
                                  <p:childTnLst>
                                    <p:set>
                                      <p:cBhvr>
                                        <p:cTn id="84" dur="1" fill="hold">
                                          <p:stCondLst>
                                            <p:cond delay="0"/>
                                          </p:stCondLst>
                                        </p:cTn>
                                        <p:tgtEl>
                                          <p:spTgt spid="76"/>
                                        </p:tgtEl>
                                        <p:attrNameLst>
                                          <p:attrName>style.visibility</p:attrName>
                                        </p:attrNameLst>
                                      </p:cBhvr>
                                      <p:to>
                                        <p:strVal val="visible"/>
                                      </p:to>
                                    </p:set>
                                    <p:animEffect transition="in" filter="fade">
                                      <p:cBhvr>
                                        <p:cTn id="85" dur="500"/>
                                        <p:tgtEl>
                                          <p:spTgt spid="76"/>
                                        </p:tgtEl>
                                      </p:cBhvr>
                                    </p:animEffect>
                                  </p:childTnLst>
                                  <p:subTnLst>
                                    <p:audio>
                                      <p:cMediaNode>
                                        <p:cTn display="0" masterRel="sameClick">
                                          <p:stCondLst>
                                            <p:cond evt="begin" delay="0">
                                              <p:tn val="83"/>
                                            </p:cond>
                                          </p:stCondLst>
                                          <p:endCondLst>
                                            <p:cond evt="onStopAudio" delay="0">
                                              <p:tgtEl>
                                                <p:sldTgt/>
                                              </p:tgtEl>
                                            </p:cond>
                                          </p:endCondLst>
                                        </p:cTn>
                                        <p:tgtEl>
                                          <p:sndTgt r:embed="rId3" name="laser.wav"/>
                                        </p:tgtEl>
                                      </p:cMediaNode>
                                    </p:audio>
                                  </p:sub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78"/>
                                        </p:tgtEl>
                                        <p:attrNameLst>
                                          <p:attrName>style.visibility</p:attrName>
                                        </p:attrNameLst>
                                      </p:cBhvr>
                                      <p:to>
                                        <p:strVal val="visible"/>
                                      </p:to>
                                    </p:set>
                                    <p:animEffect transition="in" filter="fade">
                                      <p:cBhvr>
                                        <p:cTn id="90" dur="500"/>
                                        <p:tgtEl>
                                          <p:spTgt spid="78"/>
                                        </p:tgtEl>
                                      </p:cBhvr>
                                    </p:animEffect>
                                  </p:childTnLst>
                                  <p:subTnLst>
                                    <p:audio>
                                      <p:cMediaNode>
                                        <p:cTn display="0" masterRel="sameClick">
                                          <p:stCondLst>
                                            <p:cond evt="begin" delay="0">
                                              <p:tn val="88"/>
                                            </p:cond>
                                          </p:stCondLst>
                                          <p:endCondLst>
                                            <p:cond evt="onStopAudio" delay="0">
                                              <p:tgtEl>
                                                <p:sldTgt/>
                                              </p:tgtEl>
                                            </p:cond>
                                          </p:endCondLst>
                                        </p:cTn>
                                        <p:tgtEl>
                                          <p:sndTgt r:embed="rId3" name="laser.wav"/>
                                        </p:tgtEl>
                                      </p:cMediaNode>
                                    </p:audio>
                                  </p:sub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childTnLst>
                                    <p:set>
                                      <p:cBhvr>
                                        <p:cTn id="94" dur="1" fill="hold">
                                          <p:stCondLst>
                                            <p:cond delay="0"/>
                                          </p:stCondLst>
                                        </p:cTn>
                                        <p:tgtEl>
                                          <p:spTgt spid="79"/>
                                        </p:tgtEl>
                                        <p:attrNameLst>
                                          <p:attrName>style.visibility</p:attrName>
                                        </p:attrNameLst>
                                      </p:cBhvr>
                                      <p:to>
                                        <p:strVal val="visible"/>
                                      </p:to>
                                    </p:set>
                                    <p:animEffect transition="in" filter="fade">
                                      <p:cBhvr>
                                        <p:cTn id="95" dur="500"/>
                                        <p:tgtEl>
                                          <p:spTgt spid="79"/>
                                        </p:tgtEl>
                                      </p:cBhvr>
                                    </p:animEffect>
                                  </p:childTnLst>
                                  <p:subTnLst>
                                    <p:audio>
                                      <p:cMediaNode>
                                        <p:cTn display="0" masterRel="sameClick">
                                          <p:stCondLst>
                                            <p:cond evt="begin" delay="0">
                                              <p:tn val="93"/>
                                            </p:cond>
                                          </p:stCondLst>
                                          <p:endCondLst>
                                            <p:cond evt="onStopAudio" delay="0">
                                              <p:tgtEl>
                                                <p:sldTgt/>
                                              </p:tgtEl>
                                            </p:cond>
                                          </p:endCondLst>
                                        </p:cTn>
                                        <p:tgtEl>
                                          <p:sndTgt r:embed="rId3" name="laser.wav"/>
                                        </p:tgtEl>
                                      </p:cMediaNode>
                                    </p:audio>
                                  </p:subTnLst>
                                </p:cTn>
                              </p:par>
                            </p:childTnLst>
                          </p:cTn>
                        </p:par>
                      </p:childTnLst>
                    </p:cTn>
                  </p:par>
                  <p:par>
                    <p:cTn id="96" fill="hold">
                      <p:stCondLst>
                        <p:cond delay="indefinite"/>
                      </p:stCondLst>
                      <p:childTnLst>
                        <p:par>
                          <p:cTn id="97" fill="hold">
                            <p:stCondLst>
                              <p:cond delay="0"/>
                            </p:stCondLst>
                            <p:childTnLst>
                              <p:par>
                                <p:cTn id="98" presetID="10" presetClass="entr" presetSubtype="0" fill="hold" grpId="0" nodeType="clickEffect">
                                  <p:stCondLst>
                                    <p:cond delay="0"/>
                                  </p:stCondLst>
                                  <p:childTnLst>
                                    <p:set>
                                      <p:cBhvr>
                                        <p:cTn id="99" dur="1" fill="hold">
                                          <p:stCondLst>
                                            <p:cond delay="0"/>
                                          </p:stCondLst>
                                        </p:cTn>
                                        <p:tgtEl>
                                          <p:spTgt spid="81"/>
                                        </p:tgtEl>
                                        <p:attrNameLst>
                                          <p:attrName>style.visibility</p:attrName>
                                        </p:attrNameLst>
                                      </p:cBhvr>
                                      <p:to>
                                        <p:strVal val="visible"/>
                                      </p:to>
                                    </p:set>
                                    <p:animEffect transition="in" filter="fade">
                                      <p:cBhvr>
                                        <p:cTn id="100" dur="500"/>
                                        <p:tgtEl>
                                          <p:spTgt spid="81"/>
                                        </p:tgtEl>
                                      </p:cBhvr>
                                    </p:animEffect>
                                  </p:childTnLst>
                                  <p:subTnLst>
                                    <p:audio>
                                      <p:cMediaNode>
                                        <p:cTn display="0" masterRel="sameClick">
                                          <p:stCondLst>
                                            <p:cond evt="begin" delay="0">
                                              <p:tn val="98"/>
                                            </p:cond>
                                          </p:stCondLst>
                                          <p:endCondLst>
                                            <p:cond evt="onStopAudio" delay="0">
                                              <p:tgtEl>
                                                <p:sldTgt/>
                                              </p:tgtEl>
                                            </p:cond>
                                          </p:endCondLst>
                                        </p:cTn>
                                        <p:tgtEl>
                                          <p:sndTgt r:embed="rId3" name="laser.wav"/>
                                        </p:tgtEl>
                                      </p:cMediaNode>
                                    </p:audio>
                                  </p:subTnLst>
                                </p:cTn>
                              </p:par>
                            </p:childTnLst>
                          </p:cTn>
                        </p:par>
                      </p:childTnLst>
                    </p:cTn>
                  </p:par>
                  <p:par>
                    <p:cTn id="101" fill="hold">
                      <p:stCondLst>
                        <p:cond delay="indefinite"/>
                      </p:stCondLst>
                      <p:childTnLst>
                        <p:par>
                          <p:cTn id="102" fill="hold">
                            <p:stCondLst>
                              <p:cond delay="0"/>
                            </p:stCondLst>
                            <p:childTnLst>
                              <p:par>
                                <p:cTn id="103" presetID="10" presetClass="entr" presetSubtype="0" fill="hold" grpId="0" nodeType="clickEffect">
                                  <p:stCondLst>
                                    <p:cond delay="0"/>
                                  </p:stCondLst>
                                  <p:childTnLst>
                                    <p:set>
                                      <p:cBhvr>
                                        <p:cTn id="104" dur="1" fill="hold">
                                          <p:stCondLst>
                                            <p:cond delay="0"/>
                                          </p:stCondLst>
                                        </p:cTn>
                                        <p:tgtEl>
                                          <p:spTgt spid="82"/>
                                        </p:tgtEl>
                                        <p:attrNameLst>
                                          <p:attrName>style.visibility</p:attrName>
                                        </p:attrNameLst>
                                      </p:cBhvr>
                                      <p:to>
                                        <p:strVal val="visible"/>
                                      </p:to>
                                    </p:set>
                                    <p:animEffect transition="in" filter="fade">
                                      <p:cBhvr>
                                        <p:cTn id="105" dur="500"/>
                                        <p:tgtEl>
                                          <p:spTgt spid="82"/>
                                        </p:tgtEl>
                                      </p:cBhvr>
                                    </p:animEffect>
                                  </p:childTnLst>
                                  <p:subTnLst>
                                    <p:audio>
                                      <p:cMediaNode>
                                        <p:cTn display="0" masterRel="sameClick">
                                          <p:stCondLst>
                                            <p:cond evt="begin" delay="0">
                                              <p:tn val="103"/>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83"/>
                  </p:tgtEl>
                </p:cond>
              </p:nextCondLst>
            </p:seq>
          </p:childTnLst>
        </p:cTn>
      </p:par>
    </p:tnLst>
    <p:bldLst>
      <p:bldP spid="11" grpId="0" bldLvl="0" animBg="1"/>
      <p:bldP spid="12" grpId="0" bldLvl="0" animBg="1"/>
      <p:bldP spid="13" grpId="0" bldLvl="0" animBg="1"/>
      <p:bldP spid="14" grpId="0" bldLvl="0" animBg="1"/>
      <p:bldP spid="15" grpId="0" bldLvl="0" animBg="1"/>
      <p:bldP spid="37" grpId="0" bldLvl="0" animBg="1"/>
      <p:bldP spid="38" grpId="0" bldLvl="0" animBg="1"/>
      <p:bldP spid="41" grpId="0" bldLvl="0" animBg="1"/>
      <p:bldP spid="42" grpId="0" bldLvl="0" animBg="1"/>
      <p:bldP spid="43" grpId="0" bldLvl="0" animBg="1"/>
      <p:bldP spid="64" grpId="0" bldLvl="0" animBg="1"/>
      <p:bldP spid="65" grpId="0" bldLvl="0" animBg="1"/>
      <p:bldP spid="66" grpId="0" bldLvl="0" animBg="1"/>
      <p:bldP spid="67" grpId="0" bldLvl="0" animBg="1"/>
      <p:bldP spid="68" grpId="0" bldLvl="0" animBg="1"/>
      <p:bldP spid="76" grpId="0" bldLvl="0" animBg="1"/>
      <p:bldP spid="78" grpId="0" bldLvl="0" animBg="1"/>
      <p:bldP spid="79" grpId="0" bldLvl="0" animBg="1"/>
      <p:bldP spid="81" grpId="0" bldLvl="0" animBg="1"/>
      <p:bldP spid="82"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75271" y="1202911"/>
            <a:ext cx="12415006" cy="5509299"/>
          </a:xfrm>
          <a:prstGeom prst="rect">
            <a:avLst/>
          </a:prstGeom>
          <a:noFill/>
        </p:spPr>
        <p:txBody>
          <a:bodyPr wrap="square" lIns="122018" tIns="61009" rIns="122018" bIns="61009" rtlCol="0">
            <a:spAutoFit/>
          </a:bodyPr>
          <a:lstStyle/>
          <a:p>
            <a:pPr algn="just"/>
            <a:r>
              <a:rPr lang="nl-NL" sz="5000" b="1" dirty="0">
                <a:solidFill>
                  <a:srgbClr val="7030A0"/>
                </a:solidFill>
                <a:latin typeface="Times New Roman" panose="02020603050405020304" pitchFamily="18" charset="0"/>
                <a:cs typeface="Times New Roman" panose="02020603050405020304" pitchFamily="18" charset="0"/>
              </a:rPr>
              <a:t>Luật chơi:</a:t>
            </a:r>
          </a:p>
          <a:p>
            <a:pPr algn="just"/>
            <a:r>
              <a:rPr lang="nl-NL" sz="5000" b="1" dirty="0">
                <a:solidFill>
                  <a:srgbClr val="7030A0"/>
                </a:solidFill>
                <a:latin typeface="Times New Roman" panose="02020603050405020304" pitchFamily="18" charset="0"/>
                <a:cs typeface="Times New Roman" panose="02020603050405020304" pitchFamily="18" charset="0"/>
              </a:rPr>
              <a:t>- Tìm diện tích của mỗi hình rồi viết vào kết quả vào bảng con.</a:t>
            </a:r>
          </a:p>
          <a:p>
            <a:pPr algn="just"/>
            <a:r>
              <a:rPr lang="nl-NL" sz="5000" b="1" dirty="0">
                <a:solidFill>
                  <a:srgbClr val="7030A0"/>
                </a:solidFill>
                <a:latin typeface="Times New Roman" panose="02020603050405020304" pitchFamily="18" charset="0"/>
                <a:cs typeface="Times New Roman" panose="02020603050405020304" pitchFamily="18" charset="0"/>
              </a:rPr>
              <a:t>- Mỗi câu hỏi có 5 giây suy nghĩ, hết giờ người chơi giơ bảng.</a:t>
            </a:r>
          </a:p>
          <a:p>
            <a:pPr algn="just"/>
            <a:r>
              <a:rPr lang="nl-NL" sz="5000" b="1" dirty="0">
                <a:solidFill>
                  <a:srgbClr val="7030A0"/>
                </a:solidFill>
                <a:latin typeface="Times New Roman" panose="02020603050405020304" pitchFamily="18" charset="0"/>
                <a:cs typeface="Times New Roman" panose="02020603050405020304" pitchFamily="18" charset="0"/>
              </a:rPr>
              <a:t>- Cả đội lựa chọn đáp án đúng được </a:t>
            </a:r>
            <a:r>
              <a:rPr lang="nl-NL" sz="5000" b="1" dirty="0" smtClean="0">
                <a:solidFill>
                  <a:srgbClr val="7030A0"/>
                </a:solidFill>
                <a:latin typeface="Times New Roman" panose="02020603050405020304" pitchFamily="18" charset="0"/>
                <a:cs typeface="Times New Roman" panose="02020603050405020304" pitchFamily="18" charset="0"/>
              </a:rPr>
              <a:t>50 </a:t>
            </a:r>
            <a:r>
              <a:rPr lang="nl-NL" sz="5000" b="1" dirty="0">
                <a:solidFill>
                  <a:srgbClr val="7030A0"/>
                </a:solidFill>
                <a:latin typeface="Times New Roman" panose="02020603050405020304" pitchFamily="18" charset="0"/>
                <a:cs typeface="Times New Roman" panose="02020603050405020304" pitchFamily="18" charset="0"/>
              </a:rPr>
              <a:t>điểm. Mỗi bạn trong đội có đáp án sai trừ 5 điểm.</a:t>
            </a:r>
            <a:endParaRPr lang="en-US" sz="5000" b="1"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1985612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16093119" y="2"/>
            <a:ext cx="16276637" cy="9144001"/>
          </a:xfrm>
          <a:prstGeom prst="rect">
            <a:avLst/>
          </a:prstGeom>
        </p:spPr>
      </p:pic>
      <p:pic>
        <p:nvPicPr>
          <p:cNvPr id="4" name="Picture 3"/>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102267" y="-1"/>
            <a:ext cx="16072105" cy="9144001"/>
          </a:xfrm>
          <a:prstGeom prst="rect">
            <a:avLst/>
          </a:prstGeom>
        </p:spPr>
      </p:pic>
      <p:pic>
        <p:nvPicPr>
          <p:cNvPr id="8" name="yeahmp3">
            <a:hlinkClick r:id="" action="ppaction://media"/>
          </p:cNvPr>
          <p:cNvPicPr>
            <a:picLocks noChangeAspect="1"/>
          </p:cNvPicPr>
          <p:nvPr>
            <a:videoFile r:link="rId1"/>
            <p:extLst>
              <p:ext uri="{DAA4B4D4-6D71-4841-9C94-3DE7FCFB9230}">
                <p14:media xmlns="" xmlns:p14="http://schemas.microsoft.com/office/powerpoint/2010/main" r:embed="rId8"/>
              </p:ext>
            </p:extLst>
          </p:nvPr>
        </p:nvPicPr>
        <p:blipFill>
          <a:blip r:embed="rId9"/>
          <a:stretch>
            <a:fillRect/>
          </a:stretch>
        </p:blipFill>
        <p:spPr>
          <a:xfrm>
            <a:off x="7609404" y="9347199"/>
            <a:ext cx="1057839" cy="812800"/>
          </a:xfrm>
          <a:prstGeom prst="rect">
            <a:avLst/>
          </a:prstGeom>
        </p:spPr>
      </p:pic>
      <p:sp>
        <p:nvSpPr>
          <p:cNvPr id="2" name="Rounded Rectangle 1"/>
          <p:cNvSpPr/>
          <p:nvPr/>
        </p:nvSpPr>
        <p:spPr>
          <a:xfrm>
            <a:off x="8983609" y="6878064"/>
            <a:ext cx="7012706" cy="453657"/>
          </a:xfrm>
          <a:prstGeom prst="roundRect">
            <a:avLst/>
          </a:prstGeom>
          <a:solidFill>
            <a:srgbClr val="8ECC50"/>
          </a:solidFill>
          <a:ln>
            <a:solidFill>
              <a:srgbClr val="8ECC50"/>
            </a:solidFill>
          </a:ln>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a:endParaRPr lang="en-US" sz="3200" dirty="0">
              <a:solidFill>
                <a:prstClr val="white"/>
              </a:solidFill>
            </a:endParaRPr>
          </a:p>
        </p:txBody>
      </p:sp>
      <p:sp>
        <p:nvSpPr>
          <p:cNvPr id="35" name="Rounded Rectangle 34"/>
          <p:cNvSpPr/>
          <p:nvPr/>
        </p:nvSpPr>
        <p:spPr>
          <a:xfrm>
            <a:off x="25323161" y="6935404"/>
            <a:ext cx="7248782" cy="453657"/>
          </a:xfrm>
          <a:prstGeom prst="roundRect">
            <a:avLst/>
          </a:prstGeom>
          <a:solidFill>
            <a:srgbClr val="8ECC50"/>
          </a:solidFill>
          <a:ln>
            <a:solidFill>
              <a:srgbClr val="8ECC50"/>
            </a:solidFill>
          </a:ln>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a:endParaRPr lang="en-US" sz="3200" dirty="0">
              <a:solidFill>
                <a:prstClr val="white"/>
              </a:solidFill>
            </a:endParaRPr>
          </a:p>
        </p:txBody>
      </p:sp>
      <p:sp>
        <p:nvSpPr>
          <p:cNvPr id="39" name="Rectangle 12"/>
          <p:cNvSpPr>
            <a:spLocks noChangeArrowheads="1"/>
          </p:cNvSpPr>
          <p:nvPr/>
        </p:nvSpPr>
        <p:spPr bwMode="auto">
          <a:xfrm>
            <a:off x="12689102" y="391315"/>
            <a:ext cx="3371068" cy="1350512"/>
          </a:xfrm>
          <a:prstGeom prst="rect">
            <a:avLst/>
          </a:prstGeom>
          <a:solidFill>
            <a:srgbClr val="FFFF00"/>
          </a:solidFill>
          <a:ln w="63500">
            <a:solidFill>
              <a:srgbClr val="0000FF"/>
            </a:solidFill>
            <a:miter lim="800000"/>
            <a:headEnd/>
            <a:tailEnd/>
          </a:ln>
        </p:spPr>
        <p:txBody>
          <a:bodyPr wrap="none" lIns="122018" tIns="61009" rIns="122018" bIns="61009" anchor="ctr"/>
          <a:lstStyle/>
          <a:p>
            <a:r>
              <a:rPr lang="en-US" sz="7100" b="1" dirty="0">
                <a:solidFill>
                  <a:srgbClr val="FF3300"/>
                </a:solidFill>
                <a:latin typeface="Times New Roman" pitchFamily="18" charset="0"/>
                <a:cs typeface="Times New Roman" pitchFamily="18" charset="0"/>
              </a:rPr>
              <a:t> </a:t>
            </a:r>
            <a:r>
              <a:rPr lang="en-US" sz="7100" b="1" dirty="0" err="1">
                <a:solidFill>
                  <a:srgbClr val="FF3300"/>
                </a:solidFill>
                <a:latin typeface="Times New Roman" pitchFamily="18" charset="0"/>
                <a:cs typeface="Times New Roman" pitchFamily="18" charset="0"/>
              </a:rPr>
              <a:t>Hết</a:t>
            </a:r>
            <a:r>
              <a:rPr lang="en-US" sz="7100" b="1" dirty="0">
                <a:solidFill>
                  <a:srgbClr val="FF3300"/>
                </a:solidFill>
                <a:latin typeface="Times New Roman" pitchFamily="18" charset="0"/>
                <a:cs typeface="Times New Roman" pitchFamily="18" charset="0"/>
              </a:rPr>
              <a:t> </a:t>
            </a:r>
            <a:r>
              <a:rPr lang="en-US" sz="7100" b="1" dirty="0" err="1">
                <a:solidFill>
                  <a:srgbClr val="FF3300"/>
                </a:solidFill>
                <a:latin typeface="Times New Roman" pitchFamily="18" charset="0"/>
                <a:cs typeface="Times New Roman" pitchFamily="18" charset="0"/>
              </a:rPr>
              <a:t>giờ</a:t>
            </a:r>
            <a:endParaRPr lang="en-US" sz="7100" b="1" dirty="0">
              <a:solidFill>
                <a:srgbClr val="FF3300"/>
              </a:solidFill>
              <a:latin typeface="Times New Roman" pitchFamily="18" charset="0"/>
              <a:cs typeface="Times New Roman" pitchFamily="18" charset="0"/>
            </a:endParaRPr>
          </a:p>
        </p:txBody>
      </p:sp>
      <p:sp>
        <p:nvSpPr>
          <p:cNvPr id="40" name="Oval 18"/>
          <p:cNvSpPr>
            <a:spLocks noChangeArrowheads="1"/>
          </p:cNvSpPr>
          <p:nvPr/>
        </p:nvSpPr>
        <p:spPr bwMode="auto">
          <a:xfrm>
            <a:off x="13472206" y="402012"/>
            <a:ext cx="1302473" cy="1355019"/>
          </a:xfrm>
          <a:prstGeom prst="ellipse">
            <a:avLst/>
          </a:prstGeom>
          <a:solidFill>
            <a:srgbClr val="800000"/>
          </a:solidFill>
          <a:ln w="63500">
            <a:solidFill>
              <a:srgbClr val="FF0000"/>
            </a:solidFill>
            <a:round/>
            <a:headEnd/>
            <a:tailEnd/>
          </a:ln>
          <a:effectLst/>
        </p:spPr>
        <p:txBody>
          <a:bodyPr wrap="none" lIns="122018" tIns="61009" rIns="122018" bIns="61009" anchor="ctr"/>
          <a:lstStyle/>
          <a:p>
            <a:pPr algn="ctr">
              <a:defRPr/>
            </a:pPr>
            <a:r>
              <a:rPr lang="en-US" sz="7100" b="1" dirty="0">
                <a:solidFill>
                  <a:srgbClr val="00FF00"/>
                </a:solidFill>
                <a:effectLst>
                  <a:outerShdw blurRad="38100" dist="38100" dir="2700000" algn="tl">
                    <a:srgbClr val="000000"/>
                  </a:outerShdw>
                </a:effectLst>
                <a:latin typeface="Times New Roman" pitchFamily="18" charset="0"/>
                <a:cs typeface="Times New Roman" pitchFamily="18" charset="0"/>
              </a:rPr>
              <a:t>5</a:t>
            </a:r>
          </a:p>
        </p:txBody>
      </p:sp>
      <p:sp>
        <p:nvSpPr>
          <p:cNvPr id="41" name="Oval 19"/>
          <p:cNvSpPr>
            <a:spLocks noChangeArrowheads="1"/>
          </p:cNvSpPr>
          <p:nvPr/>
        </p:nvSpPr>
        <p:spPr bwMode="auto">
          <a:xfrm>
            <a:off x="13468941" y="339141"/>
            <a:ext cx="1302473" cy="1355019"/>
          </a:xfrm>
          <a:prstGeom prst="ellipse">
            <a:avLst/>
          </a:prstGeom>
          <a:solidFill>
            <a:srgbClr val="800000"/>
          </a:solidFill>
          <a:ln w="63500">
            <a:solidFill>
              <a:srgbClr val="FF0000"/>
            </a:solidFill>
            <a:round/>
            <a:headEnd/>
            <a:tailEnd/>
          </a:ln>
          <a:effectLst/>
        </p:spPr>
        <p:txBody>
          <a:bodyPr wrap="none" lIns="122018" tIns="61009" rIns="122018" bIns="61009" anchor="ctr"/>
          <a:lstStyle/>
          <a:p>
            <a:pPr algn="ctr">
              <a:defRPr/>
            </a:pPr>
            <a:r>
              <a:rPr lang="en-US" sz="7100" b="1" dirty="0">
                <a:solidFill>
                  <a:srgbClr val="00FF00"/>
                </a:solidFill>
                <a:effectLst>
                  <a:outerShdw blurRad="38100" dist="38100" dir="2700000" algn="tl">
                    <a:srgbClr val="000000"/>
                  </a:outerShdw>
                </a:effectLst>
                <a:latin typeface="Times New Roman" pitchFamily="18" charset="0"/>
                <a:cs typeface="Times New Roman" pitchFamily="18" charset="0"/>
              </a:rPr>
              <a:t>4</a:t>
            </a:r>
          </a:p>
        </p:txBody>
      </p:sp>
      <p:sp>
        <p:nvSpPr>
          <p:cNvPr id="42" name="Oval 20"/>
          <p:cNvSpPr>
            <a:spLocks noChangeArrowheads="1"/>
          </p:cNvSpPr>
          <p:nvPr/>
        </p:nvSpPr>
        <p:spPr bwMode="auto">
          <a:xfrm>
            <a:off x="13446665" y="339137"/>
            <a:ext cx="1320991" cy="1355019"/>
          </a:xfrm>
          <a:prstGeom prst="ellipse">
            <a:avLst/>
          </a:prstGeom>
          <a:solidFill>
            <a:srgbClr val="800000"/>
          </a:solidFill>
          <a:ln w="63500">
            <a:solidFill>
              <a:srgbClr val="FF0000"/>
            </a:solidFill>
            <a:round/>
            <a:headEnd/>
            <a:tailEnd/>
          </a:ln>
          <a:effectLst/>
        </p:spPr>
        <p:txBody>
          <a:bodyPr wrap="none" lIns="122018" tIns="61009" rIns="122018" bIns="61009" anchor="ctr"/>
          <a:lstStyle/>
          <a:p>
            <a:pPr algn="ctr">
              <a:defRPr/>
            </a:pPr>
            <a:r>
              <a:rPr lang="en-US" sz="7100" b="1" dirty="0">
                <a:solidFill>
                  <a:srgbClr val="00FF00"/>
                </a:solidFill>
                <a:effectLst>
                  <a:outerShdw blurRad="38100" dist="38100" dir="2700000" algn="tl">
                    <a:srgbClr val="000000"/>
                  </a:outerShdw>
                </a:effectLst>
                <a:latin typeface="Times New Roman" pitchFamily="18" charset="0"/>
                <a:cs typeface="Times New Roman" pitchFamily="18" charset="0"/>
              </a:rPr>
              <a:t>3</a:t>
            </a:r>
          </a:p>
        </p:txBody>
      </p:sp>
      <p:sp>
        <p:nvSpPr>
          <p:cNvPr id="43" name="Oval 21"/>
          <p:cNvSpPr>
            <a:spLocks noChangeArrowheads="1"/>
          </p:cNvSpPr>
          <p:nvPr/>
        </p:nvSpPr>
        <p:spPr bwMode="auto">
          <a:xfrm>
            <a:off x="13472205" y="283641"/>
            <a:ext cx="1320991" cy="1355019"/>
          </a:xfrm>
          <a:prstGeom prst="ellipse">
            <a:avLst/>
          </a:prstGeom>
          <a:solidFill>
            <a:srgbClr val="800000"/>
          </a:solidFill>
          <a:ln w="63500">
            <a:solidFill>
              <a:srgbClr val="FF0000"/>
            </a:solidFill>
            <a:round/>
            <a:headEnd/>
            <a:tailEnd/>
          </a:ln>
          <a:effectLst/>
        </p:spPr>
        <p:txBody>
          <a:bodyPr wrap="none" lIns="122018" tIns="61009" rIns="122018" bIns="61009" anchor="ctr"/>
          <a:lstStyle/>
          <a:p>
            <a:pPr algn="ctr">
              <a:defRPr/>
            </a:pPr>
            <a:r>
              <a:rPr lang="en-US" sz="7100" b="1" dirty="0">
                <a:solidFill>
                  <a:srgbClr val="00FF00"/>
                </a:solidFill>
                <a:effectLst>
                  <a:outerShdw blurRad="38100" dist="38100" dir="2700000" algn="tl">
                    <a:srgbClr val="000000"/>
                  </a:outerShdw>
                </a:effectLst>
                <a:latin typeface="Times New Roman" pitchFamily="18" charset="0"/>
                <a:cs typeface="Times New Roman" pitchFamily="18" charset="0"/>
              </a:rPr>
              <a:t>2</a:t>
            </a:r>
          </a:p>
        </p:txBody>
      </p:sp>
      <p:sp>
        <p:nvSpPr>
          <p:cNvPr id="44" name="Oval 22"/>
          <p:cNvSpPr>
            <a:spLocks noChangeArrowheads="1"/>
          </p:cNvSpPr>
          <p:nvPr/>
        </p:nvSpPr>
        <p:spPr bwMode="auto">
          <a:xfrm>
            <a:off x="13495202" y="375756"/>
            <a:ext cx="1296563" cy="1355019"/>
          </a:xfrm>
          <a:prstGeom prst="ellipse">
            <a:avLst/>
          </a:prstGeom>
          <a:solidFill>
            <a:srgbClr val="800000"/>
          </a:solidFill>
          <a:ln w="63500">
            <a:solidFill>
              <a:srgbClr val="FF0000"/>
            </a:solidFill>
            <a:round/>
            <a:headEnd/>
            <a:tailEnd/>
          </a:ln>
          <a:effectLst/>
        </p:spPr>
        <p:txBody>
          <a:bodyPr wrap="none" lIns="122018" tIns="61009" rIns="122018" bIns="61009" anchor="ctr"/>
          <a:lstStyle/>
          <a:p>
            <a:pPr algn="ctr">
              <a:defRPr/>
            </a:pPr>
            <a:r>
              <a:rPr lang="en-US" sz="7100" b="1" dirty="0">
                <a:solidFill>
                  <a:srgbClr val="00FF00"/>
                </a:solidFill>
                <a:effectLst>
                  <a:outerShdw blurRad="38100" dist="38100" dir="2700000" algn="tl">
                    <a:srgbClr val="000000"/>
                  </a:outerShdw>
                </a:effectLst>
                <a:latin typeface="Times New Roman" pitchFamily="18" charset="0"/>
                <a:cs typeface="Times New Roman" pitchFamily="18" charset="0"/>
              </a:rPr>
              <a:t>1</a:t>
            </a:r>
          </a:p>
        </p:txBody>
      </p:sp>
      <p:grpSp>
        <p:nvGrpSpPr>
          <p:cNvPr id="3" name="Group 52"/>
          <p:cNvGrpSpPr/>
          <p:nvPr/>
        </p:nvGrpSpPr>
        <p:grpSpPr>
          <a:xfrm>
            <a:off x="243066" y="-361459"/>
            <a:ext cx="12246895" cy="2293321"/>
            <a:chOff x="136551" y="-203322"/>
            <a:chExt cx="6880144" cy="1002153"/>
          </a:xfrm>
        </p:grpSpPr>
        <p:grpSp>
          <p:nvGrpSpPr>
            <p:cNvPr id="5" name="Group 53"/>
            <p:cNvGrpSpPr/>
            <p:nvPr/>
          </p:nvGrpSpPr>
          <p:grpSpPr>
            <a:xfrm>
              <a:off x="136551" y="-203322"/>
              <a:ext cx="6732607" cy="1002153"/>
              <a:chOff x="154579" y="20173"/>
              <a:chExt cx="2450735" cy="1185980"/>
            </a:xfrm>
          </p:grpSpPr>
          <p:sp>
            <p:nvSpPr>
              <p:cNvPr id="56" name="Rectangle 55"/>
              <p:cNvSpPr/>
              <p:nvPr/>
            </p:nvSpPr>
            <p:spPr>
              <a:xfrm>
                <a:off x="155998" y="349093"/>
                <a:ext cx="2449316" cy="857060"/>
              </a:xfrm>
              <a:prstGeom prst="rect">
                <a:avLst/>
              </a:prstGeom>
              <a:solidFill>
                <a:srgbClr val="FFFF0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7104" tIns="53552" rIns="107104" bIns="53552" rtlCol="0" anchor="ctr"/>
              <a:lstStyle/>
              <a:p>
                <a:pPr algn="ctr"/>
                <a:endParaRPr lang="en-US" sz="5100" dirty="0">
                  <a:solidFill>
                    <a:srgbClr val="002060"/>
                  </a:solidFill>
                  <a:latin typeface="Times New Roman" panose="02020603050405020304" pitchFamily="18" charset="0"/>
                  <a:cs typeface="Times New Roman" panose="02020603050405020304" pitchFamily="18" charset="0"/>
                </a:endParaRPr>
              </a:p>
            </p:txBody>
          </p:sp>
          <p:sp>
            <p:nvSpPr>
              <p:cNvPr id="57" name="TextBox 56"/>
              <p:cNvSpPr txBox="1"/>
              <p:nvPr/>
            </p:nvSpPr>
            <p:spPr>
              <a:xfrm>
                <a:off x="154579" y="20173"/>
                <a:ext cx="1905770" cy="686224"/>
              </a:xfrm>
              <a:prstGeom prst="rect">
                <a:avLst/>
              </a:prstGeom>
              <a:noFill/>
            </p:spPr>
            <p:txBody>
              <a:bodyPr wrap="square" rtlCol="0">
                <a:spAutoFit/>
              </a:bodyPr>
              <a:lstStyle/>
              <a:p>
                <a:r>
                  <a:rPr lang="en-US" sz="7800" b="1" dirty="0">
                    <a:latin typeface="Times New Roman" panose="02020603050405020304" pitchFamily="18" charset="0"/>
                    <a:cs typeface="Times New Roman" panose="02020603050405020304" pitchFamily="18" charset="0"/>
                  </a:rPr>
                  <a:t>   </a:t>
                </a:r>
              </a:p>
            </p:txBody>
          </p:sp>
        </p:grpSp>
        <p:sp>
          <p:nvSpPr>
            <p:cNvPr id="55" name="TextBox 54">
              <a:extLst>
                <a:ext uri="{FF2B5EF4-FFF2-40B4-BE49-F238E27FC236}">
                  <a16:creationId xmlns="" xmlns:a16="http://schemas.microsoft.com/office/drawing/2014/main" id="{C3194057-A787-9D4A-17F1-B59F510025C0}"/>
                </a:ext>
              </a:extLst>
            </p:cNvPr>
            <p:cNvSpPr txBox="1"/>
            <p:nvPr/>
          </p:nvSpPr>
          <p:spPr>
            <a:xfrm>
              <a:off x="159341" y="53853"/>
              <a:ext cx="6857354" cy="412450"/>
            </a:xfrm>
            <a:prstGeom prst="rect">
              <a:avLst/>
            </a:prstGeom>
            <a:noFill/>
          </p:spPr>
          <p:txBody>
            <a:bodyPr wrap="square" rtlCol="0">
              <a:spAutoFit/>
            </a:bodyPr>
            <a:lstStyle/>
            <a:p>
              <a:r>
                <a:rPr lang="en-US" sz="5300" b="1" dirty="0" err="1">
                  <a:latin typeface="Times New Roman" panose="02020603050405020304" pitchFamily="18" charset="0"/>
                  <a:cs typeface="Times New Roman" panose="02020603050405020304" pitchFamily="18" charset="0"/>
                </a:rPr>
                <a:t>Câu</a:t>
              </a:r>
              <a:r>
                <a:rPr lang="en-US" sz="5300" b="1" dirty="0">
                  <a:latin typeface="Times New Roman" panose="02020603050405020304" pitchFamily="18" charset="0"/>
                  <a:cs typeface="Times New Roman" panose="02020603050405020304" pitchFamily="18" charset="0"/>
                </a:rPr>
                <a:t> 1: </a:t>
              </a:r>
              <a:r>
                <a:rPr lang="en-US" sz="5300" b="1" dirty="0" err="1">
                  <a:latin typeface="Times New Roman" panose="02020603050405020304" pitchFamily="18" charset="0"/>
                  <a:cs typeface="Times New Roman" panose="02020603050405020304" pitchFamily="18" charset="0"/>
                </a:rPr>
                <a:t>Hình</a:t>
              </a:r>
              <a:r>
                <a:rPr lang="en-US" sz="5300" b="1" dirty="0">
                  <a:latin typeface="Times New Roman" panose="02020603050405020304" pitchFamily="18" charset="0"/>
                  <a:cs typeface="Times New Roman" panose="02020603050405020304" pitchFamily="18" charset="0"/>
                </a:rPr>
                <a:t> A </a:t>
              </a:r>
              <a:r>
                <a:rPr lang="en-US" sz="5300" b="1" dirty="0" err="1">
                  <a:latin typeface="Times New Roman" panose="02020603050405020304" pitchFamily="18" charset="0"/>
                  <a:cs typeface="Times New Roman" panose="02020603050405020304" pitchFamily="18" charset="0"/>
                </a:rPr>
                <a:t>có</a:t>
              </a:r>
              <a:r>
                <a:rPr lang="en-US" sz="5300" b="1" dirty="0">
                  <a:latin typeface="Times New Roman" panose="02020603050405020304" pitchFamily="18" charset="0"/>
                  <a:cs typeface="Times New Roman" panose="02020603050405020304" pitchFamily="18" charset="0"/>
                </a:rPr>
                <a:t> </a:t>
              </a:r>
              <a:r>
                <a:rPr lang="en-US" sz="5300" b="1" dirty="0" err="1">
                  <a:latin typeface="Times New Roman" panose="02020603050405020304" pitchFamily="18" charset="0"/>
                  <a:cs typeface="Times New Roman" panose="02020603050405020304" pitchFamily="18" charset="0"/>
                </a:rPr>
                <a:t>diện</a:t>
              </a:r>
              <a:r>
                <a:rPr lang="en-US" sz="5300" b="1" dirty="0">
                  <a:latin typeface="Times New Roman" panose="02020603050405020304" pitchFamily="18" charset="0"/>
                  <a:cs typeface="Times New Roman" panose="02020603050405020304" pitchFamily="18" charset="0"/>
                </a:rPr>
                <a:t> </a:t>
              </a:r>
              <a:r>
                <a:rPr lang="en-US" sz="5300" b="1" dirty="0" err="1">
                  <a:latin typeface="Times New Roman" panose="02020603050405020304" pitchFamily="18" charset="0"/>
                  <a:cs typeface="Times New Roman" panose="02020603050405020304" pitchFamily="18" charset="0"/>
                </a:rPr>
                <a:t>tích</a:t>
              </a:r>
              <a:r>
                <a:rPr lang="en-US" sz="5300" b="1" dirty="0">
                  <a:latin typeface="Times New Roman" panose="02020603050405020304" pitchFamily="18" charset="0"/>
                  <a:cs typeface="Times New Roman" panose="02020603050405020304" pitchFamily="18" charset="0"/>
                </a:rPr>
                <a:t> </a:t>
              </a:r>
              <a:r>
                <a:rPr lang="en-US" sz="5300" b="1" dirty="0" err="1">
                  <a:latin typeface="Times New Roman" panose="02020603050405020304" pitchFamily="18" charset="0"/>
                  <a:cs typeface="Times New Roman" panose="02020603050405020304" pitchFamily="18" charset="0"/>
                </a:rPr>
                <a:t>là</a:t>
              </a:r>
              <a:r>
                <a:rPr lang="en-US" sz="5300" b="1" dirty="0">
                  <a:latin typeface="Times New Roman" panose="02020603050405020304" pitchFamily="18" charset="0"/>
                  <a:cs typeface="Times New Roman" panose="02020603050405020304" pitchFamily="18" charset="0"/>
                </a:rPr>
                <a:t> bao </a:t>
              </a:r>
              <a:r>
                <a:rPr lang="en-US" sz="5300" b="1" dirty="0" err="1">
                  <a:latin typeface="Times New Roman" panose="02020603050405020304" pitchFamily="18" charset="0"/>
                  <a:cs typeface="Times New Roman" panose="02020603050405020304" pitchFamily="18" charset="0"/>
                </a:rPr>
                <a:t>nhiêu</a:t>
              </a:r>
              <a:r>
                <a:rPr lang="en-US" sz="5300" b="1" dirty="0">
                  <a:latin typeface="Times New Roman" panose="02020603050405020304" pitchFamily="18" charset="0"/>
                  <a:cs typeface="Times New Roman" panose="02020603050405020304" pitchFamily="18" charset="0"/>
                </a:rPr>
                <a:t>?</a:t>
              </a:r>
            </a:p>
          </p:txBody>
        </p:sp>
      </p:grpSp>
      <p:pic>
        <p:nvPicPr>
          <p:cNvPr id="28" name="Picture 27">
            <a:hlinkClick r:id="" action="ppaction://noaction"/>
          </p:cNvPr>
          <p:cNvPicPr>
            <a:picLocks noChangeAspect="1"/>
          </p:cNvPicPr>
          <p:nvPr/>
        </p:nvPicPr>
        <p:blipFill>
          <a:blip r:embed="rId10" cstate="print">
            <a:extLst>
              <a:ext uri="{28A0092B-C50C-407E-A947-70E740481C1C}">
                <a14:useLocalDpi xmlns="" xmlns:a14="http://schemas.microsoft.com/office/drawing/2010/main" val="0"/>
              </a:ext>
            </a:extLst>
          </a:blip>
          <a:stretch>
            <a:fillRect/>
          </a:stretch>
        </p:blipFill>
        <p:spPr>
          <a:xfrm>
            <a:off x="23662238" y="7532145"/>
            <a:ext cx="1545142" cy="1060313"/>
          </a:xfrm>
          <a:prstGeom prst="rect">
            <a:avLst/>
          </a:prstGeom>
        </p:spPr>
      </p:pic>
      <p:pic>
        <p:nvPicPr>
          <p:cNvPr id="1026" name="Picture 2"/>
          <p:cNvPicPr>
            <a:picLocks noChangeAspect="1" noChangeArrowheads="1"/>
          </p:cNvPicPr>
          <p:nvPr/>
        </p:nvPicPr>
        <p:blipFill>
          <a:blip r:embed="rId11"/>
          <a:srcRect/>
          <a:stretch>
            <a:fillRect/>
          </a:stretch>
        </p:blipFill>
        <p:spPr bwMode="auto">
          <a:xfrm>
            <a:off x="3608388" y="2338388"/>
            <a:ext cx="9058275" cy="4467225"/>
          </a:xfrm>
          <a:prstGeom prst="rect">
            <a:avLst/>
          </a:prstGeom>
          <a:noFill/>
          <a:ln w="9525">
            <a:noFill/>
            <a:miter lim="800000"/>
            <a:headEnd/>
            <a:tailEnd/>
          </a:ln>
          <a:effectLst/>
        </p:spPr>
      </p:pic>
      <p:sp>
        <p:nvSpPr>
          <p:cNvPr id="22" name="TextBox 21"/>
          <p:cNvSpPr txBox="1"/>
          <p:nvPr/>
        </p:nvSpPr>
        <p:spPr>
          <a:xfrm>
            <a:off x="8900319" y="5181600"/>
            <a:ext cx="1828800" cy="830997"/>
          </a:xfrm>
          <a:prstGeom prst="rect">
            <a:avLst/>
          </a:prstGeom>
          <a:noFill/>
        </p:spPr>
        <p:txBody>
          <a:bodyPr wrap="square" rtlCol="0">
            <a:spAutoFit/>
          </a:bodyPr>
          <a:lstStyle/>
          <a:p>
            <a:r>
              <a:rPr lang="en-US" sz="4800" b="1" dirty="0" err="1" smtClean="0">
                <a:solidFill>
                  <a:srgbClr val="FF0000"/>
                </a:solidFill>
                <a:latin typeface="Times New Roman" pitchFamily="18" charset="0"/>
                <a:cs typeface="Times New Roman" pitchFamily="18" charset="0"/>
              </a:rPr>
              <a:t>10cm</a:t>
            </a:r>
            <a:r>
              <a:rPr lang="en-US" sz="4800" b="1" baseline="30000" dirty="0" err="1" smtClean="0">
                <a:solidFill>
                  <a:srgbClr val="FF0000"/>
                </a:solidFill>
                <a:latin typeface="Times New Roman" pitchFamily="18" charset="0"/>
                <a:cs typeface="Times New Roman" pitchFamily="18" charset="0"/>
              </a:rPr>
              <a:t>2</a:t>
            </a:r>
            <a:endParaRPr lang="en-US" sz="4800" b="1" dirty="0">
              <a:solidFill>
                <a:srgbClr val="FF000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381427934"/>
      </p:ext>
    </p:extLst>
  </p:cSld>
  <p:clrMapOvr>
    <a:masterClrMapping/>
  </p:clrMapOvr>
  <mc:AlternateContent xmlns:mc="http://schemas.openxmlformats.org/markup-compatibility/2006">
    <mc:Choice xmlns="" xmlns:p14="http://schemas.microsoft.com/office/powerpoint/2010/main" Requires="p14">
      <p:transition spd="med" p14:dur="700">
        <p:fade/>
        <p:sndAc>
          <p:stSnd>
            <p:snd r:embed="rId12" name="chimes.wav"/>
          </p:stSnd>
        </p:sndAc>
      </p:transition>
    </mc:Choice>
    <mc:Fallback>
      <p:transition spd="med">
        <p:fade/>
        <p:sndAc>
          <p:stSnd>
            <p:snd r:embed="rId3"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1" presetClass="entr" presetSubtype="0" fill="hold" grpId="0" nodeType="clickEffect">
                                  <p:stCondLst>
                                    <p:cond delay="0"/>
                                  </p:stCondLst>
                                  <p:childTnLst>
                                    <p:set>
                                      <p:cBhvr>
                                        <p:cTn id="6" dur="1000">
                                          <p:stCondLst>
                                            <p:cond delay="0"/>
                                          </p:stCondLst>
                                        </p:cTn>
                                        <p:tgtEl>
                                          <p:spTgt spid="40"/>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4" name="ding.wav"/>
                                        </p:tgtEl>
                                      </p:cMediaNode>
                                    </p:audio>
                                  </p:subTnLst>
                                </p:cTn>
                              </p:par>
                            </p:childTnLst>
                          </p:cTn>
                        </p:par>
                        <p:par>
                          <p:cTn id="7" fill="hold">
                            <p:stCondLst>
                              <p:cond delay="1000"/>
                            </p:stCondLst>
                            <p:childTnLst>
                              <p:par>
                                <p:cTn id="8" presetID="11" presetClass="entr" presetSubtype="0" fill="hold" grpId="0" nodeType="afterEffect">
                                  <p:stCondLst>
                                    <p:cond delay="0"/>
                                  </p:stCondLst>
                                  <p:childTnLst>
                                    <p:set>
                                      <p:cBhvr>
                                        <p:cTn id="9" dur="1000">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8"/>
                                            </p:cond>
                                          </p:stCondLst>
                                          <p:endCondLst>
                                            <p:cond evt="onStopAudio" delay="0">
                                              <p:tgtEl>
                                                <p:sldTgt/>
                                              </p:tgtEl>
                                            </p:cond>
                                          </p:endCondLst>
                                        </p:cTn>
                                        <p:tgtEl>
                                          <p:sndTgt r:embed="rId4" name="ding.wav"/>
                                        </p:tgtEl>
                                      </p:cMediaNode>
                                    </p:audio>
                                  </p:subTnLst>
                                </p:cTn>
                              </p:par>
                            </p:childTnLst>
                          </p:cTn>
                        </p:par>
                        <p:par>
                          <p:cTn id="10" fill="hold">
                            <p:stCondLst>
                              <p:cond delay="2000"/>
                            </p:stCondLst>
                            <p:childTnLst>
                              <p:par>
                                <p:cTn id="11" presetID="11" presetClass="entr" presetSubtype="0" fill="hold" grpId="0" nodeType="afterEffect">
                                  <p:stCondLst>
                                    <p:cond delay="0"/>
                                  </p:stCondLst>
                                  <p:childTnLst>
                                    <p:set>
                                      <p:cBhvr>
                                        <p:cTn id="12" dur="1000">
                                          <p:stCondLst>
                                            <p:cond delay="0"/>
                                          </p:stCondLst>
                                        </p:cTn>
                                        <p:tgtEl>
                                          <p:spTgt spid="42"/>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4" name="ding.wav"/>
                                        </p:tgtEl>
                                      </p:cMediaNode>
                                    </p:audio>
                                  </p:subTnLst>
                                </p:cTn>
                              </p:par>
                            </p:childTnLst>
                          </p:cTn>
                        </p:par>
                        <p:par>
                          <p:cTn id="13" fill="hold">
                            <p:stCondLst>
                              <p:cond delay="3000"/>
                            </p:stCondLst>
                            <p:childTnLst>
                              <p:par>
                                <p:cTn id="14" presetID="11" presetClass="entr" presetSubtype="0" fill="hold" grpId="0" nodeType="afterEffect">
                                  <p:stCondLst>
                                    <p:cond delay="0"/>
                                  </p:stCondLst>
                                  <p:childTnLst>
                                    <p:set>
                                      <p:cBhvr>
                                        <p:cTn id="15" dur="1000">
                                          <p:stCondLst>
                                            <p:cond delay="0"/>
                                          </p:stCondLst>
                                        </p:cTn>
                                        <p:tgtEl>
                                          <p:spTgt spid="43"/>
                                        </p:tgtEl>
                                        <p:attrNameLst>
                                          <p:attrName>style.visibility</p:attrName>
                                        </p:attrNameLst>
                                      </p:cBhvr>
                                      <p:to>
                                        <p:strVal val="visible"/>
                                      </p:to>
                                    </p:set>
                                  </p:childTnLst>
                                  <p:subTnLst>
                                    <p:audio>
                                      <p:cMediaNode>
                                        <p:cTn display="0" masterRel="sameClick">
                                          <p:stCondLst>
                                            <p:cond evt="begin" delay="0">
                                              <p:tn val="14"/>
                                            </p:cond>
                                          </p:stCondLst>
                                          <p:endCondLst>
                                            <p:cond evt="onStopAudio" delay="0">
                                              <p:tgtEl>
                                                <p:sldTgt/>
                                              </p:tgtEl>
                                            </p:cond>
                                          </p:endCondLst>
                                        </p:cTn>
                                        <p:tgtEl>
                                          <p:sndTgt r:embed="rId4" name="ding.wav"/>
                                        </p:tgtEl>
                                      </p:cMediaNode>
                                    </p:audio>
                                  </p:subTnLst>
                                </p:cTn>
                              </p:par>
                            </p:childTnLst>
                          </p:cTn>
                        </p:par>
                        <p:par>
                          <p:cTn id="16" fill="hold">
                            <p:stCondLst>
                              <p:cond delay="4000"/>
                            </p:stCondLst>
                            <p:childTnLst>
                              <p:par>
                                <p:cTn id="17" presetID="11" presetClass="entr" presetSubtype="0" fill="hold" grpId="0" nodeType="afterEffect">
                                  <p:stCondLst>
                                    <p:cond delay="0"/>
                                  </p:stCondLst>
                                  <p:childTnLst>
                                    <p:set>
                                      <p:cBhvr>
                                        <p:cTn id="18" dur="1000">
                                          <p:stCondLst>
                                            <p:cond delay="0"/>
                                          </p:stCondLst>
                                        </p:cTn>
                                        <p:tgtEl>
                                          <p:spTgt spid="44"/>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4" name="ding.wav"/>
                                        </p:tgtEl>
                                      </p:cMediaNode>
                                    </p:audio>
                                  </p:subTnLst>
                                </p:cTn>
                              </p:par>
                              <p:par>
                                <p:cTn id="19" presetID="4" presetClass="entr" presetSubtype="16" fill="hold" grpId="0" nodeType="withEffect">
                                  <p:stCondLst>
                                    <p:cond delay="0"/>
                                  </p:stCondLst>
                                  <p:childTnLst>
                                    <p:set>
                                      <p:cBhvr>
                                        <p:cTn id="20" dur="1" fill="hold">
                                          <p:stCondLst>
                                            <p:cond delay="0"/>
                                          </p:stCondLst>
                                        </p:cTn>
                                        <p:tgtEl>
                                          <p:spTgt spid="39"/>
                                        </p:tgtEl>
                                        <p:attrNameLst>
                                          <p:attrName>style.visibility</p:attrName>
                                        </p:attrNameLst>
                                      </p:cBhvr>
                                      <p:to>
                                        <p:strVal val="visible"/>
                                      </p:to>
                                    </p:set>
                                    <p:animEffect transition="in" filter="box(in)">
                                      <p:cBhvr>
                                        <p:cTn id="21" dur="500"/>
                                        <p:tgtEl>
                                          <p:spTgt spid="39"/>
                                        </p:tgtEl>
                                      </p:cBhvr>
                                    </p:animEffect>
                                  </p:childTnLst>
                                  <p:subTnLst>
                                    <p:audio>
                                      <p:cMediaNode>
                                        <p:cTn display="0" masterRel="sameClick">
                                          <p:stCondLst>
                                            <p:cond evt="begin" delay="0">
                                              <p:tn val="19"/>
                                            </p:cond>
                                          </p:stCondLst>
                                          <p:endCondLst>
                                            <p:cond evt="onStopAudio" delay="0">
                                              <p:tgtEl>
                                                <p:sldTgt/>
                                              </p:tgtEl>
                                            </p:cond>
                                          </p:endCondLst>
                                        </p:cTn>
                                        <p:tgtEl>
                                          <p:sndTgt r:embed="rId5" name="ringin.wav"/>
                                        </p:tgtEl>
                                      </p:cMediaNode>
                                    </p:audio>
                                  </p:subTnLst>
                                </p:cTn>
                              </p:par>
                              <p:par>
                                <p:cTn id="22" presetID="3" presetClass="entr" presetSubtype="10" fill="hold" grpId="1" nodeType="withEffect">
                                  <p:stCondLst>
                                    <p:cond delay="0"/>
                                  </p:stCondLst>
                                  <p:childTnLst>
                                    <p:set>
                                      <p:cBhvr>
                                        <p:cTn id="23" dur="1" fill="hold">
                                          <p:stCondLst>
                                            <p:cond delay="0"/>
                                          </p:stCondLst>
                                        </p:cTn>
                                        <p:tgtEl>
                                          <p:spTgt spid="39"/>
                                        </p:tgtEl>
                                        <p:attrNameLst>
                                          <p:attrName>style.visibility</p:attrName>
                                        </p:attrNameLst>
                                      </p:cBhvr>
                                      <p:to>
                                        <p:strVal val="visible"/>
                                      </p:to>
                                    </p:set>
                                    <p:animEffect transition="in" filter="blinds(horizontal)">
                                      <p:cBhvr>
                                        <p:cTn id="24" dur="500"/>
                                        <p:tgtEl>
                                          <p:spTgt spid="39"/>
                                        </p:tgtEl>
                                      </p:cBhvr>
                                    </p:animEffect>
                                  </p:childTnLst>
                                  <p:subTnLst>
                                    <p:audio>
                                      <p:cMediaNode>
                                        <p:cTn display="0" masterRel="sameClick">
                                          <p:stCondLst>
                                            <p:cond evt="begin" delay="0">
                                              <p:tn val="22"/>
                                            </p:cond>
                                          </p:stCondLst>
                                          <p:endCondLst>
                                            <p:cond evt="onStopAudio" delay="0">
                                              <p:tgtEl>
                                                <p:sldTgt/>
                                              </p:tgtEl>
                                            </p:cond>
                                          </p:endCondLst>
                                        </p:cTn>
                                        <p:tgtEl>
                                          <p:sndTgt r:embed="rId5" name="ringin.wav"/>
                                        </p:tgtEl>
                                      </p:cMediaNode>
                                    </p:audio>
                                  </p:subTnLst>
                                </p:cTn>
                              </p:par>
                              <p:par>
                                <p:cTn id="25" presetID="1" presetClass="mediacall" presetSubtype="0" fill="hold" nodeType="withEffect">
                                  <p:stCondLst>
                                    <p:cond delay="0"/>
                                  </p:stCondLst>
                                  <p:childTnLst>
                                    <p:cmd type="call" cmd="playFrom(0.0)">
                                      <p:cBhvr>
                                        <p:cTn id="26" dur="1306" fill="hold"/>
                                        <p:tgtEl>
                                          <p:spTgt spid="8"/>
                                        </p:tgtEl>
                                      </p:cBhvr>
                                    </p:cmd>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blinds(horizontal)">
                                      <p:cBhvr>
                                        <p:cTn id="3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32" fill="hold" display="0">
                  <p:stCondLst>
                    <p:cond delay="indefinite"/>
                  </p:stCondLst>
                  <p:endCondLst>
                    <p:cond evt="onStopAudio" delay="0">
                      <p:tgtEl>
                        <p:sldTgt/>
                      </p:tgtEl>
                    </p:cond>
                  </p:endCondLst>
                </p:cTn>
                <p:tgtEl>
                  <p:spTgt spid="8"/>
                </p:tgtEl>
              </p:cMediaNode>
            </p:video>
          </p:childTnLst>
        </p:cTn>
      </p:par>
    </p:tnLst>
    <p:bldLst>
      <p:bldP spid="39" grpId="0" animBg="1"/>
      <p:bldP spid="39" grpId="1" animBg="1"/>
      <p:bldP spid="40" grpId="0" animBg="1"/>
      <p:bldP spid="41" grpId="0" animBg="1"/>
      <p:bldP spid="42" grpId="0" animBg="1"/>
      <p:bldP spid="43" grpId="0" animBg="1"/>
      <p:bldP spid="44" grpId="0" animBg="1"/>
      <p:bldP spid="2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16093119" y="2"/>
            <a:ext cx="16276637" cy="9144001"/>
          </a:xfrm>
          <a:prstGeom prst="rect">
            <a:avLst/>
          </a:prstGeom>
        </p:spPr>
      </p:pic>
      <p:pic>
        <p:nvPicPr>
          <p:cNvPr id="4" name="Picture 3"/>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102267" y="-1"/>
            <a:ext cx="16072105" cy="9144001"/>
          </a:xfrm>
          <a:prstGeom prst="rect">
            <a:avLst/>
          </a:prstGeom>
        </p:spPr>
      </p:pic>
      <p:pic>
        <p:nvPicPr>
          <p:cNvPr id="8" name="yeahmp3">
            <a:hlinkClick r:id="" action="ppaction://media"/>
          </p:cNvPr>
          <p:cNvPicPr>
            <a:picLocks noChangeAspect="1"/>
          </p:cNvPicPr>
          <p:nvPr>
            <a:videoFile r:link="rId1"/>
            <p:extLst>
              <p:ext uri="{DAA4B4D4-6D71-4841-9C94-3DE7FCFB9230}">
                <p14:media xmlns="" xmlns:p14="http://schemas.microsoft.com/office/powerpoint/2010/main" r:embed="rId8"/>
              </p:ext>
            </p:extLst>
          </p:nvPr>
        </p:nvPicPr>
        <p:blipFill>
          <a:blip r:embed="rId9"/>
          <a:stretch>
            <a:fillRect/>
          </a:stretch>
        </p:blipFill>
        <p:spPr>
          <a:xfrm>
            <a:off x="7609404" y="9347199"/>
            <a:ext cx="1057839" cy="812800"/>
          </a:xfrm>
          <a:prstGeom prst="rect">
            <a:avLst/>
          </a:prstGeom>
        </p:spPr>
      </p:pic>
      <p:sp>
        <p:nvSpPr>
          <p:cNvPr id="2" name="Rounded Rectangle 1"/>
          <p:cNvSpPr/>
          <p:nvPr/>
        </p:nvSpPr>
        <p:spPr>
          <a:xfrm>
            <a:off x="8983609" y="6878064"/>
            <a:ext cx="7012706" cy="453657"/>
          </a:xfrm>
          <a:prstGeom prst="roundRect">
            <a:avLst/>
          </a:prstGeom>
          <a:solidFill>
            <a:srgbClr val="8ECC50"/>
          </a:solidFill>
          <a:ln>
            <a:solidFill>
              <a:srgbClr val="8ECC50"/>
            </a:solidFill>
          </a:ln>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a:endParaRPr lang="en-US" sz="3200" dirty="0">
              <a:solidFill>
                <a:prstClr val="white"/>
              </a:solidFill>
            </a:endParaRPr>
          </a:p>
        </p:txBody>
      </p:sp>
      <p:sp>
        <p:nvSpPr>
          <p:cNvPr id="35" name="Rounded Rectangle 34"/>
          <p:cNvSpPr/>
          <p:nvPr/>
        </p:nvSpPr>
        <p:spPr>
          <a:xfrm>
            <a:off x="25323161" y="6935404"/>
            <a:ext cx="7248782" cy="453657"/>
          </a:xfrm>
          <a:prstGeom prst="roundRect">
            <a:avLst/>
          </a:prstGeom>
          <a:solidFill>
            <a:srgbClr val="8ECC50"/>
          </a:solidFill>
          <a:ln>
            <a:solidFill>
              <a:srgbClr val="8ECC50"/>
            </a:solidFill>
          </a:ln>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a:endParaRPr lang="en-US" sz="3200" dirty="0">
              <a:solidFill>
                <a:prstClr val="white"/>
              </a:solidFill>
            </a:endParaRPr>
          </a:p>
        </p:txBody>
      </p:sp>
      <p:sp>
        <p:nvSpPr>
          <p:cNvPr id="39" name="Rectangle 12"/>
          <p:cNvSpPr>
            <a:spLocks noChangeArrowheads="1"/>
          </p:cNvSpPr>
          <p:nvPr/>
        </p:nvSpPr>
        <p:spPr bwMode="auto">
          <a:xfrm>
            <a:off x="12689102" y="391315"/>
            <a:ext cx="3371068" cy="1350512"/>
          </a:xfrm>
          <a:prstGeom prst="rect">
            <a:avLst/>
          </a:prstGeom>
          <a:solidFill>
            <a:srgbClr val="FFFF00"/>
          </a:solidFill>
          <a:ln w="63500">
            <a:solidFill>
              <a:srgbClr val="0000FF"/>
            </a:solidFill>
            <a:miter lim="800000"/>
            <a:headEnd/>
            <a:tailEnd/>
          </a:ln>
        </p:spPr>
        <p:txBody>
          <a:bodyPr wrap="none" lIns="122018" tIns="61009" rIns="122018" bIns="61009" anchor="ctr"/>
          <a:lstStyle/>
          <a:p>
            <a:r>
              <a:rPr lang="en-US" sz="7100" b="1" dirty="0">
                <a:solidFill>
                  <a:srgbClr val="FF3300"/>
                </a:solidFill>
                <a:latin typeface="Times New Roman" pitchFamily="18" charset="0"/>
                <a:cs typeface="Times New Roman" pitchFamily="18" charset="0"/>
              </a:rPr>
              <a:t> </a:t>
            </a:r>
            <a:r>
              <a:rPr lang="en-US" sz="7100" b="1" dirty="0" err="1">
                <a:solidFill>
                  <a:srgbClr val="FF3300"/>
                </a:solidFill>
                <a:latin typeface="Times New Roman" pitchFamily="18" charset="0"/>
                <a:cs typeface="Times New Roman" pitchFamily="18" charset="0"/>
              </a:rPr>
              <a:t>Hết</a:t>
            </a:r>
            <a:r>
              <a:rPr lang="en-US" sz="7100" b="1" dirty="0">
                <a:solidFill>
                  <a:srgbClr val="FF3300"/>
                </a:solidFill>
                <a:latin typeface="Times New Roman" pitchFamily="18" charset="0"/>
                <a:cs typeface="Times New Roman" pitchFamily="18" charset="0"/>
              </a:rPr>
              <a:t> </a:t>
            </a:r>
            <a:r>
              <a:rPr lang="en-US" sz="7100" b="1" dirty="0" err="1">
                <a:solidFill>
                  <a:srgbClr val="FF3300"/>
                </a:solidFill>
                <a:latin typeface="Times New Roman" pitchFamily="18" charset="0"/>
                <a:cs typeface="Times New Roman" pitchFamily="18" charset="0"/>
              </a:rPr>
              <a:t>giờ</a:t>
            </a:r>
            <a:endParaRPr lang="en-US" sz="7100" b="1" dirty="0">
              <a:solidFill>
                <a:srgbClr val="FF3300"/>
              </a:solidFill>
              <a:latin typeface="Times New Roman" pitchFamily="18" charset="0"/>
              <a:cs typeface="Times New Roman" pitchFamily="18" charset="0"/>
            </a:endParaRPr>
          </a:p>
        </p:txBody>
      </p:sp>
      <p:sp>
        <p:nvSpPr>
          <p:cNvPr id="40" name="Oval 18"/>
          <p:cNvSpPr>
            <a:spLocks noChangeArrowheads="1"/>
          </p:cNvSpPr>
          <p:nvPr/>
        </p:nvSpPr>
        <p:spPr bwMode="auto">
          <a:xfrm>
            <a:off x="13472206" y="402012"/>
            <a:ext cx="1302473" cy="1355019"/>
          </a:xfrm>
          <a:prstGeom prst="ellipse">
            <a:avLst/>
          </a:prstGeom>
          <a:solidFill>
            <a:srgbClr val="800000"/>
          </a:solidFill>
          <a:ln w="63500">
            <a:solidFill>
              <a:srgbClr val="FF0000"/>
            </a:solidFill>
            <a:round/>
            <a:headEnd/>
            <a:tailEnd/>
          </a:ln>
          <a:effectLst/>
        </p:spPr>
        <p:txBody>
          <a:bodyPr wrap="none" lIns="122018" tIns="61009" rIns="122018" bIns="61009" anchor="ctr"/>
          <a:lstStyle/>
          <a:p>
            <a:pPr algn="ctr">
              <a:defRPr/>
            </a:pPr>
            <a:r>
              <a:rPr lang="en-US" sz="7100" b="1" dirty="0">
                <a:solidFill>
                  <a:srgbClr val="00FF00"/>
                </a:solidFill>
                <a:effectLst>
                  <a:outerShdw blurRad="38100" dist="38100" dir="2700000" algn="tl">
                    <a:srgbClr val="000000"/>
                  </a:outerShdw>
                </a:effectLst>
                <a:latin typeface="Times New Roman" pitchFamily="18" charset="0"/>
                <a:cs typeface="Times New Roman" pitchFamily="18" charset="0"/>
              </a:rPr>
              <a:t>5</a:t>
            </a:r>
          </a:p>
        </p:txBody>
      </p:sp>
      <p:sp>
        <p:nvSpPr>
          <p:cNvPr id="41" name="Oval 19"/>
          <p:cNvSpPr>
            <a:spLocks noChangeArrowheads="1"/>
          </p:cNvSpPr>
          <p:nvPr/>
        </p:nvSpPr>
        <p:spPr bwMode="auto">
          <a:xfrm>
            <a:off x="13468941" y="339141"/>
            <a:ext cx="1302473" cy="1355019"/>
          </a:xfrm>
          <a:prstGeom prst="ellipse">
            <a:avLst/>
          </a:prstGeom>
          <a:solidFill>
            <a:srgbClr val="800000"/>
          </a:solidFill>
          <a:ln w="63500">
            <a:solidFill>
              <a:srgbClr val="FF0000"/>
            </a:solidFill>
            <a:round/>
            <a:headEnd/>
            <a:tailEnd/>
          </a:ln>
          <a:effectLst/>
        </p:spPr>
        <p:txBody>
          <a:bodyPr wrap="none" lIns="122018" tIns="61009" rIns="122018" bIns="61009" anchor="ctr"/>
          <a:lstStyle/>
          <a:p>
            <a:pPr algn="ctr">
              <a:defRPr/>
            </a:pPr>
            <a:r>
              <a:rPr lang="en-US" sz="7100" b="1" dirty="0">
                <a:solidFill>
                  <a:srgbClr val="00FF00"/>
                </a:solidFill>
                <a:effectLst>
                  <a:outerShdw blurRad="38100" dist="38100" dir="2700000" algn="tl">
                    <a:srgbClr val="000000"/>
                  </a:outerShdw>
                </a:effectLst>
                <a:latin typeface="Times New Roman" pitchFamily="18" charset="0"/>
                <a:cs typeface="Times New Roman" pitchFamily="18" charset="0"/>
              </a:rPr>
              <a:t>4</a:t>
            </a:r>
          </a:p>
        </p:txBody>
      </p:sp>
      <p:sp>
        <p:nvSpPr>
          <p:cNvPr id="42" name="Oval 20"/>
          <p:cNvSpPr>
            <a:spLocks noChangeArrowheads="1"/>
          </p:cNvSpPr>
          <p:nvPr/>
        </p:nvSpPr>
        <p:spPr bwMode="auto">
          <a:xfrm>
            <a:off x="13446665" y="339137"/>
            <a:ext cx="1320991" cy="1355019"/>
          </a:xfrm>
          <a:prstGeom prst="ellipse">
            <a:avLst/>
          </a:prstGeom>
          <a:solidFill>
            <a:srgbClr val="800000"/>
          </a:solidFill>
          <a:ln w="63500">
            <a:solidFill>
              <a:srgbClr val="FF0000"/>
            </a:solidFill>
            <a:round/>
            <a:headEnd/>
            <a:tailEnd/>
          </a:ln>
          <a:effectLst/>
        </p:spPr>
        <p:txBody>
          <a:bodyPr wrap="none" lIns="122018" tIns="61009" rIns="122018" bIns="61009" anchor="ctr"/>
          <a:lstStyle/>
          <a:p>
            <a:pPr algn="ctr">
              <a:defRPr/>
            </a:pPr>
            <a:r>
              <a:rPr lang="en-US" sz="7100" b="1" dirty="0">
                <a:solidFill>
                  <a:srgbClr val="00FF00"/>
                </a:solidFill>
                <a:effectLst>
                  <a:outerShdw blurRad="38100" dist="38100" dir="2700000" algn="tl">
                    <a:srgbClr val="000000"/>
                  </a:outerShdw>
                </a:effectLst>
                <a:latin typeface="Times New Roman" pitchFamily="18" charset="0"/>
                <a:cs typeface="Times New Roman" pitchFamily="18" charset="0"/>
              </a:rPr>
              <a:t>3</a:t>
            </a:r>
          </a:p>
        </p:txBody>
      </p:sp>
      <p:sp>
        <p:nvSpPr>
          <p:cNvPr id="43" name="Oval 21"/>
          <p:cNvSpPr>
            <a:spLocks noChangeArrowheads="1"/>
          </p:cNvSpPr>
          <p:nvPr/>
        </p:nvSpPr>
        <p:spPr bwMode="auto">
          <a:xfrm>
            <a:off x="13472205" y="283641"/>
            <a:ext cx="1320991" cy="1355019"/>
          </a:xfrm>
          <a:prstGeom prst="ellipse">
            <a:avLst/>
          </a:prstGeom>
          <a:solidFill>
            <a:srgbClr val="800000"/>
          </a:solidFill>
          <a:ln w="63500">
            <a:solidFill>
              <a:srgbClr val="FF0000"/>
            </a:solidFill>
            <a:round/>
            <a:headEnd/>
            <a:tailEnd/>
          </a:ln>
          <a:effectLst/>
        </p:spPr>
        <p:txBody>
          <a:bodyPr wrap="none" lIns="122018" tIns="61009" rIns="122018" bIns="61009" anchor="ctr"/>
          <a:lstStyle/>
          <a:p>
            <a:pPr algn="ctr">
              <a:defRPr/>
            </a:pPr>
            <a:r>
              <a:rPr lang="en-US" sz="7100" b="1" dirty="0">
                <a:solidFill>
                  <a:srgbClr val="00FF00"/>
                </a:solidFill>
                <a:effectLst>
                  <a:outerShdw blurRad="38100" dist="38100" dir="2700000" algn="tl">
                    <a:srgbClr val="000000"/>
                  </a:outerShdw>
                </a:effectLst>
                <a:latin typeface="Times New Roman" pitchFamily="18" charset="0"/>
                <a:cs typeface="Times New Roman" pitchFamily="18" charset="0"/>
              </a:rPr>
              <a:t>2</a:t>
            </a:r>
          </a:p>
        </p:txBody>
      </p:sp>
      <p:sp>
        <p:nvSpPr>
          <p:cNvPr id="44" name="Oval 22"/>
          <p:cNvSpPr>
            <a:spLocks noChangeArrowheads="1"/>
          </p:cNvSpPr>
          <p:nvPr/>
        </p:nvSpPr>
        <p:spPr bwMode="auto">
          <a:xfrm>
            <a:off x="13495202" y="375756"/>
            <a:ext cx="1296563" cy="1355019"/>
          </a:xfrm>
          <a:prstGeom prst="ellipse">
            <a:avLst/>
          </a:prstGeom>
          <a:solidFill>
            <a:srgbClr val="800000"/>
          </a:solidFill>
          <a:ln w="63500">
            <a:solidFill>
              <a:srgbClr val="FF0000"/>
            </a:solidFill>
            <a:round/>
            <a:headEnd/>
            <a:tailEnd/>
          </a:ln>
          <a:effectLst/>
        </p:spPr>
        <p:txBody>
          <a:bodyPr wrap="none" lIns="122018" tIns="61009" rIns="122018" bIns="61009" anchor="ctr"/>
          <a:lstStyle/>
          <a:p>
            <a:pPr algn="ctr">
              <a:defRPr/>
            </a:pPr>
            <a:r>
              <a:rPr lang="en-US" sz="7100" b="1" dirty="0">
                <a:solidFill>
                  <a:srgbClr val="00FF00"/>
                </a:solidFill>
                <a:effectLst>
                  <a:outerShdw blurRad="38100" dist="38100" dir="2700000" algn="tl">
                    <a:srgbClr val="000000"/>
                  </a:outerShdw>
                </a:effectLst>
                <a:latin typeface="Times New Roman" pitchFamily="18" charset="0"/>
                <a:cs typeface="Times New Roman" pitchFamily="18" charset="0"/>
              </a:rPr>
              <a:t>1</a:t>
            </a:r>
          </a:p>
        </p:txBody>
      </p:sp>
      <p:grpSp>
        <p:nvGrpSpPr>
          <p:cNvPr id="3" name="Group 52"/>
          <p:cNvGrpSpPr/>
          <p:nvPr/>
        </p:nvGrpSpPr>
        <p:grpSpPr>
          <a:xfrm>
            <a:off x="243066" y="-361459"/>
            <a:ext cx="12246895" cy="2293321"/>
            <a:chOff x="136551" y="-203322"/>
            <a:chExt cx="6880144" cy="1002153"/>
          </a:xfrm>
        </p:grpSpPr>
        <p:grpSp>
          <p:nvGrpSpPr>
            <p:cNvPr id="5" name="Group 53"/>
            <p:cNvGrpSpPr/>
            <p:nvPr/>
          </p:nvGrpSpPr>
          <p:grpSpPr>
            <a:xfrm>
              <a:off x="136551" y="-203322"/>
              <a:ext cx="6732607" cy="1002153"/>
              <a:chOff x="154579" y="20173"/>
              <a:chExt cx="2450735" cy="1185980"/>
            </a:xfrm>
          </p:grpSpPr>
          <p:sp>
            <p:nvSpPr>
              <p:cNvPr id="56" name="Rectangle 55"/>
              <p:cNvSpPr/>
              <p:nvPr/>
            </p:nvSpPr>
            <p:spPr>
              <a:xfrm>
                <a:off x="155998" y="349093"/>
                <a:ext cx="2449316" cy="857060"/>
              </a:xfrm>
              <a:prstGeom prst="rect">
                <a:avLst/>
              </a:prstGeom>
              <a:solidFill>
                <a:srgbClr val="FFFF0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7104" tIns="53552" rIns="107104" bIns="53552" rtlCol="0" anchor="ctr"/>
              <a:lstStyle/>
              <a:p>
                <a:pPr algn="ctr"/>
                <a:endParaRPr lang="en-US" sz="5100" dirty="0">
                  <a:solidFill>
                    <a:srgbClr val="002060"/>
                  </a:solidFill>
                  <a:latin typeface="Times New Roman" panose="02020603050405020304" pitchFamily="18" charset="0"/>
                  <a:cs typeface="Times New Roman" panose="02020603050405020304" pitchFamily="18" charset="0"/>
                </a:endParaRPr>
              </a:p>
            </p:txBody>
          </p:sp>
          <p:sp>
            <p:nvSpPr>
              <p:cNvPr id="57" name="TextBox 56"/>
              <p:cNvSpPr txBox="1"/>
              <p:nvPr/>
            </p:nvSpPr>
            <p:spPr>
              <a:xfrm>
                <a:off x="154579" y="20173"/>
                <a:ext cx="1905770" cy="686224"/>
              </a:xfrm>
              <a:prstGeom prst="rect">
                <a:avLst/>
              </a:prstGeom>
              <a:noFill/>
            </p:spPr>
            <p:txBody>
              <a:bodyPr wrap="square" rtlCol="0">
                <a:spAutoFit/>
              </a:bodyPr>
              <a:lstStyle/>
              <a:p>
                <a:r>
                  <a:rPr lang="en-US" sz="7800" b="1" dirty="0">
                    <a:latin typeface="Times New Roman" panose="02020603050405020304" pitchFamily="18" charset="0"/>
                    <a:cs typeface="Times New Roman" panose="02020603050405020304" pitchFamily="18" charset="0"/>
                  </a:rPr>
                  <a:t>   </a:t>
                </a:r>
              </a:p>
            </p:txBody>
          </p:sp>
        </p:grpSp>
        <p:sp>
          <p:nvSpPr>
            <p:cNvPr id="55" name="TextBox 54">
              <a:extLst>
                <a:ext uri="{FF2B5EF4-FFF2-40B4-BE49-F238E27FC236}">
                  <a16:creationId xmlns="" xmlns:a16="http://schemas.microsoft.com/office/drawing/2014/main" id="{C3194057-A787-9D4A-17F1-B59F510025C0}"/>
                </a:ext>
              </a:extLst>
            </p:cNvPr>
            <p:cNvSpPr txBox="1"/>
            <p:nvPr/>
          </p:nvSpPr>
          <p:spPr>
            <a:xfrm>
              <a:off x="159341" y="53853"/>
              <a:ext cx="6857354" cy="412450"/>
            </a:xfrm>
            <a:prstGeom prst="rect">
              <a:avLst/>
            </a:prstGeom>
            <a:noFill/>
          </p:spPr>
          <p:txBody>
            <a:bodyPr wrap="square" rtlCol="0">
              <a:spAutoFit/>
            </a:bodyPr>
            <a:lstStyle/>
            <a:p>
              <a:r>
                <a:rPr lang="en-US" sz="5300" b="1" dirty="0" err="1">
                  <a:latin typeface="Times New Roman" panose="02020603050405020304" pitchFamily="18" charset="0"/>
                  <a:cs typeface="Times New Roman" panose="02020603050405020304" pitchFamily="18" charset="0"/>
                </a:rPr>
                <a:t>Câu</a:t>
              </a:r>
              <a:r>
                <a:rPr lang="en-US" sz="5300" b="1" dirty="0">
                  <a:latin typeface="Times New Roman" panose="02020603050405020304" pitchFamily="18" charset="0"/>
                  <a:cs typeface="Times New Roman" panose="02020603050405020304" pitchFamily="18" charset="0"/>
                </a:rPr>
                <a:t> </a:t>
              </a:r>
              <a:r>
                <a:rPr lang="en-US" sz="5300" b="1" dirty="0" smtClean="0">
                  <a:latin typeface="Times New Roman" panose="02020603050405020304" pitchFamily="18" charset="0"/>
                  <a:cs typeface="Times New Roman" panose="02020603050405020304" pitchFamily="18" charset="0"/>
                </a:rPr>
                <a:t>2: </a:t>
              </a:r>
              <a:r>
                <a:rPr lang="en-US" sz="5300" b="1" dirty="0" err="1">
                  <a:latin typeface="Times New Roman" panose="02020603050405020304" pitchFamily="18" charset="0"/>
                  <a:cs typeface="Times New Roman" panose="02020603050405020304" pitchFamily="18" charset="0"/>
                </a:rPr>
                <a:t>Hình</a:t>
              </a:r>
              <a:r>
                <a:rPr lang="en-US" sz="5300" b="1" dirty="0">
                  <a:latin typeface="Times New Roman" panose="02020603050405020304" pitchFamily="18" charset="0"/>
                  <a:cs typeface="Times New Roman" panose="02020603050405020304" pitchFamily="18" charset="0"/>
                </a:rPr>
                <a:t> B </a:t>
              </a:r>
              <a:r>
                <a:rPr lang="en-US" sz="5300" b="1" dirty="0" err="1">
                  <a:latin typeface="Times New Roman" panose="02020603050405020304" pitchFamily="18" charset="0"/>
                  <a:cs typeface="Times New Roman" panose="02020603050405020304" pitchFamily="18" charset="0"/>
                </a:rPr>
                <a:t>có</a:t>
              </a:r>
              <a:r>
                <a:rPr lang="en-US" sz="5300" b="1" dirty="0">
                  <a:latin typeface="Times New Roman" panose="02020603050405020304" pitchFamily="18" charset="0"/>
                  <a:cs typeface="Times New Roman" panose="02020603050405020304" pitchFamily="18" charset="0"/>
                </a:rPr>
                <a:t> </a:t>
              </a:r>
              <a:r>
                <a:rPr lang="en-US" sz="5300" b="1" dirty="0" err="1">
                  <a:latin typeface="Times New Roman" panose="02020603050405020304" pitchFamily="18" charset="0"/>
                  <a:cs typeface="Times New Roman" panose="02020603050405020304" pitchFamily="18" charset="0"/>
                </a:rPr>
                <a:t>diện</a:t>
              </a:r>
              <a:r>
                <a:rPr lang="en-US" sz="5300" b="1" dirty="0">
                  <a:latin typeface="Times New Roman" panose="02020603050405020304" pitchFamily="18" charset="0"/>
                  <a:cs typeface="Times New Roman" panose="02020603050405020304" pitchFamily="18" charset="0"/>
                </a:rPr>
                <a:t> </a:t>
              </a:r>
              <a:r>
                <a:rPr lang="en-US" sz="5300" b="1" dirty="0" err="1">
                  <a:latin typeface="Times New Roman" panose="02020603050405020304" pitchFamily="18" charset="0"/>
                  <a:cs typeface="Times New Roman" panose="02020603050405020304" pitchFamily="18" charset="0"/>
                </a:rPr>
                <a:t>tích</a:t>
              </a:r>
              <a:r>
                <a:rPr lang="en-US" sz="5300" b="1" dirty="0">
                  <a:latin typeface="Times New Roman" panose="02020603050405020304" pitchFamily="18" charset="0"/>
                  <a:cs typeface="Times New Roman" panose="02020603050405020304" pitchFamily="18" charset="0"/>
                </a:rPr>
                <a:t> </a:t>
              </a:r>
              <a:r>
                <a:rPr lang="en-US" sz="5300" b="1" dirty="0" err="1">
                  <a:latin typeface="Times New Roman" panose="02020603050405020304" pitchFamily="18" charset="0"/>
                  <a:cs typeface="Times New Roman" panose="02020603050405020304" pitchFamily="18" charset="0"/>
                </a:rPr>
                <a:t>là</a:t>
              </a:r>
              <a:r>
                <a:rPr lang="en-US" sz="5300" b="1" dirty="0">
                  <a:latin typeface="Times New Roman" panose="02020603050405020304" pitchFamily="18" charset="0"/>
                  <a:cs typeface="Times New Roman" panose="02020603050405020304" pitchFamily="18" charset="0"/>
                </a:rPr>
                <a:t> bao </a:t>
              </a:r>
              <a:r>
                <a:rPr lang="en-US" sz="5300" b="1" dirty="0" err="1">
                  <a:latin typeface="Times New Roman" panose="02020603050405020304" pitchFamily="18" charset="0"/>
                  <a:cs typeface="Times New Roman" panose="02020603050405020304" pitchFamily="18" charset="0"/>
                </a:rPr>
                <a:t>nhiêu</a:t>
              </a:r>
              <a:r>
                <a:rPr lang="en-US" sz="5300" b="1" dirty="0">
                  <a:latin typeface="Times New Roman" panose="02020603050405020304" pitchFamily="18" charset="0"/>
                  <a:cs typeface="Times New Roman" panose="02020603050405020304" pitchFamily="18" charset="0"/>
                </a:rPr>
                <a:t>?</a:t>
              </a:r>
            </a:p>
          </p:txBody>
        </p:sp>
      </p:grpSp>
      <p:pic>
        <p:nvPicPr>
          <p:cNvPr id="28" name="Picture 27">
            <a:hlinkClick r:id="" action="ppaction://noaction"/>
          </p:cNvPr>
          <p:cNvPicPr>
            <a:picLocks noChangeAspect="1"/>
          </p:cNvPicPr>
          <p:nvPr/>
        </p:nvPicPr>
        <p:blipFill>
          <a:blip r:embed="rId10" cstate="print">
            <a:extLst>
              <a:ext uri="{28A0092B-C50C-407E-A947-70E740481C1C}">
                <a14:useLocalDpi xmlns="" xmlns:a14="http://schemas.microsoft.com/office/drawing/2010/main" val="0"/>
              </a:ext>
            </a:extLst>
          </a:blip>
          <a:stretch>
            <a:fillRect/>
          </a:stretch>
        </p:blipFill>
        <p:spPr>
          <a:xfrm>
            <a:off x="23662238" y="7532145"/>
            <a:ext cx="1545142" cy="1060313"/>
          </a:xfrm>
          <a:prstGeom prst="rect">
            <a:avLst/>
          </a:prstGeom>
        </p:spPr>
      </p:pic>
      <p:pic>
        <p:nvPicPr>
          <p:cNvPr id="2050" name="Picture 2"/>
          <p:cNvPicPr>
            <a:picLocks noChangeAspect="1" noChangeArrowheads="1"/>
          </p:cNvPicPr>
          <p:nvPr/>
        </p:nvPicPr>
        <p:blipFill>
          <a:blip r:embed="rId11"/>
          <a:srcRect/>
          <a:stretch>
            <a:fillRect/>
          </a:stretch>
        </p:blipFill>
        <p:spPr bwMode="auto">
          <a:xfrm>
            <a:off x="2347119" y="1828800"/>
            <a:ext cx="4343400" cy="6248400"/>
          </a:xfrm>
          <a:prstGeom prst="rect">
            <a:avLst/>
          </a:prstGeom>
          <a:noFill/>
          <a:ln w="9525">
            <a:noFill/>
            <a:miter lim="800000"/>
            <a:headEnd/>
            <a:tailEnd/>
          </a:ln>
          <a:effectLst/>
        </p:spPr>
      </p:pic>
      <p:sp>
        <p:nvSpPr>
          <p:cNvPr id="22" name="TextBox 21"/>
          <p:cNvSpPr txBox="1"/>
          <p:nvPr/>
        </p:nvSpPr>
        <p:spPr>
          <a:xfrm>
            <a:off x="3490119" y="6019800"/>
            <a:ext cx="1828800" cy="830997"/>
          </a:xfrm>
          <a:prstGeom prst="rect">
            <a:avLst/>
          </a:prstGeom>
          <a:noFill/>
        </p:spPr>
        <p:txBody>
          <a:bodyPr wrap="square" rtlCol="0">
            <a:spAutoFit/>
          </a:bodyPr>
          <a:lstStyle/>
          <a:p>
            <a:r>
              <a:rPr lang="en-US" sz="4800" b="1" dirty="0" err="1" smtClean="0">
                <a:solidFill>
                  <a:srgbClr val="FF0000"/>
                </a:solidFill>
                <a:latin typeface="Times New Roman" pitchFamily="18" charset="0"/>
                <a:cs typeface="Times New Roman" pitchFamily="18" charset="0"/>
              </a:rPr>
              <a:t>15cm</a:t>
            </a:r>
            <a:r>
              <a:rPr lang="en-US" sz="4800" b="1" baseline="30000" dirty="0" err="1" smtClean="0">
                <a:solidFill>
                  <a:srgbClr val="FF0000"/>
                </a:solidFill>
                <a:latin typeface="Times New Roman" pitchFamily="18" charset="0"/>
                <a:cs typeface="Times New Roman" pitchFamily="18" charset="0"/>
              </a:rPr>
              <a:t>2</a:t>
            </a:r>
            <a:endParaRPr lang="en-US" sz="4800" b="1" dirty="0">
              <a:solidFill>
                <a:srgbClr val="FF000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4165036364"/>
      </p:ext>
    </p:extLst>
  </p:cSld>
  <p:clrMapOvr>
    <a:masterClrMapping/>
  </p:clrMapOvr>
  <mc:AlternateContent xmlns:mc="http://schemas.openxmlformats.org/markup-compatibility/2006">
    <mc:Choice xmlns="" xmlns:p14="http://schemas.microsoft.com/office/powerpoint/2010/main" Requires="p14">
      <p:transition spd="med" p14:dur="700">
        <p:fade/>
        <p:sndAc>
          <p:stSnd>
            <p:snd r:embed="rId12" name="chimes.wav"/>
          </p:stSnd>
        </p:sndAc>
      </p:transition>
    </mc:Choice>
    <mc:Fallback>
      <p:transition spd="med">
        <p:fade/>
        <p:sndAc>
          <p:stSnd>
            <p:snd r:embed="rId3"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1" presetClass="entr" presetSubtype="0" fill="hold" grpId="0" nodeType="clickEffect">
                                  <p:stCondLst>
                                    <p:cond delay="0"/>
                                  </p:stCondLst>
                                  <p:childTnLst>
                                    <p:set>
                                      <p:cBhvr>
                                        <p:cTn id="6" dur="1000">
                                          <p:stCondLst>
                                            <p:cond delay="0"/>
                                          </p:stCondLst>
                                        </p:cTn>
                                        <p:tgtEl>
                                          <p:spTgt spid="40"/>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4" name="ding.wav"/>
                                        </p:tgtEl>
                                      </p:cMediaNode>
                                    </p:audio>
                                  </p:subTnLst>
                                </p:cTn>
                              </p:par>
                            </p:childTnLst>
                          </p:cTn>
                        </p:par>
                        <p:par>
                          <p:cTn id="7" fill="hold">
                            <p:stCondLst>
                              <p:cond delay="1000"/>
                            </p:stCondLst>
                            <p:childTnLst>
                              <p:par>
                                <p:cTn id="8" presetID="11" presetClass="entr" presetSubtype="0" fill="hold" grpId="0" nodeType="afterEffect">
                                  <p:stCondLst>
                                    <p:cond delay="0"/>
                                  </p:stCondLst>
                                  <p:childTnLst>
                                    <p:set>
                                      <p:cBhvr>
                                        <p:cTn id="9" dur="1000">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8"/>
                                            </p:cond>
                                          </p:stCondLst>
                                          <p:endCondLst>
                                            <p:cond evt="onStopAudio" delay="0">
                                              <p:tgtEl>
                                                <p:sldTgt/>
                                              </p:tgtEl>
                                            </p:cond>
                                          </p:endCondLst>
                                        </p:cTn>
                                        <p:tgtEl>
                                          <p:sndTgt r:embed="rId4" name="ding.wav"/>
                                        </p:tgtEl>
                                      </p:cMediaNode>
                                    </p:audio>
                                  </p:subTnLst>
                                </p:cTn>
                              </p:par>
                            </p:childTnLst>
                          </p:cTn>
                        </p:par>
                        <p:par>
                          <p:cTn id="10" fill="hold">
                            <p:stCondLst>
                              <p:cond delay="2000"/>
                            </p:stCondLst>
                            <p:childTnLst>
                              <p:par>
                                <p:cTn id="11" presetID="11" presetClass="entr" presetSubtype="0" fill="hold" grpId="0" nodeType="afterEffect">
                                  <p:stCondLst>
                                    <p:cond delay="0"/>
                                  </p:stCondLst>
                                  <p:childTnLst>
                                    <p:set>
                                      <p:cBhvr>
                                        <p:cTn id="12" dur="1000">
                                          <p:stCondLst>
                                            <p:cond delay="0"/>
                                          </p:stCondLst>
                                        </p:cTn>
                                        <p:tgtEl>
                                          <p:spTgt spid="42"/>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4" name="ding.wav"/>
                                        </p:tgtEl>
                                      </p:cMediaNode>
                                    </p:audio>
                                  </p:subTnLst>
                                </p:cTn>
                              </p:par>
                            </p:childTnLst>
                          </p:cTn>
                        </p:par>
                        <p:par>
                          <p:cTn id="13" fill="hold">
                            <p:stCondLst>
                              <p:cond delay="3000"/>
                            </p:stCondLst>
                            <p:childTnLst>
                              <p:par>
                                <p:cTn id="14" presetID="11" presetClass="entr" presetSubtype="0" fill="hold" grpId="0" nodeType="afterEffect">
                                  <p:stCondLst>
                                    <p:cond delay="0"/>
                                  </p:stCondLst>
                                  <p:childTnLst>
                                    <p:set>
                                      <p:cBhvr>
                                        <p:cTn id="15" dur="1000">
                                          <p:stCondLst>
                                            <p:cond delay="0"/>
                                          </p:stCondLst>
                                        </p:cTn>
                                        <p:tgtEl>
                                          <p:spTgt spid="43"/>
                                        </p:tgtEl>
                                        <p:attrNameLst>
                                          <p:attrName>style.visibility</p:attrName>
                                        </p:attrNameLst>
                                      </p:cBhvr>
                                      <p:to>
                                        <p:strVal val="visible"/>
                                      </p:to>
                                    </p:set>
                                  </p:childTnLst>
                                  <p:subTnLst>
                                    <p:audio>
                                      <p:cMediaNode>
                                        <p:cTn display="0" masterRel="sameClick">
                                          <p:stCondLst>
                                            <p:cond evt="begin" delay="0">
                                              <p:tn val="14"/>
                                            </p:cond>
                                          </p:stCondLst>
                                          <p:endCondLst>
                                            <p:cond evt="onStopAudio" delay="0">
                                              <p:tgtEl>
                                                <p:sldTgt/>
                                              </p:tgtEl>
                                            </p:cond>
                                          </p:endCondLst>
                                        </p:cTn>
                                        <p:tgtEl>
                                          <p:sndTgt r:embed="rId4" name="ding.wav"/>
                                        </p:tgtEl>
                                      </p:cMediaNode>
                                    </p:audio>
                                  </p:subTnLst>
                                </p:cTn>
                              </p:par>
                            </p:childTnLst>
                          </p:cTn>
                        </p:par>
                        <p:par>
                          <p:cTn id="16" fill="hold">
                            <p:stCondLst>
                              <p:cond delay="4000"/>
                            </p:stCondLst>
                            <p:childTnLst>
                              <p:par>
                                <p:cTn id="17" presetID="11" presetClass="entr" presetSubtype="0" fill="hold" grpId="0" nodeType="afterEffect">
                                  <p:stCondLst>
                                    <p:cond delay="0"/>
                                  </p:stCondLst>
                                  <p:childTnLst>
                                    <p:set>
                                      <p:cBhvr>
                                        <p:cTn id="18" dur="1000">
                                          <p:stCondLst>
                                            <p:cond delay="0"/>
                                          </p:stCondLst>
                                        </p:cTn>
                                        <p:tgtEl>
                                          <p:spTgt spid="44"/>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4" name="ding.wav"/>
                                        </p:tgtEl>
                                      </p:cMediaNode>
                                    </p:audio>
                                  </p:subTnLst>
                                </p:cTn>
                              </p:par>
                              <p:par>
                                <p:cTn id="19" presetID="4" presetClass="entr" presetSubtype="16" fill="hold" grpId="0" nodeType="withEffect">
                                  <p:stCondLst>
                                    <p:cond delay="0"/>
                                  </p:stCondLst>
                                  <p:childTnLst>
                                    <p:set>
                                      <p:cBhvr>
                                        <p:cTn id="20" dur="1" fill="hold">
                                          <p:stCondLst>
                                            <p:cond delay="0"/>
                                          </p:stCondLst>
                                        </p:cTn>
                                        <p:tgtEl>
                                          <p:spTgt spid="39"/>
                                        </p:tgtEl>
                                        <p:attrNameLst>
                                          <p:attrName>style.visibility</p:attrName>
                                        </p:attrNameLst>
                                      </p:cBhvr>
                                      <p:to>
                                        <p:strVal val="visible"/>
                                      </p:to>
                                    </p:set>
                                    <p:animEffect transition="in" filter="box(in)">
                                      <p:cBhvr>
                                        <p:cTn id="21" dur="500"/>
                                        <p:tgtEl>
                                          <p:spTgt spid="39"/>
                                        </p:tgtEl>
                                      </p:cBhvr>
                                    </p:animEffect>
                                  </p:childTnLst>
                                  <p:subTnLst>
                                    <p:audio>
                                      <p:cMediaNode>
                                        <p:cTn display="0" masterRel="sameClick">
                                          <p:stCondLst>
                                            <p:cond evt="begin" delay="0">
                                              <p:tn val="19"/>
                                            </p:cond>
                                          </p:stCondLst>
                                          <p:endCondLst>
                                            <p:cond evt="onStopAudio" delay="0">
                                              <p:tgtEl>
                                                <p:sldTgt/>
                                              </p:tgtEl>
                                            </p:cond>
                                          </p:endCondLst>
                                        </p:cTn>
                                        <p:tgtEl>
                                          <p:sndTgt r:embed="rId5" name="ringin.wav"/>
                                        </p:tgtEl>
                                      </p:cMediaNode>
                                    </p:audio>
                                  </p:subTnLst>
                                </p:cTn>
                              </p:par>
                              <p:par>
                                <p:cTn id="22" presetID="3" presetClass="entr" presetSubtype="10" fill="hold" grpId="1" nodeType="withEffect">
                                  <p:stCondLst>
                                    <p:cond delay="0"/>
                                  </p:stCondLst>
                                  <p:childTnLst>
                                    <p:set>
                                      <p:cBhvr>
                                        <p:cTn id="23" dur="1" fill="hold">
                                          <p:stCondLst>
                                            <p:cond delay="0"/>
                                          </p:stCondLst>
                                        </p:cTn>
                                        <p:tgtEl>
                                          <p:spTgt spid="39"/>
                                        </p:tgtEl>
                                        <p:attrNameLst>
                                          <p:attrName>style.visibility</p:attrName>
                                        </p:attrNameLst>
                                      </p:cBhvr>
                                      <p:to>
                                        <p:strVal val="visible"/>
                                      </p:to>
                                    </p:set>
                                    <p:animEffect transition="in" filter="blinds(horizontal)">
                                      <p:cBhvr>
                                        <p:cTn id="24" dur="500"/>
                                        <p:tgtEl>
                                          <p:spTgt spid="39"/>
                                        </p:tgtEl>
                                      </p:cBhvr>
                                    </p:animEffect>
                                  </p:childTnLst>
                                  <p:subTnLst>
                                    <p:audio>
                                      <p:cMediaNode>
                                        <p:cTn display="0" masterRel="sameClick">
                                          <p:stCondLst>
                                            <p:cond evt="begin" delay="0">
                                              <p:tn val="22"/>
                                            </p:cond>
                                          </p:stCondLst>
                                          <p:endCondLst>
                                            <p:cond evt="onStopAudio" delay="0">
                                              <p:tgtEl>
                                                <p:sldTgt/>
                                              </p:tgtEl>
                                            </p:cond>
                                          </p:endCondLst>
                                        </p:cTn>
                                        <p:tgtEl>
                                          <p:sndTgt r:embed="rId5" name="ringin.wav"/>
                                        </p:tgtEl>
                                      </p:cMediaNode>
                                    </p:audio>
                                  </p:subTnLst>
                                </p:cTn>
                              </p:par>
                              <p:par>
                                <p:cTn id="25" presetID="1" presetClass="mediacall" presetSubtype="0" fill="hold" nodeType="withEffect">
                                  <p:stCondLst>
                                    <p:cond delay="0"/>
                                  </p:stCondLst>
                                  <p:childTnLst>
                                    <p:cmd type="call" cmd="playFrom(0.0)">
                                      <p:cBhvr>
                                        <p:cTn id="26" dur="1306" fill="hold"/>
                                        <p:tgtEl>
                                          <p:spTgt spid="8"/>
                                        </p:tgtEl>
                                      </p:cBhvr>
                                    </p:cmd>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blinds(horizontal)">
                                      <p:cBhvr>
                                        <p:cTn id="3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32" fill="hold" display="0">
                  <p:stCondLst>
                    <p:cond delay="indefinite"/>
                  </p:stCondLst>
                  <p:endCondLst>
                    <p:cond evt="onStopAudio" delay="0">
                      <p:tgtEl>
                        <p:sldTgt/>
                      </p:tgtEl>
                    </p:cond>
                  </p:endCondLst>
                </p:cTn>
                <p:tgtEl>
                  <p:spTgt spid="8"/>
                </p:tgtEl>
              </p:cMediaNode>
            </p:video>
          </p:childTnLst>
        </p:cTn>
      </p:par>
    </p:tnLst>
    <p:bldLst>
      <p:bldP spid="39" grpId="0" animBg="1"/>
      <p:bldP spid="39" grpId="1" animBg="1"/>
      <p:bldP spid="40" grpId="0" animBg="1"/>
      <p:bldP spid="41" grpId="0" animBg="1"/>
      <p:bldP spid="42" grpId="0" animBg="1"/>
      <p:bldP spid="43" grpId="0" animBg="1"/>
      <p:bldP spid="44" grpId="0" animBg="1"/>
      <p:bldP spid="2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16093119" y="2"/>
            <a:ext cx="16276637" cy="9144001"/>
          </a:xfrm>
          <a:prstGeom prst="rect">
            <a:avLst/>
          </a:prstGeom>
        </p:spPr>
      </p:pic>
      <p:pic>
        <p:nvPicPr>
          <p:cNvPr id="4" name="Picture 3"/>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102267" y="-1"/>
            <a:ext cx="16072105" cy="9144001"/>
          </a:xfrm>
          <a:prstGeom prst="rect">
            <a:avLst/>
          </a:prstGeom>
        </p:spPr>
      </p:pic>
      <p:pic>
        <p:nvPicPr>
          <p:cNvPr id="8" name="yeahmp3">
            <a:hlinkClick r:id="" action="ppaction://media"/>
          </p:cNvPr>
          <p:cNvPicPr>
            <a:picLocks noChangeAspect="1"/>
          </p:cNvPicPr>
          <p:nvPr>
            <a:videoFile r:link="rId1"/>
            <p:extLst>
              <p:ext uri="{DAA4B4D4-6D71-4841-9C94-3DE7FCFB9230}">
                <p14:media xmlns="" xmlns:p14="http://schemas.microsoft.com/office/powerpoint/2010/main" r:embed="rId8"/>
              </p:ext>
            </p:extLst>
          </p:nvPr>
        </p:nvPicPr>
        <p:blipFill>
          <a:blip r:embed="rId9"/>
          <a:stretch>
            <a:fillRect/>
          </a:stretch>
        </p:blipFill>
        <p:spPr>
          <a:xfrm>
            <a:off x="7609404" y="9347199"/>
            <a:ext cx="1057839" cy="812800"/>
          </a:xfrm>
          <a:prstGeom prst="rect">
            <a:avLst/>
          </a:prstGeom>
        </p:spPr>
      </p:pic>
      <p:sp>
        <p:nvSpPr>
          <p:cNvPr id="2" name="Rounded Rectangle 1"/>
          <p:cNvSpPr/>
          <p:nvPr/>
        </p:nvSpPr>
        <p:spPr>
          <a:xfrm>
            <a:off x="8983609" y="6878064"/>
            <a:ext cx="7012706" cy="453657"/>
          </a:xfrm>
          <a:prstGeom prst="roundRect">
            <a:avLst/>
          </a:prstGeom>
          <a:solidFill>
            <a:srgbClr val="8ECC50"/>
          </a:solidFill>
          <a:ln>
            <a:solidFill>
              <a:srgbClr val="8ECC50"/>
            </a:solidFill>
          </a:ln>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a:endParaRPr lang="en-US" sz="3200" dirty="0">
              <a:solidFill>
                <a:prstClr val="white"/>
              </a:solidFill>
            </a:endParaRPr>
          </a:p>
        </p:txBody>
      </p:sp>
      <p:sp>
        <p:nvSpPr>
          <p:cNvPr id="35" name="Rounded Rectangle 34"/>
          <p:cNvSpPr/>
          <p:nvPr/>
        </p:nvSpPr>
        <p:spPr>
          <a:xfrm>
            <a:off x="25323161" y="6935404"/>
            <a:ext cx="7248782" cy="453657"/>
          </a:xfrm>
          <a:prstGeom prst="roundRect">
            <a:avLst/>
          </a:prstGeom>
          <a:solidFill>
            <a:srgbClr val="8ECC50"/>
          </a:solidFill>
          <a:ln>
            <a:solidFill>
              <a:srgbClr val="8ECC50"/>
            </a:solidFill>
          </a:ln>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a:endParaRPr lang="en-US" sz="3200" dirty="0">
              <a:solidFill>
                <a:prstClr val="white"/>
              </a:solidFill>
            </a:endParaRPr>
          </a:p>
        </p:txBody>
      </p:sp>
      <p:sp>
        <p:nvSpPr>
          <p:cNvPr id="39" name="Rectangle 12"/>
          <p:cNvSpPr>
            <a:spLocks noChangeArrowheads="1"/>
          </p:cNvSpPr>
          <p:nvPr/>
        </p:nvSpPr>
        <p:spPr bwMode="auto">
          <a:xfrm>
            <a:off x="12689102" y="391315"/>
            <a:ext cx="3371068" cy="1350512"/>
          </a:xfrm>
          <a:prstGeom prst="rect">
            <a:avLst/>
          </a:prstGeom>
          <a:solidFill>
            <a:srgbClr val="FFFF00"/>
          </a:solidFill>
          <a:ln w="63500">
            <a:solidFill>
              <a:srgbClr val="0000FF"/>
            </a:solidFill>
            <a:miter lim="800000"/>
            <a:headEnd/>
            <a:tailEnd/>
          </a:ln>
        </p:spPr>
        <p:txBody>
          <a:bodyPr wrap="none" lIns="122018" tIns="61009" rIns="122018" bIns="61009" anchor="ctr"/>
          <a:lstStyle/>
          <a:p>
            <a:r>
              <a:rPr lang="en-US" sz="7100" b="1" dirty="0">
                <a:solidFill>
                  <a:srgbClr val="FF3300"/>
                </a:solidFill>
                <a:latin typeface="Times New Roman" pitchFamily="18" charset="0"/>
                <a:cs typeface="Times New Roman" pitchFamily="18" charset="0"/>
              </a:rPr>
              <a:t> </a:t>
            </a:r>
            <a:r>
              <a:rPr lang="en-US" sz="7100" b="1" dirty="0" err="1">
                <a:solidFill>
                  <a:srgbClr val="FF3300"/>
                </a:solidFill>
                <a:latin typeface="Times New Roman" pitchFamily="18" charset="0"/>
                <a:cs typeface="Times New Roman" pitchFamily="18" charset="0"/>
              </a:rPr>
              <a:t>Hết</a:t>
            </a:r>
            <a:r>
              <a:rPr lang="en-US" sz="7100" b="1" dirty="0">
                <a:solidFill>
                  <a:srgbClr val="FF3300"/>
                </a:solidFill>
                <a:latin typeface="Times New Roman" pitchFamily="18" charset="0"/>
                <a:cs typeface="Times New Roman" pitchFamily="18" charset="0"/>
              </a:rPr>
              <a:t> </a:t>
            </a:r>
            <a:r>
              <a:rPr lang="en-US" sz="7100" b="1" dirty="0" err="1">
                <a:solidFill>
                  <a:srgbClr val="FF3300"/>
                </a:solidFill>
                <a:latin typeface="Times New Roman" pitchFamily="18" charset="0"/>
                <a:cs typeface="Times New Roman" pitchFamily="18" charset="0"/>
              </a:rPr>
              <a:t>giờ</a:t>
            </a:r>
            <a:endParaRPr lang="en-US" sz="7100" b="1" dirty="0">
              <a:solidFill>
                <a:srgbClr val="FF3300"/>
              </a:solidFill>
              <a:latin typeface="Times New Roman" pitchFamily="18" charset="0"/>
              <a:cs typeface="Times New Roman" pitchFamily="18" charset="0"/>
            </a:endParaRPr>
          </a:p>
        </p:txBody>
      </p:sp>
      <p:sp>
        <p:nvSpPr>
          <p:cNvPr id="40" name="Oval 18"/>
          <p:cNvSpPr>
            <a:spLocks noChangeArrowheads="1"/>
          </p:cNvSpPr>
          <p:nvPr/>
        </p:nvSpPr>
        <p:spPr bwMode="auto">
          <a:xfrm>
            <a:off x="13472206" y="402012"/>
            <a:ext cx="1302473" cy="1355019"/>
          </a:xfrm>
          <a:prstGeom prst="ellipse">
            <a:avLst/>
          </a:prstGeom>
          <a:solidFill>
            <a:srgbClr val="800000"/>
          </a:solidFill>
          <a:ln w="63500">
            <a:solidFill>
              <a:srgbClr val="FF0000"/>
            </a:solidFill>
            <a:round/>
            <a:headEnd/>
            <a:tailEnd/>
          </a:ln>
          <a:effectLst/>
        </p:spPr>
        <p:txBody>
          <a:bodyPr wrap="none" lIns="122018" tIns="61009" rIns="122018" bIns="61009" anchor="ctr"/>
          <a:lstStyle/>
          <a:p>
            <a:pPr algn="ctr">
              <a:defRPr/>
            </a:pPr>
            <a:r>
              <a:rPr lang="en-US" sz="7100" b="1" dirty="0">
                <a:solidFill>
                  <a:srgbClr val="00FF00"/>
                </a:solidFill>
                <a:effectLst>
                  <a:outerShdw blurRad="38100" dist="38100" dir="2700000" algn="tl">
                    <a:srgbClr val="000000"/>
                  </a:outerShdw>
                </a:effectLst>
                <a:latin typeface="Times New Roman" pitchFamily="18" charset="0"/>
                <a:cs typeface="Times New Roman" pitchFamily="18" charset="0"/>
              </a:rPr>
              <a:t>5</a:t>
            </a:r>
          </a:p>
        </p:txBody>
      </p:sp>
      <p:sp>
        <p:nvSpPr>
          <p:cNvPr id="41" name="Oval 19"/>
          <p:cNvSpPr>
            <a:spLocks noChangeArrowheads="1"/>
          </p:cNvSpPr>
          <p:nvPr/>
        </p:nvSpPr>
        <p:spPr bwMode="auto">
          <a:xfrm>
            <a:off x="13468941" y="339141"/>
            <a:ext cx="1302473" cy="1355019"/>
          </a:xfrm>
          <a:prstGeom prst="ellipse">
            <a:avLst/>
          </a:prstGeom>
          <a:solidFill>
            <a:srgbClr val="800000"/>
          </a:solidFill>
          <a:ln w="63500">
            <a:solidFill>
              <a:srgbClr val="FF0000"/>
            </a:solidFill>
            <a:round/>
            <a:headEnd/>
            <a:tailEnd/>
          </a:ln>
          <a:effectLst/>
        </p:spPr>
        <p:txBody>
          <a:bodyPr wrap="none" lIns="122018" tIns="61009" rIns="122018" bIns="61009" anchor="ctr"/>
          <a:lstStyle/>
          <a:p>
            <a:pPr algn="ctr">
              <a:defRPr/>
            </a:pPr>
            <a:r>
              <a:rPr lang="en-US" sz="7100" b="1" dirty="0">
                <a:solidFill>
                  <a:srgbClr val="00FF00"/>
                </a:solidFill>
                <a:effectLst>
                  <a:outerShdw blurRad="38100" dist="38100" dir="2700000" algn="tl">
                    <a:srgbClr val="000000"/>
                  </a:outerShdw>
                </a:effectLst>
                <a:latin typeface="Times New Roman" pitchFamily="18" charset="0"/>
                <a:cs typeface="Times New Roman" pitchFamily="18" charset="0"/>
              </a:rPr>
              <a:t>4</a:t>
            </a:r>
          </a:p>
        </p:txBody>
      </p:sp>
      <p:sp>
        <p:nvSpPr>
          <p:cNvPr id="42" name="Oval 20"/>
          <p:cNvSpPr>
            <a:spLocks noChangeArrowheads="1"/>
          </p:cNvSpPr>
          <p:nvPr/>
        </p:nvSpPr>
        <p:spPr bwMode="auto">
          <a:xfrm>
            <a:off x="13446665" y="339137"/>
            <a:ext cx="1320991" cy="1355019"/>
          </a:xfrm>
          <a:prstGeom prst="ellipse">
            <a:avLst/>
          </a:prstGeom>
          <a:solidFill>
            <a:srgbClr val="800000"/>
          </a:solidFill>
          <a:ln w="63500">
            <a:solidFill>
              <a:srgbClr val="FF0000"/>
            </a:solidFill>
            <a:round/>
            <a:headEnd/>
            <a:tailEnd/>
          </a:ln>
          <a:effectLst/>
        </p:spPr>
        <p:txBody>
          <a:bodyPr wrap="none" lIns="122018" tIns="61009" rIns="122018" bIns="61009" anchor="ctr"/>
          <a:lstStyle/>
          <a:p>
            <a:pPr algn="ctr">
              <a:defRPr/>
            </a:pPr>
            <a:r>
              <a:rPr lang="en-US" sz="7100" b="1" dirty="0">
                <a:solidFill>
                  <a:srgbClr val="00FF00"/>
                </a:solidFill>
                <a:effectLst>
                  <a:outerShdw blurRad="38100" dist="38100" dir="2700000" algn="tl">
                    <a:srgbClr val="000000"/>
                  </a:outerShdw>
                </a:effectLst>
                <a:latin typeface="Times New Roman" pitchFamily="18" charset="0"/>
                <a:cs typeface="Times New Roman" pitchFamily="18" charset="0"/>
              </a:rPr>
              <a:t>3</a:t>
            </a:r>
          </a:p>
        </p:txBody>
      </p:sp>
      <p:sp>
        <p:nvSpPr>
          <p:cNvPr id="43" name="Oval 21"/>
          <p:cNvSpPr>
            <a:spLocks noChangeArrowheads="1"/>
          </p:cNvSpPr>
          <p:nvPr/>
        </p:nvSpPr>
        <p:spPr bwMode="auto">
          <a:xfrm>
            <a:off x="13472205" y="283641"/>
            <a:ext cx="1320991" cy="1355019"/>
          </a:xfrm>
          <a:prstGeom prst="ellipse">
            <a:avLst/>
          </a:prstGeom>
          <a:solidFill>
            <a:srgbClr val="800000"/>
          </a:solidFill>
          <a:ln w="63500">
            <a:solidFill>
              <a:srgbClr val="FF0000"/>
            </a:solidFill>
            <a:round/>
            <a:headEnd/>
            <a:tailEnd/>
          </a:ln>
          <a:effectLst/>
        </p:spPr>
        <p:txBody>
          <a:bodyPr wrap="none" lIns="122018" tIns="61009" rIns="122018" bIns="61009" anchor="ctr"/>
          <a:lstStyle/>
          <a:p>
            <a:pPr algn="ctr">
              <a:defRPr/>
            </a:pPr>
            <a:r>
              <a:rPr lang="en-US" sz="7100" b="1" dirty="0">
                <a:solidFill>
                  <a:srgbClr val="00FF00"/>
                </a:solidFill>
                <a:effectLst>
                  <a:outerShdw blurRad="38100" dist="38100" dir="2700000" algn="tl">
                    <a:srgbClr val="000000"/>
                  </a:outerShdw>
                </a:effectLst>
                <a:latin typeface="Times New Roman" pitchFamily="18" charset="0"/>
                <a:cs typeface="Times New Roman" pitchFamily="18" charset="0"/>
              </a:rPr>
              <a:t>2</a:t>
            </a:r>
          </a:p>
        </p:txBody>
      </p:sp>
      <p:sp>
        <p:nvSpPr>
          <p:cNvPr id="44" name="Oval 22"/>
          <p:cNvSpPr>
            <a:spLocks noChangeArrowheads="1"/>
          </p:cNvSpPr>
          <p:nvPr/>
        </p:nvSpPr>
        <p:spPr bwMode="auto">
          <a:xfrm>
            <a:off x="13495202" y="375756"/>
            <a:ext cx="1296563" cy="1355019"/>
          </a:xfrm>
          <a:prstGeom prst="ellipse">
            <a:avLst/>
          </a:prstGeom>
          <a:solidFill>
            <a:srgbClr val="800000"/>
          </a:solidFill>
          <a:ln w="63500">
            <a:solidFill>
              <a:srgbClr val="FF0000"/>
            </a:solidFill>
            <a:round/>
            <a:headEnd/>
            <a:tailEnd/>
          </a:ln>
          <a:effectLst/>
        </p:spPr>
        <p:txBody>
          <a:bodyPr wrap="none" lIns="122018" tIns="61009" rIns="122018" bIns="61009" anchor="ctr"/>
          <a:lstStyle/>
          <a:p>
            <a:pPr algn="ctr">
              <a:defRPr/>
            </a:pPr>
            <a:r>
              <a:rPr lang="en-US" sz="7100" b="1" dirty="0">
                <a:solidFill>
                  <a:srgbClr val="00FF00"/>
                </a:solidFill>
                <a:effectLst>
                  <a:outerShdw blurRad="38100" dist="38100" dir="2700000" algn="tl">
                    <a:srgbClr val="000000"/>
                  </a:outerShdw>
                </a:effectLst>
                <a:latin typeface="Times New Roman" pitchFamily="18" charset="0"/>
                <a:cs typeface="Times New Roman" pitchFamily="18" charset="0"/>
              </a:rPr>
              <a:t>1</a:t>
            </a:r>
          </a:p>
        </p:txBody>
      </p:sp>
      <p:grpSp>
        <p:nvGrpSpPr>
          <p:cNvPr id="3" name="Group 52"/>
          <p:cNvGrpSpPr/>
          <p:nvPr/>
        </p:nvGrpSpPr>
        <p:grpSpPr>
          <a:xfrm>
            <a:off x="243066" y="-361459"/>
            <a:ext cx="12246895" cy="2293321"/>
            <a:chOff x="136551" y="-203322"/>
            <a:chExt cx="6880144" cy="1002153"/>
          </a:xfrm>
        </p:grpSpPr>
        <p:grpSp>
          <p:nvGrpSpPr>
            <p:cNvPr id="5" name="Group 53"/>
            <p:cNvGrpSpPr/>
            <p:nvPr/>
          </p:nvGrpSpPr>
          <p:grpSpPr>
            <a:xfrm>
              <a:off x="136551" y="-203322"/>
              <a:ext cx="6732607" cy="1002153"/>
              <a:chOff x="154579" y="20173"/>
              <a:chExt cx="2450735" cy="1185980"/>
            </a:xfrm>
          </p:grpSpPr>
          <p:sp>
            <p:nvSpPr>
              <p:cNvPr id="56" name="Rectangle 55"/>
              <p:cNvSpPr/>
              <p:nvPr/>
            </p:nvSpPr>
            <p:spPr>
              <a:xfrm>
                <a:off x="155998" y="349093"/>
                <a:ext cx="2449316" cy="857060"/>
              </a:xfrm>
              <a:prstGeom prst="rect">
                <a:avLst/>
              </a:prstGeom>
              <a:solidFill>
                <a:srgbClr val="FFFF0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7104" tIns="53552" rIns="107104" bIns="53552" rtlCol="0" anchor="ctr"/>
              <a:lstStyle/>
              <a:p>
                <a:pPr algn="ctr"/>
                <a:endParaRPr lang="en-US" sz="5100" dirty="0">
                  <a:solidFill>
                    <a:srgbClr val="002060"/>
                  </a:solidFill>
                  <a:latin typeface="Times New Roman" panose="02020603050405020304" pitchFamily="18" charset="0"/>
                  <a:cs typeface="Times New Roman" panose="02020603050405020304" pitchFamily="18" charset="0"/>
                </a:endParaRPr>
              </a:p>
            </p:txBody>
          </p:sp>
          <p:sp>
            <p:nvSpPr>
              <p:cNvPr id="57" name="TextBox 56"/>
              <p:cNvSpPr txBox="1"/>
              <p:nvPr/>
            </p:nvSpPr>
            <p:spPr>
              <a:xfrm>
                <a:off x="154579" y="20173"/>
                <a:ext cx="1905770" cy="686224"/>
              </a:xfrm>
              <a:prstGeom prst="rect">
                <a:avLst/>
              </a:prstGeom>
              <a:noFill/>
            </p:spPr>
            <p:txBody>
              <a:bodyPr wrap="square" rtlCol="0">
                <a:spAutoFit/>
              </a:bodyPr>
              <a:lstStyle/>
              <a:p>
                <a:r>
                  <a:rPr lang="en-US" sz="7800" b="1" dirty="0">
                    <a:latin typeface="Times New Roman" panose="02020603050405020304" pitchFamily="18" charset="0"/>
                    <a:cs typeface="Times New Roman" panose="02020603050405020304" pitchFamily="18" charset="0"/>
                  </a:rPr>
                  <a:t>   </a:t>
                </a:r>
              </a:p>
            </p:txBody>
          </p:sp>
        </p:grpSp>
        <p:sp>
          <p:nvSpPr>
            <p:cNvPr id="55" name="TextBox 54">
              <a:extLst>
                <a:ext uri="{FF2B5EF4-FFF2-40B4-BE49-F238E27FC236}">
                  <a16:creationId xmlns="" xmlns:a16="http://schemas.microsoft.com/office/drawing/2014/main" id="{C3194057-A787-9D4A-17F1-B59F510025C0}"/>
                </a:ext>
              </a:extLst>
            </p:cNvPr>
            <p:cNvSpPr txBox="1"/>
            <p:nvPr/>
          </p:nvSpPr>
          <p:spPr>
            <a:xfrm>
              <a:off x="159341" y="53853"/>
              <a:ext cx="6857354" cy="412450"/>
            </a:xfrm>
            <a:prstGeom prst="rect">
              <a:avLst/>
            </a:prstGeom>
            <a:noFill/>
          </p:spPr>
          <p:txBody>
            <a:bodyPr wrap="square" rtlCol="0">
              <a:spAutoFit/>
            </a:bodyPr>
            <a:lstStyle/>
            <a:p>
              <a:r>
                <a:rPr lang="en-US" sz="5300" b="1" dirty="0" err="1">
                  <a:latin typeface="Times New Roman" panose="02020603050405020304" pitchFamily="18" charset="0"/>
                  <a:cs typeface="Times New Roman" panose="02020603050405020304" pitchFamily="18" charset="0"/>
                </a:rPr>
                <a:t>Câu</a:t>
              </a:r>
              <a:r>
                <a:rPr lang="en-US" sz="5300" b="1" dirty="0">
                  <a:latin typeface="Times New Roman" panose="02020603050405020304" pitchFamily="18" charset="0"/>
                  <a:cs typeface="Times New Roman" panose="02020603050405020304" pitchFamily="18" charset="0"/>
                </a:rPr>
                <a:t> </a:t>
              </a:r>
              <a:r>
                <a:rPr lang="en-US" sz="5300" b="1" dirty="0" smtClean="0">
                  <a:latin typeface="Times New Roman" panose="02020603050405020304" pitchFamily="18" charset="0"/>
                  <a:cs typeface="Times New Roman" panose="02020603050405020304" pitchFamily="18" charset="0"/>
                </a:rPr>
                <a:t>3: </a:t>
              </a:r>
              <a:r>
                <a:rPr lang="en-US" sz="5300" b="1" dirty="0" err="1">
                  <a:latin typeface="Times New Roman" panose="02020603050405020304" pitchFamily="18" charset="0"/>
                  <a:cs typeface="Times New Roman" panose="02020603050405020304" pitchFamily="18" charset="0"/>
                </a:rPr>
                <a:t>Hình</a:t>
              </a:r>
              <a:r>
                <a:rPr lang="en-US" sz="5300" b="1" dirty="0">
                  <a:latin typeface="Times New Roman" panose="02020603050405020304" pitchFamily="18" charset="0"/>
                  <a:cs typeface="Times New Roman" panose="02020603050405020304" pitchFamily="18" charset="0"/>
                </a:rPr>
                <a:t> C </a:t>
              </a:r>
              <a:r>
                <a:rPr lang="en-US" sz="5300" b="1" dirty="0" err="1">
                  <a:latin typeface="Times New Roman" panose="02020603050405020304" pitchFamily="18" charset="0"/>
                  <a:cs typeface="Times New Roman" panose="02020603050405020304" pitchFamily="18" charset="0"/>
                </a:rPr>
                <a:t>có</a:t>
              </a:r>
              <a:r>
                <a:rPr lang="en-US" sz="5300" b="1" dirty="0">
                  <a:latin typeface="Times New Roman" panose="02020603050405020304" pitchFamily="18" charset="0"/>
                  <a:cs typeface="Times New Roman" panose="02020603050405020304" pitchFamily="18" charset="0"/>
                </a:rPr>
                <a:t> </a:t>
              </a:r>
              <a:r>
                <a:rPr lang="en-US" sz="5300" b="1" dirty="0" err="1">
                  <a:latin typeface="Times New Roman" panose="02020603050405020304" pitchFamily="18" charset="0"/>
                  <a:cs typeface="Times New Roman" panose="02020603050405020304" pitchFamily="18" charset="0"/>
                </a:rPr>
                <a:t>diện</a:t>
              </a:r>
              <a:r>
                <a:rPr lang="en-US" sz="5300" b="1" dirty="0">
                  <a:latin typeface="Times New Roman" panose="02020603050405020304" pitchFamily="18" charset="0"/>
                  <a:cs typeface="Times New Roman" panose="02020603050405020304" pitchFamily="18" charset="0"/>
                </a:rPr>
                <a:t> </a:t>
              </a:r>
              <a:r>
                <a:rPr lang="en-US" sz="5300" b="1" dirty="0" err="1">
                  <a:latin typeface="Times New Roman" panose="02020603050405020304" pitchFamily="18" charset="0"/>
                  <a:cs typeface="Times New Roman" panose="02020603050405020304" pitchFamily="18" charset="0"/>
                </a:rPr>
                <a:t>tích</a:t>
              </a:r>
              <a:r>
                <a:rPr lang="en-US" sz="5300" b="1" dirty="0">
                  <a:latin typeface="Times New Roman" panose="02020603050405020304" pitchFamily="18" charset="0"/>
                  <a:cs typeface="Times New Roman" panose="02020603050405020304" pitchFamily="18" charset="0"/>
                </a:rPr>
                <a:t> </a:t>
              </a:r>
              <a:r>
                <a:rPr lang="en-US" sz="5300" b="1" dirty="0" err="1">
                  <a:latin typeface="Times New Roman" panose="02020603050405020304" pitchFamily="18" charset="0"/>
                  <a:cs typeface="Times New Roman" panose="02020603050405020304" pitchFamily="18" charset="0"/>
                </a:rPr>
                <a:t>là</a:t>
              </a:r>
              <a:r>
                <a:rPr lang="en-US" sz="5300" b="1" dirty="0">
                  <a:latin typeface="Times New Roman" panose="02020603050405020304" pitchFamily="18" charset="0"/>
                  <a:cs typeface="Times New Roman" panose="02020603050405020304" pitchFamily="18" charset="0"/>
                </a:rPr>
                <a:t> bao </a:t>
              </a:r>
              <a:r>
                <a:rPr lang="en-US" sz="5300" b="1" dirty="0" err="1">
                  <a:latin typeface="Times New Roman" panose="02020603050405020304" pitchFamily="18" charset="0"/>
                  <a:cs typeface="Times New Roman" panose="02020603050405020304" pitchFamily="18" charset="0"/>
                </a:rPr>
                <a:t>nhiêu</a:t>
              </a:r>
              <a:r>
                <a:rPr lang="en-US" sz="5300" b="1" dirty="0">
                  <a:latin typeface="Times New Roman" panose="02020603050405020304" pitchFamily="18" charset="0"/>
                  <a:cs typeface="Times New Roman" panose="02020603050405020304" pitchFamily="18" charset="0"/>
                </a:rPr>
                <a:t>?</a:t>
              </a:r>
            </a:p>
          </p:txBody>
        </p:sp>
      </p:grpSp>
      <p:pic>
        <p:nvPicPr>
          <p:cNvPr id="28" name="Picture 27">
            <a:hlinkClick r:id="" action="ppaction://noaction"/>
          </p:cNvPr>
          <p:cNvPicPr>
            <a:picLocks noChangeAspect="1"/>
          </p:cNvPicPr>
          <p:nvPr/>
        </p:nvPicPr>
        <p:blipFill>
          <a:blip r:embed="rId10" cstate="print">
            <a:extLst>
              <a:ext uri="{28A0092B-C50C-407E-A947-70E740481C1C}">
                <a14:useLocalDpi xmlns="" xmlns:a14="http://schemas.microsoft.com/office/drawing/2010/main" val="0"/>
              </a:ext>
            </a:extLst>
          </a:blip>
          <a:stretch>
            <a:fillRect/>
          </a:stretch>
        </p:blipFill>
        <p:spPr>
          <a:xfrm>
            <a:off x="23662238" y="7532145"/>
            <a:ext cx="1545142" cy="1060313"/>
          </a:xfrm>
          <a:prstGeom prst="rect">
            <a:avLst/>
          </a:prstGeom>
        </p:spPr>
      </p:pic>
      <p:pic>
        <p:nvPicPr>
          <p:cNvPr id="3074" name="Picture 2"/>
          <p:cNvPicPr>
            <a:picLocks noChangeAspect="1" noChangeArrowheads="1"/>
          </p:cNvPicPr>
          <p:nvPr/>
        </p:nvPicPr>
        <p:blipFill>
          <a:blip r:embed="rId11"/>
          <a:srcRect/>
          <a:stretch>
            <a:fillRect/>
          </a:stretch>
        </p:blipFill>
        <p:spPr bwMode="auto">
          <a:xfrm>
            <a:off x="3337719" y="1600200"/>
            <a:ext cx="2286000" cy="6324600"/>
          </a:xfrm>
          <a:prstGeom prst="rect">
            <a:avLst/>
          </a:prstGeom>
          <a:noFill/>
          <a:ln w="9525">
            <a:noFill/>
            <a:miter lim="800000"/>
            <a:headEnd/>
            <a:tailEnd/>
          </a:ln>
          <a:effectLst/>
        </p:spPr>
      </p:pic>
      <p:sp>
        <p:nvSpPr>
          <p:cNvPr id="22" name="TextBox 21"/>
          <p:cNvSpPr txBox="1"/>
          <p:nvPr/>
        </p:nvSpPr>
        <p:spPr>
          <a:xfrm>
            <a:off x="4023519" y="5486400"/>
            <a:ext cx="1828800" cy="523220"/>
          </a:xfrm>
          <a:prstGeom prst="rect">
            <a:avLst/>
          </a:prstGeom>
          <a:noFill/>
        </p:spPr>
        <p:txBody>
          <a:bodyPr wrap="square" rtlCol="0">
            <a:spAutoFit/>
          </a:bodyPr>
          <a:lstStyle/>
          <a:p>
            <a:r>
              <a:rPr lang="en-US" sz="2800" b="1" dirty="0" err="1" smtClean="0">
                <a:solidFill>
                  <a:srgbClr val="FF0000"/>
                </a:solidFill>
                <a:latin typeface="Times New Roman" pitchFamily="18" charset="0"/>
                <a:cs typeface="Times New Roman" pitchFamily="18" charset="0"/>
              </a:rPr>
              <a:t>9cm</a:t>
            </a:r>
            <a:r>
              <a:rPr lang="en-US" sz="2800" b="1" baseline="30000" dirty="0" err="1" smtClean="0">
                <a:solidFill>
                  <a:srgbClr val="FF0000"/>
                </a:solidFill>
                <a:latin typeface="Times New Roman" pitchFamily="18" charset="0"/>
                <a:cs typeface="Times New Roman" pitchFamily="18" charset="0"/>
              </a:rPr>
              <a:t>2</a:t>
            </a:r>
            <a:endParaRPr lang="en-US" sz="2800" b="1" dirty="0">
              <a:solidFill>
                <a:srgbClr val="FF000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3384738078"/>
      </p:ext>
    </p:extLst>
  </p:cSld>
  <p:clrMapOvr>
    <a:masterClrMapping/>
  </p:clrMapOvr>
  <mc:AlternateContent xmlns:mc="http://schemas.openxmlformats.org/markup-compatibility/2006">
    <mc:Choice xmlns="" xmlns:p14="http://schemas.microsoft.com/office/powerpoint/2010/main" Requires="p14">
      <p:transition spd="med" p14:dur="700">
        <p:fade/>
        <p:sndAc>
          <p:stSnd>
            <p:snd r:embed="rId12" name="chimes.wav"/>
          </p:stSnd>
        </p:sndAc>
      </p:transition>
    </mc:Choice>
    <mc:Fallback>
      <p:transition spd="med">
        <p:fade/>
        <p:sndAc>
          <p:stSnd>
            <p:snd r:embed="rId3"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1" presetClass="entr" presetSubtype="0" fill="hold" grpId="0" nodeType="clickEffect">
                                  <p:stCondLst>
                                    <p:cond delay="0"/>
                                  </p:stCondLst>
                                  <p:childTnLst>
                                    <p:set>
                                      <p:cBhvr>
                                        <p:cTn id="6" dur="1000">
                                          <p:stCondLst>
                                            <p:cond delay="0"/>
                                          </p:stCondLst>
                                        </p:cTn>
                                        <p:tgtEl>
                                          <p:spTgt spid="40"/>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4" name="ding.wav"/>
                                        </p:tgtEl>
                                      </p:cMediaNode>
                                    </p:audio>
                                  </p:subTnLst>
                                </p:cTn>
                              </p:par>
                            </p:childTnLst>
                          </p:cTn>
                        </p:par>
                        <p:par>
                          <p:cTn id="7" fill="hold">
                            <p:stCondLst>
                              <p:cond delay="1000"/>
                            </p:stCondLst>
                            <p:childTnLst>
                              <p:par>
                                <p:cTn id="8" presetID="11" presetClass="entr" presetSubtype="0" fill="hold" grpId="0" nodeType="afterEffect">
                                  <p:stCondLst>
                                    <p:cond delay="0"/>
                                  </p:stCondLst>
                                  <p:childTnLst>
                                    <p:set>
                                      <p:cBhvr>
                                        <p:cTn id="9" dur="1000">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8"/>
                                            </p:cond>
                                          </p:stCondLst>
                                          <p:endCondLst>
                                            <p:cond evt="onStopAudio" delay="0">
                                              <p:tgtEl>
                                                <p:sldTgt/>
                                              </p:tgtEl>
                                            </p:cond>
                                          </p:endCondLst>
                                        </p:cTn>
                                        <p:tgtEl>
                                          <p:sndTgt r:embed="rId4" name="ding.wav"/>
                                        </p:tgtEl>
                                      </p:cMediaNode>
                                    </p:audio>
                                  </p:subTnLst>
                                </p:cTn>
                              </p:par>
                            </p:childTnLst>
                          </p:cTn>
                        </p:par>
                        <p:par>
                          <p:cTn id="10" fill="hold">
                            <p:stCondLst>
                              <p:cond delay="2000"/>
                            </p:stCondLst>
                            <p:childTnLst>
                              <p:par>
                                <p:cTn id="11" presetID="11" presetClass="entr" presetSubtype="0" fill="hold" grpId="0" nodeType="afterEffect">
                                  <p:stCondLst>
                                    <p:cond delay="0"/>
                                  </p:stCondLst>
                                  <p:childTnLst>
                                    <p:set>
                                      <p:cBhvr>
                                        <p:cTn id="12" dur="1000">
                                          <p:stCondLst>
                                            <p:cond delay="0"/>
                                          </p:stCondLst>
                                        </p:cTn>
                                        <p:tgtEl>
                                          <p:spTgt spid="42"/>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4" name="ding.wav"/>
                                        </p:tgtEl>
                                      </p:cMediaNode>
                                    </p:audio>
                                  </p:subTnLst>
                                </p:cTn>
                              </p:par>
                            </p:childTnLst>
                          </p:cTn>
                        </p:par>
                        <p:par>
                          <p:cTn id="13" fill="hold">
                            <p:stCondLst>
                              <p:cond delay="3000"/>
                            </p:stCondLst>
                            <p:childTnLst>
                              <p:par>
                                <p:cTn id="14" presetID="11" presetClass="entr" presetSubtype="0" fill="hold" grpId="0" nodeType="afterEffect">
                                  <p:stCondLst>
                                    <p:cond delay="0"/>
                                  </p:stCondLst>
                                  <p:childTnLst>
                                    <p:set>
                                      <p:cBhvr>
                                        <p:cTn id="15" dur="1000">
                                          <p:stCondLst>
                                            <p:cond delay="0"/>
                                          </p:stCondLst>
                                        </p:cTn>
                                        <p:tgtEl>
                                          <p:spTgt spid="43"/>
                                        </p:tgtEl>
                                        <p:attrNameLst>
                                          <p:attrName>style.visibility</p:attrName>
                                        </p:attrNameLst>
                                      </p:cBhvr>
                                      <p:to>
                                        <p:strVal val="visible"/>
                                      </p:to>
                                    </p:set>
                                  </p:childTnLst>
                                  <p:subTnLst>
                                    <p:audio>
                                      <p:cMediaNode>
                                        <p:cTn display="0" masterRel="sameClick">
                                          <p:stCondLst>
                                            <p:cond evt="begin" delay="0">
                                              <p:tn val="14"/>
                                            </p:cond>
                                          </p:stCondLst>
                                          <p:endCondLst>
                                            <p:cond evt="onStopAudio" delay="0">
                                              <p:tgtEl>
                                                <p:sldTgt/>
                                              </p:tgtEl>
                                            </p:cond>
                                          </p:endCondLst>
                                        </p:cTn>
                                        <p:tgtEl>
                                          <p:sndTgt r:embed="rId4" name="ding.wav"/>
                                        </p:tgtEl>
                                      </p:cMediaNode>
                                    </p:audio>
                                  </p:subTnLst>
                                </p:cTn>
                              </p:par>
                            </p:childTnLst>
                          </p:cTn>
                        </p:par>
                        <p:par>
                          <p:cTn id="16" fill="hold">
                            <p:stCondLst>
                              <p:cond delay="4000"/>
                            </p:stCondLst>
                            <p:childTnLst>
                              <p:par>
                                <p:cTn id="17" presetID="11" presetClass="entr" presetSubtype="0" fill="hold" grpId="0" nodeType="afterEffect">
                                  <p:stCondLst>
                                    <p:cond delay="0"/>
                                  </p:stCondLst>
                                  <p:childTnLst>
                                    <p:set>
                                      <p:cBhvr>
                                        <p:cTn id="18" dur="1000">
                                          <p:stCondLst>
                                            <p:cond delay="0"/>
                                          </p:stCondLst>
                                        </p:cTn>
                                        <p:tgtEl>
                                          <p:spTgt spid="44"/>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4" name="ding.wav"/>
                                        </p:tgtEl>
                                      </p:cMediaNode>
                                    </p:audio>
                                  </p:subTnLst>
                                </p:cTn>
                              </p:par>
                              <p:par>
                                <p:cTn id="19" presetID="4" presetClass="entr" presetSubtype="16" fill="hold" grpId="0" nodeType="withEffect">
                                  <p:stCondLst>
                                    <p:cond delay="0"/>
                                  </p:stCondLst>
                                  <p:childTnLst>
                                    <p:set>
                                      <p:cBhvr>
                                        <p:cTn id="20" dur="1" fill="hold">
                                          <p:stCondLst>
                                            <p:cond delay="0"/>
                                          </p:stCondLst>
                                        </p:cTn>
                                        <p:tgtEl>
                                          <p:spTgt spid="39"/>
                                        </p:tgtEl>
                                        <p:attrNameLst>
                                          <p:attrName>style.visibility</p:attrName>
                                        </p:attrNameLst>
                                      </p:cBhvr>
                                      <p:to>
                                        <p:strVal val="visible"/>
                                      </p:to>
                                    </p:set>
                                    <p:animEffect transition="in" filter="box(in)">
                                      <p:cBhvr>
                                        <p:cTn id="21" dur="500"/>
                                        <p:tgtEl>
                                          <p:spTgt spid="39"/>
                                        </p:tgtEl>
                                      </p:cBhvr>
                                    </p:animEffect>
                                  </p:childTnLst>
                                  <p:subTnLst>
                                    <p:audio>
                                      <p:cMediaNode>
                                        <p:cTn display="0" masterRel="sameClick">
                                          <p:stCondLst>
                                            <p:cond evt="begin" delay="0">
                                              <p:tn val="19"/>
                                            </p:cond>
                                          </p:stCondLst>
                                          <p:endCondLst>
                                            <p:cond evt="onStopAudio" delay="0">
                                              <p:tgtEl>
                                                <p:sldTgt/>
                                              </p:tgtEl>
                                            </p:cond>
                                          </p:endCondLst>
                                        </p:cTn>
                                        <p:tgtEl>
                                          <p:sndTgt r:embed="rId5" name="ringin.wav"/>
                                        </p:tgtEl>
                                      </p:cMediaNode>
                                    </p:audio>
                                  </p:subTnLst>
                                </p:cTn>
                              </p:par>
                              <p:par>
                                <p:cTn id="22" presetID="3" presetClass="entr" presetSubtype="10" fill="hold" grpId="1" nodeType="withEffect">
                                  <p:stCondLst>
                                    <p:cond delay="0"/>
                                  </p:stCondLst>
                                  <p:childTnLst>
                                    <p:set>
                                      <p:cBhvr>
                                        <p:cTn id="23" dur="1" fill="hold">
                                          <p:stCondLst>
                                            <p:cond delay="0"/>
                                          </p:stCondLst>
                                        </p:cTn>
                                        <p:tgtEl>
                                          <p:spTgt spid="39"/>
                                        </p:tgtEl>
                                        <p:attrNameLst>
                                          <p:attrName>style.visibility</p:attrName>
                                        </p:attrNameLst>
                                      </p:cBhvr>
                                      <p:to>
                                        <p:strVal val="visible"/>
                                      </p:to>
                                    </p:set>
                                    <p:animEffect transition="in" filter="blinds(horizontal)">
                                      <p:cBhvr>
                                        <p:cTn id="24" dur="500"/>
                                        <p:tgtEl>
                                          <p:spTgt spid="39"/>
                                        </p:tgtEl>
                                      </p:cBhvr>
                                    </p:animEffect>
                                  </p:childTnLst>
                                  <p:subTnLst>
                                    <p:audio>
                                      <p:cMediaNode>
                                        <p:cTn display="0" masterRel="sameClick">
                                          <p:stCondLst>
                                            <p:cond evt="begin" delay="0">
                                              <p:tn val="22"/>
                                            </p:cond>
                                          </p:stCondLst>
                                          <p:endCondLst>
                                            <p:cond evt="onStopAudio" delay="0">
                                              <p:tgtEl>
                                                <p:sldTgt/>
                                              </p:tgtEl>
                                            </p:cond>
                                          </p:endCondLst>
                                        </p:cTn>
                                        <p:tgtEl>
                                          <p:sndTgt r:embed="rId5" name="ringin.wav"/>
                                        </p:tgtEl>
                                      </p:cMediaNode>
                                    </p:audio>
                                  </p:subTnLst>
                                </p:cTn>
                              </p:par>
                              <p:par>
                                <p:cTn id="25" presetID="1" presetClass="mediacall" presetSubtype="0" fill="hold" nodeType="withEffect">
                                  <p:stCondLst>
                                    <p:cond delay="0"/>
                                  </p:stCondLst>
                                  <p:childTnLst>
                                    <p:cmd type="call" cmd="playFrom(0.0)">
                                      <p:cBhvr>
                                        <p:cTn id="26" dur="1306" fill="hold"/>
                                        <p:tgtEl>
                                          <p:spTgt spid="8"/>
                                        </p:tgtEl>
                                      </p:cBhvr>
                                    </p:cmd>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blinds(horizontal)">
                                      <p:cBhvr>
                                        <p:cTn id="3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32" fill="hold" display="0">
                  <p:stCondLst>
                    <p:cond delay="indefinite"/>
                  </p:stCondLst>
                  <p:endCondLst>
                    <p:cond evt="onStopAudio" delay="0">
                      <p:tgtEl>
                        <p:sldTgt/>
                      </p:tgtEl>
                    </p:cond>
                  </p:endCondLst>
                </p:cTn>
                <p:tgtEl>
                  <p:spTgt spid="8"/>
                </p:tgtEl>
              </p:cMediaNode>
            </p:video>
          </p:childTnLst>
        </p:cTn>
      </p:par>
    </p:tnLst>
    <p:bldLst>
      <p:bldP spid="39" grpId="0" animBg="1"/>
      <p:bldP spid="39" grpId="1" animBg="1"/>
      <p:bldP spid="40" grpId="0" animBg="1"/>
      <p:bldP spid="41" grpId="0" animBg="1"/>
      <p:bldP spid="42" grpId="0" animBg="1"/>
      <p:bldP spid="43" grpId="0" animBg="1"/>
      <p:bldP spid="44" grpId="0" animBg="1"/>
      <p:bldP spid="2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16093119" y="2"/>
            <a:ext cx="16276637" cy="9144001"/>
          </a:xfrm>
          <a:prstGeom prst="rect">
            <a:avLst/>
          </a:prstGeom>
        </p:spPr>
      </p:pic>
      <p:pic>
        <p:nvPicPr>
          <p:cNvPr id="4" name="Picture 3"/>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102267" y="-1"/>
            <a:ext cx="16072105" cy="9144001"/>
          </a:xfrm>
          <a:prstGeom prst="rect">
            <a:avLst/>
          </a:prstGeom>
        </p:spPr>
      </p:pic>
      <p:pic>
        <p:nvPicPr>
          <p:cNvPr id="8" name="yeahmp3">
            <a:hlinkClick r:id="" action="ppaction://media"/>
          </p:cNvPr>
          <p:cNvPicPr>
            <a:picLocks noChangeAspect="1"/>
          </p:cNvPicPr>
          <p:nvPr>
            <a:videoFile r:link="rId1"/>
            <p:extLst>
              <p:ext uri="{DAA4B4D4-6D71-4841-9C94-3DE7FCFB9230}">
                <p14:media xmlns="" xmlns:p14="http://schemas.microsoft.com/office/powerpoint/2010/main" r:embed="rId8"/>
              </p:ext>
            </p:extLst>
          </p:nvPr>
        </p:nvPicPr>
        <p:blipFill>
          <a:blip r:embed="rId9"/>
          <a:stretch>
            <a:fillRect/>
          </a:stretch>
        </p:blipFill>
        <p:spPr>
          <a:xfrm>
            <a:off x="7609404" y="9347199"/>
            <a:ext cx="1057839" cy="812800"/>
          </a:xfrm>
          <a:prstGeom prst="rect">
            <a:avLst/>
          </a:prstGeom>
        </p:spPr>
      </p:pic>
      <p:sp>
        <p:nvSpPr>
          <p:cNvPr id="2" name="Rounded Rectangle 1"/>
          <p:cNvSpPr/>
          <p:nvPr/>
        </p:nvSpPr>
        <p:spPr>
          <a:xfrm>
            <a:off x="8983609" y="6878064"/>
            <a:ext cx="7012706" cy="453657"/>
          </a:xfrm>
          <a:prstGeom prst="roundRect">
            <a:avLst/>
          </a:prstGeom>
          <a:solidFill>
            <a:srgbClr val="8ECC50"/>
          </a:solidFill>
          <a:ln>
            <a:solidFill>
              <a:srgbClr val="8ECC50"/>
            </a:solidFill>
          </a:ln>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a:endParaRPr lang="en-US" sz="3200" dirty="0">
              <a:solidFill>
                <a:prstClr val="white"/>
              </a:solidFill>
            </a:endParaRPr>
          </a:p>
        </p:txBody>
      </p:sp>
      <p:sp>
        <p:nvSpPr>
          <p:cNvPr id="35" name="Rounded Rectangle 34"/>
          <p:cNvSpPr/>
          <p:nvPr/>
        </p:nvSpPr>
        <p:spPr>
          <a:xfrm>
            <a:off x="25323161" y="6935404"/>
            <a:ext cx="7248782" cy="453657"/>
          </a:xfrm>
          <a:prstGeom prst="roundRect">
            <a:avLst/>
          </a:prstGeom>
          <a:solidFill>
            <a:srgbClr val="8ECC50"/>
          </a:solidFill>
          <a:ln>
            <a:solidFill>
              <a:srgbClr val="8ECC50"/>
            </a:solidFill>
          </a:ln>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a:endParaRPr lang="en-US" sz="3200" dirty="0">
              <a:solidFill>
                <a:prstClr val="white"/>
              </a:solidFill>
            </a:endParaRPr>
          </a:p>
        </p:txBody>
      </p:sp>
      <p:sp>
        <p:nvSpPr>
          <p:cNvPr id="39" name="Rectangle 12"/>
          <p:cNvSpPr>
            <a:spLocks noChangeArrowheads="1"/>
          </p:cNvSpPr>
          <p:nvPr/>
        </p:nvSpPr>
        <p:spPr bwMode="auto">
          <a:xfrm>
            <a:off x="12689102" y="391315"/>
            <a:ext cx="3371068" cy="1350512"/>
          </a:xfrm>
          <a:prstGeom prst="rect">
            <a:avLst/>
          </a:prstGeom>
          <a:solidFill>
            <a:srgbClr val="FFFF00"/>
          </a:solidFill>
          <a:ln w="63500">
            <a:solidFill>
              <a:srgbClr val="0000FF"/>
            </a:solidFill>
            <a:miter lim="800000"/>
            <a:headEnd/>
            <a:tailEnd/>
          </a:ln>
        </p:spPr>
        <p:txBody>
          <a:bodyPr wrap="none" lIns="122018" tIns="61009" rIns="122018" bIns="61009" anchor="ctr"/>
          <a:lstStyle/>
          <a:p>
            <a:r>
              <a:rPr lang="en-US" sz="7100" b="1" dirty="0">
                <a:solidFill>
                  <a:srgbClr val="FF3300"/>
                </a:solidFill>
                <a:latin typeface="Times New Roman" pitchFamily="18" charset="0"/>
                <a:cs typeface="Times New Roman" pitchFamily="18" charset="0"/>
              </a:rPr>
              <a:t> </a:t>
            </a:r>
            <a:r>
              <a:rPr lang="en-US" sz="7100" b="1" dirty="0" err="1">
                <a:solidFill>
                  <a:srgbClr val="FF3300"/>
                </a:solidFill>
                <a:latin typeface="Times New Roman" pitchFamily="18" charset="0"/>
                <a:cs typeface="Times New Roman" pitchFamily="18" charset="0"/>
              </a:rPr>
              <a:t>Hết</a:t>
            </a:r>
            <a:r>
              <a:rPr lang="en-US" sz="7100" b="1" dirty="0">
                <a:solidFill>
                  <a:srgbClr val="FF3300"/>
                </a:solidFill>
                <a:latin typeface="Times New Roman" pitchFamily="18" charset="0"/>
                <a:cs typeface="Times New Roman" pitchFamily="18" charset="0"/>
              </a:rPr>
              <a:t> </a:t>
            </a:r>
            <a:r>
              <a:rPr lang="en-US" sz="7100" b="1" dirty="0" err="1">
                <a:solidFill>
                  <a:srgbClr val="FF3300"/>
                </a:solidFill>
                <a:latin typeface="Times New Roman" pitchFamily="18" charset="0"/>
                <a:cs typeface="Times New Roman" pitchFamily="18" charset="0"/>
              </a:rPr>
              <a:t>giờ</a:t>
            </a:r>
            <a:endParaRPr lang="en-US" sz="7100" b="1" dirty="0">
              <a:solidFill>
                <a:srgbClr val="FF3300"/>
              </a:solidFill>
              <a:latin typeface="Times New Roman" pitchFamily="18" charset="0"/>
              <a:cs typeface="Times New Roman" pitchFamily="18" charset="0"/>
            </a:endParaRPr>
          </a:p>
        </p:txBody>
      </p:sp>
      <p:sp>
        <p:nvSpPr>
          <p:cNvPr id="40" name="Oval 18"/>
          <p:cNvSpPr>
            <a:spLocks noChangeArrowheads="1"/>
          </p:cNvSpPr>
          <p:nvPr/>
        </p:nvSpPr>
        <p:spPr bwMode="auto">
          <a:xfrm>
            <a:off x="13472206" y="402012"/>
            <a:ext cx="1302473" cy="1355019"/>
          </a:xfrm>
          <a:prstGeom prst="ellipse">
            <a:avLst/>
          </a:prstGeom>
          <a:solidFill>
            <a:srgbClr val="800000"/>
          </a:solidFill>
          <a:ln w="63500">
            <a:solidFill>
              <a:srgbClr val="FF0000"/>
            </a:solidFill>
            <a:round/>
            <a:headEnd/>
            <a:tailEnd/>
          </a:ln>
          <a:effectLst/>
        </p:spPr>
        <p:txBody>
          <a:bodyPr wrap="none" lIns="122018" tIns="61009" rIns="122018" bIns="61009" anchor="ctr"/>
          <a:lstStyle/>
          <a:p>
            <a:pPr algn="ctr">
              <a:defRPr/>
            </a:pPr>
            <a:r>
              <a:rPr lang="en-US" sz="7100" b="1" dirty="0">
                <a:solidFill>
                  <a:srgbClr val="00FF00"/>
                </a:solidFill>
                <a:effectLst>
                  <a:outerShdw blurRad="38100" dist="38100" dir="2700000" algn="tl">
                    <a:srgbClr val="000000"/>
                  </a:outerShdw>
                </a:effectLst>
                <a:latin typeface="Times New Roman" pitchFamily="18" charset="0"/>
                <a:cs typeface="Times New Roman" pitchFamily="18" charset="0"/>
              </a:rPr>
              <a:t>5</a:t>
            </a:r>
          </a:p>
        </p:txBody>
      </p:sp>
      <p:sp>
        <p:nvSpPr>
          <p:cNvPr id="41" name="Oval 19"/>
          <p:cNvSpPr>
            <a:spLocks noChangeArrowheads="1"/>
          </p:cNvSpPr>
          <p:nvPr/>
        </p:nvSpPr>
        <p:spPr bwMode="auto">
          <a:xfrm>
            <a:off x="13468941" y="339141"/>
            <a:ext cx="1302473" cy="1355019"/>
          </a:xfrm>
          <a:prstGeom prst="ellipse">
            <a:avLst/>
          </a:prstGeom>
          <a:solidFill>
            <a:srgbClr val="800000"/>
          </a:solidFill>
          <a:ln w="63500">
            <a:solidFill>
              <a:srgbClr val="FF0000"/>
            </a:solidFill>
            <a:round/>
            <a:headEnd/>
            <a:tailEnd/>
          </a:ln>
          <a:effectLst/>
        </p:spPr>
        <p:txBody>
          <a:bodyPr wrap="none" lIns="122018" tIns="61009" rIns="122018" bIns="61009" anchor="ctr"/>
          <a:lstStyle/>
          <a:p>
            <a:pPr algn="ctr">
              <a:defRPr/>
            </a:pPr>
            <a:r>
              <a:rPr lang="en-US" sz="7100" b="1" dirty="0">
                <a:solidFill>
                  <a:srgbClr val="00FF00"/>
                </a:solidFill>
                <a:effectLst>
                  <a:outerShdw blurRad="38100" dist="38100" dir="2700000" algn="tl">
                    <a:srgbClr val="000000"/>
                  </a:outerShdw>
                </a:effectLst>
                <a:latin typeface="Times New Roman" pitchFamily="18" charset="0"/>
                <a:cs typeface="Times New Roman" pitchFamily="18" charset="0"/>
              </a:rPr>
              <a:t>4</a:t>
            </a:r>
          </a:p>
        </p:txBody>
      </p:sp>
      <p:sp>
        <p:nvSpPr>
          <p:cNvPr id="42" name="Oval 20"/>
          <p:cNvSpPr>
            <a:spLocks noChangeArrowheads="1"/>
          </p:cNvSpPr>
          <p:nvPr/>
        </p:nvSpPr>
        <p:spPr bwMode="auto">
          <a:xfrm>
            <a:off x="13446665" y="339137"/>
            <a:ext cx="1320991" cy="1355019"/>
          </a:xfrm>
          <a:prstGeom prst="ellipse">
            <a:avLst/>
          </a:prstGeom>
          <a:solidFill>
            <a:srgbClr val="800000"/>
          </a:solidFill>
          <a:ln w="63500">
            <a:solidFill>
              <a:srgbClr val="FF0000"/>
            </a:solidFill>
            <a:round/>
            <a:headEnd/>
            <a:tailEnd/>
          </a:ln>
          <a:effectLst/>
        </p:spPr>
        <p:txBody>
          <a:bodyPr wrap="none" lIns="122018" tIns="61009" rIns="122018" bIns="61009" anchor="ctr"/>
          <a:lstStyle/>
          <a:p>
            <a:pPr algn="ctr">
              <a:defRPr/>
            </a:pPr>
            <a:r>
              <a:rPr lang="en-US" sz="7100" b="1" dirty="0">
                <a:solidFill>
                  <a:srgbClr val="00FF00"/>
                </a:solidFill>
                <a:effectLst>
                  <a:outerShdw blurRad="38100" dist="38100" dir="2700000" algn="tl">
                    <a:srgbClr val="000000"/>
                  </a:outerShdw>
                </a:effectLst>
                <a:latin typeface="Times New Roman" pitchFamily="18" charset="0"/>
                <a:cs typeface="Times New Roman" pitchFamily="18" charset="0"/>
              </a:rPr>
              <a:t>3</a:t>
            </a:r>
          </a:p>
        </p:txBody>
      </p:sp>
      <p:sp>
        <p:nvSpPr>
          <p:cNvPr id="43" name="Oval 21"/>
          <p:cNvSpPr>
            <a:spLocks noChangeArrowheads="1"/>
          </p:cNvSpPr>
          <p:nvPr/>
        </p:nvSpPr>
        <p:spPr bwMode="auto">
          <a:xfrm>
            <a:off x="13472205" y="283641"/>
            <a:ext cx="1320991" cy="1355019"/>
          </a:xfrm>
          <a:prstGeom prst="ellipse">
            <a:avLst/>
          </a:prstGeom>
          <a:solidFill>
            <a:srgbClr val="800000"/>
          </a:solidFill>
          <a:ln w="63500">
            <a:solidFill>
              <a:srgbClr val="FF0000"/>
            </a:solidFill>
            <a:round/>
            <a:headEnd/>
            <a:tailEnd/>
          </a:ln>
          <a:effectLst/>
        </p:spPr>
        <p:txBody>
          <a:bodyPr wrap="none" lIns="122018" tIns="61009" rIns="122018" bIns="61009" anchor="ctr"/>
          <a:lstStyle/>
          <a:p>
            <a:pPr algn="ctr">
              <a:defRPr/>
            </a:pPr>
            <a:r>
              <a:rPr lang="en-US" sz="7100" b="1" dirty="0">
                <a:solidFill>
                  <a:srgbClr val="00FF00"/>
                </a:solidFill>
                <a:effectLst>
                  <a:outerShdw blurRad="38100" dist="38100" dir="2700000" algn="tl">
                    <a:srgbClr val="000000"/>
                  </a:outerShdw>
                </a:effectLst>
                <a:latin typeface="Times New Roman" pitchFamily="18" charset="0"/>
                <a:cs typeface="Times New Roman" pitchFamily="18" charset="0"/>
              </a:rPr>
              <a:t>2</a:t>
            </a:r>
          </a:p>
        </p:txBody>
      </p:sp>
      <p:sp>
        <p:nvSpPr>
          <p:cNvPr id="44" name="Oval 22"/>
          <p:cNvSpPr>
            <a:spLocks noChangeArrowheads="1"/>
          </p:cNvSpPr>
          <p:nvPr/>
        </p:nvSpPr>
        <p:spPr bwMode="auto">
          <a:xfrm>
            <a:off x="13495202" y="375756"/>
            <a:ext cx="1296563" cy="1355019"/>
          </a:xfrm>
          <a:prstGeom prst="ellipse">
            <a:avLst/>
          </a:prstGeom>
          <a:solidFill>
            <a:srgbClr val="800000"/>
          </a:solidFill>
          <a:ln w="63500">
            <a:solidFill>
              <a:srgbClr val="FF0000"/>
            </a:solidFill>
            <a:round/>
            <a:headEnd/>
            <a:tailEnd/>
          </a:ln>
          <a:effectLst/>
        </p:spPr>
        <p:txBody>
          <a:bodyPr wrap="none" lIns="122018" tIns="61009" rIns="122018" bIns="61009" anchor="ctr"/>
          <a:lstStyle/>
          <a:p>
            <a:pPr algn="ctr">
              <a:defRPr/>
            </a:pPr>
            <a:r>
              <a:rPr lang="en-US" sz="7100" b="1" dirty="0">
                <a:solidFill>
                  <a:srgbClr val="00FF00"/>
                </a:solidFill>
                <a:effectLst>
                  <a:outerShdw blurRad="38100" dist="38100" dir="2700000" algn="tl">
                    <a:srgbClr val="000000"/>
                  </a:outerShdw>
                </a:effectLst>
                <a:latin typeface="Times New Roman" pitchFamily="18" charset="0"/>
                <a:cs typeface="Times New Roman" pitchFamily="18" charset="0"/>
              </a:rPr>
              <a:t>1</a:t>
            </a:r>
          </a:p>
        </p:txBody>
      </p:sp>
      <p:grpSp>
        <p:nvGrpSpPr>
          <p:cNvPr id="3" name="Group 52"/>
          <p:cNvGrpSpPr/>
          <p:nvPr/>
        </p:nvGrpSpPr>
        <p:grpSpPr>
          <a:xfrm>
            <a:off x="243066" y="-361459"/>
            <a:ext cx="12246895" cy="2293321"/>
            <a:chOff x="136551" y="-203322"/>
            <a:chExt cx="6880144" cy="1002153"/>
          </a:xfrm>
        </p:grpSpPr>
        <p:grpSp>
          <p:nvGrpSpPr>
            <p:cNvPr id="5" name="Group 53"/>
            <p:cNvGrpSpPr/>
            <p:nvPr/>
          </p:nvGrpSpPr>
          <p:grpSpPr>
            <a:xfrm>
              <a:off x="136551" y="-203322"/>
              <a:ext cx="6732607" cy="1002153"/>
              <a:chOff x="154579" y="20173"/>
              <a:chExt cx="2450735" cy="1185980"/>
            </a:xfrm>
          </p:grpSpPr>
          <p:sp>
            <p:nvSpPr>
              <p:cNvPr id="56" name="Rectangle 55"/>
              <p:cNvSpPr/>
              <p:nvPr/>
            </p:nvSpPr>
            <p:spPr>
              <a:xfrm>
                <a:off x="155998" y="349093"/>
                <a:ext cx="2449316" cy="857060"/>
              </a:xfrm>
              <a:prstGeom prst="rect">
                <a:avLst/>
              </a:prstGeom>
              <a:solidFill>
                <a:srgbClr val="FFFF0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7104" tIns="53552" rIns="107104" bIns="53552" rtlCol="0" anchor="ctr"/>
              <a:lstStyle/>
              <a:p>
                <a:pPr algn="ctr"/>
                <a:endParaRPr lang="en-US" sz="5100" dirty="0">
                  <a:solidFill>
                    <a:srgbClr val="002060"/>
                  </a:solidFill>
                  <a:latin typeface="Times New Roman" panose="02020603050405020304" pitchFamily="18" charset="0"/>
                  <a:cs typeface="Times New Roman" panose="02020603050405020304" pitchFamily="18" charset="0"/>
                </a:endParaRPr>
              </a:p>
            </p:txBody>
          </p:sp>
          <p:sp>
            <p:nvSpPr>
              <p:cNvPr id="57" name="TextBox 56"/>
              <p:cNvSpPr txBox="1"/>
              <p:nvPr/>
            </p:nvSpPr>
            <p:spPr>
              <a:xfrm>
                <a:off x="154579" y="20173"/>
                <a:ext cx="1905770" cy="686224"/>
              </a:xfrm>
              <a:prstGeom prst="rect">
                <a:avLst/>
              </a:prstGeom>
              <a:noFill/>
            </p:spPr>
            <p:txBody>
              <a:bodyPr wrap="square" rtlCol="0">
                <a:spAutoFit/>
              </a:bodyPr>
              <a:lstStyle/>
              <a:p>
                <a:r>
                  <a:rPr lang="en-US" sz="7800" b="1" dirty="0">
                    <a:latin typeface="Times New Roman" panose="02020603050405020304" pitchFamily="18" charset="0"/>
                    <a:cs typeface="Times New Roman" panose="02020603050405020304" pitchFamily="18" charset="0"/>
                  </a:rPr>
                  <a:t>   </a:t>
                </a:r>
              </a:p>
            </p:txBody>
          </p:sp>
        </p:grpSp>
        <p:sp>
          <p:nvSpPr>
            <p:cNvPr id="55" name="TextBox 54">
              <a:extLst>
                <a:ext uri="{FF2B5EF4-FFF2-40B4-BE49-F238E27FC236}">
                  <a16:creationId xmlns="" xmlns:a16="http://schemas.microsoft.com/office/drawing/2014/main" id="{C3194057-A787-9D4A-17F1-B59F510025C0}"/>
                </a:ext>
              </a:extLst>
            </p:cNvPr>
            <p:cNvSpPr txBox="1"/>
            <p:nvPr/>
          </p:nvSpPr>
          <p:spPr>
            <a:xfrm>
              <a:off x="159341" y="53853"/>
              <a:ext cx="6857354" cy="412450"/>
            </a:xfrm>
            <a:prstGeom prst="rect">
              <a:avLst/>
            </a:prstGeom>
            <a:noFill/>
          </p:spPr>
          <p:txBody>
            <a:bodyPr wrap="square" rtlCol="0">
              <a:spAutoFit/>
            </a:bodyPr>
            <a:lstStyle/>
            <a:p>
              <a:r>
                <a:rPr lang="en-US" sz="5300" b="1" dirty="0" err="1">
                  <a:latin typeface="Times New Roman" panose="02020603050405020304" pitchFamily="18" charset="0"/>
                  <a:cs typeface="Times New Roman" panose="02020603050405020304" pitchFamily="18" charset="0"/>
                </a:rPr>
                <a:t>Câu</a:t>
              </a:r>
              <a:r>
                <a:rPr lang="en-US" sz="5300" b="1" dirty="0">
                  <a:latin typeface="Times New Roman" panose="02020603050405020304" pitchFamily="18" charset="0"/>
                  <a:cs typeface="Times New Roman" panose="02020603050405020304" pitchFamily="18" charset="0"/>
                </a:rPr>
                <a:t> </a:t>
              </a:r>
              <a:r>
                <a:rPr lang="en-US" sz="5300" b="1" dirty="0" smtClean="0">
                  <a:latin typeface="Times New Roman" panose="02020603050405020304" pitchFamily="18" charset="0"/>
                  <a:cs typeface="Times New Roman" panose="02020603050405020304" pitchFamily="18" charset="0"/>
                </a:rPr>
                <a:t>4: </a:t>
              </a:r>
              <a:r>
                <a:rPr lang="en-US" sz="5300" b="1" dirty="0" err="1">
                  <a:latin typeface="Times New Roman" panose="02020603050405020304" pitchFamily="18" charset="0"/>
                  <a:cs typeface="Times New Roman" panose="02020603050405020304" pitchFamily="18" charset="0"/>
                </a:rPr>
                <a:t>Hình</a:t>
              </a:r>
              <a:r>
                <a:rPr lang="en-US" sz="5300" b="1" dirty="0">
                  <a:latin typeface="Times New Roman" panose="02020603050405020304" pitchFamily="18" charset="0"/>
                  <a:cs typeface="Times New Roman" panose="02020603050405020304" pitchFamily="18" charset="0"/>
                </a:rPr>
                <a:t> D </a:t>
              </a:r>
              <a:r>
                <a:rPr lang="en-US" sz="5300" b="1" dirty="0" err="1">
                  <a:latin typeface="Times New Roman" panose="02020603050405020304" pitchFamily="18" charset="0"/>
                  <a:cs typeface="Times New Roman" panose="02020603050405020304" pitchFamily="18" charset="0"/>
                </a:rPr>
                <a:t>có</a:t>
              </a:r>
              <a:r>
                <a:rPr lang="en-US" sz="5300" b="1" dirty="0">
                  <a:latin typeface="Times New Roman" panose="02020603050405020304" pitchFamily="18" charset="0"/>
                  <a:cs typeface="Times New Roman" panose="02020603050405020304" pitchFamily="18" charset="0"/>
                </a:rPr>
                <a:t> </a:t>
              </a:r>
              <a:r>
                <a:rPr lang="en-US" sz="5300" b="1" dirty="0" err="1">
                  <a:latin typeface="Times New Roman" panose="02020603050405020304" pitchFamily="18" charset="0"/>
                  <a:cs typeface="Times New Roman" panose="02020603050405020304" pitchFamily="18" charset="0"/>
                </a:rPr>
                <a:t>diện</a:t>
              </a:r>
              <a:r>
                <a:rPr lang="en-US" sz="5300" b="1" dirty="0">
                  <a:latin typeface="Times New Roman" panose="02020603050405020304" pitchFamily="18" charset="0"/>
                  <a:cs typeface="Times New Roman" panose="02020603050405020304" pitchFamily="18" charset="0"/>
                </a:rPr>
                <a:t> </a:t>
              </a:r>
              <a:r>
                <a:rPr lang="en-US" sz="5300" b="1" dirty="0" err="1">
                  <a:latin typeface="Times New Roman" panose="02020603050405020304" pitchFamily="18" charset="0"/>
                  <a:cs typeface="Times New Roman" panose="02020603050405020304" pitchFamily="18" charset="0"/>
                </a:rPr>
                <a:t>tích</a:t>
              </a:r>
              <a:r>
                <a:rPr lang="en-US" sz="5300" b="1" dirty="0">
                  <a:latin typeface="Times New Roman" panose="02020603050405020304" pitchFamily="18" charset="0"/>
                  <a:cs typeface="Times New Roman" panose="02020603050405020304" pitchFamily="18" charset="0"/>
                </a:rPr>
                <a:t> </a:t>
              </a:r>
              <a:r>
                <a:rPr lang="en-US" sz="5300" b="1" dirty="0" err="1">
                  <a:latin typeface="Times New Roman" panose="02020603050405020304" pitchFamily="18" charset="0"/>
                  <a:cs typeface="Times New Roman" panose="02020603050405020304" pitchFamily="18" charset="0"/>
                </a:rPr>
                <a:t>là</a:t>
              </a:r>
              <a:r>
                <a:rPr lang="en-US" sz="5300" b="1" dirty="0">
                  <a:latin typeface="Times New Roman" panose="02020603050405020304" pitchFamily="18" charset="0"/>
                  <a:cs typeface="Times New Roman" panose="02020603050405020304" pitchFamily="18" charset="0"/>
                </a:rPr>
                <a:t> bao </a:t>
              </a:r>
              <a:r>
                <a:rPr lang="en-US" sz="5300" b="1" dirty="0" err="1">
                  <a:latin typeface="Times New Roman" panose="02020603050405020304" pitchFamily="18" charset="0"/>
                  <a:cs typeface="Times New Roman" panose="02020603050405020304" pitchFamily="18" charset="0"/>
                </a:rPr>
                <a:t>nhiêu</a:t>
              </a:r>
              <a:r>
                <a:rPr lang="en-US" sz="5300" b="1" dirty="0">
                  <a:latin typeface="Times New Roman" panose="02020603050405020304" pitchFamily="18" charset="0"/>
                  <a:cs typeface="Times New Roman" panose="02020603050405020304" pitchFamily="18" charset="0"/>
                </a:rPr>
                <a:t>?</a:t>
              </a:r>
            </a:p>
          </p:txBody>
        </p:sp>
      </p:grpSp>
      <p:pic>
        <p:nvPicPr>
          <p:cNvPr id="28" name="Picture 27">
            <a:hlinkClick r:id="" action="ppaction://noaction"/>
          </p:cNvPr>
          <p:cNvPicPr>
            <a:picLocks noChangeAspect="1"/>
          </p:cNvPicPr>
          <p:nvPr/>
        </p:nvPicPr>
        <p:blipFill>
          <a:blip r:embed="rId10" cstate="print">
            <a:extLst>
              <a:ext uri="{28A0092B-C50C-407E-A947-70E740481C1C}">
                <a14:useLocalDpi xmlns="" xmlns:a14="http://schemas.microsoft.com/office/drawing/2010/main" val="0"/>
              </a:ext>
            </a:extLst>
          </a:blip>
          <a:stretch>
            <a:fillRect/>
          </a:stretch>
        </p:blipFill>
        <p:spPr>
          <a:xfrm>
            <a:off x="23662238" y="7532145"/>
            <a:ext cx="1545142" cy="1060313"/>
          </a:xfrm>
          <a:prstGeom prst="rect">
            <a:avLst/>
          </a:prstGeom>
        </p:spPr>
      </p:pic>
      <p:pic>
        <p:nvPicPr>
          <p:cNvPr id="4098" name="Picture 2"/>
          <p:cNvPicPr>
            <a:picLocks noChangeAspect="1" noChangeArrowheads="1"/>
          </p:cNvPicPr>
          <p:nvPr/>
        </p:nvPicPr>
        <p:blipFill>
          <a:blip r:embed="rId11"/>
          <a:srcRect/>
          <a:stretch>
            <a:fillRect/>
          </a:stretch>
        </p:blipFill>
        <p:spPr bwMode="auto">
          <a:xfrm>
            <a:off x="2347119" y="1676400"/>
            <a:ext cx="6181725" cy="7096125"/>
          </a:xfrm>
          <a:prstGeom prst="rect">
            <a:avLst/>
          </a:prstGeom>
          <a:noFill/>
          <a:ln w="9525">
            <a:noFill/>
            <a:miter lim="800000"/>
            <a:headEnd/>
            <a:tailEnd/>
          </a:ln>
          <a:effectLst/>
        </p:spPr>
      </p:pic>
      <p:sp>
        <p:nvSpPr>
          <p:cNvPr id="22" name="TextBox 21"/>
          <p:cNvSpPr txBox="1"/>
          <p:nvPr/>
        </p:nvSpPr>
        <p:spPr>
          <a:xfrm>
            <a:off x="4175919" y="5105400"/>
            <a:ext cx="1828800" cy="830997"/>
          </a:xfrm>
          <a:prstGeom prst="rect">
            <a:avLst/>
          </a:prstGeom>
          <a:noFill/>
        </p:spPr>
        <p:txBody>
          <a:bodyPr wrap="square" rtlCol="0">
            <a:spAutoFit/>
          </a:bodyPr>
          <a:lstStyle/>
          <a:p>
            <a:r>
              <a:rPr lang="en-US" sz="4800" b="1" dirty="0" err="1" smtClean="0">
                <a:solidFill>
                  <a:srgbClr val="FF0000"/>
                </a:solidFill>
                <a:latin typeface="Times New Roman" pitchFamily="18" charset="0"/>
                <a:cs typeface="Times New Roman" pitchFamily="18" charset="0"/>
              </a:rPr>
              <a:t>16cm</a:t>
            </a:r>
            <a:r>
              <a:rPr lang="en-US" sz="4800" b="1" baseline="30000" dirty="0" err="1" smtClean="0">
                <a:solidFill>
                  <a:srgbClr val="FF0000"/>
                </a:solidFill>
                <a:latin typeface="Times New Roman" pitchFamily="18" charset="0"/>
                <a:cs typeface="Times New Roman" pitchFamily="18" charset="0"/>
              </a:rPr>
              <a:t>2</a:t>
            </a:r>
            <a:endParaRPr lang="en-US" sz="4800" b="1" dirty="0">
              <a:solidFill>
                <a:srgbClr val="FF000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3852688830"/>
      </p:ext>
    </p:extLst>
  </p:cSld>
  <p:clrMapOvr>
    <a:masterClrMapping/>
  </p:clrMapOvr>
  <mc:AlternateContent xmlns:mc="http://schemas.openxmlformats.org/markup-compatibility/2006">
    <mc:Choice xmlns="" xmlns:p14="http://schemas.microsoft.com/office/powerpoint/2010/main" Requires="p14">
      <p:transition spd="med" p14:dur="700">
        <p:fade/>
        <p:sndAc>
          <p:stSnd>
            <p:snd r:embed="rId12" name="chimes.wav"/>
          </p:stSnd>
        </p:sndAc>
      </p:transition>
    </mc:Choice>
    <mc:Fallback>
      <p:transition spd="med">
        <p:fade/>
        <p:sndAc>
          <p:stSnd>
            <p:snd r:embed="rId3"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1" presetClass="entr" presetSubtype="0" fill="hold" grpId="0" nodeType="clickEffect">
                                  <p:stCondLst>
                                    <p:cond delay="0"/>
                                  </p:stCondLst>
                                  <p:childTnLst>
                                    <p:set>
                                      <p:cBhvr>
                                        <p:cTn id="6" dur="1000">
                                          <p:stCondLst>
                                            <p:cond delay="0"/>
                                          </p:stCondLst>
                                        </p:cTn>
                                        <p:tgtEl>
                                          <p:spTgt spid="40"/>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4" name="ding.wav"/>
                                        </p:tgtEl>
                                      </p:cMediaNode>
                                    </p:audio>
                                  </p:subTnLst>
                                </p:cTn>
                              </p:par>
                            </p:childTnLst>
                          </p:cTn>
                        </p:par>
                        <p:par>
                          <p:cTn id="7" fill="hold">
                            <p:stCondLst>
                              <p:cond delay="1000"/>
                            </p:stCondLst>
                            <p:childTnLst>
                              <p:par>
                                <p:cTn id="8" presetID="11" presetClass="entr" presetSubtype="0" fill="hold" grpId="0" nodeType="afterEffect">
                                  <p:stCondLst>
                                    <p:cond delay="0"/>
                                  </p:stCondLst>
                                  <p:childTnLst>
                                    <p:set>
                                      <p:cBhvr>
                                        <p:cTn id="9" dur="1000">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8"/>
                                            </p:cond>
                                          </p:stCondLst>
                                          <p:endCondLst>
                                            <p:cond evt="onStopAudio" delay="0">
                                              <p:tgtEl>
                                                <p:sldTgt/>
                                              </p:tgtEl>
                                            </p:cond>
                                          </p:endCondLst>
                                        </p:cTn>
                                        <p:tgtEl>
                                          <p:sndTgt r:embed="rId4" name="ding.wav"/>
                                        </p:tgtEl>
                                      </p:cMediaNode>
                                    </p:audio>
                                  </p:subTnLst>
                                </p:cTn>
                              </p:par>
                            </p:childTnLst>
                          </p:cTn>
                        </p:par>
                        <p:par>
                          <p:cTn id="10" fill="hold">
                            <p:stCondLst>
                              <p:cond delay="2000"/>
                            </p:stCondLst>
                            <p:childTnLst>
                              <p:par>
                                <p:cTn id="11" presetID="11" presetClass="entr" presetSubtype="0" fill="hold" grpId="0" nodeType="afterEffect">
                                  <p:stCondLst>
                                    <p:cond delay="0"/>
                                  </p:stCondLst>
                                  <p:childTnLst>
                                    <p:set>
                                      <p:cBhvr>
                                        <p:cTn id="12" dur="1000">
                                          <p:stCondLst>
                                            <p:cond delay="0"/>
                                          </p:stCondLst>
                                        </p:cTn>
                                        <p:tgtEl>
                                          <p:spTgt spid="42"/>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4" name="ding.wav"/>
                                        </p:tgtEl>
                                      </p:cMediaNode>
                                    </p:audio>
                                  </p:subTnLst>
                                </p:cTn>
                              </p:par>
                            </p:childTnLst>
                          </p:cTn>
                        </p:par>
                        <p:par>
                          <p:cTn id="13" fill="hold">
                            <p:stCondLst>
                              <p:cond delay="3000"/>
                            </p:stCondLst>
                            <p:childTnLst>
                              <p:par>
                                <p:cTn id="14" presetID="11" presetClass="entr" presetSubtype="0" fill="hold" grpId="0" nodeType="afterEffect">
                                  <p:stCondLst>
                                    <p:cond delay="0"/>
                                  </p:stCondLst>
                                  <p:childTnLst>
                                    <p:set>
                                      <p:cBhvr>
                                        <p:cTn id="15" dur="1000">
                                          <p:stCondLst>
                                            <p:cond delay="0"/>
                                          </p:stCondLst>
                                        </p:cTn>
                                        <p:tgtEl>
                                          <p:spTgt spid="43"/>
                                        </p:tgtEl>
                                        <p:attrNameLst>
                                          <p:attrName>style.visibility</p:attrName>
                                        </p:attrNameLst>
                                      </p:cBhvr>
                                      <p:to>
                                        <p:strVal val="visible"/>
                                      </p:to>
                                    </p:set>
                                  </p:childTnLst>
                                  <p:subTnLst>
                                    <p:audio>
                                      <p:cMediaNode>
                                        <p:cTn display="0" masterRel="sameClick">
                                          <p:stCondLst>
                                            <p:cond evt="begin" delay="0">
                                              <p:tn val="14"/>
                                            </p:cond>
                                          </p:stCondLst>
                                          <p:endCondLst>
                                            <p:cond evt="onStopAudio" delay="0">
                                              <p:tgtEl>
                                                <p:sldTgt/>
                                              </p:tgtEl>
                                            </p:cond>
                                          </p:endCondLst>
                                        </p:cTn>
                                        <p:tgtEl>
                                          <p:sndTgt r:embed="rId4" name="ding.wav"/>
                                        </p:tgtEl>
                                      </p:cMediaNode>
                                    </p:audio>
                                  </p:subTnLst>
                                </p:cTn>
                              </p:par>
                            </p:childTnLst>
                          </p:cTn>
                        </p:par>
                        <p:par>
                          <p:cTn id="16" fill="hold">
                            <p:stCondLst>
                              <p:cond delay="4000"/>
                            </p:stCondLst>
                            <p:childTnLst>
                              <p:par>
                                <p:cTn id="17" presetID="11" presetClass="entr" presetSubtype="0" fill="hold" grpId="0" nodeType="afterEffect">
                                  <p:stCondLst>
                                    <p:cond delay="0"/>
                                  </p:stCondLst>
                                  <p:childTnLst>
                                    <p:set>
                                      <p:cBhvr>
                                        <p:cTn id="18" dur="1000">
                                          <p:stCondLst>
                                            <p:cond delay="0"/>
                                          </p:stCondLst>
                                        </p:cTn>
                                        <p:tgtEl>
                                          <p:spTgt spid="44"/>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4" name="ding.wav"/>
                                        </p:tgtEl>
                                      </p:cMediaNode>
                                    </p:audio>
                                  </p:subTnLst>
                                </p:cTn>
                              </p:par>
                              <p:par>
                                <p:cTn id="19" presetID="4" presetClass="entr" presetSubtype="16" fill="hold" grpId="0" nodeType="withEffect">
                                  <p:stCondLst>
                                    <p:cond delay="0"/>
                                  </p:stCondLst>
                                  <p:childTnLst>
                                    <p:set>
                                      <p:cBhvr>
                                        <p:cTn id="20" dur="1" fill="hold">
                                          <p:stCondLst>
                                            <p:cond delay="0"/>
                                          </p:stCondLst>
                                        </p:cTn>
                                        <p:tgtEl>
                                          <p:spTgt spid="39"/>
                                        </p:tgtEl>
                                        <p:attrNameLst>
                                          <p:attrName>style.visibility</p:attrName>
                                        </p:attrNameLst>
                                      </p:cBhvr>
                                      <p:to>
                                        <p:strVal val="visible"/>
                                      </p:to>
                                    </p:set>
                                    <p:animEffect transition="in" filter="box(in)">
                                      <p:cBhvr>
                                        <p:cTn id="21" dur="500"/>
                                        <p:tgtEl>
                                          <p:spTgt spid="39"/>
                                        </p:tgtEl>
                                      </p:cBhvr>
                                    </p:animEffect>
                                  </p:childTnLst>
                                  <p:subTnLst>
                                    <p:audio>
                                      <p:cMediaNode>
                                        <p:cTn display="0" masterRel="sameClick">
                                          <p:stCondLst>
                                            <p:cond evt="begin" delay="0">
                                              <p:tn val="19"/>
                                            </p:cond>
                                          </p:stCondLst>
                                          <p:endCondLst>
                                            <p:cond evt="onStopAudio" delay="0">
                                              <p:tgtEl>
                                                <p:sldTgt/>
                                              </p:tgtEl>
                                            </p:cond>
                                          </p:endCondLst>
                                        </p:cTn>
                                        <p:tgtEl>
                                          <p:sndTgt r:embed="rId5" name="ringin.wav"/>
                                        </p:tgtEl>
                                      </p:cMediaNode>
                                    </p:audio>
                                  </p:subTnLst>
                                </p:cTn>
                              </p:par>
                              <p:par>
                                <p:cTn id="22" presetID="3" presetClass="entr" presetSubtype="10" fill="hold" grpId="1" nodeType="withEffect">
                                  <p:stCondLst>
                                    <p:cond delay="0"/>
                                  </p:stCondLst>
                                  <p:childTnLst>
                                    <p:set>
                                      <p:cBhvr>
                                        <p:cTn id="23" dur="1" fill="hold">
                                          <p:stCondLst>
                                            <p:cond delay="0"/>
                                          </p:stCondLst>
                                        </p:cTn>
                                        <p:tgtEl>
                                          <p:spTgt spid="39"/>
                                        </p:tgtEl>
                                        <p:attrNameLst>
                                          <p:attrName>style.visibility</p:attrName>
                                        </p:attrNameLst>
                                      </p:cBhvr>
                                      <p:to>
                                        <p:strVal val="visible"/>
                                      </p:to>
                                    </p:set>
                                    <p:animEffect transition="in" filter="blinds(horizontal)">
                                      <p:cBhvr>
                                        <p:cTn id="24" dur="500"/>
                                        <p:tgtEl>
                                          <p:spTgt spid="39"/>
                                        </p:tgtEl>
                                      </p:cBhvr>
                                    </p:animEffect>
                                  </p:childTnLst>
                                  <p:subTnLst>
                                    <p:audio>
                                      <p:cMediaNode>
                                        <p:cTn display="0" masterRel="sameClick">
                                          <p:stCondLst>
                                            <p:cond evt="begin" delay="0">
                                              <p:tn val="22"/>
                                            </p:cond>
                                          </p:stCondLst>
                                          <p:endCondLst>
                                            <p:cond evt="onStopAudio" delay="0">
                                              <p:tgtEl>
                                                <p:sldTgt/>
                                              </p:tgtEl>
                                            </p:cond>
                                          </p:endCondLst>
                                        </p:cTn>
                                        <p:tgtEl>
                                          <p:sndTgt r:embed="rId5" name="ringin.wav"/>
                                        </p:tgtEl>
                                      </p:cMediaNode>
                                    </p:audio>
                                  </p:subTnLst>
                                </p:cTn>
                              </p:par>
                              <p:par>
                                <p:cTn id="25" presetID="1" presetClass="mediacall" presetSubtype="0" fill="hold" nodeType="withEffect">
                                  <p:stCondLst>
                                    <p:cond delay="0"/>
                                  </p:stCondLst>
                                  <p:childTnLst>
                                    <p:cmd type="call" cmd="playFrom(0.0)">
                                      <p:cBhvr>
                                        <p:cTn id="26" dur="1306" fill="hold"/>
                                        <p:tgtEl>
                                          <p:spTgt spid="8"/>
                                        </p:tgtEl>
                                      </p:cBhvr>
                                    </p:cmd>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blinds(horizontal)">
                                      <p:cBhvr>
                                        <p:cTn id="3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32" fill="hold" display="0">
                  <p:stCondLst>
                    <p:cond delay="indefinite"/>
                  </p:stCondLst>
                  <p:endCondLst>
                    <p:cond evt="onStopAudio" delay="0">
                      <p:tgtEl>
                        <p:sldTgt/>
                      </p:tgtEl>
                    </p:cond>
                  </p:endCondLst>
                </p:cTn>
                <p:tgtEl>
                  <p:spTgt spid="8"/>
                </p:tgtEl>
              </p:cMediaNode>
            </p:video>
          </p:childTnLst>
        </p:cTn>
      </p:par>
    </p:tnLst>
    <p:bldLst>
      <p:bldP spid="39" grpId="0" animBg="1"/>
      <p:bldP spid="39" grpId="1" animBg="1"/>
      <p:bldP spid="40" grpId="0" animBg="1"/>
      <p:bldP spid="41" grpId="0" animBg="1"/>
      <p:bldP spid="42" grpId="0" animBg="1"/>
      <p:bldP spid="43" grpId="0" animBg="1"/>
      <p:bldP spid="44" grpId="0" animBg="1"/>
      <p:bldP spid="22" grpId="0"/>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5&quot;&gt;&lt;property id=&quot;20148&quot; value=&quot;5&quot;/&gt;&lt;property id=&quot;20300&quot; value=&quot;Slide 2&quot;/&gt;&lt;property id=&quot;20307&quot; value=&quot;293&quot;/&gt;&lt;/object&gt;&lt;object type=&quot;3&quot; unique_id=&quot;10006&quot;&gt;&lt;property id=&quot;20148&quot; value=&quot;5&quot;/&gt;&lt;property id=&quot;20300&quot; value=&quot;Slide 3&quot;/&gt;&lt;property id=&quot;20307&quot; value=&quot;317&quot;/&gt;&lt;/object&gt;&lt;object type=&quot;3&quot; unique_id=&quot;10008&quot;&gt;&lt;property id=&quot;20148&quot; value=&quot;5&quot;/&gt;&lt;property id=&quot;20300&quot; value=&quot;Slide 5&quot;/&gt;&lt;property id=&quot;20307&quot; value=&quot;325&quot;/&gt;&lt;/object&gt;&lt;object type=&quot;3&quot; unique_id=&quot;10009&quot;&gt;&lt;property id=&quot;20148&quot; value=&quot;5&quot;/&gt;&lt;property id=&quot;20300&quot; value=&quot;Slide 6&quot;/&gt;&lt;property id=&quot;20307&quot; value=&quot;298&quot;/&gt;&lt;/object&gt;&lt;object type=&quot;3&quot; unique_id=&quot;10010&quot;&gt;&lt;property id=&quot;20148&quot; value=&quot;5&quot;/&gt;&lt;property id=&quot;20300&quot; value=&quot;Slide 7&quot;/&gt;&lt;property id=&quot;20307&quot; value=&quot;323&quot;/&gt;&lt;/object&gt;&lt;object type=&quot;3&quot; unique_id=&quot;10011&quot;&gt;&lt;property id=&quot;20148&quot; value=&quot;5&quot;/&gt;&lt;property id=&quot;20300&quot; value=&quot;Slide 8&quot;/&gt;&lt;property id=&quot;20307&quot; value=&quot;299&quot;/&gt;&lt;/object&gt;&lt;object type=&quot;3&quot; unique_id=&quot;10012&quot;&gt;&lt;property id=&quot;20148&quot; value=&quot;5&quot;/&gt;&lt;property id=&quot;20300&quot; value=&quot;Slide 9 - &amp;quot;&amp;#x0D;&amp;#x0A;&amp;#x0D;&amp;#x0A; 1/ Phong traøo Ñoâng Du dieãn ra vaøo thôøi gian naøo? Ai laø ngöôøi laõnh ñaïo? Muïc ñích cuûa phong traøo laø &quot;/&gt;&lt;property id=&quot;20307&quot; value=&quot;318&quot;/&gt;&lt;/object&gt;&lt;object type=&quot;3&quot; unique_id=&quot;10013&quot;&gt;&lt;property id=&quot;20148&quot; value=&quot;5&quot;/&gt;&lt;property id=&quot;20300&quot; value=&quot;Slide 10 - &amp;quot;2. Nhaân daân trong nöôùc, ñaëc bieät laø thanh nieân yeâu nöôùc ñaõ höôûng öùng phong traøo Ñoâng Du nhö theá naø&quot;/&gt;&lt;property id=&quot;20307&quot; value=&quot;319&quot;/&gt;&lt;/object&gt;&lt;object type=&quot;3&quot; unique_id=&quot;10014&quot;&gt;&lt;property id=&quot;20148&quot; value=&quot;5&quot;/&gt;&lt;property id=&quot;20300&quot; value=&quot;Slide 11 - &amp;quot;3/ Keát quaû cuûa phong traøo Ñoâng Du vaø yù nghóa cuûa phong traøo laø gì?&amp;quot;&quot;/&gt;&lt;property id=&quot;20307&quot; value=&quot;320&quot;/&gt;&lt;/object&gt;&lt;object type=&quot;3&quot; unique_id=&quot;10015&quot;&gt;&lt;property id=&quot;20148&quot; value=&quot;5&quot;/&gt;&lt;property id=&quot;20300&quot; value=&quot;Slide 12&quot;/&gt;&lt;property id=&quot;20307&quot; value=&quot;300&quot;/&gt;&lt;/object&gt;&lt;object type=&quot;3&quot; unique_id=&quot;10016&quot;&gt;&lt;property id=&quot;20148&quot; value=&quot;5&quot;/&gt;&lt;property id=&quot;20300&quot; value=&quot;Slide 13 - &amp;quot;&amp;amp;#x09;Phan Boäi Chaâu laø nhaø yeâu nöôùc tieâu bieåu cuûa Vieät Nam ôû giai ñoaïn naøo ?&amp;quot;&quot;/&gt;&lt;property id=&quot;20307&quot; value=&quot;263&quot;/&gt;&lt;/object&gt;&lt;object type=&quot;3&quot; unique_id=&quot;10017&quot;&gt;&lt;property id=&quot;20148&quot; value=&quot;5&quot;/&gt;&lt;property id=&quot;20300&quot; value=&quot;Slide 14 - &amp;quot;&amp;#x0D;&amp;#x0A;BAØI HOÏC&amp;#x0D;&amp;#x0A;&amp;quot;&quot;/&gt;&lt;property id=&quot;20307&quot; value=&quot;271&quot;/&gt;&lt;/object&gt;&lt;object type=&quot;3&quot; unique_id=&quot;10050&quot;&gt;&lt;property id=&quot;20148&quot; value=&quot;5&quot;/&gt;&lt;property id=&quot;20300&quot; value=&quot;Slide 1&quot;/&gt;&lt;property id=&quot;20307&quot; value=&quot;327&quot;/&gt;&lt;/object&gt;&lt;object type=&quot;3&quot; unique_id=&quot;10149&quot;&gt;&lt;property id=&quot;20148&quot; value=&quot;5&quot;/&gt;&lt;property id=&quot;20300&quot; value=&quot;Slide 4&quot;/&gt;&lt;property id=&quot;20307&quot; value=&quot;328&quot;/&gt;&lt;/object&gt;&lt;/object&gt;&lt;/object&gt;&lt;/database&gt;"/>
  <p:tag name="SECTOMILLISECCONVERTED"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Cascade</Template>
  <TotalTime>11730</TotalTime>
  <Words>848</Words>
  <Application>Microsoft Office PowerPoint</Application>
  <PresentationFormat>Custom</PresentationFormat>
  <Paragraphs>171</Paragraphs>
  <Slides>27</Slides>
  <Notes>6</Notes>
  <HiddenSlides>0</HiddenSlides>
  <MMClips>5</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Default Design</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Le Hong Minh</dc:creator>
  <cp:lastModifiedBy>AutoBVT</cp:lastModifiedBy>
  <cp:revision>1217</cp:revision>
  <dcterms:created xsi:type="dcterms:W3CDTF">2008-09-09T22:52:10Z</dcterms:created>
  <dcterms:modified xsi:type="dcterms:W3CDTF">2023-04-18T03:29:16Z</dcterms:modified>
</cp:coreProperties>
</file>