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6.xml" ContentType="application/vnd.openxmlformats-officedocument.theme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7.xml" ContentType="application/vnd.openxmlformats-officedocument.theme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98" r:id="rId2"/>
    <p:sldMasterId id="2147483710" r:id="rId3"/>
    <p:sldMasterId id="2147483724" r:id="rId4"/>
    <p:sldMasterId id="2147483736" r:id="rId5"/>
    <p:sldMasterId id="2147483749" r:id="rId6"/>
    <p:sldMasterId id="2147483761" r:id="rId7"/>
    <p:sldMasterId id="2147483767" r:id="rId8"/>
  </p:sldMasterIdLst>
  <p:notesMasterIdLst>
    <p:notesMasterId r:id="rId34"/>
  </p:notesMasterIdLst>
  <p:sldIdLst>
    <p:sldId id="258" r:id="rId9"/>
    <p:sldId id="474" r:id="rId10"/>
    <p:sldId id="530" r:id="rId11"/>
    <p:sldId id="320" r:id="rId12"/>
    <p:sldId id="497" r:id="rId13"/>
    <p:sldId id="467" r:id="rId14"/>
    <p:sldId id="509" r:id="rId15"/>
    <p:sldId id="511" r:id="rId16"/>
    <p:sldId id="531" r:id="rId17"/>
    <p:sldId id="532" r:id="rId18"/>
    <p:sldId id="533" r:id="rId19"/>
    <p:sldId id="340" r:id="rId20"/>
    <p:sldId id="480" r:id="rId21"/>
    <p:sldId id="515" r:id="rId22"/>
    <p:sldId id="505" r:id="rId23"/>
    <p:sldId id="482" r:id="rId24"/>
    <p:sldId id="259" r:id="rId25"/>
    <p:sldId id="538" r:id="rId26"/>
    <p:sldId id="539" r:id="rId27"/>
    <p:sldId id="540" r:id="rId28"/>
    <p:sldId id="535" r:id="rId29"/>
    <p:sldId id="536" r:id="rId30"/>
    <p:sldId id="537" r:id="rId31"/>
    <p:sldId id="476" r:id="rId32"/>
    <p:sldId id="541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4660"/>
  </p:normalViewPr>
  <p:slideViewPr>
    <p:cSldViewPr snapToGrid="0">
      <p:cViewPr varScale="1">
        <p:scale>
          <a:sx n="83" d="100"/>
          <a:sy n="83" d="100"/>
        </p:scale>
        <p:origin x="686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21" Type="http://schemas.openxmlformats.org/officeDocument/2006/relationships/slide" Target="slides/slide13.xml"/><Relationship Id="rId34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viewProps" Target="viewProp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presProps" Target="presProps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40C9F2-9BAD-41EA-B122-B2906DF9B05F}" type="datetimeFigureOut">
              <a:rPr lang="en-US" smtClean="0"/>
              <a:t>14/09/2022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50562E-C67A-4741-BCC4-CC8664742A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22030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幻灯片图像占位符 8192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41288" y="768350"/>
            <a:ext cx="6821487" cy="3836988"/>
          </a:xfrm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68611" name="文本占位符 81922"/>
          <p:cNvSpPr>
            <a:spLocks noGrp="1"/>
          </p:cNvSpPr>
          <p:nvPr>
            <p:ph type="body"/>
          </p:nvPr>
        </p:nvSpPr>
        <p:spPr>
          <a:xfrm>
            <a:off x="711200" y="4860925"/>
            <a:ext cx="5683250" cy="4605338"/>
          </a:xfrm>
        </p:spPr>
        <p:txBody>
          <a:bodyPr wrap="square" lIns="91440" tIns="45720" rIns="91440" bIns="4572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68612" name="灯片编号占位符 1"/>
          <p:cNvSpPr txBox="1">
            <a:spLocks noGrp="1"/>
          </p:cNvSpPr>
          <p:nvPr/>
        </p:nvSpPr>
        <p:spPr>
          <a:xfrm>
            <a:off x="4024313" y="9721850"/>
            <a:ext cx="3078162" cy="511175"/>
          </a:xfrm>
          <a:prstGeom prst="rect">
            <a:avLst/>
          </a:prstGeom>
          <a:noFill/>
          <a:ln w="9525">
            <a:noFill/>
          </a:ln>
        </p:spPr>
        <p:txBody>
          <a:bodyPr lIns="99075" tIns="49538" rIns="99075" bIns="49538" anchor="b" anchorCtr="0"/>
          <a:lstStyle/>
          <a:p>
            <a:pPr marL="0" marR="0" lvl="0" indent="0" algn="r" defTabSz="9906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en-US" altLang="zh-CN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pPr marL="0" marR="0" lvl="0" indent="0" algn="r" defTabSz="9906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altLang="zh-CN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78308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94787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50562E-C67A-4741-BCC4-CC8664742AE3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0455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91197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708363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05824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F164E-D685-493E-AF07-0CE742DE1FD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34106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33335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70740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09276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6077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56B7D7-24F9-4490-B2DA-DD66701C2C2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49230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10.png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3AAF25F-FDDF-448D-AE76-D2BBFC0E1488}" type="datetimeFigureOut">
              <a:rPr lang="en-US"/>
              <a:t>14/09/2022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F187962-8AD1-4E19-A8B4-D773E1639DC2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5726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13BA546-C357-4DE8-B987-06FEDD96B10D}" type="datetimeFigureOut">
              <a:rPr lang="en-US"/>
              <a:t>14/09/2022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54F9A60-AD80-4229-A353-82C2ADB4342B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6180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F443953-2C90-4D3D-BA7F-86E2CDD36421}" type="datetimeFigureOut">
              <a:rPr lang="en-US"/>
              <a:t>14/09/2022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9CF831C-4791-4C02-9D65-40506FD40197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7301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61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32A6E56-6B60-4BEC-B553-B608D71DE206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11680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111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" y="4610950"/>
            <a:ext cx="12192015" cy="224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183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1000">
        <p:blinds dir="vert"/>
      </p:transition>
    </mc:Choice>
    <mc:Fallback xmlns="">
      <p:transition spd="slow" advTm="1000">
        <p:blinds dir="vert"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3AB30-4822-4810-9CE4-E08130D8E0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2A6CD2-61AF-48F1-A124-07FA9F12BF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BA46A1-CC30-4CE7-A203-875741250C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3AC9-6F66-442D-8A61-F06030142A82}" type="datetimeFigureOut">
              <a:rPr lang="en-US" smtClean="0"/>
              <a:t>14/09/2022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EC94D1-AA20-40FC-91DF-48D490D514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E54AA9-C5BA-4989-B711-DE50F6F50A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411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3018C-8943-4144-AF31-46801E2C82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EB821C-5F1D-4D5D-9C93-58BA4059FE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52F691-4147-4067-8091-5A75C2FDD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3AC9-6F66-442D-8A61-F06030142A82}" type="datetimeFigureOut">
              <a:rPr lang="en-US" smtClean="0"/>
              <a:t>14/09/2022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13CEE6-0091-4B97-B2A3-2EACD5377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E7FBDB-A13D-45F7-9E93-FF2014FDFD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5041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C9A538-13DC-4B1B-A673-1BAD8A8EA4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83EF61-E106-490B-8C82-1E02264233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BF44F2-4265-4159-9A67-CBD48898C2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3AC9-6F66-442D-8A61-F06030142A82}" type="datetimeFigureOut">
              <a:rPr lang="en-US" smtClean="0"/>
              <a:t>14/09/2022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E7979D-0B56-49FF-A61B-19874332C2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BD9A3B-58D2-4F86-8EE8-19CFB73E6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7061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BB0297-00DF-4407-A192-CFE8F89379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48910A-7DC9-45ED-AA9F-D95404EBF1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0E4A2A-ECB1-4071-A8B3-D027E01720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A8BA32-CD1B-455F-87C9-6B09B0660C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3AC9-6F66-442D-8A61-F06030142A82}" type="datetimeFigureOut">
              <a:rPr lang="en-US" smtClean="0"/>
              <a:t>14/09/2022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F19B83-BDC8-491C-9BD3-7542D6092D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8D8928-0E14-437F-BD67-2130D1DCE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6776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51B2C1-5FD8-4CF9-A365-0EA6713FA4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BF44BD-5D8C-45C8-937B-1A3F9670D2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83564EA-74A6-42BC-93CF-21136AA470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AAA5BDE-53A9-462B-AB3E-5CF6EA4419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671B068-017E-4495-8E6D-A7D34494F32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5A45E42-2886-42A2-9DE1-0C21490B3F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3AC9-6F66-442D-8A61-F06030142A82}" type="datetimeFigureOut">
              <a:rPr lang="en-US" smtClean="0"/>
              <a:t>14/09/2022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88995A9-6437-4890-A073-34B1B4454B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11D5B07-E95C-44A5-8EA3-377BC1E664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0421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367D37-FA39-40D2-9B02-60B4DAFCB7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335BBA7-A64C-4FA9-9F7C-0112DE1580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3AC9-6F66-442D-8A61-F06030142A82}" type="datetimeFigureOut">
              <a:rPr lang="en-US" smtClean="0"/>
              <a:t>14/09/2022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27E15B-28CC-4272-A030-B6A307B469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E431BCA-3F24-420E-85C4-8D5F35409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7467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C9321AA-DE9C-4E15-940D-7531A030D4ED}" type="datetimeFigureOut">
              <a:rPr lang="en-US"/>
              <a:t>14/09/2022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473F8A7-99E8-4EE9-9B0B-7F6BBA1D34A9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71653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4D2B3D3-D5FD-41B7-8809-7B88D0071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3AC9-6F66-442D-8A61-F06030142A82}" type="datetimeFigureOut">
              <a:rPr lang="en-US" smtClean="0"/>
              <a:t>14/09/2022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64B94B-C3D9-46FD-A420-6350DEB10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A2C36A-E333-46D7-AA88-62CAE4E0A9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7679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85AA08-AE4E-4F4C-ADF3-38584E8E58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912721-B04B-4991-B1DB-76915DF1ED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C799A2-3E9A-48CD-8E37-74EDFF3C9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83EE9-BD5F-46CD-9EE3-AF484B2BED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3AC9-6F66-442D-8A61-F06030142A82}" type="datetimeFigureOut">
              <a:rPr lang="en-US" smtClean="0"/>
              <a:t>14/09/2022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613A77-6FA0-46D3-8E06-D597221CC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D7A6A6-DDF5-47DC-B117-5A42737C2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18370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6DF9BA-5354-4648-AEF2-F55D33FF3A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A8631F1-27FB-4815-8916-36F28E6A2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0A6B13-8A56-4B9B-9EC5-E8E77A2010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B46E71-127F-4719-8E52-48AD557F5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3AC9-6F66-442D-8A61-F06030142A82}" type="datetimeFigureOut">
              <a:rPr lang="en-US" smtClean="0"/>
              <a:t>14/09/2022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351EAA-711E-4416-9605-D04FC58FFD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FC916C-12CA-482E-AE87-A4C553B997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00672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9BCE8E-CF7F-4DBA-BE65-F196363C1B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6F3F695-B048-4CF0-B324-7B04CC0CFF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118889-BA45-4B67-8AB4-4C78520B6D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3AC9-6F66-442D-8A61-F06030142A82}" type="datetimeFigureOut">
              <a:rPr lang="en-US" smtClean="0"/>
              <a:t>14/09/2022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19368F-7D28-4288-871F-7F433EB4E2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3C8175-8437-4955-85AE-5832E2097A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16893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18ABFBA-0372-43FB-8256-380C8121804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7C1EA19-A12C-4C06-B1A0-CC7064F315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E2FA2C-87D9-4ECF-A8A7-EF2042A49A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3AC9-6F66-442D-8A61-F06030142A82}" type="datetimeFigureOut">
              <a:rPr lang="en-US" smtClean="0"/>
              <a:t>14/09/2022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232BCA-4A51-4842-8715-493F67EC3C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D33D62-6FE4-4972-99F2-7D845F5F3B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46345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14/09/2022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30162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14/09/2022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36431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14/09/2022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52267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14/09/2022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49508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14/09/2022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391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2729AFE-5EEB-4363-BD02-D0673BD4D563}" type="datetimeFigureOut">
              <a:rPr lang="en-US"/>
              <a:t>14/09/2022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27ADC10-AFE8-42B0-AD86-2C4587FAE765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53855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14/09/2022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21037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14/09/2022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9442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14/09/2022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522463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14/09/2022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7679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14/09/2022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72969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14/09/2022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91537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171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513287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2601E7-762F-45E6-8B58-31C17C69E2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9BE333-95ED-4584-BC4E-845D7BD7B3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D76984-4F2E-44DB-AE65-F110C01BAF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14/09/2022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5ECD58-8C0A-4698-A2C3-9B7434310D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3C4471-88EB-4AE1-83CB-2445AE361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62156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BCA0E9-8E23-4710-9DEB-7FDAE5052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B376D2-40AB-4A52-A414-AFBE56D57E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723594-4931-4D2A-B2A7-5BFACEF4A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14/09/2022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4C7B33-973D-43C2-8D47-93B89D667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0A7D1E-0FD0-4AD5-87FB-DFF9DCE9D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4E6C9DA-08E5-4F48-93D8-C24723FDA35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633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D430922-7AA9-4846-A945-C8D39A73CB21}" type="datetimeFigureOut">
              <a:rPr lang="en-US"/>
              <a:t>14/09/2022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DE03704-0450-4FF2-BD29-D772375A23BB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84859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A53666-AB8D-49A5-8623-E372005AA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65B795-206B-4786-B209-AAD665CF7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016FDD-CC86-45E4-9B29-0D54A74E0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14/09/2022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818E68-D1E7-433A-BD53-95FAF3DC9F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DC16C1-F733-4DF0-9794-AE7344AF9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55985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30D857-E7B4-4472-8EB8-1A338559E8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B204CD-14D4-404D-B5EE-67F762521E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3DE0AD-84BA-4E40-9DF6-E43E055586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710AFC-A5C4-45D4-86BF-E28313E441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14/09/2022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6FE43C-83A3-4982-B7F0-BEFCFB97E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9E3498-E10D-40E5-88DA-12FD44519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384726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6F7F7-EE74-4611-8000-87923408B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413169-A3F3-47BD-B2FA-042033A34F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56B193-79C7-4722-8DA3-ACE1A8B305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653DE29-EE93-4191-9F42-74DE4CB1E2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B82D6FA-891F-4D4A-8920-920C62519F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6CE7172-008F-4F5E-AFD2-7FE711B6B2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14/09/2022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DC3DDF5-F367-4D8C-ABC6-11F8E27F6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C7016BB-3963-4829-B5A4-24CA452E7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44778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1E494F-35B5-4B4E-8ECE-658E0E753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E3A139D-4D14-443C-AA0D-F8D0D27959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14/09/2022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227643-10D7-45C3-9C5F-C64095844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E4AE86-F748-4551-8C02-0168DE1C4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9169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698576D-6B04-47E5-AF1E-70795EB299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14/09/2022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BF3A05B-B1CB-40A9-BFF6-2266632AB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AA6B00-C1AB-4787-826F-66357063B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081055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08D28C-8C36-4D1B-9C3F-54F266A7B7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8EAA3D-DAB0-4027-AC69-450FE1663D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77C1E3-CE04-4CA8-931B-452AC56769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0FB981-7A00-4033-B381-BF7280907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14/09/2022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DB7B4F-57FC-4DBE-AF42-7D381AB31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C19A5C-EBEE-4ADC-8319-A3FEC5EF8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733682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D690DB-D7C0-4368-A5F3-46CAD931D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1F45DA-0571-4FB6-938E-E6354720ED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99ADF1-FBDA-4A10-9C83-3E90A5197B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F54321-FD72-4D7E-B5B4-611EF0E6C0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14/09/2022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832354-40ED-47AC-B8A8-654D12B785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C8955C-8139-4751-B4C4-B073BCA37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08356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9A1991-BDD5-4B73-AA41-BEAB4A8E8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6E0CE0A-DFAD-44AA-A36E-70E6CD05F6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410A4C-DAFF-49CA-814F-A5C4A59E97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14/09/2022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6A3271-A398-4EA0-9CF9-22FCC912AB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0CF69B-4457-4D46-B91E-2D29E9C42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58482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EAFB5CE-2927-4339-96C6-B0CA643A9D1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2CC79DA-6340-415A-98D7-8F437A8A7D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67E96D-5EAB-4E3D-BB15-E777D2FAD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14/09/2022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982476-F244-4C2E-AF5D-176ABA91E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D8FC74-74CE-4B1D-B5C9-6692831A8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78854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Content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2022/9/14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333795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A44BD83-7B22-4386-AC2B-F398D2E32AB8}" type="datetimeFigureOut">
              <a:rPr lang="en-US"/>
              <a:t>14/09/2022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A689E8B-02AB-4578-9CB9-6BC0E678D6C5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973467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altLang="zh-CN"/>
              <a:t>Content</a:t>
            </a:r>
            <a:endParaRPr lang="zh-CN" altLang="en-US"/>
          </a:p>
          <a:p>
            <a:pPr lvl="1"/>
            <a:r>
              <a:rPr lang="en-US" altLang="zh-CN"/>
              <a:t>Branch 1</a:t>
            </a:r>
            <a:endParaRPr lang="zh-CN" altLang="en-US"/>
          </a:p>
          <a:p>
            <a:pPr lvl="2"/>
            <a:r>
              <a:rPr lang="en-US" altLang="zh-CN"/>
              <a:t>Branch 2</a:t>
            </a:r>
            <a:endParaRPr lang="zh-CN" altLang="en-US"/>
          </a:p>
          <a:p>
            <a:pPr lvl="3"/>
            <a:r>
              <a:rPr lang="en-US" altLang="zh-CN"/>
              <a:t>Branch 3</a:t>
            </a:r>
            <a:endParaRPr lang="zh-CN" altLang="en-US"/>
          </a:p>
          <a:p>
            <a:pPr lvl="4"/>
            <a:r>
              <a:rPr lang="en-US" altLang="zh-CN"/>
              <a:t>Branch 4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2022/9/14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7838253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Body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2022/9/14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190866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2022/9/14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4213492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2022/9/14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5583546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2022/9/14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164538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2022/9/14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8324013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2022/9/14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1439539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2022/9/14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9277926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2022/9/14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9252468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2022/9/14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30460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2B72838-3208-4AE6-82D2-10243E96EE1E}" type="datetimeFigureOut">
              <a:rPr lang="en-US"/>
              <a:t>14/09/2022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E71604F-67F2-4FE1-870E-5132F4BD6FB4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51921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BCA0E9-8E23-4710-9DEB-7FDAE5052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B376D2-40AB-4A52-A414-AFBE56D57E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723594-4931-4D2A-B2A7-5BFACEF4A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14/09/2022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4C7B33-973D-43C2-8D47-93B89D667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0A7D1E-0FD0-4AD5-87FB-DFF9DCE9D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4E6C9DA-08E5-4F48-93D8-C24723FDA35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000428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88236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34498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188964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76672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5728" y="1600200"/>
            <a:ext cx="5376672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14247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549773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65467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15250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06291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360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397546E-8559-4300-A48C-D651E2387DB8}" type="datetimeFigureOut">
              <a:rPr lang="en-US"/>
              <a:t>14/09/2022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E3FDE56-F3A4-4480-B253-1539ACC20F68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63869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42873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0573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08906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93045901"/>
      </p:ext>
    </p:extLst>
  </p:cSld>
  <p:clrMapOvr>
    <a:masterClrMapping/>
  </p:clrMapOvr>
  <p:transition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noProof="1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noProof="1"/>
              <a:t>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B962C8B-B14F-4D97-AF65-F5344CB8AC3E}" type="datetimeFigureOut">
              <a:rPr kumimoji="0" lang="en-US" altLang="x-non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+mn-cs"/>
              </a:rPr>
              <a:t>14/09/2022</a:t>
            </a:fld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A0DB2DC-4C9A-4742-B13C-FB6460FD3503}" type="slidenum">
              <a:rPr kumimoji="0" lang="en-US" altLang="x-non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+mn-cs"/>
              </a:rPr>
              <a:t>‹#›</a:t>
            </a:fld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7582498"/>
      </p:ext>
    </p:extLst>
  </p:cSld>
  <p:clrMapOvr>
    <a:masterClrMapping/>
  </p:clrMapOvr>
  <p:transition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B962C8B-B14F-4D97-AF65-F5344CB8AC3E}" type="datetimeFigureOut">
              <a:rPr kumimoji="0" lang="en-US" altLang="x-non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+mn-cs"/>
              </a:rPr>
              <a:t>14/09/2022</a:t>
            </a:fld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A0DB2DC-4C9A-4742-B13C-FB6460FD3503}" type="slidenum">
              <a:rPr kumimoji="0" lang="en-US" altLang="x-non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+mn-cs"/>
              </a:rPr>
              <a:t>‹#›</a:t>
            </a:fld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0071001"/>
      </p:ext>
    </p:extLst>
  </p:cSld>
  <p:clrMapOvr>
    <a:masterClrMapping/>
  </p:clrMapOvr>
  <p:transition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3721484"/>
      </p:ext>
    </p:extLst>
  </p:cSld>
  <p:clrMapOvr>
    <a:masterClrMapping/>
  </p:clrMapOvr>
  <p:transition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容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图片 1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2322512" y="-836612"/>
            <a:ext cx="13314362" cy="15779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5" name="图片 12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791700" y="6021388"/>
            <a:ext cx="2400300" cy="95885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3868630535"/>
      </p:ext>
    </p:extLst>
  </p:cSld>
  <p:clrMapOvr>
    <a:masterClrMapping/>
  </p:clrMapOvr>
  <p:transition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F8FA92-DCEB-416D-A3AA-345BE494323E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14/09/2022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B7AED0-1251-46AC-8102-BF35D3C7A77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979561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F8FA92-DCEB-416D-A3AA-345BE494323E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14/09/2022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B7AED0-1251-46AC-8102-BF35D3C7A77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843147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F8FA92-DCEB-416D-A3AA-345BE494323E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14/09/2022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B7AED0-1251-46AC-8102-BF35D3C7A77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65995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E9B6E3F-C637-4D7B-9CD1-3F53617C6172}" type="datetimeFigureOut">
              <a:rPr lang="en-US"/>
              <a:t>14/09/2022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BB98694-853F-45FC-B9E6-385F628C041C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872978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F8FA92-DCEB-416D-A3AA-345BE494323E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14/09/2022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B7AED0-1251-46AC-8102-BF35D3C7A77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742601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F8FA92-DCEB-416D-A3AA-345BE494323E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14/09/2022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B7AED0-1251-46AC-8102-BF35D3C7A77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086540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F8FA92-DCEB-416D-A3AA-345BE494323E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14/09/2022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B7AED0-1251-46AC-8102-BF35D3C7A77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129892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F8FA92-DCEB-416D-A3AA-345BE494323E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14/09/2022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B7AED0-1251-46AC-8102-BF35D3C7A77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8020535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F8FA92-DCEB-416D-A3AA-345BE494323E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14/09/2022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B7AED0-1251-46AC-8102-BF35D3C7A77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704996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F8FA92-DCEB-416D-A3AA-345BE494323E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14/09/2022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B7AED0-1251-46AC-8102-BF35D3C7A77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8635158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F8FA92-DCEB-416D-A3AA-345BE494323E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14/09/2022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B7AED0-1251-46AC-8102-BF35D3C7A77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4316559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F8FA92-DCEB-416D-A3AA-345BE494323E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14/09/2022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B7AED0-1251-46AC-8102-BF35D3C7A77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1430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4DBAE16-742C-4AC9-91A8-43C8CFB3A5A6}" type="datetimeFigureOut">
              <a:rPr lang="en-US"/>
              <a:t>14/09/2022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0DC9828-6FC8-4614-83C5-A0B387A4C4DD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56903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image" Target="../media/image6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4.xml"/><Relationship Id="rId7" Type="http://schemas.openxmlformats.org/officeDocument/2006/relationships/image" Target="../media/image7.jpeg"/><Relationship Id="rId2" Type="http://schemas.openxmlformats.org/officeDocument/2006/relationships/slideLayout" Target="../slideLayouts/slideLayout73.xml"/><Relationship Id="rId1" Type="http://schemas.openxmlformats.org/officeDocument/2006/relationships/slideLayout" Target="../slideLayouts/slideLayout72.xml"/><Relationship Id="rId6" Type="http://schemas.openxmlformats.org/officeDocument/2006/relationships/theme" Target="../theme/theme7.xml"/><Relationship Id="rId5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4.xml"/><Relationship Id="rId3" Type="http://schemas.openxmlformats.org/officeDocument/2006/relationships/slideLayout" Target="../slideLayouts/slideLayout79.xml"/><Relationship Id="rId7" Type="http://schemas.openxmlformats.org/officeDocument/2006/relationships/slideLayout" Target="../slideLayouts/slideLayout83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8.xml"/><Relationship Id="rId1" Type="http://schemas.openxmlformats.org/officeDocument/2006/relationships/slideLayout" Target="../slideLayouts/slideLayout77.xml"/><Relationship Id="rId6" Type="http://schemas.openxmlformats.org/officeDocument/2006/relationships/slideLayout" Target="../slideLayouts/slideLayout82.xml"/><Relationship Id="rId11" Type="http://schemas.openxmlformats.org/officeDocument/2006/relationships/slideLayout" Target="../slideLayouts/slideLayout87.xml"/><Relationship Id="rId5" Type="http://schemas.openxmlformats.org/officeDocument/2006/relationships/slideLayout" Target="../slideLayouts/slideLayout81.xml"/><Relationship Id="rId10" Type="http://schemas.openxmlformats.org/officeDocument/2006/relationships/slideLayout" Target="../slideLayouts/slideLayout86.xml"/><Relationship Id="rId4" Type="http://schemas.openxmlformats.org/officeDocument/2006/relationships/slideLayout" Target="../slideLayouts/slideLayout80.xml"/><Relationship Id="rId9" Type="http://schemas.openxmlformats.org/officeDocument/2006/relationships/slideLayout" Target="../slideLayouts/slideLayout8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fld id="{D7CF0933-AD9A-483E-B55D-B968C5CAA30A}" type="datetimeFigureOut">
              <a:rPr lang="en-US"/>
              <a:t>14/09/2022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fld id="{7E8B42BE-97E8-4C84-9448-6C66074E824B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8158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3000">
              <a:srgbClr val="FFEEB8"/>
            </a:gs>
            <a:gs pos="41000">
              <a:srgbClr val="FFF7DC"/>
            </a:gs>
            <a:gs pos="50000">
              <a:srgbClr val="FFF2C8"/>
            </a:gs>
            <a:gs pos="96000">
              <a:srgbClr val="F2AF61"/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53000">
              <a:schemeClr val="accent4">
                <a:lumMod val="30000"/>
                <a:lumOff val="7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8C345F-7563-41A1-BDC7-1DC7F96CBB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C960DE-6759-4AFA-8E5D-8B394C1DEF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C0891B-4EC0-41E6-8DF8-447521D749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7B3AC9-6F66-442D-8A61-F06030142A82}" type="datetimeFigureOut">
              <a:rPr lang="en-US" smtClean="0"/>
              <a:t>14/09/2022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0F496E-6E33-49FD-924D-613E2CF587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C9ABD8-50DA-44B4-814A-DCBA7CC78E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834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14/09/2022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5201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2" r:id="rId12"/>
    <p:sldLayoutId id="2147483723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458094B-D982-4979-9D09-0514A2EB46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00596A-5F20-42F3-8E5A-06FCE26437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F556BD-6EA3-461C-B49E-3165F010D1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39D9B-1707-4BC2-A8DF-A9A95A2D1DDF}" type="datetimeFigureOut">
              <a:rPr lang="en-US" smtClean="0"/>
              <a:t>14/09/2022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976534-EC0A-4026-9DC6-ECA9AAC316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546D3-51C1-4558-9DB5-F30D895E45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flower, plant, bouquet&#10;&#10;Description automatically generated">
            <a:extLst>
              <a:ext uri="{FF2B5EF4-FFF2-40B4-BE49-F238E27FC236}">
                <a16:creationId xmlns:a16="http://schemas.microsoft.com/office/drawing/2014/main" id="{5F38E2F2-3DC8-4D85-840C-71EEE58CC53E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654" y="-14085"/>
            <a:ext cx="1223705" cy="1041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785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8E231-020E-454B-814C-04386EE4B12D}" type="datetimeFigureOut">
              <a:rPr lang="zh-CN" altLang="en-US" smtClean="0"/>
              <a:t>2022/9/14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矩形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E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247650" y="266578"/>
              <a:ext cx="11696700" cy="6324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8123428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  <p:sldLayoutId id="214748374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1025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t>Click to edit Master title style</a:t>
            </a:r>
          </a:p>
        </p:txBody>
      </p:sp>
      <p:sp>
        <p:nvSpPr>
          <p:cNvPr id="1027" name="Text Placeholder 1026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1028" name="Date Placeholder 1027"/>
          <p:cNvSpPr>
            <a:spLocks noGrp="1"/>
          </p:cNvSpPr>
          <p:nvPr>
            <p:ph type="dt" sz="half" idx="2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/>
            <a:endParaRPr lang="en-US"/>
          </a:p>
        </p:txBody>
      </p:sp>
      <p:sp>
        <p:nvSpPr>
          <p:cNvPr id="1029" name="Footer Placeholder 1028"/>
          <p:cNvSpPr>
            <a:spLocks noGrp="1"/>
          </p:cNvSpPr>
          <p:nvPr>
            <p:ph type="ftr" sz="quarter" idx="3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/>
            <a:endParaRPr lang="en-US"/>
          </a:p>
        </p:txBody>
      </p:sp>
      <p:sp>
        <p:nvSpPr>
          <p:cNvPr id="1030" name="Slide Number Placeholder 1029"/>
          <p:cNvSpPr>
            <a:spLocks noGrp="1"/>
          </p:cNvSpPr>
          <p:nvPr>
            <p:ph type="sldNum" sz="quarter" idx="4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3352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</p:sldLayoutIdLst>
  <p:hf sldNum="0"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6886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</p:sldLayoutIdLst>
  <p:transition/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SimSun" panose="02010600030101010101" pitchFamily="2" charset="-122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F8FA92-DCEB-416D-A3AA-345BE494323E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14/09/2022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B7AED0-1251-46AC-8102-BF35D3C7A77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2424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69" r:id="rId2"/>
    <p:sldLayoutId id="2147483770" r:id="rId3"/>
    <p:sldLayoutId id="2147483771" r:id="rId4"/>
    <p:sldLayoutId id="2147483772" r:id="rId5"/>
    <p:sldLayoutId id="2147483773" r:id="rId6"/>
    <p:sldLayoutId id="2147483774" r:id="rId7"/>
    <p:sldLayoutId id="2147483775" r:id="rId8"/>
    <p:sldLayoutId id="2147483776" r:id="rId9"/>
    <p:sldLayoutId id="2147483777" r:id="rId10"/>
    <p:sldLayoutId id="2147483778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38.png"/><Relationship Id="rId5" Type="http://schemas.openxmlformats.org/officeDocument/2006/relationships/image" Target="../media/image37.jpeg"/><Relationship Id="rId4" Type="http://schemas.openxmlformats.org/officeDocument/2006/relationships/notesSlide" Target="../notesSlides/notesSlide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6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.png"/><Relationship Id="rId5" Type="http://schemas.microsoft.com/office/2007/relationships/hdphoto" Target="../media/hdphoto1.wdp"/><Relationship Id="rId4" Type="http://schemas.openxmlformats.org/officeDocument/2006/relationships/image" Target="../media/image1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0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9.xml"/><Relationship Id="rId5" Type="http://schemas.openxmlformats.org/officeDocument/2006/relationships/image" Target="../media/image23.png"/><Relationship Id="rId4" Type="http://schemas.openxmlformats.org/officeDocument/2006/relationships/image" Target="../media/image41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hyperlink" Target="https://zalo.me/g/pwmzsb249" TargetMode="External"/><Relationship Id="rId3" Type="http://schemas.openxmlformats.org/officeDocument/2006/relationships/hyperlink" Target="https://www.facebook.com/groups/chogioihanoi1" TargetMode="External"/><Relationship Id="rId7" Type="http://schemas.openxmlformats.org/officeDocument/2006/relationships/hyperlink" Target="https://zalo.me/g/etoyym372" TargetMode="External"/><Relationship Id="rId2" Type="http://schemas.openxmlformats.org/officeDocument/2006/relationships/hyperlink" Target="https://www.facebook.com/tailieudayhoc.vn" TargetMode="External"/><Relationship Id="rId1" Type="http://schemas.openxmlformats.org/officeDocument/2006/relationships/slideLayout" Target="../slideLayouts/slideLayout78.xml"/><Relationship Id="rId6" Type="http://schemas.openxmlformats.org/officeDocument/2006/relationships/hyperlink" Target="https://zalo.me/g/kqtqzc302" TargetMode="External"/><Relationship Id="rId5" Type="http://schemas.openxmlformats.org/officeDocument/2006/relationships/hyperlink" Target="https://zalo.me/g/pszjdm472" TargetMode="External"/><Relationship Id="rId10" Type="http://schemas.openxmlformats.org/officeDocument/2006/relationships/hyperlink" Target="https://zalo.me/g/gojlbp194" TargetMode="External"/><Relationship Id="rId4" Type="http://schemas.openxmlformats.org/officeDocument/2006/relationships/hyperlink" Target="https://www.tailieudayhoc.vn/" TargetMode="External"/><Relationship Id="rId9" Type="http://schemas.openxmlformats.org/officeDocument/2006/relationships/hyperlink" Target="https://zalo.me/g/ymmqdq581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3" name="图片 73732" descr="PPT素材-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400" y="0"/>
            <a:ext cx="11303000" cy="7200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3735" name="图片 73734" descr="PPT素材-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51850" y="3817938"/>
            <a:ext cx="3740150" cy="32067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F46DA02-F02D-4620-A33C-7EF5A18F9064}"/>
              </a:ext>
            </a:extLst>
          </p:cNvPr>
          <p:cNvSpPr txBox="1"/>
          <p:nvPr/>
        </p:nvSpPr>
        <p:spPr>
          <a:xfrm>
            <a:off x="1566530" y="2815620"/>
            <a:ext cx="905893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Chào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mừng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các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em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đến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với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tiết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lang="en-US" altLang="zh-CN" sz="4800" b="1" i="1" kern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T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iếng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lang="en-US" altLang="zh-CN" sz="4800" b="1" i="1" kern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V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iệt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</a:p>
        </p:txBody>
      </p:sp>
    </p:spTree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37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37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3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737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737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737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737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135">
            <a:extLst>
              <a:ext uri="{FF2B5EF4-FFF2-40B4-BE49-F238E27FC236}">
                <a16:creationId xmlns:a16="http://schemas.microsoft.com/office/drawing/2014/main" id="{835916E1-3EC8-49F0-A643-915A82461DE0}"/>
              </a:ext>
            </a:extLst>
          </p:cNvPr>
          <p:cNvGrpSpPr/>
          <p:nvPr/>
        </p:nvGrpSpPr>
        <p:grpSpPr>
          <a:xfrm>
            <a:off x="868680" y="39356"/>
            <a:ext cx="1695411" cy="707886"/>
            <a:chOff x="2470108" y="1864944"/>
            <a:chExt cx="2704644" cy="1129272"/>
          </a:xfrm>
        </p:grpSpPr>
        <p:sp>
          <p:nvSpPr>
            <p:cNvPr id="7" name="23">
              <a:extLst>
                <a:ext uri="{FF2B5EF4-FFF2-40B4-BE49-F238E27FC236}">
                  <a16:creationId xmlns:a16="http://schemas.microsoft.com/office/drawing/2014/main" id="{171ACA6A-3677-4982-9EF3-A41A4020501B}"/>
                </a:ext>
              </a:extLst>
            </p:cNvPr>
            <p:cNvSpPr/>
            <p:nvPr/>
          </p:nvSpPr>
          <p:spPr>
            <a:xfrm>
              <a:off x="2470108" y="2002067"/>
              <a:ext cx="2297849" cy="966897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rgbClr val="F15A8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8" name="137">
              <a:extLst>
                <a:ext uri="{FF2B5EF4-FFF2-40B4-BE49-F238E27FC236}">
                  <a16:creationId xmlns:a16="http://schemas.microsoft.com/office/drawing/2014/main" id="{D0DCA77A-83BB-4959-8249-E4AD05A53C89}"/>
                </a:ext>
              </a:extLst>
            </p:cNvPr>
            <p:cNvSpPr txBox="1"/>
            <p:nvPr/>
          </p:nvSpPr>
          <p:spPr>
            <a:xfrm>
              <a:off x="2722742" y="1864944"/>
              <a:ext cx="2452010" cy="11292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</a:rPr>
                <a:t>ĐỌC</a:t>
              </a:r>
              <a:endPara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endParaRPr>
            </a:p>
          </p:txBody>
        </p:sp>
      </p:grpSp>
      <p:grpSp>
        <p:nvGrpSpPr>
          <p:cNvPr id="9" name="139">
            <a:extLst>
              <a:ext uri="{FF2B5EF4-FFF2-40B4-BE49-F238E27FC236}">
                <a16:creationId xmlns:a16="http://schemas.microsoft.com/office/drawing/2014/main" id="{BE942117-73E3-49AC-BC4E-92D5B6F19489}"/>
              </a:ext>
            </a:extLst>
          </p:cNvPr>
          <p:cNvGrpSpPr/>
          <p:nvPr/>
        </p:nvGrpSpPr>
        <p:grpSpPr>
          <a:xfrm>
            <a:off x="86756" y="51066"/>
            <a:ext cx="893632" cy="781688"/>
            <a:chOff x="1353570" y="1860082"/>
            <a:chExt cx="1425587" cy="1247005"/>
          </a:xfrm>
        </p:grpSpPr>
        <p:sp>
          <p:nvSpPr>
            <p:cNvPr id="10" name="16">
              <a:extLst>
                <a:ext uri="{FF2B5EF4-FFF2-40B4-BE49-F238E27FC236}">
                  <a16:creationId xmlns:a16="http://schemas.microsoft.com/office/drawing/2014/main" id="{913F2B3C-459B-4222-B97D-5F7F67E0B5A2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1" name="24">
              <a:extLst>
                <a:ext uri="{FF2B5EF4-FFF2-40B4-BE49-F238E27FC236}">
                  <a16:creationId xmlns:a16="http://schemas.microsoft.com/office/drawing/2014/main" id="{DD8C929B-12D0-4925-8097-495BD3855ADA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  <a:sym typeface="+mn-lt"/>
                </a:rPr>
                <a:t>2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2" name="AutoShape 3">
              <a:extLst>
                <a:ext uri="{FF2B5EF4-FFF2-40B4-BE49-F238E27FC236}">
                  <a16:creationId xmlns:a16="http://schemas.microsoft.com/office/drawing/2014/main" id="{16E57C17-2274-4740-B61E-0EF5AF031E53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CF4B6D55-9414-4DD7-8435-0D9B28C98F2C}"/>
              </a:ext>
            </a:extLst>
          </p:cNvPr>
          <p:cNvSpPr txBox="1"/>
          <p:nvPr/>
        </p:nvSpPr>
        <p:spPr>
          <a:xfrm>
            <a:off x="3091015" y="-47830"/>
            <a:ext cx="61682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Em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xinh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không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?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E5AC1C6-BEB8-4DA5-81D6-2484B18A5D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3750" y="0"/>
            <a:ext cx="1238250" cy="82867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45A562F-6105-4568-870B-CA76C40D94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503" y="731413"/>
            <a:ext cx="7973754" cy="304276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8770F47-0190-4849-A016-C804E51BF3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7503" y="3752147"/>
            <a:ext cx="7973753" cy="305478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917BD69-B821-40DD-9639-B10DC9F757C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71256" y="747242"/>
            <a:ext cx="4196188" cy="4955620"/>
          </a:xfrm>
          <a:prstGeom prst="rect">
            <a:avLst/>
          </a:prstGeom>
        </p:spPr>
      </p:pic>
      <p:pic>
        <p:nvPicPr>
          <p:cNvPr id="14" name="Picture 3">
            <a:extLst>
              <a:ext uri="{FF2B5EF4-FFF2-40B4-BE49-F238E27FC236}">
                <a16:creationId xmlns:a16="http://schemas.microsoft.com/office/drawing/2014/main" id="{5B504E7E-EB4D-4205-9F05-C12E4030FC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38" y="619409"/>
            <a:ext cx="527050" cy="795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3">
            <a:extLst>
              <a:ext uri="{FF2B5EF4-FFF2-40B4-BE49-F238E27FC236}">
                <a16:creationId xmlns:a16="http://schemas.microsoft.com/office/drawing/2014/main" id="{74A76E92-1766-4F12-A458-2792BB29DF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503" y="619409"/>
            <a:ext cx="527050" cy="3676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>
            <a:extLst>
              <a:ext uri="{FF2B5EF4-FFF2-40B4-BE49-F238E27FC236}">
                <a16:creationId xmlns:a16="http://schemas.microsoft.com/office/drawing/2014/main" id="{1DDDC91A-E058-4AA0-92B2-0F04EF406D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503" y="3837659"/>
            <a:ext cx="527050" cy="25844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Oval 19">
            <a:extLst>
              <a:ext uri="{FF2B5EF4-FFF2-40B4-BE49-F238E27FC236}">
                <a16:creationId xmlns:a16="http://schemas.microsoft.com/office/drawing/2014/main" id="{FE9EF6FE-8D5B-42FE-A140-F9F6737551CD}"/>
              </a:ext>
            </a:extLst>
          </p:cNvPr>
          <p:cNvSpPr/>
          <p:nvPr/>
        </p:nvSpPr>
        <p:spPr>
          <a:xfrm>
            <a:off x="7907213" y="719394"/>
            <a:ext cx="391544" cy="38660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7D3E6B49-6687-432D-AAF3-A4CD7ED3DA3E}"/>
              </a:ext>
            </a:extLst>
          </p:cNvPr>
          <p:cNvSpPr/>
          <p:nvPr/>
        </p:nvSpPr>
        <p:spPr>
          <a:xfrm>
            <a:off x="6822692" y="2099148"/>
            <a:ext cx="391544" cy="38660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DE3901F0-9C83-4F61-B972-77D259C28BC9}"/>
              </a:ext>
            </a:extLst>
          </p:cNvPr>
          <p:cNvSpPr/>
          <p:nvPr/>
        </p:nvSpPr>
        <p:spPr>
          <a:xfrm>
            <a:off x="7018464" y="4436814"/>
            <a:ext cx="391544" cy="38660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FD89652-68B4-4A64-83CD-9D4D64836CC8}"/>
              </a:ext>
            </a:extLst>
          </p:cNvPr>
          <p:cNvGrpSpPr/>
          <p:nvPr/>
        </p:nvGrpSpPr>
        <p:grpSpPr>
          <a:xfrm>
            <a:off x="7214236" y="6088559"/>
            <a:ext cx="4780261" cy="769441"/>
            <a:chOff x="708943" y="6018639"/>
            <a:chExt cx="5825836" cy="769441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C3C04FD-ECAB-4561-806D-93F9273AA00D}"/>
                </a:ext>
              </a:extLst>
            </p:cNvPr>
            <p:cNvSpPr txBox="1"/>
            <p:nvPr/>
          </p:nvSpPr>
          <p:spPr>
            <a:xfrm>
              <a:off x="708943" y="6110866"/>
              <a:ext cx="5825836" cy="649137"/>
            </a:xfrm>
            <a:prstGeom prst="roundRect">
              <a:avLst>
                <a:gd name="adj" fmla="val 50000"/>
              </a:avLst>
            </a:prstGeom>
            <a:solidFill>
              <a:srgbClr val="ED2F6A"/>
            </a:solidFill>
          </p:spPr>
          <p:txBody>
            <a:bodyPr wrap="square" lIns="91403" tIns="45702" rIns="91403" bIns="45702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B733806-73FE-4291-B678-0A4E39BE91B3}"/>
                </a:ext>
              </a:extLst>
            </p:cNvPr>
            <p:cNvSpPr txBox="1"/>
            <p:nvPr/>
          </p:nvSpPr>
          <p:spPr>
            <a:xfrm>
              <a:off x="799816" y="6018639"/>
              <a:ext cx="5660976" cy="7694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đoạn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nối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tiếp</a:t>
              </a: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5110064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0" grpId="0" animBg="1"/>
      <p:bldP spid="21" grpId="0" animBg="1"/>
      <p:bldP spid="2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135">
            <a:extLst>
              <a:ext uri="{FF2B5EF4-FFF2-40B4-BE49-F238E27FC236}">
                <a16:creationId xmlns:a16="http://schemas.microsoft.com/office/drawing/2014/main" id="{835916E1-3EC8-49F0-A643-915A82461DE0}"/>
              </a:ext>
            </a:extLst>
          </p:cNvPr>
          <p:cNvGrpSpPr/>
          <p:nvPr/>
        </p:nvGrpSpPr>
        <p:grpSpPr>
          <a:xfrm>
            <a:off x="868680" y="39356"/>
            <a:ext cx="1695411" cy="707886"/>
            <a:chOff x="2470108" y="1864944"/>
            <a:chExt cx="2704644" cy="1129272"/>
          </a:xfrm>
        </p:grpSpPr>
        <p:sp>
          <p:nvSpPr>
            <p:cNvPr id="7" name="23">
              <a:extLst>
                <a:ext uri="{FF2B5EF4-FFF2-40B4-BE49-F238E27FC236}">
                  <a16:creationId xmlns:a16="http://schemas.microsoft.com/office/drawing/2014/main" id="{171ACA6A-3677-4982-9EF3-A41A4020501B}"/>
                </a:ext>
              </a:extLst>
            </p:cNvPr>
            <p:cNvSpPr/>
            <p:nvPr/>
          </p:nvSpPr>
          <p:spPr>
            <a:xfrm>
              <a:off x="2470108" y="2002067"/>
              <a:ext cx="2297849" cy="966897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rgbClr val="F15A8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8" name="137">
              <a:extLst>
                <a:ext uri="{FF2B5EF4-FFF2-40B4-BE49-F238E27FC236}">
                  <a16:creationId xmlns:a16="http://schemas.microsoft.com/office/drawing/2014/main" id="{D0DCA77A-83BB-4959-8249-E4AD05A53C89}"/>
                </a:ext>
              </a:extLst>
            </p:cNvPr>
            <p:cNvSpPr txBox="1"/>
            <p:nvPr/>
          </p:nvSpPr>
          <p:spPr>
            <a:xfrm>
              <a:off x="2722742" y="1864944"/>
              <a:ext cx="2452010" cy="11292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</a:rPr>
                <a:t>ĐỌC</a:t>
              </a:r>
              <a:endPara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endParaRPr>
            </a:p>
          </p:txBody>
        </p:sp>
      </p:grpSp>
      <p:grpSp>
        <p:nvGrpSpPr>
          <p:cNvPr id="9" name="139">
            <a:extLst>
              <a:ext uri="{FF2B5EF4-FFF2-40B4-BE49-F238E27FC236}">
                <a16:creationId xmlns:a16="http://schemas.microsoft.com/office/drawing/2014/main" id="{BE942117-73E3-49AC-BC4E-92D5B6F19489}"/>
              </a:ext>
            </a:extLst>
          </p:cNvPr>
          <p:cNvGrpSpPr/>
          <p:nvPr/>
        </p:nvGrpSpPr>
        <p:grpSpPr>
          <a:xfrm>
            <a:off x="86756" y="51066"/>
            <a:ext cx="893632" cy="781688"/>
            <a:chOff x="1353570" y="1860082"/>
            <a:chExt cx="1425587" cy="1247005"/>
          </a:xfrm>
        </p:grpSpPr>
        <p:sp>
          <p:nvSpPr>
            <p:cNvPr id="10" name="16">
              <a:extLst>
                <a:ext uri="{FF2B5EF4-FFF2-40B4-BE49-F238E27FC236}">
                  <a16:creationId xmlns:a16="http://schemas.microsoft.com/office/drawing/2014/main" id="{913F2B3C-459B-4222-B97D-5F7F67E0B5A2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1" name="24">
              <a:extLst>
                <a:ext uri="{FF2B5EF4-FFF2-40B4-BE49-F238E27FC236}">
                  <a16:creationId xmlns:a16="http://schemas.microsoft.com/office/drawing/2014/main" id="{DD8C929B-12D0-4925-8097-495BD3855ADA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  <a:sym typeface="+mn-lt"/>
                </a:rPr>
                <a:t>2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2" name="AutoShape 3">
              <a:extLst>
                <a:ext uri="{FF2B5EF4-FFF2-40B4-BE49-F238E27FC236}">
                  <a16:creationId xmlns:a16="http://schemas.microsoft.com/office/drawing/2014/main" id="{16E57C17-2274-4740-B61E-0EF5AF031E53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CF4B6D55-9414-4DD7-8435-0D9B28C98F2C}"/>
              </a:ext>
            </a:extLst>
          </p:cNvPr>
          <p:cNvSpPr txBox="1"/>
          <p:nvPr/>
        </p:nvSpPr>
        <p:spPr>
          <a:xfrm>
            <a:off x="3091015" y="-47830"/>
            <a:ext cx="61682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Em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xinh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không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?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E5AC1C6-BEB8-4DA5-81D6-2484B18A5D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3750" y="0"/>
            <a:ext cx="1238250" cy="82867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45A562F-6105-4568-870B-CA76C40D94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503" y="731413"/>
            <a:ext cx="7973754" cy="304276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8770F47-0190-4849-A016-C804E51BF3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7503" y="3752147"/>
            <a:ext cx="7973753" cy="305478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917BD69-B821-40DD-9639-B10DC9F757C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71256" y="747242"/>
            <a:ext cx="4196188" cy="4955620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2499101F-31B8-4665-9156-C18606FA58A8}"/>
              </a:ext>
            </a:extLst>
          </p:cNvPr>
          <p:cNvGrpSpPr/>
          <p:nvPr/>
        </p:nvGrpSpPr>
        <p:grpSpPr>
          <a:xfrm>
            <a:off x="7974419" y="6088559"/>
            <a:ext cx="4020078" cy="769441"/>
            <a:chOff x="708943" y="6018639"/>
            <a:chExt cx="5825836" cy="769441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7F40BAD-1B56-403E-8CED-F6D37909D268}"/>
                </a:ext>
              </a:extLst>
            </p:cNvPr>
            <p:cNvSpPr txBox="1"/>
            <p:nvPr/>
          </p:nvSpPr>
          <p:spPr>
            <a:xfrm>
              <a:off x="708943" y="6110866"/>
              <a:ext cx="5825836" cy="649137"/>
            </a:xfrm>
            <a:prstGeom prst="roundRect">
              <a:avLst>
                <a:gd name="adj" fmla="val 50000"/>
              </a:avLst>
            </a:prstGeom>
            <a:solidFill>
              <a:srgbClr val="ED2F6A"/>
            </a:solidFill>
          </p:spPr>
          <p:txBody>
            <a:bodyPr wrap="square" lIns="91403" tIns="45702" rIns="91403" bIns="45702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FAA9502-7985-4BC5-B1AA-0E377DAD2B1F}"/>
                </a:ext>
              </a:extLst>
            </p:cNvPr>
            <p:cNvSpPr txBox="1"/>
            <p:nvPr/>
          </p:nvSpPr>
          <p:spPr>
            <a:xfrm>
              <a:off x="799816" y="6018639"/>
              <a:ext cx="5660976" cy="7694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toàn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bài</a:t>
              </a: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1450680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8"/>
          <p:cNvCxnSpPr/>
          <p:nvPr/>
        </p:nvCxnSpPr>
        <p:spPr>
          <a:xfrm>
            <a:off x="0" y="0"/>
            <a:ext cx="1552575" cy="1508581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0" name="9"/>
          <p:cNvSpPr/>
          <p:nvPr/>
        </p:nvSpPr>
        <p:spPr>
          <a:xfrm>
            <a:off x="1552575" y="1508581"/>
            <a:ext cx="133350" cy="120194"/>
          </a:xfrm>
          <a:prstGeom prst="ellipse">
            <a:avLst/>
          </a:prstGeom>
          <a:solidFill>
            <a:srgbClr val="3391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cxnSp>
        <p:nvCxnSpPr>
          <p:cNvPr id="11" name="10"/>
          <p:cNvCxnSpPr/>
          <p:nvPr/>
        </p:nvCxnSpPr>
        <p:spPr>
          <a:xfrm>
            <a:off x="1685925" y="1628775"/>
            <a:ext cx="1438275" cy="1378862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3" name="12"/>
          <p:cNvCxnSpPr/>
          <p:nvPr/>
        </p:nvCxnSpPr>
        <p:spPr>
          <a:xfrm flipH="1">
            <a:off x="1576983" y="3170658"/>
            <a:ext cx="1485900" cy="1362075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5" name="14"/>
          <p:cNvCxnSpPr/>
          <p:nvPr/>
        </p:nvCxnSpPr>
        <p:spPr>
          <a:xfrm>
            <a:off x="1588443" y="4695754"/>
            <a:ext cx="2904006" cy="2162246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7" name="16"/>
          <p:cNvSpPr/>
          <p:nvPr/>
        </p:nvSpPr>
        <p:spPr>
          <a:xfrm>
            <a:off x="1443633" y="4566035"/>
            <a:ext cx="133350" cy="120194"/>
          </a:xfrm>
          <a:prstGeom prst="ellipse">
            <a:avLst/>
          </a:prstGeom>
          <a:solidFill>
            <a:srgbClr val="3391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26"/>
          <p:cNvSpPr/>
          <p:nvPr/>
        </p:nvSpPr>
        <p:spPr>
          <a:xfrm>
            <a:off x="-265521" y="-76199"/>
            <a:ext cx="1124" cy="1013"/>
          </a:xfrm>
          <a:custGeom>
            <a:avLst/>
            <a:gdLst>
              <a:gd name="connsiteX0" fmla="*/ 10 w 1124"/>
              <a:gd name="connsiteY0" fmla="*/ 0 h 1013"/>
              <a:gd name="connsiteX1" fmla="*/ 1124 w 1124"/>
              <a:gd name="connsiteY1" fmla="*/ 1013 h 1013"/>
              <a:gd name="connsiteX2" fmla="*/ 0 w 1124"/>
              <a:gd name="connsiteY2" fmla="*/ 1013 h 1013"/>
              <a:gd name="connsiteX3" fmla="*/ 10 w 1124"/>
              <a:gd name="connsiteY3" fmla="*/ 0 h 1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4" h="1013">
                <a:moveTo>
                  <a:pt x="10" y="0"/>
                </a:moveTo>
                <a:lnTo>
                  <a:pt x="1124" y="1013"/>
                </a:lnTo>
                <a:lnTo>
                  <a:pt x="0" y="1013"/>
                </a:lnTo>
                <a:lnTo>
                  <a:pt x="10" y="0"/>
                </a:lnTo>
                <a:close/>
              </a:path>
            </a:pathLst>
          </a:custGeom>
          <a:blipFill>
            <a:blip r:embed="rId3"/>
            <a:srcRect/>
            <a:stretch>
              <a:fillRect l="-475" t="621" r="475" b="-621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0" name="29"/>
          <p:cNvSpPr/>
          <p:nvPr/>
        </p:nvSpPr>
        <p:spPr>
          <a:xfrm>
            <a:off x="0" y="166605"/>
            <a:ext cx="4351063" cy="6691395"/>
          </a:xfrm>
          <a:custGeom>
            <a:avLst/>
            <a:gdLst>
              <a:gd name="connsiteX0" fmla="*/ 0 w 4351063"/>
              <a:gd name="connsiteY0" fmla="*/ 0 h 6746318"/>
              <a:gd name="connsiteX1" fmla="*/ 3027088 w 4351063"/>
              <a:gd name="connsiteY1" fmla="*/ 2926793 h 6746318"/>
              <a:gd name="connsiteX2" fmla="*/ 1407838 w 4351063"/>
              <a:gd name="connsiteY2" fmla="*/ 4431743 h 6746318"/>
              <a:gd name="connsiteX3" fmla="*/ 1331638 w 4351063"/>
              <a:gd name="connsiteY3" fmla="*/ 4507943 h 6746318"/>
              <a:gd name="connsiteX4" fmla="*/ 4351063 w 4351063"/>
              <a:gd name="connsiteY4" fmla="*/ 6746318 h 6746318"/>
              <a:gd name="connsiteX5" fmla="*/ 0 w 4351063"/>
              <a:gd name="connsiteY5" fmla="*/ 6728914 h 6746318"/>
              <a:gd name="connsiteX6" fmla="*/ 0 w 4351063"/>
              <a:gd name="connsiteY6" fmla="*/ 0 h 6746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51063" h="6746318">
                <a:moveTo>
                  <a:pt x="0" y="0"/>
                </a:moveTo>
                <a:lnTo>
                  <a:pt x="3027088" y="2926793"/>
                </a:lnTo>
                <a:lnTo>
                  <a:pt x="1407838" y="4431743"/>
                </a:lnTo>
                <a:lnTo>
                  <a:pt x="1331638" y="4507943"/>
                </a:lnTo>
                <a:lnTo>
                  <a:pt x="4351063" y="6746318"/>
                </a:lnTo>
                <a:lnTo>
                  <a:pt x="0" y="6728914"/>
                </a:lnTo>
                <a:lnTo>
                  <a:pt x="0" y="0"/>
                </a:lnTo>
                <a:close/>
              </a:path>
            </a:pathLst>
          </a:custGeom>
          <a:solidFill>
            <a:srgbClr val="F7AC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62" name="61" descr="E:\素材\春\7ff96c0408d5f1ad90e6490e1fb39ea4.png7ff96c0408d5f1ad90e6490e1fb39ea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814195" flipV="1">
            <a:off x="-603250" y="396875"/>
            <a:ext cx="1523365" cy="1489075"/>
          </a:xfrm>
          <a:prstGeom prst="rect">
            <a:avLst/>
          </a:prstGeom>
        </p:spPr>
      </p:pic>
      <p:pic>
        <p:nvPicPr>
          <p:cNvPr id="63" name="62" descr="E:\素材\春\7ff96c0408d5f1ad90e6490e1fb39ea4.png7ff96c0408d5f1ad90e6490e1fb39ea4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1111076" flipH="1">
            <a:off x="-189865" y="-125095"/>
            <a:ext cx="1796415" cy="1758315"/>
          </a:xfrm>
          <a:prstGeom prst="rect">
            <a:avLst/>
          </a:prstGeom>
        </p:spPr>
      </p:pic>
      <p:pic>
        <p:nvPicPr>
          <p:cNvPr id="2" name="1" descr="E:\素材\春\7ff96c0408d5f1ad90e6490e1fb39ea4.png7ff96c0408d5f1ad90e6490e1fb39ea4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21000000">
            <a:off x="10031048" y="4756299"/>
            <a:ext cx="2396490" cy="234442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85294F09-CEFA-4BC1-AD30-E136911A978E}"/>
              </a:ext>
            </a:extLst>
          </p:cNvPr>
          <p:cNvGrpSpPr/>
          <p:nvPr/>
        </p:nvGrpSpPr>
        <p:grpSpPr>
          <a:xfrm>
            <a:off x="156834" y="1993081"/>
            <a:ext cx="2109019" cy="2109019"/>
            <a:chOff x="156834" y="1993081"/>
            <a:chExt cx="2109019" cy="2109019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BF567BB0-5218-44B4-9DC4-8122A52B06A8}"/>
                </a:ext>
              </a:extLst>
            </p:cNvPr>
            <p:cNvSpPr/>
            <p:nvPr/>
          </p:nvSpPr>
          <p:spPr>
            <a:xfrm>
              <a:off x="156834" y="1993081"/>
              <a:ext cx="2109019" cy="2109019"/>
            </a:xfrm>
            <a:prstGeom prst="ellipse">
              <a:avLst/>
            </a:prstGeom>
            <a:solidFill>
              <a:srgbClr val="ED2F6A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2EFB8FE-2723-4E93-9B72-5EDA9CFFAD6C}"/>
                </a:ext>
              </a:extLst>
            </p:cNvPr>
            <p:cNvSpPr txBox="1"/>
            <p:nvPr/>
          </p:nvSpPr>
          <p:spPr>
            <a:xfrm>
              <a:off x="348022" y="2318206"/>
              <a:ext cx="1711988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325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Trả</a:t>
              </a: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zh-C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lời</a:t>
              </a: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zh-C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câu</a:t>
              </a: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zh-C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hỏi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endParaRPr>
            </a:p>
          </p:txBody>
        </p:sp>
      </p:grpSp>
      <p:sp>
        <p:nvSpPr>
          <p:cNvPr id="28" name="2">
            <a:extLst>
              <a:ext uri="{FF2B5EF4-FFF2-40B4-BE49-F238E27FC236}">
                <a16:creationId xmlns:a16="http://schemas.microsoft.com/office/drawing/2014/main" id="{FE62F7A7-67DE-4EED-A23A-3695851F37DD}"/>
              </a:ext>
            </a:extLst>
          </p:cNvPr>
          <p:cNvSpPr/>
          <p:nvPr/>
        </p:nvSpPr>
        <p:spPr>
          <a:xfrm>
            <a:off x="2265853" y="238944"/>
            <a:ext cx="9926147" cy="6278814"/>
          </a:xfrm>
          <a:prstGeom prst="roundRect">
            <a:avLst>
              <a:gd name="adj" fmla="val 31710"/>
            </a:avLst>
          </a:prstGeom>
          <a:solidFill>
            <a:srgbClr val="FEF4F6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ea"/>
              <a:sym typeface="+mn-lt"/>
            </a:endParaRP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89CCE898-329D-43E9-9EF7-6935E8B121BC}"/>
              </a:ext>
            </a:extLst>
          </p:cNvPr>
          <p:cNvGrpSpPr/>
          <p:nvPr/>
        </p:nvGrpSpPr>
        <p:grpSpPr>
          <a:xfrm>
            <a:off x="2539039" y="195751"/>
            <a:ext cx="9208710" cy="1913455"/>
            <a:chOff x="156834" y="1116018"/>
            <a:chExt cx="2109019" cy="2986082"/>
          </a:xfrm>
        </p:grpSpPr>
        <p:sp>
          <p:nvSpPr>
            <p:cNvPr id="43" name="Hexagon 42">
              <a:extLst>
                <a:ext uri="{FF2B5EF4-FFF2-40B4-BE49-F238E27FC236}">
                  <a16:creationId xmlns:a16="http://schemas.microsoft.com/office/drawing/2014/main" id="{C9A10510-73D6-48FC-9336-FA1260DCA4BA}"/>
                </a:ext>
              </a:extLst>
            </p:cNvPr>
            <p:cNvSpPr/>
            <p:nvPr/>
          </p:nvSpPr>
          <p:spPr>
            <a:xfrm>
              <a:off x="156834" y="1116018"/>
              <a:ext cx="2109019" cy="2986082"/>
            </a:xfrm>
            <a:prstGeom prst="hexagon">
              <a:avLst/>
            </a:prstGeom>
            <a:solidFill>
              <a:srgbClr val="F7ACB9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BB12FD35-A33C-446F-AE51-FD7DA0AF6ED3}"/>
                </a:ext>
              </a:extLst>
            </p:cNvPr>
            <p:cNvSpPr txBox="1"/>
            <p:nvPr/>
          </p:nvSpPr>
          <p:spPr>
            <a:xfrm>
              <a:off x="183635" y="1477334"/>
              <a:ext cx="1913403" cy="912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742950" marR="0" lvl="0" indent="-742950" algn="just" defTabSz="91325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AutoNum type="arabicPeriod"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Voi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em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đã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hỏi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voi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anh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,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hươu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và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dê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điều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gì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?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C41CFAA6-6438-4757-B49C-780B6727DAED}"/>
              </a:ext>
            </a:extLst>
          </p:cNvPr>
          <p:cNvGrpSpPr/>
          <p:nvPr/>
        </p:nvGrpSpPr>
        <p:grpSpPr>
          <a:xfrm>
            <a:off x="2265853" y="2043882"/>
            <a:ext cx="9685141" cy="2101411"/>
            <a:chOff x="156834" y="1993082"/>
            <a:chExt cx="2183734" cy="2109019"/>
          </a:xfrm>
        </p:grpSpPr>
        <p:sp>
          <p:nvSpPr>
            <p:cNvPr id="52" name="Hexagon 51">
              <a:extLst>
                <a:ext uri="{FF2B5EF4-FFF2-40B4-BE49-F238E27FC236}">
                  <a16:creationId xmlns:a16="http://schemas.microsoft.com/office/drawing/2014/main" id="{E98511CB-5C82-4127-9D0D-44A00807F68E}"/>
                </a:ext>
              </a:extLst>
            </p:cNvPr>
            <p:cNvSpPr/>
            <p:nvPr/>
          </p:nvSpPr>
          <p:spPr>
            <a:xfrm>
              <a:off x="156834" y="1993082"/>
              <a:ext cx="2183734" cy="2109019"/>
            </a:xfrm>
            <a:prstGeom prst="hexagon">
              <a:avLst/>
            </a:prstGeom>
            <a:solidFill>
              <a:srgbClr val="F7ACB9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72E63824-232E-4FC8-865F-8EA8AEC431CC}"/>
                </a:ext>
              </a:extLst>
            </p:cNvPr>
            <p:cNvSpPr txBox="1"/>
            <p:nvPr/>
          </p:nvSpPr>
          <p:spPr>
            <a:xfrm>
              <a:off x="191927" y="2140062"/>
              <a:ext cx="2109019" cy="10811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325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2. Sau </a:t>
              </a:r>
              <a:r>
                <a:rPr kumimoji="0" lang="en-US" altLang="zh-CN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khi</a:t>
              </a: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zh-CN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hươu</a:t>
              </a: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zh-CN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và</a:t>
              </a: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zh-CN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dê</a:t>
              </a: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zh-CN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nói</a:t>
              </a: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, </a:t>
              </a:r>
              <a:r>
                <a:rPr kumimoji="0" lang="en-US" altLang="zh-CN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voi</a:t>
              </a: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zh-CN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em</a:t>
              </a: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zh-CN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đã</a:t>
              </a: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zh-CN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làm</a:t>
              </a: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lang="en-US" altLang="zh-CN" sz="3200" dirty="0" err="1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gì</a:t>
              </a:r>
              <a:r>
                <a:rPr lang="en-US" altLang="zh-CN" sz="3200" dirty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lang="en-US" altLang="zh-CN" sz="3200" dirty="0" err="1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cho</a:t>
              </a:r>
              <a:r>
                <a:rPr lang="en-US" altLang="zh-CN" sz="3200" dirty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lang="en-US" altLang="zh-CN" sz="3200" dirty="0" err="1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mình</a:t>
              </a:r>
              <a:r>
                <a:rPr lang="en-US" altLang="zh-CN" sz="3200" dirty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lang="en-US" altLang="zh-CN" sz="3200" dirty="0" err="1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xinh</a:t>
              </a:r>
              <a:r>
                <a:rPr lang="en-US" altLang="zh-CN" sz="3200" dirty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lang="en-US" altLang="zh-CN" sz="3200" dirty="0" err="1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hơn</a:t>
              </a:r>
              <a:r>
                <a:rPr lang="en-US" altLang="zh-CN" sz="3200" dirty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?</a:t>
              </a:r>
              <a:endPara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endParaRP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62AFF1E6-8493-4BEB-AD88-34B31DD52FF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302409" y="128255"/>
            <a:ext cx="780947" cy="815296"/>
          </a:xfrm>
          <a:prstGeom prst="rect">
            <a:avLst/>
          </a:prstGeom>
        </p:spPr>
      </p:pic>
      <p:sp>
        <p:nvSpPr>
          <p:cNvPr id="37" name="Hexagon 36">
            <a:extLst>
              <a:ext uri="{FF2B5EF4-FFF2-40B4-BE49-F238E27FC236}">
                <a16:creationId xmlns:a16="http://schemas.microsoft.com/office/drawing/2014/main" id="{C68AC6E3-ED1D-4540-BF03-E8B0F50E3ECE}"/>
              </a:ext>
            </a:extLst>
          </p:cNvPr>
          <p:cNvSpPr/>
          <p:nvPr/>
        </p:nvSpPr>
        <p:spPr>
          <a:xfrm>
            <a:off x="2487646" y="4161761"/>
            <a:ext cx="9685141" cy="1384496"/>
          </a:xfrm>
          <a:prstGeom prst="hexagon">
            <a:avLst/>
          </a:prstGeom>
          <a:solidFill>
            <a:srgbClr val="F7ACB9"/>
          </a:solidFill>
          <a:ln>
            <a:noFill/>
          </a:ln>
          <a:effectLst>
            <a:glow rad="101600">
              <a:schemeClr val="bg1">
                <a:alpha val="60000"/>
              </a:schemeClr>
            </a:glow>
          </a:effectLst>
          <a:scene3d>
            <a:camera prst="perspectiveAbove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6F863AD-1BAC-4B3E-B466-1D8EAC0EDC3A}"/>
              </a:ext>
            </a:extLst>
          </p:cNvPr>
          <p:cNvSpPr txBox="1"/>
          <p:nvPr/>
        </p:nvSpPr>
        <p:spPr>
          <a:xfrm>
            <a:off x="2421495" y="4102100"/>
            <a:ext cx="96500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325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3. </a:t>
            </a:r>
            <a:r>
              <a:rPr kumimoji="0" lang="en-US" altLang="zh-CN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Trước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sự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thay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đổi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của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voi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em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, </a:t>
            </a:r>
            <a:r>
              <a:rPr kumimoji="0" lang="en-US" altLang="zh-CN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voi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anh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đã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nói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gì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?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+mn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B327375-4554-4BE3-B834-83A4D5E673F9}"/>
              </a:ext>
            </a:extLst>
          </p:cNvPr>
          <p:cNvSpPr txBox="1"/>
          <p:nvPr/>
        </p:nvSpPr>
        <p:spPr>
          <a:xfrm>
            <a:off x="3480159" y="3261536"/>
            <a:ext cx="86674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325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Voi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nhặt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cành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cây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khô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gài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lên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đầu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,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nhổ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cỏ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dại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cắm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vào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cằm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.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+mn-l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F211F57-E2E8-40E6-8DE1-E350B9E6F4B4}"/>
              </a:ext>
            </a:extLst>
          </p:cNvPr>
          <p:cNvSpPr txBox="1"/>
          <p:nvPr/>
        </p:nvSpPr>
        <p:spPr>
          <a:xfrm>
            <a:off x="5470846" y="2841999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B341907-FE08-44C0-A8D2-4C981040D404}"/>
              </a:ext>
            </a:extLst>
          </p:cNvPr>
          <p:cNvSpPr txBox="1"/>
          <p:nvPr/>
        </p:nvSpPr>
        <p:spPr>
          <a:xfrm>
            <a:off x="2717727" y="4808092"/>
            <a:ext cx="97516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325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Trời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ơi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,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sao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em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lại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thêm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sừng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và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râu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thế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này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.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Xấu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lắm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!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+mn-lt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DA1CF5D-1B6B-4A00-A003-2E8101B823A1}"/>
              </a:ext>
            </a:extLst>
          </p:cNvPr>
          <p:cNvSpPr txBox="1"/>
          <p:nvPr/>
        </p:nvSpPr>
        <p:spPr>
          <a:xfrm>
            <a:off x="3211412" y="1310322"/>
            <a:ext cx="97516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325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Em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có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xinh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không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?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+mn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3B8E727-78D6-4B73-A068-FFC8A4553E5A}"/>
              </a:ext>
            </a:extLst>
          </p:cNvPr>
          <p:cNvSpPr txBox="1"/>
          <p:nvPr/>
        </p:nvSpPr>
        <p:spPr>
          <a:xfrm>
            <a:off x="3211412" y="5518991"/>
            <a:ext cx="86427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4.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điều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chuyện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voi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129942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16" grpId="0"/>
      <p:bldP spid="38" grpId="0"/>
      <p:bldP spid="31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18">
            <a:extLst>
              <a:ext uri="{FF2B5EF4-FFF2-40B4-BE49-F238E27FC236}">
                <a16:creationId xmlns:a16="http://schemas.microsoft.com/office/drawing/2014/main" id="{86791810-763F-49D6-BE69-A2FB92F78DB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26"/>
          <a:stretch/>
        </p:blipFill>
        <p:spPr>
          <a:xfrm>
            <a:off x="10961914" y="0"/>
            <a:ext cx="1451607" cy="181886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123DBC0-475A-46E9-A3B9-6E2261A223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852" y="2290097"/>
            <a:ext cx="10292062" cy="1792805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260EEB53-EDCF-401C-9815-FB69A08986F9}"/>
              </a:ext>
            </a:extLst>
          </p:cNvPr>
          <p:cNvSpPr/>
          <p:nvPr/>
        </p:nvSpPr>
        <p:spPr>
          <a:xfrm>
            <a:off x="999460" y="3136605"/>
            <a:ext cx="2392326" cy="77617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3E4FA0A-2E27-42B7-A5E0-F311EF327CDB}"/>
              </a:ext>
            </a:extLst>
          </p:cNvPr>
          <p:cNvSpPr/>
          <p:nvPr/>
        </p:nvSpPr>
        <p:spPr>
          <a:xfrm>
            <a:off x="3423557" y="3040912"/>
            <a:ext cx="2392326" cy="77617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F5CEC563-B9EE-4142-9452-37926277BF61}"/>
              </a:ext>
            </a:extLst>
          </p:cNvPr>
          <p:cNvSpPr/>
          <p:nvPr/>
        </p:nvSpPr>
        <p:spPr>
          <a:xfrm>
            <a:off x="7506460" y="3186499"/>
            <a:ext cx="2169168" cy="77617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4409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2" grpId="0" animBg="1"/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8CC8F3F-F679-497C-88AF-CD43454C89E4}"/>
              </a:ext>
            </a:extLst>
          </p:cNvPr>
          <p:cNvSpPr txBox="1"/>
          <p:nvPr/>
        </p:nvSpPr>
        <p:spPr>
          <a:xfrm>
            <a:off x="212652" y="308344"/>
            <a:ext cx="107814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3.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Nếu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voi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anh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sẽ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sau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voi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bỏ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sừng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râu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429953B-E585-41C2-A20C-5C25E8ACA96E}"/>
              </a:ext>
            </a:extLst>
          </p:cNvPr>
          <p:cNvSpPr txBox="1"/>
          <p:nvPr/>
        </p:nvSpPr>
        <p:spPr>
          <a:xfrm>
            <a:off x="861238" y="3030278"/>
            <a:ext cx="107814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luôn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luôn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đẹp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chính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aseline="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4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gái</a:t>
            </a:r>
            <a:r>
              <a:rPr lang="en-US" sz="4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anh</a:t>
            </a:r>
            <a:r>
              <a:rPr lang="en-US" sz="4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xinh</a:t>
            </a:r>
            <a:r>
              <a:rPr lang="en-US" sz="4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nhất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9044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3985260" y="1401445"/>
            <a:ext cx="350647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</a:t>
              </a: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 2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89886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>
            <a:extLst>
              <a:ext uri="{FF2B5EF4-FFF2-40B4-BE49-F238E27FC236}">
                <a16:creationId xmlns:a16="http://schemas.microsoft.com/office/drawing/2014/main" id="{50C12B26-75BB-45EE-9142-FBADDC9CDE9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V="1">
            <a:off x="2652062" y="-2681938"/>
            <a:ext cx="6858000" cy="12221875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DBB614EA-B005-4C6A-8BBA-99EE489287FB}"/>
              </a:ext>
            </a:extLst>
          </p:cNvPr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80F2173-209B-4FCF-9251-0524DE89737A}"/>
                </a:ext>
              </a:extLst>
            </p:cNvPr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2F6DA80-3933-4153-98A0-A33494EFD727}"/>
                </a:ext>
              </a:extLst>
            </p:cNvPr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C3B2C71-710C-4D23-BD1D-E7C53B260006}"/>
                </a:ext>
              </a:extLst>
            </p:cNvPr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ABB32B4-D376-4BB5-A869-A9C2442AA919}"/>
                </a:ext>
              </a:extLst>
            </p:cNvPr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3CCF0C5-BDB2-4BB6-A93A-714EF4D84C1E}"/>
                </a:ext>
              </a:extLst>
            </p:cNvPr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9" name="18">
            <a:extLst>
              <a:ext uri="{FF2B5EF4-FFF2-40B4-BE49-F238E27FC236}">
                <a16:creationId xmlns:a16="http://schemas.microsoft.com/office/drawing/2014/main" id="{EC8D8931-2480-4EF2-87B8-07DBE99D56D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26"/>
          <a:stretch/>
        </p:blipFill>
        <p:spPr>
          <a:xfrm>
            <a:off x="9714797" y="3632886"/>
            <a:ext cx="2263295" cy="362404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427ADA6-213D-424A-8265-DDE2F08EB70B}"/>
              </a:ext>
            </a:extLst>
          </p:cNvPr>
          <p:cNvSpPr txBox="1"/>
          <p:nvPr/>
        </p:nvSpPr>
        <p:spPr>
          <a:xfrm>
            <a:off x="4222321" y="2524939"/>
            <a:ext cx="5492476" cy="1323391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Viết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30" name="139">
            <a:extLst>
              <a:ext uri="{FF2B5EF4-FFF2-40B4-BE49-F238E27FC236}">
                <a16:creationId xmlns:a16="http://schemas.microsoft.com/office/drawing/2014/main" id="{EB60CA3F-A946-4219-9E8C-B5E600CA0F70}"/>
              </a:ext>
            </a:extLst>
          </p:cNvPr>
          <p:cNvGrpSpPr/>
          <p:nvPr/>
        </p:nvGrpSpPr>
        <p:grpSpPr>
          <a:xfrm>
            <a:off x="86755" y="51066"/>
            <a:ext cx="1213285" cy="1061298"/>
            <a:chOff x="1353570" y="1860082"/>
            <a:chExt cx="1425587" cy="1247005"/>
          </a:xfrm>
        </p:grpSpPr>
        <p:sp>
          <p:nvSpPr>
            <p:cNvPr id="31" name="16">
              <a:extLst>
                <a:ext uri="{FF2B5EF4-FFF2-40B4-BE49-F238E27FC236}">
                  <a16:creationId xmlns:a16="http://schemas.microsoft.com/office/drawing/2014/main" id="{3F9DE229-1895-4C69-97AA-EC06BCAC4819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2" name="24">
              <a:extLst>
                <a:ext uri="{FF2B5EF4-FFF2-40B4-BE49-F238E27FC236}">
                  <a16:creationId xmlns:a16="http://schemas.microsoft.com/office/drawing/2014/main" id="{41B41C85-81B1-4EBB-BF92-4178F503EC08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rPr>
                <a:t>2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3" name="AutoShape 3">
              <a:extLst>
                <a:ext uri="{FF2B5EF4-FFF2-40B4-BE49-F238E27FC236}">
                  <a16:creationId xmlns:a16="http://schemas.microsoft.com/office/drawing/2014/main" id="{21524754-C788-4C9F-8E18-3ABD698E7CB0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7088569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hu B">
            <a:hlinkClick r:id="" action="ppaction://media"/>
            <a:extLst>
              <a:ext uri="{FF2B5EF4-FFF2-40B4-BE49-F238E27FC236}">
                <a16:creationId xmlns:a16="http://schemas.microsoft.com/office/drawing/2014/main" id="{EFEE6BBA-6423-4F14-9982-8DDEA99F807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317898" y="318976"/>
            <a:ext cx="6792432" cy="64220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2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/>
          <p:nvPr/>
        </p:nvSpPr>
        <p:spPr>
          <a:xfrm>
            <a:off x="1229677" y="2031528"/>
            <a:ext cx="97326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ang 1 ô ly" panose="020B0603050302020204" charset="0"/>
                <a:cs typeface="HP001 4 hang 1 ô ly" panose="020B0603050302020204" charset="0"/>
              </a:rPr>
              <a:t>Bạn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ang 1 ô ly" panose="020B0603050302020204" charset="0"/>
                <a:cs typeface="HP001 4 hang 1 ô ly" panose="020B060305030202020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ang 1 ô ly" panose="020B0603050302020204" charset="0"/>
                <a:cs typeface="HP001 4 hang 1 ô ly" panose="020B0603050302020204" charset="0"/>
              </a:rPr>
              <a:t>bè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ang 1 ô ly" panose="020B0603050302020204" charset="0"/>
                <a:cs typeface="HP001 4 hang 1 ô ly" panose="020B0603050302020204" charset="0"/>
              </a:rPr>
              <a:t> chia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ang 1 ô ly" panose="020B0603050302020204" charset="0"/>
                <a:cs typeface="HP001 4 hang 1 ô ly" panose="020B0603050302020204" charset="0"/>
              </a:rPr>
              <a:t>ngọt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ang 1 ô ly" panose="020B0603050302020204" charset="0"/>
                <a:cs typeface="HP001 4 hang 1 ô ly" panose="020B060305030202020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ang 1 ô ly" panose="020B0603050302020204" charset="0"/>
                <a:cs typeface="HP001 4 hang 1 ô ly" panose="020B0603050302020204" charset="0"/>
              </a:rPr>
              <a:t>sẻ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ang 1 ô ly" panose="020B0603050302020204" charset="0"/>
                <a:cs typeface="HP001 4 hang 1 ô ly" panose="020B060305030202020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ang 1 ô ly" panose="020B0603050302020204" charset="0"/>
                <a:cs typeface="HP001 4 hang 1 ô ly" panose="020B0603050302020204" charset="0"/>
              </a:rPr>
              <a:t>bùi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ang 1 ô ly" panose="020B0603050302020204" charset="0"/>
                <a:cs typeface="HP001 4 hang 1 ô ly" panose="020B0603050302020204" charset="0"/>
              </a:rPr>
              <a:t>.</a:t>
            </a:r>
          </a:p>
        </p:txBody>
      </p:sp>
      <p:sp>
        <p:nvSpPr>
          <p:cNvPr id="3" name="Rounded Rectangle 1">
            <a:extLst>
              <a:ext uri="{FF2B5EF4-FFF2-40B4-BE49-F238E27FC236}">
                <a16:creationId xmlns:a16="http://schemas.microsoft.com/office/drawing/2014/main" id="{CBEBA727-938B-4B9B-BA0D-4137C430FDFB}"/>
              </a:ext>
            </a:extLst>
          </p:cNvPr>
          <p:cNvSpPr/>
          <p:nvPr/>
        </p:nvSpPr>
        <p:spPr>
          <a:xfrm>
            <a:off x="1027430" y="548433"/>
            <a:ext cx="3751580" cy="75311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ứng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dụng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3985260" y="1401445"/>
            <a:ext cx="350647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</a:t>
              </a: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 3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40124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椭圆 3"/>
          <p:cNvSpPr/>
          <p:nvPr/>
        </p:nvSpPr>
        <p:spPr>
          <a:xfrm>
            <a:off x="3997308" y="3953840"/>
            <a:ext cx="1716041" cy="1716041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5" name="椭圆 4"/>
          <p:cNvSpPr/>
          <p:nvPr/>
        </p:nvSpPr>
        <p:spPr>
          <a:xfrm>
            <a:off x="1574080" y="4091425"/>
            <a:ext cx="1578457" cy="1578457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6" name="椭圆 5"/>
          <p:cNvSpPr/>
          <p:nvPr/>
        </p:nvSpPr>
        <p:spPr>
          <a:xfrm>
            <a:off x="9355120" y="2879776"/>
            <a:ext cx="1211606" cy="1211606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3596319" y="491818"/>
            <a:ext cx="5155335" cy="4896929"/>
            <a:chOff x="3084810" y="-335112"/>
            <a:chExt cx="5809496" cy="5760000"/>
          </a:xfrm>
        </p:grpSpPr>
        <p:grpSp>
          <p:nvGrpSpPr>
            <p:cNvPr id="17" name="组合 16"/>
            <p:cNvGrpSpPr/>
            <p:nvPr/>
          </p:nvGrpSpPr>
          <p:grpSpPr>
            <a:xfrm>
              <a:off x="3297693" y="-335112"/>
              <a:ext cx="5596613" cy="5760000"/>
              <a:chOff x="3297693" y="-335112"/>
              <a:chExt cx="5596613" cy="5760000"/>
            </a:xfrm>
          </p:grpSpPr>
          <p:cxnSp>
            <p:nvCxnSpPr>
              <p:cNvPr id="16" name="直接连接符 15"/>
              <p:cNvCxnSpPr/>
              <p:nvPr/>
            </p:nvCxnSpPr>
            <p:spPr>
              <a:xfrm>
                <a:off x="6154058" y="-335112"/>
                <a:ext cx="0" cy="5760000"/>
              </a:xfrm>
              <a:prstGeom prst="line">
                <a:avLst/>
              </a:prstGeom>
              <a:ln w="76200" cap="rnd">
                <a:solidFill>
                  <a:srgbClr val="F7E3A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3" name="图片 12"/>
              <p:cNvPicPr>
                <a:picLocks noChangeAspect="1"/>
              </p:cNvPicPr>
              <p:nvPr/>
            </p:nvPicPr>
            <p:blipFill rotWithShape="1">
              <a:blip r:embed="rId3"/>
              <a:srcRect t="48492"/>
              <a:stretch>
                <a:fillRect/>
              </a:stretch>
            </p:blipFill>
            <p:spPr>
              <a:xfrm>
                <a:off x="3297693" y="2256270"/>
                <a:ext cx="5596613" cy="2885850"/>
              </a:xfrm>
              <a:prstGeom prst="rect">
                <a:avLst/>
              </a:prstGeom>
            </p:spPr>
          </p:pic>
        </p:grpSp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7243" b="95561" l="226" r="99266">
                          <a14:foregroundMark x1="16431" y1="13785" x2="20327" y2="37150"/>
                          <a14:foregroundMark x1="39921" y1="33178" x2="43422" y2="49065"/>
                          <a14:foregroundMark x1="55901" y1="12617" x2="55901" y2="27336"/>
                          <a14:foregroundMark x1="85545" y1="32710" x2="90683" y2="77804"/>
                          <a14:foregroundMark x1="93958" y1="35514" x2="97233" y2="58178"/>
                          <a14:foregroundMark x1="74534" y1="26636" x2="79616" y2="28271"/>
                          <a14:foregroundMark x1="76228" y1="80374" x2="79390" y2="63551"/>
                          <a14:foregroundMark x1="90006" y1="92523" x2="82778" y2="45794"/>
                          <a14:foregroundMark x1="93958" y1="84813" x2="89723" y2="80374"/>
                          <a14:foregroundMark x1="95652" y1="27336" x2="282" y2="15888"/>
                          <a14:foregroundMark x1="14568" y1="7710" x2="21287" y2="10514"/>
                          <a14:foregroundMark x1="46979" y1="10514" x2="48278" y2="17523"/>
                          <a14:foregroundMark x1="45398" y1="13084" x2="53473" y2="3505"/>
                          <a14:foregroundMark x1="53473" y1="3505" x2="62055" y2="14720"/>
                          <a14:foregroundMark x1="62055" y1="14720" x2="44156" y2="29907"/>
                          <a14:foregroundMark x1="44156" y1="29907" x2="45680" y2="7243"/>
                          <a14:foregroundMark x1="99209" y1="50000" x2="565" y2="68692"/>
                          <a14:foregroundMark x1="565" y1="68692" x2="734" y2="27336"/>
                          <a14:foregroundMark x1="734" y1="27336" x2="9034" y2="5140"/>
                          <a14:foregroundMark x1="9034" y1="5140" x2="28176" y2="234"/>
                          <a14:foregroundMark x1="28176" y1="234" x2="99774" y2="1168"/>
                          <a14:foregroundMark x1="99774" y1="1168" x2="99322" y2="48131"/>
                          <a14:foregroundMark x1="99322" y1="48131" x2="90175" y2="56776"/>
                          <a14:foregroundMark x1="90175" y1="56776" x2="86957" y2="50701"/>
                          <a14:foregroundMark x1="30322" y1="26168" x2="29136" y2="37150"/>
                          <a14:foregroundMark x1="2146" y1="13785" x2="3670" y2="47196"/>
                          <a14:foregroundMark x1="3670" y1="47196" x2="10446" y2="71028"/>
                          <a14:foregroundMark x1="10446" y1="71028" x2="12366" y2="73364"/>
                          <a14:foregroundMark x1="10277" y1="52804" x2="10277" y2="45794"/>
                          <a14:foregroundMark x1="31508" y1="27336" x2="39582" y2="13084"/>
                          <a14:foregroundMark x1="39582" y1="13084" x2="43704" y2="13084"/>
                          <a14:foregroundMark x1="51158" y1="26168" x2="42801" y2="28037"/>
                          <a14:foregroundMark x1="42801" y1="28037" x2="27612" y2="62617"/>
                          <a14:foregroundMark x1="27612" y1="62617" x2="33879" y2="85981"/>
                          <a14:foregroundMark x1="33879" y1="85981" x2="42518" y2="86449"/>
                          <a14:foregroundMark x1="42518" y1="86449" x2="67024" y2="84346"/>
                          <a14:foregroundMark x1="67024" y1="84346" x2="79503" y2="84346"/>
                          <a14:foregroundMark x1="79503" y1="84346" x2="97233" y2="81075"/>
                          <a14:foregroundMark x1="97233" y1="81075" x2="95088" y2="43458"/>
                          <a14:foregroundMark x1="95088" y1="43458" x2="85432" y2="37150"/>
                          <a14:foregroundMark x1="64427" y1="26636" x2="58667" y2="53972"/>
                          <a14:foregroundMark x1="58667" y1="53972" x2="58667" y2="54907"/>
                          <a14:foregroundMark x1="94579" y1="84813" x2="91417" y2="95561"/>
                          <a14:foregroundMark x1="51553" y1="37150" x2="53924" y2="45093"/>
                          <a14:foregroundMark x1="56973" y1="42991" x2="59063" y2="49065"/>
                          <a14:foregroundMark x1="48278" y1="59346" x2="51835" y2="45794"/>
                          <a14:foregroundMark x1="47883" y1="32243" x2="46979" y2="56075"/>
                          <a14:foregroundMark x1="50367" y1="47430" x2="48842" y2="54907"/>
                          <a14:foregroundMark x1="18102" y1="77255" x2="19198" y2="71262"/>
                          <a14:foregroundMark x1="12366" y1="81542" x2="12971" y2="82201"/>
                          <a14:foregroundMark x1="16750" y1="77255" x2="14003" y2="67991"/>
                          <a14:foregroundMark x1="14003" y1="67991" x2="11971" y2="80374"/>
                          <a14:foregroundMark x1="9091" y1="22430" x2="10107" y2="46262"/>
                          <a14:foregroundMark x1="1863" y1="13084" x2="791" y2="22430"/>
                          <a14:foregroundMark x1="8413" y1="24065" x2="10898" y2="51168"/>
                          <a14:foregroundMark x1="8809" y1="21262" x2="9317" y2="45794"/>
                          <a14:foregroundMark x1="29305" y1="76168" x2="28684" y2="87850"/>
                          <a14:foregroundMark x1="22078" y1="78037" x2="23433" y2="85280"/>
                          <a14:foregroundMark x1="83286" y1="86449" x2="85601" y2="88785"/>
                          <a14:foregroundMark x1="94918" y1="87850" x2="93902" y2="92056"/>
                          <a14:foregroundMark x1="59458" y1="86916" x2="59797" y2="93224"/>
                          <a14:foregroundMark x1="14899" y1="78987" x2="18402" y2="79487"/>
                          <a14:foregroundMark x1="13156" y1="78738" x2="14106" y2="78874"/>
                          <a14:foregroundMark x1="19819" y1="73832" x2="19029" y2="77570"/>
                          <a14:foregroundMark x1="18690" y1="80140" x2="19819" y2="80140"/>
                          <a14:foregroundMark x1="21005" y1="77103" x2="19706" y2="74299"/>
                          <a14:backgroundMark x1="12503" y1="86288" x2="20440" y2="96028"/>
                          <a14:backgroundMark x1="12253" y1="85981" x2="12421" y2="86187"/>
                          <a14:backgroundMark x1="20440" y1="96028" x2="20553" y2="99766"/>
                          <a14:backgroundMark x1="15156" y1="86673" x2="19029" y2="89252"/>
                          <a14:backgroundMark x1="12931" y1="82477" x2="14455" y2="82009"/>
                          <a14:backgroundMark x1="17843" y1="82944" x2="18240" y2="83065"/>
                          <a14:backgroundMark x1="19255" y1="87383" x2="19819" y2="92056"/>
                          <a14:backgroundMark x1="19368" y1="85981" x2="13890" y2="8387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84810" y="1126386"/>
              <a:ext cx="5809496" cy="1403988"/>
            </a:xfrm>
            <a:prstGeom prst="rect">
              <a:avLst/>
            </a:prstGeom>
          </p:spPr>
        </p:pic>
      </p:grpSp>
      <p:sp>
        <p:nvSpPr>
          <p:cNvPr id="10" name="椭圆 9"/>
          <p:cNvSpPr/>
          <p:nvPr/>
        </p:nvSpPr>
        <p:spPr>
          <a:xfrm>
            <a:off x="9039516" y="3259314"/>
            <a:ext cx="1239357" cy="1239357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06" t="-1143" r="26891" b="81649"/>
          <a:stretch>
            <a:fillRect/>
          </a:stretch>
        </p:blipFill>
        <p:spPr>
          <a:xfrm>
            <a:off x="8587644" y="810849"/>
            <a:ext cx="1759996" cy="734428"/>
          </a:xfrm>
          <a:prstGeom prst="rect">
            <a:avLst/>
          </a:prstGeom>
        </p:spPr>
      </p:pic>
      <p:sp>
        <p:nvSpPr>
          <p:cNvPr id="22" name="椭圆 21"/>
          <p:cNvSpPr/>
          <p:nvPr/>
        </p:nvSpPr>
        <p:spPr>
          <a:xfrm>
            <a:off x="1216617" y="598108"/>
            <a:ext cx="887648" cy="887648"/>
          </a:xfrm>
          <a:prstGeom prst="ellipse">
            <a:avLst/>
          </a:prstGeom>
          <a:solidFill>
            <a:srgbClr val="A5C0A4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3" name="椭圆 22"/>
          <p:cNvSpPr/>
          <p:nvPr/>
        </p:nvSpPr>
        <p:spPr>
          <a:xfrm>
            <a:off x="1660440" y="1216686"/>
            <a:ext cx="538143" cy="538143"/>
          </a:xfrm>
          <a:prstGeom prst="ellipse">
            <a:avLst/>
          </a:prstGeom>
          <a:solidFill>
            <a:srgbClr val="F7E3AD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240654" y="3006461"/>
            <a:ext cx="4152249" cy="1084866"/>
          </a:xfrm>
          <a:prstGeom prst="rect">
            <a:avLst/>
          </a:prstGeom>
          <a:noFill/>
        </p:spPr>
        <p:txBody>
          <a:bodyPr wrap="none" lIns="68496" tIns="34267" rIns="68496" bIns="34267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Khởi</a:t>
            </a: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động</a:t>
            </a: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2050" name="Picture 2" descr="在走动的火车 852x480 | Pics, Animation, Travel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4072" y="2728265"/>
            <a:ext cx="7818554" cy="4404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5" dur="10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50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8" dur="10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50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1" dur="1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5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4" dur="10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5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7" dur="1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8" dur="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0" dur="1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5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4" grpId="1" bldLvl="0" animBg="1"/>
      <p:bldP spid="5" grpId="0" bldLvl="0" animBg="1"/>
      <p:bldP spid="5" grpId="1" bldLvl="0" animBg="1"/>
      <p:bldP spid="6" grpId="0" bldLvl="0" animBg="1"/>
      <p:bldP spid="6" grpId="1" bldLvl="0" animBg="1"/>
      <p:bldP spid="10" grpId="0" bldLvl="0" animBg="1"/>
      <p:bldP spid="10" grpId="1" bldLvl="0" animBg="1"/>
      <p:bldP spid="22" grpId="0" bldLvl="0" animBg="1"/>
      <p:bldP spid="22" grpId="1" bldLvl="0" animBg="1"/>
      <p:bldP spid="23" grpId="0" bldLvl="0" animBg="1"/>
      <p:bldP spid="23" grpId="1" bldLvl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>
            <a:extLst>
              <a:ext uri="{FF2B5EF4-FFF2-40B4-BE49-F238E27FC236}">
                <a16:creationId xmlns:a16="http://schemas.microsoft.com/office/drawing/2014/main" id="{50C12B26-75BB-45EE-9142-FBADDC9CDE9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V="1">
            <a:off x="2652062" y="-2681938"/>
            <a:ext cx="6858000" cy="12221875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DBB614EA-B005-4C6A-8BBA-99EE489287FB}"/>
              </a:ext>
            </a:extLst>
          </p:cNvPr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80F2173-209B-4FCF-9251-0524DE89737A}"/>
                </a:ext>
              </a:extLst>
            </p:cNvPr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2F6DA80-3933-4153-98A0-A33494EFD727}"/>
                </a:ext>
              </a:extLst>
            </p:cNvPr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C3B2C71-710C-4D23-BD1D-E7C53B260006}"/>
                </a:ext>
              </a:extLst>
            </p:cNvPr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ABB32B4-D376-4BB5-A869-A9C2442AA919}"/>
                </a:ext>
              </a:extLst>
            </p:cNvPr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3CCF0C5-BDB2-4BB6-A93A-714EF4D84C1E}"/>
                </a:ext>
              </a:extLst>
            </p:cNvPr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9" name="18">
            <a:extLst>
              <a:ext uri="{FF2B5EF4-FFF2-40B4-BE49-F238E27FC236}">
                <a16:creationId xmlns:a16="http://schemas.microsoft.com/office/drawing/2014/main" id="{EC8D8931-2480-4EF2-87B8-07DBE99D56D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26"/>
          <a:stretch/>
        </p:blipFill>
        <p:spPr>
          <a:xfrm>
            <a:off x="9714797" y="3632886"/>
            <a:ext cx="2263295" cy="362404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427ADA6-213D-424A-8265-DDE2F08EB70B}"/>
              </a:ext>
            </a:extLst>
          </p:cNvPr>
          <p:cNvSpPr txBox="1"/>
          <p:nvPr/>
        </p:nvSpPr>
        <p:spPr>
          <a:xfrm>
            <a:off x="4222321" y="2524939"/>
            <a:ext cx="5492476" cy="1323391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Nói</a:t>
            </a: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và</a:t>
            </a: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nghe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30" name="139">
            <a:extLst>
              <a:ext uri="{FF2B5EF4-FFF2-40B4-BE49-F238E27FC236}">
                <a16:creationId xmlns:a16="http://schemas.microsoft.com/office/drawing/2014/main" id="{EB60CA3F-A946-4219-9E8C-B5E600CA0F70}"/>
              </a:ext>
            </a:extLst>
          </p:cNvPr>
          <p:cNvGrpSpPr/>
          <p:nvPr/>
        </p:nvGrpSpPr>
        <p:grpSpPr>
          <a:xfrm>
            <a:off x="86755" y="51066"/>
            <a:ext cx="1213285" cy="1061298"/>
            <a:chOff x="1353570" y="1860082"/>
            <a:chExt cx="1425587" cy="1247005"/>
          </a:xfrm>
        </p:grpSpPr>
        <p:sp>
          <p:nvSpPr>
            <p:cNvPr id="31" name="16">
              <a:extLst>
                <a:ext uri="{FF2B5EF4-FFF2-40B4-BE49-F238E27FC236}">
                  <a16:creationId xmlns:a16="http://schemas.microsoft.com/office/drawing/2014/main" id="{3F9DE229-1895-4C69-97AA-EC06BCAC4819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2" name="24">
              <a:extLst>
                <a:ext uri="{FF2B5EF4-FFF2-40B4-BE49-F238E27FC236}">
                  <a16:creationId xmlns:a16="http://schemas.microsoft.com/office/drawing/2014/main" id="{41B41C85-81B1-4EBB-BF92-4178F503EC08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rPr>
                <a:t>3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3" name="AutoShape 3">
              <a:extLst>
                <a:ext uri="{FF2B5EF4-FFF2-40B4-BE49-F238E27FC236}">
                  <a16:creationId xmlns:a16="http://schemas.microsoft.com/office/drawing/2014/main" id="{21524754-C788-4C9F-8E18-3ABD698E7CB0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2459048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615170-5EB0-46E6-B487-F880013AE3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856" y="0"/>
            <a:ext cx="12043144" cy="1325563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Quan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sát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tên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nhân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vật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sự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việc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thể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hiện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C682F6B8-0CEA-4744-B8EC-06D3D5F0F08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536A099-C8CD-4F88-A3C9-5E4A113F13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5037" y="978196"/>
            <a:ext cx="7781925" cy="5566920"/>
          </a:xfrm>
          <a:prstGeom prst="rect">
            <a:avLst/>
          </a:prstGeom>
        </p:spPr>
      </p:pic>
      <p:sp>
        <p:nvSpPr>
          <p:cNvPr id="9" name="Thought Bubble: Cloud 8">
            <a:extLst>
              <a:ext uri="{FF2B5EF4-FFF2-40B4-BE49-F238E27FC236}">
                <a16:creationId xmlns:a16="http://schemas.microsoft.com/office/drawing/2014/main" id="{43EF72BB-8273-4793-BF46-0BBD10D84128}"/>
              </a:ext>
            </a:extLst>
          </p:cNvPr>
          <p:cNvSpPr/>
          <p:nvPr/>
        </p:nvSpPr>
        <p:spPr>
          <a:xfrm>
            <a:off x="6496493" y="1403498"/>
            <a:ext cx="1754372" cy="1010093"/>
          </a:xfrm>
          <a:prstGeom prst="cloudCallou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xinh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không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10" name="Thought Bubble: Cloud 9">
            <a:extLst>
              <a:ext uri="{FF2B5EF4-FFF2-40B4-BE49-F238E27FC236}">
                <a16:creationId xmlns:a16="http://schemas.microsoft.com/office/drawing/2014/main" id="{CEA6FF89-B59C-4D38-B1FA-A93D005F346D}"/>
              </a:ext>
            </a:extLst>
          </p:cNvPr>
          <p:cNvSpPr/>
          <p:nvPr/>
        </p:nvSpPr>
        <p:spPr>
          <a:xfrm>
            <a:off x="8457923" y="1222745"/>
            <a:ext cx="2993342" cy="1190846"/>
          </a:xfrm>
          <a:prstGeom prst="cloudCallou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Chưa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xinh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lắm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vì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không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đôi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sừng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giống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anh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1" name="Thought Bubble: Cloud 10">
            <a:extLst>
              <a:ext uri="{FF2B5EF4-FFF2-40B4-BE49-F238E27FC236}">
                <a16:creationId xmlns:a16="http://schemas.microsoft.com/office/drawing/2014/main" id="{0B12EBDB-9D7A-4FE6-8F55-C4672A52C3A6}"/>
              </a:ext>
            </a:extLst>
          </p:cNvPr>
          <p:cNvSpPr/>
          <p:nvPr/>
        </p:nvSpPr>
        <p:spPr>
          <a:xfrm>
            <a:off x="1573619" y="4252913"/>
            <a:ext cx="1998922" cy="786920"/>
          </a:xfrm>
          <a:prstGeom prst="cloudCallout">
            <a:avLst>
              <a:gd name="adj1" fmla="val 41328"/>
              <a:gd name="adj2" fmla="val 73214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xinh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không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12" name="Thought Bubble: Cloud 11">
            <a:extLst>
              <a:ext uri="{FF2B5EF4-FFF2-40B4-BE49-F238E27FC236}">
                <a16:creationId xmlns:a16="http://schemas.microsoft.com/office/drawing/2014/main" id="{EC47736E-AE35-4C80-B9FD-909F225648C0}"/>
              </a:ext>
            </a:extLst>
          </p:cNvPr>
          <p:cNvSpPr/>
          <p:nvPr/>
        </p:nvSpPr>
        <p:spPr>
          <a:xfrm>
            <a:off x="3721395" y="4085893"/>
            <a:ext cx="3009013" cy="786920"/>
          </a:xfrm>
          <a:prstGeom prst="cloudCallout">
            <a:avLst>
              <a:gd name="adj1" fmla="val 2345"/>
              <a:gd name="adj2" fmla="val 101588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Không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vì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không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bộ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râu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giống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tớ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3" name="Thought Bubble: Cloud 12">
            <a:extLst>
              <a:ext uri="{FF2B5EF4-FFF2-40B4-BE49-F238E27FC236}">
                <a16:creationId xmlns:a16="http://schemas.microsoft.com/office/drawing/2014/main" id="{28D30E98-7793-450E-A92E-DD749C827D7A}"/>
              </a:ext>
            </a:extLst>
          </p:cNvPr>
          <p:cNvSpPr/>
          <p:nvPr/>
        </p:nvSpPr>
        <p:spPr>
          <a:xfrm>
            <a:off x="9292856" y="4872813"/>
            <a:ext cx="2158409" cy="624220"/>
          </a:xfrm>
          <a:prstGeom prst="cloudCallout">
            <a:avLst>
              <a:gd name="adj1" fmla="val -53626"/>
              <a:gd name="adj2" fmla="val 107403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xinh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hơn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không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15" name="Thought Bubble: Cloud 14">
            <a:extLst>
              <a:ext uri="{FF2B5EF4-FFF2-40B4-BE49-F238E27FC236}">
                <a16:creationId xmlns:a16="http://schemas.microsoft.com/office/drawing/2014/main" id="{6F5681DE-EE7C-45EC-849D-2F81DDC6D868}"/>
              </a:ext>
            </a:extLst>
          </p:cNvPr>
          <p:cNvSpPr/>
          <p:nvPr/>
        </p:nvSpPr>
        <p:spPr>
          <a:xfrm>
            <a:off x="6886575" y="4479353"/>
            <a:ext cx="2158409" cy="624220"/>
          </a:xfrm>
          <a:prstGeom prst="cloudCallout">
            <a:avLst>
              <a:gd name="adj1" fmla="val -53626"/>
              <a:gd name="adj2" fmla="val 107403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Trời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ơi!Xấu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lắm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6971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 animBg="1"/>
      <p:bldP spid="10" grpId="0" animBg="1"/>
      <p:bldP spid="11" grpId="0" animBg="1"/>
      <p:bldP spid="12" grpId="0" animBg="1"/>
      <p:bldP spid="13" grpId="0" animBg="1"/>
      <p:bldP spid="1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EC8A16-7F16-4BDA-A9B1-64E6C89195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2.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Chọn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kể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1-2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đoạn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truyện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theo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B4D20A19-09A8-4A33-90A9-434E2152879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769C9F1-7BB5-421E-BD85-CA5148AA5D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800" y="1262505"/>
            <a:ext cx="7010400" cy="5438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740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8CC8F3F-F679-497C-88AF-CD43454C89E4}"/>
              </a:ext>
            </a:extLst>
          </p:cNvPr>
          <p:cNvSpPr txBox="1"/>
          <p:nvPr/>
        </p:nvSpPr>
        <p:spPr>
          <a:xfrm>
            <a:off x="212652" y="308344"/>
            <a:ext cx="107814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Nghe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lại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chuyện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Voi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tự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tin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5" name="video bài 5">
            <a:hlinkClick r:id="" action="ppaction://media"/>
            <a:extLst>
              <a:ext uri="{FF2B5EF4-FFF2-40B4-BE49-F238E27FC236}">
                <a16:creationId xmlns:a16="http://schemas.microsoft.com/office/drawing/2014/main" id="{E36A3493-257E-40CD-BDCC-0F9FF3E835B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94905" y="1192840"/>
            <a:ext cx="9523228" cy="5356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639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4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>
            <a:extLst>
              <a:ext uri="{FF2B5EF4-FFF2-40B4-BE49-F238E27FC236}">
                <a16:creationId xmlns:a16="http://schemas.microsoft.com/office/drawing/2014/main" id="{50C12B26-75BB-45EE-9142-FBADDC9CDE9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V="1">
            <a:off x="2637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0" y="2197892"/>
            <a:ext cx="5332043" cy="246221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Times New Roman"/>
              </a:rPr>
              <a:t>CỦNG CỐ BÀI HỌC</a:t>
            </a:r>
          </a:p>
        </p:txBody>
      </p:sp>
      <p:pic>
        <p:nvPicPr>
          <p:cNvPr id="18" name="Picture 2" descr="Kết nối tri thức với cuộc sống">
            <a:extLst>
              <a:ext uri="{FF2B5EF4-FFF2-40B4-BE49-F238E27FC236}">
                <a16:creationId xmlns:a16="http://schemas.microsoft.com/office/drawing/2014/main" id="{26C202A0-271C-47F3-B6F5-7E62753C34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2" y="-27809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DBB614EA-B005-4C6A-8BBA-99EE489287FB}"/>
              </a:ext>
            </a:extLst>
          </p:cNvPr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80F2173-209B-4FCF-9251-0524DE89737A}"/>
                </a:ext>
              </a:extLst>
            </p:cNvPr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2F6DA80-3933-4153-98A0-A33494EFD727}"/>
                </a:ext>
              </a:extLst>
            </p:cNvPr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C3B2C71-710C-4D23-BD1D-E7C53B260006}"/>
                </a:ext>
              </a:extLst>
            </p:cNvPr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ABB32B4-D376-4BB5-A869-A9C2442AA919}"/>
                </a:ext>
              </a:extLst>
            </p:cNvPr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3CCF0C5-BDB2-4BB6-A93A-714EF4D84C1E}"/>
                </a:ext>
              </a:extLst>
            </p:cNvPr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5" name="18">
            <a:extLst>
              <a:ext uri="{FF2B5EF4-FFF2-40B4-BE49-F238E27FC236}">
                <a16:creationId xmlns:a16="http://schemas.microsoft.com/office/drawing/2014/main" id="{E197C50A-5293-4975-8C45-BE86E80C60F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14797" y="3429000"/>
            <a:ext cx="2263295" cy="3827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45213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5857" y="4216952"/>
            <a:ext cx="8348870" cy="507449"/>
          </a:xfrm>
        </p:spPr>
        <p:txBody>
          <a:bodyPr>
            <a:noAutofit/>
          </a:bodyPr>
          <a:lstStyle/>
          <a:p>
            <a:r>
              <a:rPr lang="en-US" sz="2800" b="1">
                <a:solidFill>
                  <a:srgbClr val="0000FF"/>
                </a:solidFill>
              </a:rPr>
              <a:t>Xem và tải giáo án, tài liệu mới mỗi ngày tại: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5858" y="4724400"/>
            <a:ext cx="10018643" cy="2122714"/>
          </a:xfrm>
        </p:spPr>
        <p:txBody>
          <a:bodyPr>
            <a:normAutofit fontScale="92500"/>
          </a:bodyPr>
          <a:lstStyle/>
          <a:p>
            <a:r>
              <a:rPr lang="en-US"/>
              <a:t>Like và theo dõi page: </a:t>
            </a:r>
            <a:r>
              <a:rPr lang="en-US">
                <a:hlinkClick r:id="rId2"/>
              </a:rPr>
              <a:t>https://www.facebook.com/tailieudayhoc.vn</a:t>
            </a:r>
            <a:endParaRPr lang="en-US"/>
          </a:p>
          <a:p>
            <a:r>
              <a:rPr lang="en-US"/>
              <a:t>Nhóm: </a:t>
            </a:r>
            <a:r>
              <a:rPr lang="en-US">
                <a:hlinkClick r:id="rId3"/>
              </a:rPr>
              <a:t>https://www.facebook.com/groups/chogioihanoi1</a:t>
            </a:r>
            <a:endParaRPr lang="en-US"/>
          </a:p>
          <a:p>
            <a:r>
              <a:rPr lang="en-US"/>
              <a:t>Website: </a:t>
            </a:r>
            <a:r>
              <a:rPr lang="en-US">
                <a:hlinkClick r:id="rId4"/>
              </a:rPr>
              <a:t>https://www.Tailieudayhoc.vn</a:t>
            </a:r>
            <a:endParaRPr lang="en-US"/>
          </a:p>
          <a:p>
            <a:pPr>
              <a:buNone/>
            </a:pPr>
            <a:endParaRPr lang="en-US"/>
          </a:p>
          <a:p>
            <a:pPr>
              <a:buNone/>
            </a:pPr>
            <a:endParaRPr lang="en-US"/>
          </a:p>
          <a:p>
            <a:pPr>
              <a:buNone/>
            </a:pPr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714578" y="76651"/>
            <a:ext cx="96012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51435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eebo"/>
                <a:ea typeface="+mn-ea"/>
                <a:cs typeface="+mn-cs"/>
              </a:rPr>
              <a:t>Hãy vào nhóm Zalo để nhận nhiều tài liệu hơn nhé: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eebo"/>
              <a:ea typeface="+mn-ea"/>
              <a:cs typeface="+mn-cs"/>
            </a:endParaRPr>
          </a:p>
          <a:p>
            <a:pPr marL="0" marR="0" lvl="0" indent="0" algn="ctr" defTabSz="51435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eebo"/>
                <a:ea typeface="+mn-ea"/>
                <a:cs typeface="+mn-cs"/>
              </a:rPr>
              <a:t>0963 330 331, 0987 525 587</a:t>
            </a:r>
          </a:p>
          <a:p>
            <a:pPr marL="0" marR="0" lvl="0" indent="0" algn="ctr" defTabSz="51435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eebo"/>
              <a:ea typeface="+mn-ea"/>
              <a:cs typeface="+mn-cs"/>
            </a:endParaRPr>
          </a:p>
          <a:p>
            <a:pPr marL="0" marR="0" lvl="0" indent="0" algn="l" defTabSz="51435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2182B"/>
                </a:solidFill>
                <a:effectLst/>
                <a:uLnTx/>
                <a:uFillTx/>
                <a:latin typeface="Heebo"/>
                <a:ea typeface="+mn-ea"/>
                <a:cs typeface="+mn-cs"/>
              </a:rPr>
              <a:t>Kết nối - </a:t>
            </a:r>
            <a:r>
              <a:rPr kumimoji="0" lang="vi-VN" sz="2400" b="0" i="0" u="none" strike="noStrike" kern="1200" cap="none" spc="0" normalizeH="0" baseline="0" noProof="0">
                <a:ln>
                  <a:noFill/>
                </a:ln>
                <a:solidFill>
                  <a:srgbClr val="02182B"/>
                </a:solidFill>
                <a:effectLst/>
                <a:uLnTx/>
                <a:uFillTx/>
                <a:latin typeface="Heebo"/>
                <a:ea typeface="+mn-ea"/>
                <a:cs typeface="+mn-cs"/>
              </a:rPr>
              <a:t>Lớp 1: </a:t>
            </a:r>
            <a:r>
              <a:rPr kumimoji="0" lang="vi-VN" sz="2400" b="0" i="0" u="none" strike="noStrike" kern="1200" cap="none" spc="0" normalizeH="0" baseline="0" noProof="0">
                <a:ln>
                  <a:noFill/>
                </a:ln>
                <a:solidFill>
                  <a:srgbClr val="FF3366"/>
                </a:solidFill>
                <a:effectLst/>
                <a:uLnTx/>
                <a:uFillTx/>
                <a:latin typeface="Heebo"/>
                <a:ea typeface="+mn-ea"/>
                <a:cs typeface="+mn-cs"/>
                <a:hlinkClick r:id="rId5"/>
              </a:rPr>
              <a:t>https://zalo.me/g/pszjdm472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3366"/>
              </a:solidFill>
              <a:effectLst/>
              <a:uLnTx/>
              <a:uFillTx/>
              <a:latin typeface="Heebo"/>
              <a:ea typeface="+mn-ea"/>
              <a:cs typeface="+mn-cs"/>
            </a:endParaRPr>
          </a:p>
          <a:p>
            <a:pPr marL="0" marR="0" lvl="0" indent="0" algn="l" defTabSz="51435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+mn-cs"/>
              </a:rPr>
              <a:t>Cánh diều lớp 1: 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+mn-cs"/>
                <a:hlinkClick r:id="rId6"/>
              </a:rPr>
              <a:t>https://zalo.me/g/kqtqzc302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+mn-cs"/>
            </a:endParaRPr>
          </a:p>
          <a:p>
            <a:pPr marL="0" marR="0" lvl="0" indent="0" algn="l" defTabSz="51435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2182B"/>
                </a:solidFill>
                <a:effectLst/>
                <a:uLnTx/>
                <a:uFillTx/>
                <a:latin typeface="Heebo"/>
                <a:ea typeface="+mn-ea"/>
                <a:cs typeface="+mn-cs"/>
              </a:rPr>
              <a:t>Chân trời sáng tạo lớp 1: 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+mn-cs"/>
                <a:hlinkClick r:id="rId7"/>
              </a:rPr>
              <a:t>https://zalo.me/g/etoyym372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+mn-cs"/>
            </a:endParaRPr>
          </a:p>
          <a:p>
            <a:pPr marL="0" marR="0" lvl="0" indent="0" algn="l" defTabSz="51435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2182B"/>
              </a:solidFill>
              <a:effectLst/>
              <a:uLnTx/>
              <a:uFillTx/>
              <a:latin typeface="Heebo"/>
              <a:ea typeface="+mn-ea"/>
              <a:cs typeface="+mn-cs"/>
            </a:endParaRPr>
          </a:p>
          <a:p>
            <a:pPr marL="0" marR="0" lvl="0" indent="0" algn="l" defTabSz="51435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2182B"/>
                </a:solidFill>
                <a:effectLst/>
                <a:uLnTx/>
                <a:uFillTx/>
                <a:latin typeface="Heebo"/>
                <a:ea typeface="+mn-ea"/>
                <a:cs typeface="+mn-cs"/>
              </a:rPr>
              <a:t>Kết nối - </a:t>
            </a:r>
            <a:r>
              <a:rPr kumimoji="0" lang="vi-VN" sz="2400" b="0" i="0" u="none" strike="noStrike" kern="1200" cap="none" spc="0" normalizeH="0" baseline="0" noProof="0">
                <a:ln>
                  <a:noFill/>
                </a:ln>
                <a:solidFill>
                  <a:srgbClr val="02182B"/>
                </a:solidFill>
                <a:effectLst/>
                <a:uLnTx/>
                <a:uFillTx/>
                <a:latin typeface="Heebo"/>
                <a:ea typeface="+mn-ea"/>
                <a:cs typeface="+mn-cs"/>
              </a:rPr>
              <a:t>Lớp 2: </a:t>
            </a:r>
            <a:r>
              <a:rPr kumimoji="0" lang="vi-VN" sz="2400" b="0" i="0" u="none" strike="noStrike" kern="1200" cap="none" spc="0" normalizeH="0" baseline="0" noProof="0">
                <a:ln>
                  <a:noFill/>
                </a:ln>
                <a:solidFill>
                  <a:srgbClr val="FF3366"/>
                </a:solidFill>
                <a:effectLst/>
                <a:uLnTx/>
                <a:uFillTx/>
                <a:latin typeface="Heebo"/>
                <a:ea typeface="+mn-ea"/>
                <a:cs typeface="+mn-cs"/>
                <a:hlinkClick r:id="rId8"/>
              </a:rPr>
              <a:t>https://zalo.me/g/pwmzsb249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3366"/>
              </a:solidFill>
              <a:effectLst/>
              <a:uLnTx/>
              <a:uFillTx/>
              <a:latin typeface="Heebo"/>
              <a:ea typeface="+mn-ea"/>
              <a:cs typeface="+mn-cs"/>
            </a:endParaRPr>
          </a:p>
          <a:p>
            <a:pPr marL="0" marR="0" lvl="0" indent="0" algn="l" defTabSz="51435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2182B"/>
                </a:solidFill>
                <a:effectLst/>
                <a:uLnTx/>
                <a:uFillTx/>
                <a:latin typeface="Heebo"/>
                <a:ea typeface="+mn-ea"/>
                <a:cs typeface="+mn-cs"/>
              </a:rPr>
              <a:t>Cánh diều lớp 2: 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FF3366"/>
                </a:solidFill>
                <a:effectLst/>
                <a:uLnTx/>
                <a:uFillTx/>
                <a:latin typeface="Heebo"/>
                <a:ea typeface="+mn-ea"/>
                <a:cs typeface="+mn-cs"/>
                <a:hlinkClick r:id="rId9"/>
              </a:rPr>
              <a:t>https://zalo.me/g/ymmqdq581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3366"/>
              </a:solidFill>
              <a:effectLst/>
              <a:uLnTx/>
              <a:uFillTx/>
              <a:latin typeface="Heebo"/>
              <a:ea typeface="+mn-ea"/>
              <a:cs typeface="+mn-cs"/>
            </a:endParaRPr>
          </a:p>
          <a:p>
            <a:pPr marL="0" marR="0" lvl="0" indent="0" algn="l" defTabSz="51435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+mn-cs"/>
              </a:rPr>
              <a:t>Chân trời lớp 2: 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+mn-cs"/>
                <a:hlinkClick r:id="rId10"/>
              </a:rPr>
              <a:t>https://zalo.me/g/gojlbp194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5702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video bài 5">
            <a:hlinkClick r:id="" action="ppaction://media"/>
            <a:extLst>
              <a:ext uri="{FF2B5EF4-FFF2-40B4-BE49-F238E27FC236}">
                <a16:creationId xmlns:a16="http://schemas.microsoft.com/office/drawing/2014/main" id="{493BB4BE-C2E6-4270-B5EE-CE6124E4B33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50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1000">
        <p:blinds dir="vert"/>
      </p:transition>
    </mc:Choice>
    <mc:Fallback xmlns="">
      <p:transition spd="slow" advTm="1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8A11654C-DDDF-4ABA-8EEF-C17775ED0FF5}"/>
              </a:ext>
            </a:extLst>
          </p:cNvPr>
          <p:cNvSpPr/>
          <p:nvPr/>
        </p:nvSpPr>
        <p:spPr>
          <a:xfrm>
            <a:off x="2106487" y="0"/>
            <a:ext cx="5558816" cy="6856754"/>
          </a:xfrm>
          <a:custGeom>
            <a:avLst/>
            <a:gdLst>
              <a:gd name="connsiteX0" fmla="*/ 0 w 5558816"/>
              <a:gd name="connsiteY0" fmla="*/ 0 h 6881992"/>
              <a:gd name="connsiteX1" fmla="*/ 182458 w 5558816"/>
              <a:gd name="connsiteY1" fmla="*/ 0 h 6881992"/>
              <a:gd name="connsiteX2" fmla="*/ 5558816 w 5558816"/>
              <a:gd name="connsiteY2" fmla="*/ 6881992 h 6881992"/>
              <a:gd name="connsiteX3" fmla="*/ 0 w 5558816"/>
              <a:gd name="connsiteY3" fmla="*/ 6881992 h 6881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58816" h="6881992">
                <a:moveTo>
                  <a:pt x="0" y="0"/>
                </a:moveTo>
                <a:lnTo>
                  <a:pt x="182458" y="0"/>
                </a:lnTo>
                <a:lnTo>
                  <a:pt x="5558816" y="6881992"/>
                </a:lnTo>
                <a:lnTo>
                  <a:pt x="0" y="6881992"/>
                </a:lnTo>
                <a:close/>
              </a:path>
            </a:pathLst>
          </a:custGeom>
          <a:solidFill>
            <a:srgbClr val="F094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" name="3">
            <a:extLst>
              <a:ext uri="{FF2B5EF4-FFF2-40B4-BE49-F238E27FC236}">
                <a16:creationId xmlns:a16="http://schemas.microsoft.com/office/drawing/2014/main" id="{0A295D24-B15B-42B1-8DE2-8741941BE604}"/>
              </a:ext>
            </a:extLst>
          </p:cNvPr>
          <p:cNvSpPr/>
          <p:nvPr/>
        </p:nvSpPr>
        <p:spPr>
          <a:xfrm>
            <a:off x="-17252" y="1246"/>
            <a:ext cx="2198450" cy="6858000"/>
          </a:xfrm>
          <a:prstGeom prst="rect">
            <a:avLst/>
          </a:prstGeom>
          <a:solidFill>
            <a:srgbClr val="F094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4" name="6">
            <a:extLst>
              <a:ext uri="{FF2B5EF4-FFF2-40B4-BE49-F238E27FC236}">
                <a16:creationId xmlns:a16="http://schemas.microsoft.com/office/drawing/2014/main" id="{67085E1A-1A05-4834-BDFE-A021CD217E7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695" t="13963" r="15432" b="9410"/>
          <a:stretch/>
        </p:blipFill>
        <p:spPr>
          <a:xfrm rot="5400000">
            <a:off x="3252282" y="-917042"/>
            <a:ext cx="5468049" cy="8556553"/>
          </a:xfrm>
          <a:prstGeom prst="rect">
            <a:avLst/>
          </a:prstGeom>
          <a:effectLst>
            <a:outerShdw blurRad="152400" dist="76200" dir="5400000" algn="t" rotWithShape="0">
              <a:prstClr val="black">
                <a:alpha val="40000"/>
              </a:prstClr>
            </a:outerShdw>
          </a:effectLst>
        </p:spPr>
      </p:pic>
      <p:cxnSp>
        <p:nvCxnSpPr>
          <p:cNvPr id="5" name="17">
            <a:extLst>
              <a:ext uri="{FF2B5EF4-FFF2-40B4-BE49-F238E27FC236}">
                <a16:creationId xmlns:a16="http://schemas.microsoft.com/office/drawing/2014/main" id="{9E33FF87-1BC4-40F9-ADF7-1CBE9AB121CF}"/>
              </a:ext>
            </a:extLst>
          </p:cNvPr>
          <p:cNvCxnSpPr>
            <a:cxnSpLocks/>
          </p:cNvCxnSpPr>
          <p:nvPr/>
        </p:nvCxnSpPr>
        <p:spPr>
          <a:xfrm>
            <a:off x="724619" y="2518913"/>
            <a:ext cx="98341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19">
            <a:extLst>
              <a:ext uri="{FF2B5EF4-FFF2-40B4-BE49-F238E27FC236}">
                <a16:creationId xmlns:a16="http://schemas.microsoft.com/office/drawing/2014/main" id="{CF742677-0762-4856-B619-D7E63B6E5EBE}"/>
              </a:ext>
            </a:extLst>
          </p:cNvPr>
          <p:cNvCxnSpPr>
            <a:cxnSpLocks/>
          </p:cNvCxnSpPr>
          <p:nvPr/>
        </p:nvCxnSpPr>
        <p:spPr>
          <a:xfrm>
            <a:off x="1009290" y="2664441"/>
            <a:ext cx="37956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21">
            <a:extLst>
              <a:ext uri="{FF2B5EF4-FFF2-40B4-BE49-F238E27FC236}">
                <a16:creationId xmlns:a16="http://schemas.microsoft.com/office/drawing/2014/main" id="{3D061997-5C91-4D28-9FCA-CE356C6FBF87}"/>
              </a:ext>
            </a:extLst>
          </p:cNvPr>
          <p:cNvCxnSpPr>
            <a:cxnSpLocks/>
          </p:cNvCxnSpPr>
          <p:nvPr/>
        </p:nvCxnSpPr>
        <p:spPr>
          <a:xfrm>
            <a:off x="2280565" y="1023116"/>
            <a:ext cx="37956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22">
            <a:extLst>
              <a:ext uri="{FF2B5EF4-FFF2-40B4-BE49-F238E27FC236}">
                <a16:creationId xmlns:a16="http://schemas.microsoft.com/office/drawing/2014/main" id="{EF1D8500-3039-41BE-8642-FB07BFED60B8}"/>
              </a:ext>
            </a:extLst>
          </p:cNvPr>
          <p:cNvCxnSpPr>
            <a:cxnSpLocks/>
          </p:cNvCxnSpPr>
          <p:nvPr/>
        </p:nvCxnSpPr>
        <p:spPr>
          <a:xfrm>
            <a:off x="10389395" y="1333667"/>
            <a:ext cx="669669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24">
            <a:extLst>
              <a:ext uri="{FF2B5EF4-FFF2-40B4-BE49-F238E27FC236}">
                <a16:creationId xmlns:a16="http://schemas.microsoft.com/office/drawing/2014/main" id="{EDD2C576-0A0B-4FEC-A6B9-57D4B2CA893C}"/>
              </a:ext>
            </a:extLst>
          </p:cNvPr>
          <p:cNvCxnSpPr>
            <a:cxnSpLocks/>
          </p:cNvCxnSpPr>
          <p:nvPr/>
        </p:nvCxnSpPr>
        <p:spPr>
          <a:xfrm>
            <a:off x="10803463" y="1195644"/>
            <a:ext cx="669669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25">
            <a:extLst>
              <a:ext uri="{FF2B5EF4-FFF2-40B4-BE49-F238E27FC236}">
                <a16:creationId xmlns:a16="http://schemas.microsoft.com/office/drawing/2014/main" id="{093F6B2F-9E8C-435D-B763-AEA8C219A7F0}"/>
              </a:ext>
            </a:extLst>
          </p:cNvPr>
          <p:cNvCxnSpPr>
            <a:cxnSpLocks/>
          </p:cNvCxnSpPr>
          <p:nvPr/>
        </p:nvCxnSpPr>
        <p:spPr>
          <a:xfrm>
            <a:off x="10724229" y="3775494"/>
            <a:ext cx="669669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26">
            <a:extLst>
              <a:ext uri="{FF2B5EF4-FFF2-40B4-BE49-F238E27FC236}">
                <a16:creationId xmlns:a16="http://schemas.microsoft.com/office/drawing/2014/main" id="{09DA45AC-4D60-4EEA-866A-00FB0EB0DE3B}"/>
              </a:ext>
            </a:extLst>
          </p:cNvPr>
          <p:cNvCxnSpPr>
            <a:cxnSpLocks/>
          </p:cNvCxnSpPr>
          <p:nvPr/>
        </p:nvCxnSpPr>
        <p:spPr>
          <a:xfrm>
            <a:off x="10882697" y="3901657"/>
            <a:ext cx="25560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28">
            <a:extLst>
              <a:ext uri="{FF2B5EF4-FFF2-40B4-BE49-F238E27FC236}">
                <a16:creationId xmlns:a16="http://schemas.microsoft.com/office/drawing/2014/main" id="{90F128AB-2A4E-43E5-97F4-22CC7D474E71}"/>
              </a:ext>
            </a:extLst>
          </p:cNvPr>
          <p:cNvCxnSpPr>
            <a:cxnSpLocks/>
          </p:cNvCxnSpPr>
          <p:nvPr/>
        </p:nvCxnSpPr>
        <p:spPr>
          <a:xfrm>
            <a:off x="4885895" y="6230789"/>
            <a:ext cx="25560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29">
            <a:extLst>
              <a:ext uri="{FF2B5EF4-FFF2-40B4-BE49-F238E27FC236}">
                <a16:creationId xmlns:a16="http://schemas.microsoft.com/office/drawing/2014/main" id="{F6FBD7E5-A848-45DA-B90A-601AD7BFDA61}"/>
              </a:ext>
            </a:extLst>
          </p:cNvPr>
          <p:cNvSpPr/>
          <p:nvPr/>
        </p:nvSpPr>
        <p:spPr>
          <a:xfrm>
            <a:off x="1684185" y="3901657"/>
            <a:ext cx="126521" cy="12652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30">
            <a:extLst>
              <a:ext uri="{FF2B5EF4-FFF2-40B4-BE49-F238E27FC236}">
                <a16:creationId xmlns:a16="http://schemas.microsoft.com/office/drawing/2014/main" id="{DAC81680-EC3C-456B-AC1B-B4D62833278A}"/>
              </a:ext>
            </a:extLst>
          </p:cNvPr>
          <p:cNvSpPr/>
          <p:nvPr/>
        </p:nvSpPr>
        <p:spPr>
          <a:xfrm>
            <a:off x="1684185" y="4169395"/>
            <a:ext cx="126521" cy="12652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5" name="31">
            <a:extLst>
              <a:ext uri="{FF2B5EF4-FFF2-40B4-BE49-F238E27FC236}">
                <a16:creationId xmlns:a16="http://schemas.microsoft.com/office/drawing/2014/main" id="{B7E8A5F4-80D0-4378-873A-1AFC6C936174}"/>
              </a:ext>
            </a:extLst>
          </p:cNvPr>
          <p:cNvSpPr/>
          <p:nvPr/>
        </p:nvSpPr>
        <p:spPr>
          <a:xfrm>
            <a:off x="1681311" y="4477072"/>
            <a:ext cx="126521" cy="12652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32">
            <a:extLst>
              <a:ext uri="{FF2B5EF4-FFF2-40B4-BE49-F238E27FC236}">
                <a16:creationId xmlns:a16="http://schemas.microsoft.com/office/drawing/2014/main" id="{5ED2F97C-03C1-46AA-93B9-D4562065573D}"/>
              </a:ext>
            </a:extLst>
          </p:cNvPr>
          <p:cNvSpPr/>
          <p:nvPr/>
        </p:nvSpPr>
        <p:spPr>
          <a:xfrm>
            <a:off x="10803463" y="2174854"/>
            <a:ext cx="130646" cy="13064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33">
            <a:extLst>
              <a:ext uri="{FF2B5EF4-FFF2-40B4-BE49-F238E27FC236}">
                <a16:creationId xmlns:a16="http://schemas.microsoft.com/office/drawing/2014/main" id="{7EB82FD3-4270-4605-8514-1185115DC8F1}"/>
              </a:ext>
            </a:extLst>
          </p:cNvPr>
          <p:cNvSpPr/>
          <p:nvPr/>
        </p:nvSpPr>
        <p:spPr>
          <a:xfrm>
            <a:off x="9295686" y="6230789"/>
            <a:ext cx="322170" cy="32217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34">
            <a:extLst>
              <a:ext uri="{FF2B5EF4-FFF2-40B4-BE49-F238E27FC236}">
                <a16:creationId xmlns:a16="http://schemas.microsoft.com/office/drawing/2014/main" id="{5BC57DCA-E49E-4ECD-9154-FC00806210F4}"/>
              </a:ext>
            </a:extLst>
          </p:cNvPr>
          <p:cNvSpPr/>
          <p:nvPr/>
        </p:nvSpPr>
        <p:spPr>
          <a:xfrm>
            <a:off x="9784141" y="6461396"/>
            <a:ext cx="144853" cy="14485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9" name="35">
            <a:extLst>
              <a:ext uri="{FF2B5EF4-FFF2-40B4-BE49-F238E27FC236}">
                <a16:creationId xmlns:a16="http://schemas.microsoft.com/office/drawing/2014/main" id="{B622EADE-7D93-4CA0-BDB3-A16297015644}"/>
              </a:ext>
            </a:extLst>
          </p:cNvPr>
          <p:cNvSpPr/>
          <p:nvPr/>
        </p:nvSpPr>
        <p:spPr>
          <a:xfrm>
            <a:off x="649748" y="963852"/>
            <a:ext cx="231787" cy="23178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0" name="36">
            <a:extLst>
              <a:ext uri="{FF2B5EF4-FFF2-40B4-BE49-F238E27FC236}">
                <a16:creationId xmlns:a16="http://schemas.microsoft.com/office/drawing/2014/main" id="{68BC9D8F-F623-4EA4-815D-8DE3483F08F8}"/>
              </a:ext>
            </a:extLst>
          </p:cNvPr>
          <p:cNvSpPr/>
          <p:nvPr/>
        </p:nvSpPr>
        <p:spPr>
          <a:xfrm>
            <a:off x="961988" y="740548"/>
            <a:ext cx="144853" cy="14485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1" name="37">
            <a:extLst>
              <a:ext uri="{FF2B5EF4-FFF2-40B4-BE49-F238E27FC236}">
                <a16:creationId xmlns:a16="http://schemas.microsoft.com/office/drawing/2014/main" id="{8A57394D-355B-4FB7-ACFB-32138A2F51DA}"/>
              </a:ext>
            </a:extLst>
          </p:cNvPr>
          <p:cNvSpPr/>
          <p:nvPr/>
        </p:nvSpPr>
        <p:spPr>
          <a:xfrm>
            <a:off x="943131" y="5351811"/>
            <a:ext cx="231787" cy="23178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2" name="38">
            <a:extLst>
              <a:ext uri="{FF2B5EF4-FFF2-40B4-BE49-F238E27FC236}">
                <a16:creationId xmlns:a16="http://schemas.microsoft.com/office/drawing/2014/main" id="{8E161094-691A-471C-8632-65F1684C5961}"/>
              </a:ext>
            </a:extLst>
          </p:cNvPr>
          <p:cNvSpPr/>
          <p:nvPr/>
        </p:nvSpPr>
        <p:spPr>
          <a:xfrm>
            <a:off x="9835236" y="1101881"/>
            <a:ext cx="93758" cy="9375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3" name="39">
            <a:extLst>
              <a:ext uri="{FF2B5EF4-FFF2-40B4-BE49-F238E27FC236}">
                <a16:creationId xmlns:a16="http://schemas.microsoft.com/office/drawing/2014/main" id="{D7AC1928-DA19-45C2-8771-B16711E0A7BD}"/>
              </a:ext>
            </a:extLst>
          </p:cNvPr>
          <p:cNvSpPr/>
          <p:nvPr/>
        </p:nvSpPr>
        <p:spPr>
          <a:xfrm>
            <a:off x="11473132" y="4180858"/>
            <a:ext cx="156520" cy="1565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2498525-6E24-4DAE-87BF-7802486B196A}"/>
              </a:ext>
            </a:extLst>
          </p:cNvPr>
          <p:cNvSpPr txBox="1"/>
          <p:nvPr/>
        </p:nvSpPr>
        <p:spPr>
          <a:xfrm>
            <a:off x="2106486" y="1983460"/>
            <a:ext cx="792420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 err="1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kumimoji="0" lang="en-US" sz="6600" b="1" i="0" u="none" strike="noStrike" kern="1200" cap="none" spc="0" normalizeH="0" baseline="0" noProof="0" dirty="0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5: </a:t>
            </a:r>
            <a:endParaRPr kumimoji="0" lang="en-US" sz="6600" b="1" i="0" u="none" strike="noStrike" kern="1200" cap="none" spc="0" normalizeH="0" baseline="0" noProof="0" dirty="0" smtClean="0">
              <a:ln w="12700">
                <a:solidFill>
                  <a:srgbClr val="4472C4"/>
                </a:solidFill>
                <a:prstDash val="solid"/>
              </a:ln>
              <a:pattFill prst="pct50">
                <a:fgClr>
                  <a:srgbClr val="4472C4"/>
                </a:fgClr>
                <a:bgClr>
                  <a:srgbClr val="4472C4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4472C4"/>
                </a:outerShdw>
              </a:effectLst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 err="1" smtClean="0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kumimoji="0" lang="en-US" sz="6600" b="1" i="0" u="none" strike="noStrike" kern="1200" cap="none" spc="0" normalizeH="0" baseline="0" noProof="0" dirty="0" smtClean="0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600" b="1" i="0" u="none" strike="noStrike" kern="1200" cap="none" spc="0" normalizeH="0" baseline="0" noProof="0" dirty="0" err="1" smtClean="0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kumimoji="0" lang="en-US" sz="6600" b="1" i="0" u="none" strike="noStrike" kern="1200" cap="none" spc="0" normalizeH="0" noProof="0" dirty="0" smtClean="0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600" b="1" i="0" u="none" strike="noStrike" kern="1200" cap="none" spc="0" normalizeH="0" noProof="0" dirty="0" err="1" smtClean="0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xinh</a:t>
            </a:r>
            <a:r>
              <a:rPr kumimoji="0" lang="en-US" sz="6600" b="1" i="0" u="none" strike="noStrike" kern="1200" cap="none" spc="0" normalizeH="0" noProof="0" dirty="0" smtClean="0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600" b="1" i="0" u="none" strike="noStrike" kern="1200" cap="none" spc="0" normalizeH="0" noProof="0" dirty="0" err="1" smtClean="0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không</a:t>
            </a:r>
            <a:r>
              <a:rPr kumimoji="0" lang="en-US" sz="6600" b="1" i="0" u="none" strike="noStrike" kern="1200" cap="none" spc="0" normalizeH="0" noProof="0" dirty="0" smtClean="0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kumimoji="0" lang="en-US" sz="6600" b="1" i="0" u="none" strike="noStrike" kern="1200" cap="none" spc="0" normalizeH="0" baseline="0" noProof="0" dirty="0">
              <a:ln w="12700">
                <a:solidFill>
                  <a:srgbClr val="4472C4"/>
                </a:solidFill>
                <a:prstDash val="solid"/>
              </a:ln>
              <a:pattFill prst="pct50">
                <a:fgClr>
                  <a:srgbClr val="4472C4"/>
                </a:fgClr>
                <a:bgClr>
                  <a:srgbClr val="4472C4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4472C4"/>
                </a:outerShdw>
              </a:effectLst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D696009B-60B3-4CB5-BDD1-F95D552381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5686" y="2664441"/>
            <a:ext cx="2997677" cy="4193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337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3985260" y="1401445"/>
            <a:ext cx="350647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 1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>
            <a:extLst>
              <a:ext uri="{FF2B5EF4-FFF2-40B4-BE49-F238E27FC236}">
                <a16:creationId xmlns:a16="http://schemas.microsoft.com/office/drawing/2014/main" id="{50C12B26-75BB-45EE-9142-FBADDC9CDE9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V="1">
            <a:off x="2652062" y="-2681938"/>
            <a:ext cx="6858000" cy="12221875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DBB614EA-B005-4C6A-8BBA-99EE489287FB}"/>
              </a:ext>
            </a:extLst>
          </p:cNvPr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80F2173-209B-4FCF-9251-0524DE89737A}"/>
                </a:ext>
              </a:extLst>
            </p:cNvPr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2F6DA80-3933-4153-98A0-A33494EFD727}"/>
                </a:ext>
              </a:extLst>
            </p:cNvPr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C3B2C71-710C-4D23-BD1D-E7C53B260006}"/>
                </a:ext>
              </a:extLst>
            </p:cNvPr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ABB32B4-D376-4BB5-A869-A9C2442AA919}"/>
                </a:ext>
              </a:extLst>
            </p:cNvPr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3CCF0C5-BDB2-4BB6-A93A-714EF4D84C1E}"/>
                </a:ext>
              </a:extLst>
            </p:cNvPr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9" name="18">
            <a:extLst>
              <a:ext uri="{FF2B5EF4-FFF2-40B4-BE49-F238E27FC236}">
                <a16:creationId xmlns:a16="http://schemas.microsoft.com/office/drawing/2014/main" id="{EC8D8931-2480-4EF2-87B8-07DBE99D56D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26"/>
          <a:stretch/>
        </p:blipFill>
        <p:spPr>
          <a:xfrm>
            <a:off x="9714797" y="3632886"/>
            <a:ext cx="2263295" cy="362404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427ADA6-213D-424A-8265-DDE2F08EB70B}"/>
              </a:ext>
            </a:extLst>
          </p:cNvPr>
          <p:cNvSpPr txBox="1"/>
          <p:nvPr/>
        </p:nvSpPr>
        <p:spPr>
          <a:xfrm>
            <a:off x="4222321" y="2524939"/>
            <a:ext cx="5492476" cy="1323391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Đọc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30" name="139">
            <a:extLst>
              <a:ext uri="{FF2B5EF4-FFF2-40B4-BE49-F238E27FC236}">
                <a16:creationId xmlns:a16="http://schemas.microsoft.com/office/drawing/2014/main" id="{EB60CA3F-A946-4219-9E8C-B5E600CA0F70}"/>
              </a:ext>
            </a:extLst>
          </p:cNvPr>
          <p:cNvGrpSpPr/>
          <p:nvPr/>
        </p:nvGrpSpPr>
        <p:grpSpPr>
          <a:xfrm>
            <a:off x="86755" y="51066"/>
            <a:ext cx="1213285" cy="1061298"/>
            <a:chOff x="1353570" y="1860082"/>
            <a:chExt cx="1425587" cy="1247005"/>
          </a:xfrm>
        </p:grpSpPr>
        <p:sp>
          <p:nvSpPr>
            <p:cNvPr id="31" name="16">
              <a:extLst>
                <a:ext uri="{FF2B5EF4-FFF2-40B4-BE49-F238E27FC236}">
                  <a16:creationId xmlns:a16="http://schemas.microsoft.com/office/drawing/2014/main" id="{3F9DE229-1895-4C69-97AA-EC06BCAC4819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2" name="24">
              <a:extLst>
                <a:ext uri="{FF2B5EF4-FFF2-40B4-BE49-F238E27FC236}">
                  <a16:creationId xmlns:a16="http://schemas.microsoft.com/office/drawing/2014/main" id="{41B41C85-81B1-4EBB-BF92-4178F503EC08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rPr>
                <a:t>1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3" name="AutoShape 3">
              <a:extLst>
                <a:ext uri="{FF2B5EF4-FFF2-40B4-BE49-F238E27FC236}">
                  <a16:creationId xmlns:a16="http://schemas.microsoft.com/office/drawing/2014/main" id="{21524754-C788-4C9F-8E18-3ABD698E7CB0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7529772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139">
            <a:extLst>
              <a:ext uri="{FF2B5EF4-FFF2-40B4-BE49-F238E27FC236}">
                <a16:creationId xmlns:a16="http://schemas.microsoft.com/office/drawing/2014/main" id="{1FC1B029-8E06-4389-BBAF-FBB610AB7ABC}"/>
              </a:ext>
            </a:extLst>
          </p:cNvPr>
          <p:cNvGrpSpPr/>
          <p:nvPr/>
        </p:nvGrpSpPr>
        <p:grpSpPr>
          <a:xfrm>
            <a:off x="0" y="98319"/>
            <a:ext cx="1158949" cy="1247005"/>
            <a:chOff x="1353570" y="1860082"/>
            <a:chExt cx="1425587" cy="1247005"/>
          </a:xfrm>
        </p:grpSpPr>
        <p:sp>
          <p:nvSpPr>
            <p:cNvPr id="3" name="16">
              <a:extLst>
                <a:ext uri="{FF2B5EF4-FFF2-40B4-BE49-F238E27FC236}">
                  <a16:creationId xmlns:a16="http://schemas.microsoft.com/office/drawing/2014/main" id="{D5AFD823-7D61-4524-A39E-AD20CCA97136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4" name="24">
              <a:extLst>
                <a:ext uri="{FF2B5EF4-FFF2-40B4-BE49-F238E27FC236}">
                  <a16:creationId xmlns:a16="http://schemas.microsoft.com/office/drawing/2014/main" id="{BFB1152D-C34F-44B4-B182-1CAE54F5EF5B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rPr>
                <a:t>Đọc</a:t>
              </a:r>
              <a:endPara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5" name="AutoShape 3">
              <a:extLst>
                <a:ext uri="{FF2B5EF4-FFF2-40B4-BE49-F238E27FC236}">
                  <a16:creationId xmlns:a16="http://schemas.microsoft.com/office/drawing/2014/main" id="{C1B58A05-7728-4AFD-9CDF-FFE41226AA31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  <p:pic>
        <p:nvPicPr>
          <p:cNvPr id="6" name="18">
            <a:extLst>
              <a:ext uri="{FF2B5EF4-FFF2-40B4-BE49-F238E27FC236}">
                <a16:creationId xmlns:a16="http://schemas.microsoft.com/office/drawing/2014/main" id="{9B8C6333-652F-4701-A1A9-853082A628A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26"/>
          <a:stretch/>
        </p:blipFill>
        <p:spPr>
          <a:xfrm>
            <a:off x="9714797" y="3632886"/>
            <a:ext cx="2263295" cy="362404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3A449C8-DDB6-4A1A-B1C4-6E43A2E29B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8497" y="648799"/>
            <a:ext cx="7596300" cy="4189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617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135">
            <a:extLst>
              <a:ext uri="{FF2B5EF4-FFF2-40B4-BE49-F238E27FC236}">
                <a16:creationId xmlns:a16="http://schemas.microsoft.com/office/drawing/2014/main" id="{835916E1-3EC8-49F0-A643-915A82461DE0}"/>
              </a:ext>
            </a:extLst>
          </p:cNvPr>
          <p:cNvGrpSpPr/>
          <p:nvPr/>
        </p:nvGrpSpPr>
        <p:grpSpPr>
          <a:xfrm>
            <a:off x="868680" y="39356"/>
            <a:ext cx="1695411" cy="707886"/>
            <a:chOff x="2470108" y="1864944"/>
            <a:chExt cx="2704644" cy="1129272"/>
          </a:xfrm>
        </p:grpSpPr>
        <p:sp>
          <p:nvSpPr>
            <p:cNvPr id="7" name="23">
              <a:extLst>
                <a:ext uri="{FF2B5EF4-FFF2-40B4-BE49-F238E27FC236}">
                  <a16:creationId xmlns:a16="http://schemas.microsoft.com/office/drawing/2014/main" id="{171ACA6A-3677-4982-9EF3-A41A4020501B}"/>
                </a:ext>
              </a:extLst>
            </p:cNvPr>
            <p:cNvSpPr/>
            <p:nvPr/>
          </p:nvSpPr>
          <p:spPr>
            <a:xfrm>
              <a:off x="2470108" y="2002067"/>
              <a:ext cx="2297849" cy="966897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rgbClr val="F15A8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8" name="137">
              <a:extLst>
                <a:ext uri="{FF2B5EF4-FFF2-40B4-BE49-F238E27FC236}">
                  <a16:creationId xmlns:a16="http://schemas.microsoft.com/office/drawing/2014/main" id="{D0DCA77A-83BB-4959-8249-E4AD05A53C89}"/>
                </a:ext>
              </a:extLst>
            </p:cNvPr>
            <p:cNvSpPr txBox="1"/>
            <p:nvPr/>
          </p:nvSpPr>
          <p:spPr>
            <a:xfrm>
              <a:off x="2722742" y="1864944"/>
              <a:ext cx="2452010" cy="11292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</a:rPr>
                <a:t>ĐỌC</a:t>
              </a:r>
              <a:endPara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endParaRPr>
            </a:p>
          </p:txBody>
        </p:sp>
      </p:grpSp>
      <p:grpSp>
        <p:nvGrpSpPr>
          <p:cNvPr id="9" name="139">
            <a:extLst>
              <a:ext uri="{FF2B5EF4-FFF2-40B4-BE49-F238E27FC236}">
                <a16:creationId xmlns:a16="http://schemas.microsoft.com/office/drawing/2014/main" id="{BE942117-73E3-49AC-BC4E-92D5B6F19489}"/>
              </a:ext>
            </a:extLst>
          </p:cNvPr>
          <p:cNvGrpSpPr/>
          <p:nvPr/>
        </p:nvGrpSpPr>
        <p:grpSpPr>
          <a:xfrm>
            <a:off x="86756" y="51066"/>
            <a:ext cx="893632" cy="781688"/>
            <a:chOff x="1353570" y="1860082"/>
            <a:chExt cx="1425587" cy="1247005"/>
          </a:xfrm>
        </p:grpSpPr>
        <p:sp>
          <p:nvSpPr>
            <p:cNvPr id="10" name="16">
              <a:extLst>
                <a:ext uri="{FF2B5EF4-FFF2-40B4-BE49-F238E27FC236}">
                  <a16:creationId xmlns:a16="http://schemas.microsoft.com/office/drawing/2014/main" id="{913F2B3C-459B-4222-B97D-5F7F67E0B5A2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1" name="24">
              <a:extLst>
                <a:ext uri="{FF2B5EF4-FFF2-40B4-BE49-F238E27FC236}">
                  <a16:creationId xmlns:a16="http://schemas.microsoft.com/office/drawing/2014/main" id="{DD8C929B-12D0-4925-8097-495BD3855ADA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  <a:sym typeface="+mn-lt"/>
                </a:rPr>
                <a:t>2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2" name="AutoShape 3">
              <a:extLst>
                <a:ext uri="{FF2B5EF4-FFF2-40B4-BE49-F238E27FC236}">
                  <a16:creationId xmlns:a16="http://schemas.microsoft.com/office/drawing/2014/main" id="{16E57C17-2274-4740-B61E-0EF5AF031E53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CF4B6D55-9414-4DD7-8435-0D9B28C98F2C}"/>
              </a:ext>
            </a:extLst>
          </p:cNvPr>
          <p:cNvSpPr txBox="1"/>
          <p:nvPr/>
        </p:nvSpPr>
        <p:spPr>
          <a:xfrm>
            <a:off x="3091015" y="-47830"/>
            <a:ext cx="61682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Em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có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xinh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không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E5AC1C6-BEB8-4DA5-81D6-2484B18A5D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3750" y="0"/>
            <a:ext cx="1238250" cy="82867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45A562F-6105-4568-870B-CA76C40D94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503" y="731413"/>
            <a:ext cx="7973754" cy="304276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8770F47-0190-4849-A016-C804E51BF3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7503" y="3752147"/>
            <a:ext cx="7973753" cy="305478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917BD69-B821-40DD-9639-B10DC9F757C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71256" y="747242"/>
            <a:ext cx="4196188" cy="4955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18134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135">
            <a:extLst>
              <a:ext uri="{FF2B5EF4-FFF2-40B4-BE49-F238E27FC236}">
                <a16:creationId xmlns:a16="http://schemas.microsoft.com/office/drawing/2014/main" id="{835916E1-3EC8-49F0-A643-915A82461DE0}"/>
              </a:ext>
            </a:extLst>
          </p:cNvPr>
          <p:cNvGrpSpPr/>
          <p:nvPr/>
        </p:nvGrpSpPr>
        <p:grpSpPr>
          <a:xfrm>
            <a:off x="868680" y="39356"/>
            <a:ext cx="1695411" cy="707886"/>
            <a:chOff x="2470108" y="1864944"/>
            <a:chExt cx="2704644" cy="1129272"/>
          </a:xfrm>
        </p:grpSpPr>
        <p:sp>
          <p:nvSpPr>
            <p:cNvPr id="7" name="23">
              <a:extLst>
                <a:ext uri="{FF2B5EF4-FFF2-40B4-BE49-F238E27FC236}">
                  <a16:creationId xmlns:a16="http://schemas.microsoft.com/office/drawing/2014/main" id="{171ACA6A-3677-4982-9EF3-A41A4020501B}"/>
                </a:ext>
              </a:extLst>
            </p:cNvPr>
            <p:cNvSpPr/>
            <p:nvPr/>
          </p:nvSpPr>
          <p:spPr>
            <a:xfrm>
              <a:off x="2470108" y="2002067"/>
              <a:ext cx="2297849" cy="966897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rgbClr val="F15A8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8" name="137">
              <a:extLst>
                <a:ext uri="{FF2B5EF4-FFF2-40B4-BE49-F238E27FC236}">
                  <a16:creationId xmlns:a16="http://schemas.microsoft.com/office/drawing/2014/main" id="{D0DCA77A-83BB-4959-8249-E4AD05A53C89}"/>
                </a:ext>
              </a:extLst>
            </p:cNvPr>
            <p:cNvSpPr txBox="1"/>
            <p:nvPr/>
          </p:nvSpPr>
          <p:spPr>
            <a:xfrm>
              <a:off x="2722742" y="1864944"/>
              <a:ext cx="2452010" cy="11292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</a:rPr>
                <a:t>ĐỌC</a:t>
              </a:r>
              <a:endPara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endParaRPr>
            </a:p>
          </p:txBody>
        </p:sp>
      </p:grpSp>
      <p:grpSp>
        <p:nvGrpSpPr>
          <p:cNvPr id="9" name="139">
            <a:extLst>
              <a:ext uri="{FF2B5EF4-FFF2-40B4-BE49-F238E27FC236}">
                <a16:creationId xmlns:a16="http://schemas.microsoft.com/office/drawing/2014/main" id="{BE942117-73E3-49AC-BC4E-92D5B6F19489}"/>
              </a:ext>
            </a:extLst>
          </p:cNvPr>
          <p:cNvGrpSpPr/>
          <p:nvPr/>
        </p:nvGrpSpPr>
        <p:grpSpPr>
          <a:xfrm>
            <a:off x="86756" y="51066"/>
            <a:ext cx="893632" cy="781688"/>
            <a:chOff x="1353570" y="1860082"/>
            <a:chExt cx="1425587" cy="1247005"/>
          </a:xfrm>
        </p:grpSpPr>
        <p:sp>
          <p:nvSpPr>
            <p:cNvPr id="10" name="16">
              <a:extLst>
                <a:ext uri="{FF2B5EF4-FFF2-40B4-BE49-F238E27FC236}">
                  <a16:creationId xmlns:a16="http://schemas.microsoft.com/office/drawing/2014/main" id="{913F2B3C-459B-4222-B97D-5F7F67E0B5A2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1" name="24">
              <a:extLst>
                <a:ext uri="{FF2B5EF4-FFF2-40B4-BE49-F238E27FC236}">
                  <a16:creationId xmlns:a16="http://schemas.microsoft.com/office/drawing/2014/main" id="{DD8C929B-12D0-4925-8097-495BD3855ADA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  <a:sym typeface="+mn-lt"/>
                </a:rPr>
                <a:t>2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2" name="AutoShape 3">
              <a:extLst>
                <a:ext uri="{FF2B5EF4-FFF2-40B4-BE49-F238E27FC236}">
                  <a16:creationId xmlns:a16="http://schemas.microsoft.com/office/drawing/2014/main" id="{16E57C17-2274-4740-B61E-0EF5AF031E53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CF4B6D55-9414-4DD7-8435-0D9B28C98F2C}"/>
              </a:ext>
            </a:extLst>
          </p:cNvPr>
          <p:cNvSpPr txBox="1"/>
          <p:nvPr/>
        </p:nvSpPr>
        <p:spPr>
          <a:xfrm>
            <a:off x="3091015" y="-47830"/>
            <a:ext cx="61682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Em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xinh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không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?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E5AC1C6-BEB8-4DA5-81D6-2484B18A5D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3750" y="0"/>
            <a:ext cx="1238250" cy="82867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45A562F-6105-4568-870B-CA76C40D94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503" y="731413"/>
            <a:ext cx="7973754" cy="304276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8770F47-0190-4849-A016-C804E51BF3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7503" y="3752147"/>
            <a:ext cx="7973753" cy="305478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917BD69-B821-40DD-9639-B10DC9F757C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71256" y="747242"/>
            <a:ext cx="4196188" cy="4955620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45D46A8-43EC-4831-8249-CF61DC48C590}"/>
              </a:ext>
            </a:extLst>
          </p:cNvPr>
          <p:cNvCxnSpPr/>
          <p:nvPr/>
        </p:nvCxnSpPr>
        <p:spPr>
          <a:xfrm flipH="1">
            <a:off x="5726375" y="617031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05E08CA-703A-49C0-BFDA-F689C8EFA73B}"/>
              </a:ext>
            </a:extLst>
          </p:cNvPr>
          <p:cNvCxnSpPr/>
          <p:nvPr/>
        </p:nvCxnSpPr>
        <p:spPr>
          <a:xfrm flipH="1">
            <a:off x="3357693" y="947404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44DAAB1D-7A7D-4BFE-9A83-704C04316A37}"/>
              </a:ext>
            </a:extLst>
          </p:cNvPr>
          <p:cNvCxnSpPr/>
          <p:nvPr/>
        </p:nvCxnSpPr>
        <p:spPr>
          <a:xfrm flipH="1">
            <a:off x="7815025" y="936046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B1DC380A-35A5-452C-9077-AB5F56CD6D1A}"/>
              </a:ext>
            </a:extLst>
          </p:cNvPr>
          <p:cNvCxnSpPr/>
          <p:nvPr/>
        </p:nvCxnSpPr>
        <p:spPr>
          <a:xfrm flipH="1">
            <a:off x="3975069" y="1219687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FB80F47-7CCA-4C6A-B6B2-88435D48928E}"/>
              </a:ext>
            </a:extLst>
          </p:cNvPr>
          <p:cNvCxnSpPr/>
          <p:nvPr/>
        </p:nvCxnSpPr>
        <p:spPr>
          <a:xfrm flipH="1">
            <a:off x="2740262" y="1558059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7AA3EAD0-CD02-45CE-BEAF-4EDF54C4F180}"/>
              </a:ext>
            </a:extLst>
          </p:cNvPr>
          <p:cNvCxnSpPr/>
          <p:nvPr/>
        </p:nvCxnSpPr>
        <p:spPr>
          <a:xfrm flipH="1">
            <a:off x="3441054" y="1852365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E06B3CC0-8219-4976-B9A2-CED98F7056AE}"/>
              </a:ext>
            </a:extLst>
          </p:cNvPr>
          <p:cNvCxnSpPr/>
          <p:nvPr/>
        </p:nvCxnSpPr>
        <p:spPr>
          <a:xfrm flipH="1">
            <a:off x="6017624" y="2215017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9BEB179D-09EF-47E4-8404-D96F8517C9BC}"/>
              </a:ext>
            </a:extLst>
          </p:cNvPr>
          <p:cNvCxnSpPr/>
          <p:nvPr/>
        </p:nvCxnSpPr>
        <p:spPr>
          <a:xfrm flipH="1">
            <a:off x="6718638" y="2582213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F148D8FA-6C25-499E-A513-7946B8BF53EB}"/>
              </a:ext>
            </a:extLst>
          </p:cNvPr>
          <p:cNvCxnSpPr/>
          <p:nvPr/>
        </p:nvCxnSpPr>
        <p:spPr>
          <a:xfrm flipH="1">
            <a:off x="2309091" y="2903214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9D8CC5B6-D182-4846-9B01-6279B4E39F54}"/>
              </a:ext>
            </a:extLst>
          </p:cNvPr>
          <p:cNvCxnSpPr/>
          <p:nvPr/>
        </p:nvCxnSpPr>
        <p:spPr>
          <a:xfrm flipH="1">
            <a:off x="2778362" y="3235708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3328CD2-54DF-417A-9841-C2F3BB300478}"/>
              </a:ext>
            </a:extLst>
          </p:cNvPr>
          <p:cNvCxnSpPr/>
          <p:nvPr/>
        </p:nvCxnSpPr>
        <p:spPr>
          <a:xfrm flipH="1">
            <a:off x="5140299" y="3554138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AAC2A168-EE3A-41B6-8623-34E1A8236134}"/>
              </a:ext>
            </a:extLst>
          </p:cNvPr>
          <p:cNvCxnSpPr/>
          <p:nvPr/>
        </p:nvCxnSpPr>
        <p:spPr>
          <a:xfrm flipH="1">
            <a:off x="7513724" y="3845929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FA113A0F-A523-4906-93EB-39ECC21BF7A4}"/>
              </a:ext>
            </a:extLst>
          </p:cNvPr>
          <p:cNvCxnSpPr/>
          <p:nvPr/>
        </p:nvCxnSpPr>
        <p:spPr>
          <a:xfrm flipH="1">
            <a:off x="6655778" y="4246195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665007AA-8D94-459C-911B-57890F658582}"/>
              </a:ext>
            </a:extLst>
          </p:cNvPr>
          <p:cNvCxnSpPr/>
          <p:nvPr/>
        </p:nvCxnSpPr>
        <p:spPr>
          <a:xfrm flipH="1">
            <a:off x="3347348" y="4533902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605E3DF-1A37-4CB3-A7B5-07A4FAD54A1B}"/>
              </a:ext>
            </a:extLst>
          </p:cNvPr>
          <p:cNvCxnSpPr/>
          <p:nvPr/>
        </p:nvCxnSpPr>
        <p:spPr>
          <a:xfrm flipH="1">
            <a:off x="2000405" y="4850471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E0D302AE-FD30-4B68-B396-ABE31659ECBA}"/>
              </a:ext>
            </a:extLst>
          </p:cNvPr>
          <p:cNvCxnSpPr/>
          <p:nvPr/>
        </p:nvCxnSpPr>
        <p:spPr>
          <a:xfrm flipH="1">
            <a:off x="6579578" y="5095303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A49F4800-539A-4801-A816-B5075A141358}"/>
              </a:ext>
            </a:extLst>
          </p:cNvPr>
          <p:cNvCxnSpPr/>
          <p:nvPr/>
        </p:nvCxnSpPr>
        <p:spPr>
          <a:xfrm flipH="1">
            <a:off x="5941424" y="5519627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B2246F3A-B6AC-4C4D-9C07-33B3F950B5EC}"/>
              </a:ext>
            </a:extLst>
          </p:cNvPr>
          <p:cNvCxnSpPr/>
          <p:nvPr/>
        </p:nvCxnSpPr>
        <p:spPr>
          <a:xfrm flipH="1">
            <a:off x="4738225" y="5739670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104C5988-E293-4E00-8E88-032C9C6B2859}"/>
              </a:ext>
            </a:extLst>
          </p:cNvPr>
          <p:cNvCxnSpPr/>
          <p:nvPr/>
        </p:nvCxnSpPr>
        <p:spPr>
          <a:xfrm flipH="1">
            <a:off x="3281493" y="6103670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6" name="Group 35">
            <a:extLst>
              <a:ext uri="{FF2B5EF4-FFF2-40B4-BE49-F238E27FC236}">
                <a16:creationId xmlns:a16="http://schemas.microsoft.com/office/drawing/2014/main" id="{8A3B73CD-6EDB-4E24-8C03-BA83F041C29D}"/>
              </a:ext>
            </a:extLst>
          </p:cNvPr>
          <p:cNvGrpSpPr/>
          <p:nvPr/>
        </p:nvGrpSpPr>
        <p:grpSpPr>
          <a:xfrm>
            <a:off x="6794838" y="6159035"/>
            <a:ext cx="6103839" cy="769441"/>
            <a:chOff x="708943" y="6033135"/>
            <a:chExt cx="5825836" cy="769441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5B0D156B-BD29-44F2-8590-12C0C08FFEF5}"/>
                </a:ext>
              </a:extLst>
            </p:cNvPr>
            <p:cNvSpPr txBox="1"/>
            <p:nvPr/>
          </p:nvSpPr>
          <p:spPr>
            <a:xfrm>
              <a:off x="708943" y="6110866"/>
              <a:ext cx="5825836" cy="649137"/>
            </a:xfrm>
            <a:prstGeom prst="roundRect">
              <a:avLst>
                <a:gd name="adj" fmla="val 50000"/>
              </a:avLst>
            </a:prstGeom>
            <a:solidFill>
              <a:srgbClr val="F15A88"/>
            </a:solidFill>
          </p:spPr>
          <p:txBody>
            <a:bodyPr wrap="square" lIns="91403" tIns="45702" rIns="91403" bIns="45702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53608DD9-4AD8-4CD1-BEF8-5E7722DECE83}"/>
                </a:ext>
              </a:extLst>
            </p:cNvPr>
            <p:cNvSpPr txBox="1"/>
            <p:nvPr/>
          </p:nvSpPr>
          <p:spPr>
            <a:xfrm>
              <a:off x="1016462" y="6033135"/>
              <a:ext cx="5167386" cy="7694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nối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tiếp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câu</a:t>
              </a: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70576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theme/theme1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DB6EF"/>
      </a:accent1>
      <a:accent2>
        <a:srgbClr val="C0504D"/>
      </a:accent2>
      <a:accent3>
        <a:srgbClr val="FFFFFF"/>
      </a:accent3>
      <a:accent4>
        <a:srgbClr val="000000"/>
      </a:accent4>
      <a:accent5>
        <a:srgbClr val="C0D7F5"/>
      </a:accent5>
      <a:accent6>
        <a:srgbClr val="AC4744"/>
      </a:accent6>
      <a:hlink>
        <a:srgbClr val="0066CC"/>
      </a:hlink>
      <a:folHlink>
        <a:srgbClr val="800080"/>
      </a:folHlink>
    </a:clrScheme>
    <a:fontScheme name="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DB6EF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C0D7F5"/>
        </a:accent5>
        <a:accent6>
          <a:srgbClr val="AC4744"/>
        </a:accent6>
        <a:hlink>
          <a:srgbClr val="0066CC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389</Words>
  <Application>Microsoft Office PowerPoint</Application>
  <PresentationFormat>Widescreen</PresentationFormat>
  <Paragraphs>87</Paragraphs>
  <Slides>25</Slides>
  <Notes>15</Notes>
  <HiddenSlides>0</HiddenSlides>
  <MMClips>3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25</vt:i4>
      </vt:variant>
    </vt:vector>
  </HeadingPairs>
  <TitlesOfParts>
    <vt:vector size="48" baseType="lpstr">
      <vt:lpstr>Microsoft YaHei</vt:lpstr>
      <vt:lpstr>SimSun</vt:lpstr>
      <vt:lpstr>SimSun</vt:lpstr>
      <vt:lpstr>Arial</vt:lpstr>
      <vt:lpstr>Arial Rounded MT Bold</vt:lpstr>
      <vt:lpstr>Arial-Rounded</vt:lpstr>
      <vt:lpstr>Calibri</vt:lpstr>
      <vt:lpstr>Calibri Light</vt:lpstr>
      <vt:lpstr>等线</vt:lpstr>
      <vt:lpstr>Heebo</vt:lpstr>
      <vt:lpstr>HP001 4 hang 1 ô ly</vt:lpstr>
      <vt:lpstr>Montserrat Medium</vt:lpstr>
      <vt:lpstr>Segoe UI</vt:lpstr>
      <vt:lpstr>黑体</vt:lpstr>
      <vt:lpstr>Times New Roman</vt:lpstr>
      <vt:lpstr>3_Office Theme</vt:lpstr>
      <vt:lpstr>4_Office Theme</vt:lpstr>
      <vt:lpstr>5_Office Theme</vt:lpstr>
      <vt:lpstr>6_Office Theme</vt:lpstr>
      <vt:lpstr>1_Office 主题​​</vt:lpstr>
      <vt:lpstr>1_Default Design</vt:lpstr>
      <vt:lpstr>Office 主题</vt:lpstr>
      <vt:lpstr>7_Office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1. Quan sát tranh, nói tên các nhân vật và sự việc được thể hiện trong tranh</vt:lpstr>
      <vt:lpstr>2. Chọn kể 1-2 đoạn của câu truyện theo tranh?</vt:lpstr>
      <vt:lpstr>PowerPoint Presentation</vt:lpstr>
      <vt:lpstr>PowerPoint Presentation</vt:lpstr>
      <vt:lpstr>Xem và tải giáo án, tài liệu mới mỗi ngày tại: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BENR- Thảo.Trần</dc:creator>
  <cp:lastModifiedBy>Admin</cp:lastModifiedBy>
  <cp:revision>12</cp:revision>
  <dcterms:created xsi:type="dcterms:W3CDTF">2021-05-22T03:42:17Z</dcterms:created>
  <dcterms:modified xsi:type="dcterms:W3CDTF">2022-09-14T11:38:39Z</dcterms:modified>
</cp:coreProperties>
</file>