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20"/>
  </p:notesMasterIdLst>
  <p:sldIdLst>
    <p:sldId id="366" r:id="rId2"/>
    <p:sldId id="355" r:id="rId3"/>
    <p:sldId id="256" r:id="rId4"/>
    <p:sldId id="363" r:id="rId5"/>
    <p:sldId id="369" r:id="rId6"/>
    <p:sldId id="338" r:id="rId7"/>
    <p:sldId id="345" r:id="rId8"/>
    <p:sldId id="351" r:id="rId9"/>
    <p:sldId id="347" r:id="rId10"/>
    <p:sldId id="352" r:id="rId11"/>
    <p:sldId id="353" r:id="rId12"/>
    <p:sldId id="354" r:id="rId13"/>
    <p:sldId id="361" r:id="rId14"/>
    <p:sldId id="362" r:id="rId15"/>
    <p:sldId id="359" r:id="rId16"/>
    <p:sldId id="360" r:id="rId17"/>
    <p:sldId id="356" r:id="rId18"/>
    <p:sldId id="367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749"/>
    <a:srgbClr val="FFFFCC"/>
    <a:srgbClr val="54C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FEC961D-C465-4F3D-8951-F3A821239451}">
  <a:tblStyle styleId="{FFEC961D-C465-4F3D-8951-F3A8212394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4" y="84"/>
      </p:cViewPr>
      <p:guideLst>
        <p:guide orient="horz" pos="307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34290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8152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90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015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599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50C9437-53BF-4897-9123-6EC01F49D2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953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45133CC-7B62-40FD-8D28-28D2151F76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6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313350"/>
            <a:ext cx="9544819" cy="874613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323875"/>
            <a:ext cx="7929300" cy="2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1533" y="4560882"/>
            <a:ext cx="9150702" cy="582654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86" r:id="rId10"/>
    <p:sldLayoutId id="214748368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2" Type="http://schemas.openxmlformats.org/officeDocument/2006/relationships/image" Target="../media/image69.pn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8.png"/><Relationship Id="rId10" Type="http://schemas.openxmlformats.org/officeDocument/2006/relationships/image" Target="../media/image67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33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0.png"/><Relationship Id="rId5" Type="http://schemas.openxmlformats.org/officeDocument/2006/relationships/image" Target="../media/image31.jpeg"/><Relationship Id="rId10" Type="http://schemas.openxmlformats.org/officeDocument/2006/relationships/image" Target="../media/image140.png"/><Relationship Id="rId4" Type="http://schemas.openxmlformats.org/officeDocument/2006/relationships/image" Target="../media/image34.jpeg"/><Relationship Id="rId9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31.jpeg"/><Relationship Id="rId7" Type="http://schemas.openxmlformats.org/officeDocument/2006/relationships/image" Target="../media/image18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Relationship Id="rId9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32.png"/><Relationship Id="rId3" Type="http://schemas.openxmlformats.org/officeDocument/2006/relationships/image" Target="../media/image220.png"/><Relationship Id="rId7" Type="http://schemas.openxmlformats.org/officeDocument/2006/relationships/image" Target="../media/image260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30.png"/><Relationship Id="rId5" Type="http://schemas.openxmlformats.org/officeDocument/2006/relationships/image" Target="../media/image240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0.png"/><Relationship Id="rId9" Type="http://schemas.openxmlformats.org/officeDocument/2006/relationships/image" Target="../media/image28.png"/><Relationship Id="rId14" Type="http://schemas.openxmlformats.org/officeDocument/2006/relationships/image" Target="../media/image3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80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69688"/>
            <a:ext cx="905356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phần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1(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endParaRPr lang="en-US" sz="1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endPara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28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572278" y="513188"/>
            <a:ext cx="8052318" cy="634482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89723" y="1271231"/>
                <a:ext cx="256390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Mẫu: </a:t>
                </a:r>
                <a:r>
                  <a:rPr lang="en-US" sz="20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+ </a:t>
                </a:r>
                <a:r>
                  <a:rPr lang="en-US" sz="20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23" y="1271231"/>
                <a:ext cx="2563908" cy="714683"/>
              </a:xfrm>
              <a:prstGeom prst="rect">
                <a:avLst/>
              </a:prstGeom>
              <a:blipFill rotWithShape="0">
                <a:blip r:embed="rId2"/>
                <a:stretch>
                  <a:fillRect l="-4513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807842" y="1990752"/>
                <a:ext cx="1975221" cy="704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c)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842" y="1990752"/>
                <a:ext cx="1975221" cy="704295"/>
              </a:xfrm>
              <a:prstGeom prst="rect">
                <a:avLst/>
              </a:prstGeom>
              <a:blipFill rotWithShape="0">
                <a:blip r:embed="rId3"/>
                <a:stretch>
                  <a:fillRect l="-6481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668780" y="1298472"/>
                <a:ext cx="1810945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780" y="1298472"/>
                <a:ext cx="1810945" cy="714683"/>
              </a:xfrm>
              <a:prstGeom prst="rect">
                <a:avLst/>
              </a:prstGeom>
              <a:blipFill rotWithShape="0">
                <a:blip r:embed="rId4"/>
                <a:stretch>
                  <a:fillRect t="-5983" b="-14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575066" y="2007589"/>
                <a:ext cx="2330318" cy="710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103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47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56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066" y="2007589"/>
                <a:ext cx="2330318" cy="710451"/>
              </a:xfrm>
              <a:prstGeom prst="rect">
                <a:avLst/>
              </a:prstGeom>
              <a:blipFill rotWithShape="0">
                <a:blip r:embed="rId5"/>
                <a:stretch>
                  <a:fillRect l="-5497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78385" y="2799655"/>
                <a:ext cx="1723549" cy="702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b)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9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 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85" y="2799655"/>
                <a:ext cx="1723549" cy="702244"/>
              </a:xfrm>
              <a:prstGeom prst="rect">
                <a:avLst/>
              </a:prstGeom>
              <a:blipFill rotWithShape="0">
                <a:blip r:embed="rId6"/>
                <a:stretch>
                  <a:fillRect l="-7067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210125" y="2799721"/>
                <a:ext cx="2330318" cy="7083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65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38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103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125" y="2799721"/>
                <a:ext cx="2330318" cy="708399"/>
              </a:xfrm>
              <a:prstGeom prst="rect">
                <a:avLst/>
              </a:prstGeom>
              <a:blipFill rotWithShape="0">
                <a:blip r:embed="rId7"/>
                <a:stretch>
                  <a:fillRect l="-5497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72278" y="2026644"/>
                <a:ext cx="1681486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− </m:t>
                    </m:r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78" y="2026644"/>
                <a:ext cx="1681486" cy="714683"/>
              </a:xfrm>
              <a:prstGeom prst="rect">
                <a:avLst/>
              </a:prstGeom>
              <a:blipFill rotWithShape="0">
                <a:blip r:embed="rId8"/>
                <a:stretch>
                  <a:fillRect l="-7609" b="-7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766405" y="2710970"/>
                <a:ext cx="1873975" cy="1145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d)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+6</m:t>
                    </m:r>
                    <m:r>
                      <a:rPr lang="en-US" sz="28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405" y="2710970"/>
                <a:ext cx="1873975" cy="1145570"/>
              </a:xfrm>
              <a:prstGeom prst="rect">
                <a:avLst/>
              </a:prstGeom>
              <a:blipFill rotWithShape="0">
                <a:blip r:embed="rId9"/>
                <a:stretch>
                  <a:fillRect l="-6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118332" y="2069809"/>
                <a:ext cx="2277418" cy="704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43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−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332" y="2069809"/>
                <a:ext cx="2277418" cy="704552"/>
              </a:xfrm>
              <a:prstGeom prst="rect">
                <a:avLst/>
              </a:prstGeom>
              <a:blipFill rotWithShape="0">
                <a:blip r:embed="rId10"/>
                <a:stretch>
                  <a:fillRect l="-5348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6472429" y="2741327"/>
                <a:ext cx="2355132" cy="710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19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52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1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429" y="2741327"/>
                <a:ext cx="2355132" cy="710451"/>
              </a:xfrm>
              <a:prstGeom prst="rect">
                <a:avLst/>
              </a:prstGeom>
              <a:blipFill rotWithShape="0">
                <a:blip r:embed="rId11"/>
                <a:stretch>
                  <a:fillRect l="-5440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H="1">
            <a:off x="4601092" y="2069809"/>
            <a:ext cx="2655" cy="1513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58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702906" y="1133670"/>
            <a:ext cx="8052318" cy="634482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9541" y="2003585"/>
                <a:ext cx="2251449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Mẫu: </a:t>
                </a:r>
                <a:r>
                  <a:rPr lang="en-US" sz="20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0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41" y="2003585"/>
                <a:ext cx="2251449" cy="625812"/>
              </a:xfrm>
              <a:prstGeom prst="rect">
                <a:avLst/>
              </a:prstGeom>
              <a:blipFill rotWithShape="1">
                <a:blip r:embed="rId9"/>
                <a:stretch>
                  <a:fillRect l="-2432" b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38634" y="2003585"/>
                <a:ext cx="1594283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400" i="1">
                        <a:solidFill>
                          <a:srgbClr val="0070C0"/>
                        </a:solidFill>
                        <a:latin typeface="Cambria Math"/>
                        <a:cs typeface="Times New Roman" pitchFamily="18" charset="0"/>
                      </a:rPr>
                      <m:t>×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i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𝟒𝟗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634" y="2003585"/>
                <a:ext cx="1594283" cy="62581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6520" y="2629397"/>
                <a:ext cx="1796197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b)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1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400" b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20" y="2629397"/>
                <a:ext cx="1796197" cy="616964"/>
              </a:xfrm>
              <a:prstGeom prst="rect">
                <a:avLst/>
              </a:prstGeom>
              <a:blipFill rotWithShape="1">
                <a:blip r:embed="rId11"/>
                <a:stretch>
                  <a:fillRect l="-2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76367" y="2634389"/>
                <a:ext cx="1828321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7</m:t>
                        </m:r>
                      </m:den>
                    </m:f>
                    <m:r>
                      <m:rPr>
                        <m:nor/>
                      </m:rPr>
                      <a: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=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70</m:t>
                        </m:r>
                      </m:num>
                      <m:den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367" y="2634389"/>
                <a:ext cx="1828321" cy="62222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31834" y="3429817"/>
                <a:ext cx="1658339" cy="616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c)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: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34" y="3429817"/>
                <a:ext cx="1658339" cy="616194"/>
              </a:xfrm>
              <a:prstGeom prst="rect">
                <a:avLst/>
              </a:prstGeom>
              <a:blipFill rotWithShape="1">
                <a:blip r:embed="rId13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71018" y="3398398"/>
                <a:ext cx="1019510" cy="647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9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49</m:t>
                          </m:r>
                        </m:num>
                        <m:den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19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: </m:t>
                      </m:r>
                      <m:f>
                        <m:fPr>
                          <m:ctrlPr>
                            <a:rPr lang="en-US" sz="19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19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19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018" y="3398398"/>
                <a:ext cx="1019510" cy="64761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80990" y="3406817"/>
                <a:ext cx="1836400" cy="666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19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49</m:t>
                          </m:r>
                        </m:num>
                        <m:den>
                          <m:r>
                            <a:rPr lang="en-US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1900" i="1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19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19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19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9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98</m:t>
                          </m:r>
                        </m:num>
                        <m:den>
                          <m:r>
                            <a:rPr lang="en-US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US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US" sz="19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990" y="3406817"/>
                <a:ext cx="1836400" cy="66691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58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0890" y="1884784"/>
            <a:ext cx="5327779" cy="15582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811764" y="1184988"/>
            <a:ext cx="1147665" cy="46653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ý: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8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8" name="Picture 4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5600700"/>
          </a:xfrm>
          <a:prstGeom prst="rect">
            <a:avLst/>
          </a:prstGeom>
          <a:noFill/>
        </p:spPr>
      </p:pic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3657600" y="1771650"/>
            <a:ext cx="3505200" cy="216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5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GÀ MẸ TÌM CON</a:t>
            </a:r>
          </a:p>
        </p:txBody>
      </p:sp>
    </p:spTree>
    <p:extLst>
      <p:ext uri="{BB962C8B-B14F-4D97-AF65-F5344CB8AC3E}">
        <p14:creationId xmlns:p14="http://schemas.microsoft.com/office/powerpoint/2010/main" val="336218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4" name="Picture 6" descr="ga 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3314" y="247722"/>
            <a:ext cx="3306147" cy="2318597"/>
          </a:xfrm>
          <a:prstGeom prst="rect">
            <a:avLst/>
          </a:prstGeom>
          <a:noFill/>
        </p:spPr>
      </p:pic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1431635" y="945356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8613" name="Picture 5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4185946"/>
            <a:ext cx="1143000" cy="685800"/>
          </a:xfrm>
          <a:prstGeom prst="rect">
            <a:avLst/>
          </a:prstGeom>
          <a:noFill/>
        </p:spPr>
      </p:pic>
      <p:pic>
        <p:nvPicPr>
          <p:cNvPr id="68617" name="Picture 9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3333" y="3928188"/>
            <a:ext cx="1143000" cy="685800"/>
          </a:xfrm>
          <a:prstGeom prst="rect">
            <a:avLst/>
          </a:prstGeom>
          <a:noFill/>
        </p:spPr>
      </p:pic>
      <p:pic>
        <p:nvPicPr>
          <p:cNvPr id="68618" name="Picture 10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43131" y="3762569"/>
            <a:ext cx="1143000" cy="685800"/>
          </a:xfrm>
          <a:prstGeom prst="rect">
            <a:avLst/>
          </a:prstGeom>
          <a:noFill/>
        </p:spPr>
      </p:pic>
      <p:pic>
        <p:nvPicPr>
          <p:cNvPr id="68619" name="Picture 11" descr="ga c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38265" y="4271088"/>
            <a:ext cx="1143000" cy="685800"/>
          </a:xfrm>
          <a:prstGeom prst="rect">
            <a:avLst/>
          </a:prstGeom>
          <a:noFill/>
        </p:spPr>
      </p:pic>
      <p:pic>
        <p:nvPicPr>
          <p:cNvPr id="68620" name="Picture 12" descr="ga c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78317" y="2984630"/>
            <a:ext cx="1143000" cy="685800"/>
          </a:xfrm>
          <a:prstGeom prst="rect">
            <a:avLst/>
          </a:prstGeom>
          <a:noFill/>
        </p:spPr>
      </p:pic>
      <p:pic>
        <p:nvPicPr>
          <p:cNvPr id="68621" name="Picture 13" descr="ga c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06817" y="3880369"/>
            <a:ext cx="1143000" cy="68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9611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55295E-6 L 0.09844 -1.55295E-6 C 0.14254 -1.55295E-6 0.19688 0.10158 0.19688 0.18463 L 0.19688 0.36925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84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4539 L 0.12188 0.0284 C 0.14757 0.04476 0.18577 0.05402 0.22552 0.05402 C 0.27101 0.05402 0.3073 0.04476 0.33299 0.0284 L 0.45504 -0.0453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3" y="49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36863E-6 L 0.14948 -4.36863E-6 C 0.21649 -4.36863E-6 0.29913 0.07101 0.29913 0.12937 L 0.29913 0.2590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129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47 -0.13245 L 0.13403 -0.13245 C 0.15903 -0.13245 0.18976 -0.02717 0.18976 0.05866 L 0.18976 0.25008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56" y="19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ga 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264757"/>
            <a:ext cx="1295400" cy="908447"/>
          </a:xfrm>
          <a:prstGeom prst="rect">
            <a:avLst/>
          </a:prstGeom>
          <a:noFill/>
        </p:spPr>
      </p:pic>
      <p:pic>
        <p:nvPicPr>
          <p:cNvPr id="139267" name="Picture 3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2641" y="1427722"/>
            <a:ext cx="609600" cy="365522"/>
          </a:xfrm>
          <a:prstGeom prst="rect">
            <a:avLst/>
          </a:prstGeom>
          <a:noFill/>
        </p:spPr>
      </p:pic>
      <p:pic>
        <p:nvPicPr>
          <p:cNvPr id="139268" name="Picture 4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4135" y="1427722"/>
            <a:ext cx="609600" cy="365522"/>
          </a:xfrm>
          <a:prstGeom prst="rect">
            <a:avLst/>
          </a:prstGeom>
          <a:noFill/>
        </p:spPr>
      </p:pic>
      <p:pic>
        <p:nvPicPr>
          <p:cNvPr id="139269" name="Picture 5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2641" y="2926907"/>
            <a:ext cx="609600" cy="365522"/>
          </a:xfrm>
          <a:prstGeom prst="rect">
            <a:avLst/>
          </a:prstGeom>
          <a:noFill/>
        </p:spPr>
      </p:pic>
      <p:pic>
        <p:nvPicPr>
          <p:cNvPr id="139270" name="Picture 6" descr="ga 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4135" y="2820419"/>
            <a:ext cx="609600" cy="36552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9271" name="Text Box 7"/>
              <p:cNvSpPr txBox="1">
                <a:spLocks noChangeArrowheads="1"/>
              </p:cNvSpPr>
              <p:nvPr/>
            </p:nvSpPr>
            <p:spPr bwMode="auto">
              <a:xfrm>
                <a:off x="1638300" y="165619"/>
                <a:ext cx="7467600" cy="1679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Chuyển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hỗn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về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ta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endPara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9271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38300" y="165619"/>
                <a:ext cx="7467600" cy="1679178"/>
              </a:xfrm>
              <a:prstGeom prst="rect">
                <a:avLst/>
              </a:prstGeom>
              <a:blipFill rotWithShape="1">
                <a:blip r:embed="rId6"/>
                <a:stretch>
                  <a:fillRect l="-212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272" name="Text Box 8"/>
              <p:cNvSpPr txBox="1">
                <a:spLocks noChangeArrowheads="1"/>
              </p:cNvSpPr>
              <p:nvPr/>
            </p:nvSpPr>
            <p:spPr bwMode="auto">
              <a:xfrm>
                <a:off x="2286000" y="979431"/>
                <a:ext cx="5715000" cy="1052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𝟏𝟐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9272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0" y="979431"/>
                <a:ext cx="5715000" cy="1052596"/>
              </a:xfrm>
              <a:prstGeom prst="rect">
                <a:avLst/>
              </a:prstGeom>
              <a:blipFill rotWithShape="1">
                <a:blip r:embed="rId7"/>
                <a:stretch>
                  <a:fillRect l="-3198" b="-52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273" name="Text Box 9"/>
              <p:cNvSpPr txBox="1">
                <a:spLocks noChangeArrowheads="1"/>
              </p:cNvSpPr>
              <p:nvPr/>
            </p:nvSpPr>
            <p:spPr bwMode="auto">
              <a:xfrm>
                <a:off x="6438123" y="907109"/>
                <a:ext cx="5715000" cy="1052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𝟐𝟏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9273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38123" y="907109"/>
                <a:ext cx="5715000" cy="1052596"/>
              </a:xfrm>
              <a:prstGeom prst="rect">
                <a:avLst/>
              </a:prstGeom>
              <a:blipFill rotWithShape="1">
                <a:blip r:embed="rId8"/>
                <a:stretch>
                  <a:fillRect l="-3198" b="-52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274" name="Text Box 10"/>
              <p:cNvSpPr txBox="1">
                <a:spLocks noChangeArrowheads="1"/>
              </p:cNvSpPr>
              <p:nvPr/>
            </p:nvSpPr>
            <p:spPr bwMode="auto">
              <a:xfrm>
                <a:off x="2286000" y="2496888"/>
                <a:ext cx="5715000" cy="1012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9274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0" y="2496888"/>
                <a:ext cx="5715000" cy="1012585"/>
              </a:xfrm>
              <a:prstGeom prst="rect">
                <a:avLst/>
              </a:prstGeom>
              <a:blipFill rotWithShape="1">
                <a:blip r:embed="rId9"/>
                <a:stretch>
                  <a:fillRect l="-3198" b="-90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275" name="Text Box 11"/>
              <p:cNvSpPr txBox="1">
                <a:spLocks noChangeArrowheads="1"/>
              </p:cNvSpPr>
              <p:nvPr/>
            </p:nvSpPr>
            <p:spPr bwMode="auto">
              <a:xfrm>
                <a:off x="6438123" y="2400609"/>
                <a:ext cx="6096000" cy="1052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9275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38123" y="2400609"/>
                <a:ext cx="6096000" cy="1052596"/>
              </a:xfrm>
              <a:prstGeom prst="rect">
                <a:avLst/>
              </a:prstGeom>
              <a:blipFill rotWithShape="1">
                <a:blip r:embed="rId10"/>
                <a:stretch>
                  <a:fillRect l="-3000" b="-52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7635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01914E-6 L 0.21736 2.01914E-6 C 0.31476 2.01914E-6 0.43473 0.04569 0.43473 0.08305 L 0.43473 0.1661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36" y="83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1" grpId="0"/>
      <p:bldP spid="139272" grpId="0"/>
      <p:bldP spid="139273" grpId="0"/>
      <p:bldP spid="139273" grpId="1"/>
      <p:bldP spid="139274" grpId="0"/>
      <p:bldP spid="1392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1" name="Picture 3" descr="ga 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99" y="1950208"/>
            <a:ext cx="609600" cy="365522"/>
          </a:xfrm>
          <a:prstGeom prst="rect">
            <a:avLst/>
          </a:prstGeom>
          <a:noFill/>
        </p:spPr>
      </p:pic>
      <p:pic>
        <p:nvPicPr>
          <p:cNvPr id="140292" name="Picture 4" descr="ga 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2976540"/>
            <a:ext cx="609600" cy="365522"/>
          </a:xfrm>
          <a:prstGeom prst="rect">
            <a:avLst/>
          </a:prstGeom>
          <a:noFill/>
        </p:spPr>
      </p:pic>
      <p:pic>
        <p:nvPicPr>
          <p:cNvPr id="140293" name="Picture 5" descr="ga 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222" y="1767447"/>
            <a:ext cx="609600" cy="365522"/>
          </a:xfrm>
          <a:prstGeom prst="rect">
            <a:avLst/>
          </a:prstGeom>
          <a:noFill/>
        </p:spPr>
      </p:pic>
      <p:pic>
        <p:nvPicPr>
          <p:cNvPr id="140294" name="Picture 6" descr="ga 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222" y="2940630"/>
            <a:ext cx="609600" cy="36552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1639855" y="29935"/>
                <a:ext cx="6858000" cy="1450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Chọn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thích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điền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chỗ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trống</a:t>
                </a:r>
                <a:endParaRPr lang="en-US" sz="28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Kết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phép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5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 −</m:t>
                    </m:r>
                    <m:r>
                      <a:rPr lang="en-US" sz="28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𝟐</m:t>
                    </m:r>
                    <m:r>
                      <a:rPr lang="en-US" sz="2800" b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295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39855" y="29935"/>
                <a:ext cx="6858000" cy="1450012"/>
              </a:xfrm>
              <a:prstGeom prst="rect">
                <a:avLst/>
              </a:prstGeom>
              <a:blipFill rotWithShape="1">
                <a:blip r:embed="rId4"/>
                <a:stretch>
                  <a:fillRect l="-1778" t="-1261" b="-210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296" name="Text Box 8"/>
              <p:cNvSpPr txBox="1">
                <a:spLocks noChangeArrowheads="1"/>
              </p:cNvSpPr>
              <p:nvPr/>
            </p:nvSpPr>
            <p:spPr bwMode="auto">
              <a:xfrm>
                <a:off x="2503714" y="1496510"/>
                <a:ext cx="2648339" cy="10527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296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3714" y="1496510"/>
                <a:ext cx="2648339" cy="1052724"/>
              </a:xfrm>
              <a:prstGeom prst="rect">
                <a:avLst/>
              </a:prstGeom>
              <a:blipFill rotWithShape="1">
                <a:blip r:embed="rId5"/>
                <a:stretch>
                  <a:fillRect l="-7143" b="-46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2572915" y="2468484"/>
                <a:ext cx="1971092" cy="1052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36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297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915" y="2468484"/>
                <a:ext cx="1971092" cy="1052596"/>
              </a:xfrm>
              <a:prstGeom prst="rect">
                <a:avLst/>
              </a:prstGeom>
              <a:blipFill rotWithShape="1">
                <a:blip r:embed="rId6"/>
                <a:stretch>
                  <a:fillRect l="-9288" b="-46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6389136" y="2468484"/>
                <a:ext cx="7315200" cy="1052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𝟑𝟎</m:t>
                        </m:r>
                      </m:num>
                      <m:den>
                        <m:r>
                          <a:rPr lang="en-US" sz="3600" b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298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136" y="2468484"/>
                <a:ext cx="7315200" cy="1052596"/>
              </a:xfrm>
              <a:prstGeom prst="rect">
                <a:avLst/>
              </a:prstGeom>
              <a:blipFill rotWithShape="0">
                <a:blip r:embed="rId7"/>
                <a:stretch>
                  <a:fillRect l="-2500" b="-46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299" name="Text Box 11"/>
              <p:cNvSpPr txBox="1">
                <a:spLocks noChangeArrowheads="1"/>
              </p:cNvSpPr>
              <p:nvPr/>
            </p:nvSpPr>
            <p:spPr bwMode="auto">
              <a:xfrm>
                <a:off x="6436711" y="1364734"/>
                <a:ext cx="5715000" cy="1052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ct val="20000"/>
                  </a:spcAft>
                </a:pPr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𝟒𝟎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29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36711" y="1364734"/>
                <a:ext cx="5715000" cy="1052596"/>
              </a:xfrm>
              <a:prstGeom prst="rect">
                <a:avLst/>
              </a:prstGeom>
              <a:blipFill rotWithShape="0">
                <a:blip r:embed="rId8"/>
                <a:stretch>
                  <a:fillRect l="-3308" b="-46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0300" name="Picture 12" descr="ga m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571500"/>
            <a:ext cx="1295400" cy="908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2241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71605E-6 L 0.23438 -2.71605E-6 C 0.33993 -2.71605E-6 0.47049 0.1071 0.47049 0.19692 L 0.47049 0.39753 " pathEditMode="relative" rAng="0" ptsTypes="AAAA">
                                      <p:cBhvr>
                                        <p:cTn id="27" dur="2000" fill="hold"/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24" y="19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6" grpId="0"/>
      <p:bldP spid="140297" grpId="0"/>
      <p:bldP spid="140298" grpId="0"/>
      <p:bldP spid="14029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02904" y="2192696"/>
                <a:ext cx="5467740" cy="1574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b-NO" sz="2800" dirty="0">
                    <a:latin typeface="Times New Roman" pitchFamily="18" charset="0"/>
                    <a:cs typeface="Times New Roman" pitchFamily="18" charset="0"/>
                  </a:rPr>
                  <a:t>Bác bảo vệ sơn 2 cái bàn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28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nb-NO" sz="28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nb-NO" sz="2800" dirty="0">
                    <a:latin typeface="Times New Roman" pitchFamily="18" charset="0"/>
                    <a:cs typeface="Times New Roman" pitchFamily="18" charset="0"/>
                  </a:rPr>
                  <a:t> cái bàn. Vậy số bàn </a:t>
                </a:r>
                <a:r>
                  <a:rPr lang="nb-NO" sz="2800">
                    <a:latin typeface="Times New Roman" pitchFamily="18" charset="0"/>
                    <a:cs typeface="Times New Roman" pitchFamily="18" charset="0"/>
                  </a:rPr>
                  <a:t>được </a:t>
                </a:r>
                <a:r>
                  <a:rPr lang="nb-NO" sz="2800" smtClean="0">
                    <a:latin typeface="Times New Roman" pitchFamily="18" charset="0"/>
                    <a:cs typeface="Times New Roman" pitchFamily="18" charset="0"/>
                  </a:rPr>
                  <a:t>bác sơn </a:t>
                </a:r>
                <a:r>
                  <a:rPr lang="nb-NO" sz="2800" dirty="0">
                    <a:latin typeface="Times New Roman" pitchFamily="18" charset="0"/>
                    <a:cs typeface="Times New Roman" pitchFamily="18" charset="0"/>
                  </a:rPr>
                  <a:t>là bao nhiêu?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04" y="2192696"/>
                <a:ext cx="5467740" cy="1574405"/>
              </a:xfrm>
              <a:prstGeom prst="rect">
                <a:avLst/>
              </a:prstGeom>
              <a:blipFill rotWithShape="1">
                <a:blip r:embed="rId2"/>
                <a:stretch>
                  <a:fillRect l="-2230" r="-2676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1" y="1139318"/>
            <a:ext cx="966884" cy="966884"/>
          </a:xfrm>
          <a:prstGeom prst="rect">
            <a:avLst/>
          </a:prstGeom>
        </p:spPr>
      </p:pic>
      <p:grpSp>
        <p:nvGrpSpPr>
          <p:cNvPr id="6" name="Google Shape;1801;p61"/>
          <p:cNvGrpSpPr/>
          <p:nvPr/>
        </p:nvGrpSpPr>
        <p:grpSpPr>
          <a:xfrm>
            <a:off x="6687024" y="1351158"/>
            <a:ext cx="1909134" cy="3009111"/>
            <a:chOff x="5935827" y="724913"/>
            <a:chExt cx="2395220" cy="3697695"/>
          </a:xfrm>
        </p:grpSpPr>
        <p:sp>
          <p:nvSpPr>
            <p:cNvPr id="7" name="Google Shape;1802;p61"/>
            <p:cNvSpPr/>
            <p:nvPr/>
          </p:nvSpPr>
          <p:spPr>
            <a:xfrm>
              <a:off x="6717393" y="2212159"/>
              <a:ext cx="835100" cy="509909"/>
            </a:xfrm>
            <a:custGeom>
              <a:avLst/>
              <a:gdLst/>
              <a:ahLst/>
              <a:cxnLst/>
              <a:rect l="l" t="t" r="r" b="b"/>
              <a:pathLst>
                <a:path w="16628" h="10153" extrusionOk="0">
                  <a:moveTo>
                    <a:pt x="1662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2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03;p61"/>
            <p:cNvSpPr/>
            <p:nvPr/>
          </p:nvSpPr>
          <p:spPr>
            <a:xfrm>
              <a:off x="6564766" y="1966369"/>
              <a:ext cx="117571" cy="996866"/>
            </a:xfrm>
            <a:custGeom>
              <a:avLst/>
              <a:gdLst/>
              <a:ahLst/>
              <a:cxnLst/>
              <a:rect l="l" t="t" r="r" b="b"/>
              <a:pathLst>
                <a:path w="2341" h="19849" extrusionOk="0">
                  <a:moveTo>
                    <a:pt x="218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41" y="1975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04;p61"/>
            <p:cNvSpPr/>
            <p:nvPr/>
          </p:nvSpPr>
          <p:spPr>
            <a:xfrm>
              <a:off x="6674654" y="1966369"/>
              <a:ext cx="68755" cy="992296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9" y="19697"/>
                  </a:lnTo>
                  <a:lnTo>
                    <a:pt x="133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05;p61"/>
            <p:cNvSpPr/>
            <p:nvPr/>
          </p:nvSpPr>
          <p:spPr>
            <a:xfrm>
              <a:off x="7468474" y="1990777"/>
              <a:ext cx="142029" cy="992296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1" y="19758"/>
                  </a:lnTo>
                  <a:lnTo>
                    <a:pt x="231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06;p61"/>
            <p:cNvSpPr/>
            <p:nvPr/>
          </p:nvSpPr>
          <p:spPr>
            <a:xfrm>
              <a:off x="7584489" y="1990777"/>
              <a:ext cx="91656" cy="992296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517" y="1"/>
                  </a:moveTo>
                  <a:lnTo>
                    <a:pt x="1" y="19758"/>
                  </a:lnTo>
                  <a:lnTo>
                    <a:pt x="1247" y="19758"/>
                  </a:lnTo>
                  <a:lnTo>
                    <a:pt x="1824" y="1034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07;p61"/>
            <p:cNvSpPr/>
            <p:nvPr/>
          </p:nvSpPr>
          <p:spPr>
            <a:xfrm>
              <a:off x="6714380" y="3025818"/>
              <a:ext cx="116064" cy="972458"/>
            </a:xfrm>
            <a:custGeom>
              <a:avLst/>
              <a:gdLst/>
              <a:ahLst/>
              <a:cxnLst/>
              <a:rect l="l" t="t" r="r" b="b"/>
              <a:pathLst>
                <a:path w="2311" h="19363" extrusionOk="0">
                  <a:moveTo>
                    <a:pt x="0" y="0"/>
                  </a:moveTo>
                  <a:lnTo>
                    <a:pt x="517" y="19332"/>
                  </a:lnTo>
                  <a:lnTo>
                    <a:pt x="2310" y="19362"/>
                  </a:lnTo>
                  <a:lnTo>
                    <a:pt x="2249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08;p61"/>
            <p:cNvSpPr/>
            <p:nvPr/>
          </p:nvSpPr>
          <p:spPr>
            <a:xfrm>
              <a:off x="6827331" y="3028831"/>
              <a:ext cx="70261" cy="969445"/>
            </a:xfrm>
            <a:custGeom>
              <a:avLst/>
              <a:gdLst/>
              <a:ahLst/>
              <a:cxnLst/>
              <a:rect l="l" t="t" r="r" b="b"/>
              <a:pathLst>
                <a:path w="1399" h="19303" extrusionOk="0">
                  <a:moveTo>
                    <a:pt x="0" y="1"/>
                  </a:moveTo>
                  <a:lnTo>
                    <a:pt x="61" y="19302"/>
                  </a:lnTo>
                  <a:lnTo>
                    <a:pt x="1399" y="18329"/>
                  </a:lnTo>
                  <a:lnTo>
                    <a:pt x="1186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09;p61"/>
            <p:cNvSpPr/>
            <p:nvPr/>
          </p:nvSpPr>
          <p:spPr>
            <a:xfrm>
              <a:off x="7503580" y="3073127"/>
              <a:ext cx="135902" cy="972458"/>
            </a:xfrm>
            <a:custGeom>
              <a:avLst/>
              <a:gdLst/>
              <a:ahLst/>
              <a:cxnLst/>
              <a:rect l="l" t="t" r="r" b="b"/>
              <a:pathLst>
                <a:path w="2706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28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10;p61"/>
            <p:cNvSpPr/>
            <p:nvPr/>
          </p:nvSpPr>
          <p:spPr>
            <a:xfrm>
              <a:off x="7618088" y="3074634"/>
              <a:ext cx="87036" cy="970952"/>
            </a:xfrm>
            <a:custGeom>
              <a:avLst/>
              <a:gdLst/>
              <a:ahLst/>
              <a:cxnLst/>
              <a:rect l="l" t="t" r="r" b="b"/>
              <a:pathLst>
                <a:path w="1733" h="19333" extrusionOk="0">
                  <a:moveTo>
                    <a:pt x="0" y="1"/>
                  </a:moveTo>
                  <a:lnTo>
                    <a:pt x="426" y="19332"/>
                  </a:lnTo>
                  <a:lnTo>
                    <a:pt x="173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11;p61"/>
            <p:cNvSpPr/>
            <p:nvPr/>
          </p:nvSpPr>
          <p:spPr>
            <a:xfrm>
              <a:off x="7207416" y="3079204"/>
              <a:ext cx="134395" cy="970952"/>
            </a:xfrm>
            <a:custGeom>
              <a:avLst/>
              <a:gdLst/>
              <a:ahLst/>
              <a:cxnLst/>
              <a:rect l="l" t="t" r="r" b="b"/>
              <a:pathLst>
                <a:path w="2676" h="19333" extrusionOk="0">
                  <a:moveTo>
                    <a:pt x="1" y="1"/>
                  </a:moveTo>
                  <a:lnTo>
                    <a:pt x="882" y="19332"/>
                  </a:lnTo>
                  <a:lnTo>
                    <a:pt x="2676" y="19332"/>
                  </a:lnTo>
                  <a:lnTo>
                    <a:pt x="2281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12;p61"/>
            <p:cNvSpPr/>
            <p:nvPr/>
          </p:nvSpPr>
          <p:spPr>
            <a:xfrm>
              <a:off x="7321924" y="3080761"/>
              <a:ext cx="85529" cy="969395"/>
            </a:xfrm>
            <a:custGeom>
              <a:avLst/>
              <a:gdLst/>
              <a:ahLst/>
              <a:cxnLst/>
              <a:rect l="l" t="t" r="r" b="b"/>
              <a:pathLst>
                <a:path w="1703" h="19302" extrusionOk="0">
                  <a:moveTo>
                    <a:pt x="1" y="0"/>
                  </a:moveTo>
                  <a:lnTo>
                    <a:pt x="396" y="19301"/>
                  </a:lnTo>
                  <a:lnTo>
                    <a:pt x="1703" y="18298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13;p61"/>
            <p:cNvSpPr/>
            <p:nvPr/>
          </p:nvSpPr>
          <p:spPr>
            <a:xfrm>
              <a:off x="6656372" y="2126680"/>
              <a:ext cx="859458" cy="537381"/>
            </a:xfrm>
            <a:custGeom>
              <a:avLst/>
              <a:gdLst/>
              <a:ahLst/>
              <a:cxnLst/>
              <a:rect l="l" t="t" r="r" b="b"/>
              <a:pathLst>
                <a:path w="17113" h="10700" extrusionOk="0">
                  <a:moveTo>
                    <a:pt x="0" y="0"/>
                  </a:moveTo>
                  <a:lnTo>
                    <a:pt x="456" y="10699"/>
                  </a:lnTo>
                  <a:lnTo>
                    <a:pt x="16475" y="10669"/>
                  </a:lnTo>
                  <a:lnTo>
                    <a:pt x="17113" y="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14;p61"/>
            <p:cNvSpPr/>
            <p:nvPr/>
          </p:nvSpPr>
          <p:spPr>
            <a:xfrm>
              <a:off x="7850117" y="1317591"/>
              <a:ext cx="1557" cy="3114"/>
            </a:xfrm>
            <a:custGeom>
              <a:avLst/>
              <a:gdLst/>
              <a:ahLst/>
              <a:cxnLst/>
              <a:rect l="l" t="t" r="r" b="b"/>
              <a:pathLst>
                <a:path w="31" h="62" extrusionOk="0">
                  <a:moveTo>
                    <a:pt x="31" y="0"/>
                  </a:moveTo>
                  <a:cubicBezTo>
                    <a:pt x="31" y="31"/>
                    <a:pt x="1" y="61"/>
                    <a:pt x="1" y="61"/>
                  </a:cubicBezTo>
                  <a:cubicBezTo>
                    <a:pt x="1" y="61"/>
                    <a:pt x="31" y="31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15;p61"/>
            <p:cNvSpPr/>
            <p:nvPr/>
          </p:nvSpPr>
          <p:spPr>
            <a:xfrm>
              <a:off x="6886845" y="2041150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16;p61"/>
            <p:cNvSpPr/>
            <p:nvPr/>
          </p:nvSpPr>
          <p:spPr>
            <a:xfrm>
              <a:off x="6299138" y="1463991"/>
              <a:ext cx="216811" cy="137760"/>
            </a:xfrm>
            <a:custGeom>
              <a:avLst/>
              <a:gdLst/>
              <a:ahLst/>
              <a:cxnLst/>
              <a:rect l="l" t="t" r="r" b="b"/>
              <a:pathLst>
                <a:path w="4317" h="2743" extrusionOk="0">
                  <a:moveTo>
                    <a:pt x="2347" y="1"/>
                  </a:moveTo>
                  <a:cubicBezTo>
                    <a:pt x="1515" y="1"/>
                    <a:pt x="688" y="246"/>
                    <a:pt x="1" y="733"/>
                  </a:cubicBezTo>
                  <a:cubicBezTo>
                    <a:pt x="139" y="1746"/>
                    <a:pt x="975" y="2742"/>
                    <a:pt x="2562" y="2742"/>
                  </a:cubicBezTo>
                  <a:cubicBezTo>
                    <a:pt x="3070" y="2742"/>
                    <a:pt x="3654" y="2640"/>
                    <a:pt x="4317" y="2405"/>
                  </a:cubicBezTo>
                  <a:lnTo>
                    <a:pt x="4317" y="490"/>
                  </a:lnTo>
                  <a:cubicBezTo>
                    <a:pt x="3704" y="163"/>
                    <a:pt x="3024" y="1"/>
                    <a:pt x="2347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17;p61"/>
            <p:cNvSpPr/>
            <p:nvPr/>
          </p:nvSpPr>
          <p:spPr>
            <a:xfrm>
              <a:off x="6293011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298" y="0"/>
                  </a:moveTo>
                  <a:cubicBezTo>
                    <a:pt x="1859" y="0"/>
                    <a:pt x="1386" y="99"/>
                    <a:pt x="913" y="368"/>
                  </a:cubicBezTo>
                  <a:cubicBezTo>
                    <a:pt x="275" y="733"/>
                    <a:pt x="1" y="1523"/>
                    <a:pt x="123" y="2283"/>
                  </a:cubicBezTo>
                  <a:cubicBezTo>
                    <a:pt x="810" y="1796"/>
                    <a:pt x="1637" y="1551"/>
                    <a:pt x="2469" y="1551"/>
                  </a:cubicBezTo>
                  <a:cubicBezTo>
                    <a:pt x="3146" y="1551"/>
                    <a:pt x="3826" y="1713"/>
                    <a:pt x="4439" y="2040"/>
                  </a:cubicBezTo>
                  <a:lnTo>
                    <a:pt x="4439" y="733"/>
                  </a:lnTo>
                  <a:cubicBezTo>
                    <a:pt x="4439" y="733"/>
                    <a:pt x="3495" y="0"/>
                    <a:pt x="229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18;p61"/>
            <p:cNvSpPr/>
            <p:nvPr/>
          </p:nvSpPr>
          <p:spPr>
            <a:xfrm>
              <a:off x="6363273" y="1470068"/>
              <a:ext cx="134345" cy="114708"/>
            </a:xfrm>
            <a:custGeom>
              <a:avLst/>
              <a:gdLst/>
              <a:ahLst/>
              <a:cxnLst/>
              <a:rect l="l" t="t" r="r" b="b"/>
              <a:pathLst>
                <a:path w="2675" h="2284" extrusionOk="0">
                  <a:moveTo>
                    <a:pt x="1133" y="0"/>
                  </a:moveTo>
                  <a:cubicBezTo>
                    <a:pt x="750" y="0"/>
                    <a:pt x="358" y="82"/>
                    <a:pt x="31" y="156"/>
                  </a:cubicBezTo>
                  <a:cubicBezTo>
                    <a:pt x="0" y="186"/>
                    <a:pt x="0" y="217"/>
                    <a:pt x="31" y="217"/>
                  </a:cubicBezTo>
                  <a:cubicBezTo>
                    <a:pt x="387" y="217"/>
                    <a:pt x="795" y="137"/>
                    <a:pt x="1178" y="137"/>
                  </a:cubicBezTo>
                  <a:cubicBezTo>
                    <a:pt x="1580" y="137"/>
                    <a:pt x="1955" y="224"/>
                    <a:pt x="2219" y="581"/>
                  </a:cubicBezTo>
                  <a:cubicBezTo>
                    <a:pt x="2553" y="1037"/>
                    <a:pt x="2493" y="1676"/>
                    <a:pt x="2523" y="2192"/>
                  </a:cubicBezTo>
                  <a:cubicBezTo>
                    <a:pt x="2523" y="2253"/>
                    <a:pt x="2561" y="2284"/>
                    <a:pt x="2599" y="2284"/>
                  </a:cubicBezTo>
                  <a:cubicBezTo>
                    <a:pt x="2637" y="2284"/>
                    <a:pt x="2675" y="2253"/>
                    <a:pt x="2675" y="2192"/>
                  </a:cubicBezTo>
                  <a:cubicBezTo>
                    <a:pt x="2675" y="1585"/>
                    <a:pt x="2675" y="825"/>
                    <a:pt x="2219" y="369"/>
                  </a:cubicBezTo>
                  <a:cubicBezTo>
                    <a:pt x="1924" y="89"/>
                    <a:pt x="1534" y="0"/>
                    <a:pt x="113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19;p61"/>
            <p:cNvSpPr/>
            <p:nvPr/>
          </p:nvSpPr>
          <p:spPr>
            <a:xfrm>
              <a:off x="6420275" y="1501758"/>
              <a:ext cx="78548" cy="47360"/>
            </a:xfrm>
            <a:custGeom>
              <a:avLst/>
              <a:gdLst/>
              <a:ahLst/>
              <a:cxnLst/>
              <a:rect l="l" t="t" r="r" b="b"/>
              <a:pathLst>
                <a:path w="1564" h="943" extrusionOk="0">
                  <a:moveTo>
                    <a:pt x="552" y="0"/>
                  </a:moveTo>
                  <a:cubicBezTo>
                    <a:pt x="390" y="0"/>
                    <a:pt x="220" y="58"/>
                    <a:pt x="51" y="194"/>
                  </a:cubicBezTo>
                  <a:cubicBezTo>
                    <a:pt x="1" y="243"/>
                    <a:pt x="32" y="293"/>
                    <a:pt x="79" y="293"/>
                  </a:cubicBezTo>
                  <a:cubicBezTo>
                    <a:pt x="89" y="293"/>
                    <a:pt x="100" y="290"/>
                    <a:pt x="111" y="285"/>
                  </a:cubicBezTo>
                  <a:cubicBezTo>
                    <a:pt x="250" y="229"/>
                    <a:pt x="383" y="193"/>
                    <a:pt x="512" y="193"/>
                  </a:cubicBezTo>
                  <a:cubicBezTo>
                    <a:pt x="666" y="193"/>
                    <a:pt x="814" y="244"/>
                    <a:pt x="962" y="376"/>
                  </a:cubicBezTo>
                  <a:cubicBezTo>
                    <a:pt x="1145" y="528"/>
                    <a:pt x="1236" y="741"/>
                    <a:pt x="1388" y="923"/>
                  </a:cubicBezTo>
                  <a:cubicBezTo>
                    <a:pt x="1402" y="937"/>
                    <a:pt x="1418" y="943"/>
                    <a:pt x="1436" y="943"/>
                  </a:cubicBezTo>
                  <a:cubicBezTo>
                    <a:pt x="1496" y="943"/>
                    <a:pt x="1564" y="872"/>
                    <a:pt x="1540" y="802"/>
                  </a:cubicBezTo>
                  <a:cubicBezTo>
                    <a:pt x="1343" y="385"/>
                    <a:pt x="972" y="0"/>
                    <a:pt x="55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20;p61"/>
            <p:cNvSpPr/>
            <p:nvPr/>
          </p:nvSpPr>
          <p:spPr>
            <a:xfrm>
              <a:off x="7500516" y="1463991"/>
              <a:ext cx="216861" cy="137760"/>
            </a:xfrm>
            <a:custGeom>
              <a:avLst/>
              <a:gdLst/>
              <a:ahLst/>
              <a:cxnLst/>
              <a:rect l="l" t="t" r="r" b="b"/>
              <a:pathLst>
                <a:path w="4318" h="2743" extrusionOk="0">
                  <a:moveTo>
                    <a:pt x="1948" y="1"/>
                  </a:moveTo>
                  <a:cubicBezTo>
                    <a:pt x="1273" y="1"/>
                    <a:pt x="600" y="163"/>
                    <a:pt x="1" y="490"/>
                  </a:cubicBezTo>
                  <a:lnTo>
                    <a:pt x="1" y="2405"/>
                  </a:lnTo>
                  <a:cubicBezTo>
                    <a:pt x="656" y="2640"/>
                    <a:pt x="1235" y="2742"/>
                    <a:pt x="1739" y="2742"/>
                  </a:cubicBezTo>
                  <a:cubicBezTo>
                    <a:pt x="3314" y="2742"/>
                    <a:pt x="4156" y="1746"/>
                    <a:pt x="4317" y="733"/>
                  </a:cubicBezTo>
                  <a:cubicBezTo>
                    <a:pt x="3613" y="246"/>
                    <a:pt x="2779" y="1"/>
                    <a:pt x="194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21;p61"/>
            <p:cNvSpPr/>
            <p:nvPr/>
          </p:nvSpPr>
          <p:spPr>
            <a:xfrm>
              <a:off x="7500516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142" y="0"/>
                  </a:moveTo>
                  <a:cubicBezTo>
                    <a:pt x="945" y="0"/>
                    <a:pt x="1" y="733"/>
                    <a:pt x="1" y="733"/>
                  </a:cubicBezTo>
                  <a:lnTo>
                    <a:pt x="1" y="2040"/>
                  </a:lnTo>
                  <a:cubicBezTo>
                    <a:pt x="600" y="1713"/>
                    <a:pt x="1273" y="1551"/>
                    <a:pt x="1948" y="1551"/>
                  </a:cubicBezTo>
                  <a:cubicBezTo>
                    <a:pt x="2779" y="1551"/>
                    <a:pt x="3613" y="1796"/>
                    <a:pt x="4317" y="2283"/>
                  </a:cubicBezTo>
                  <a:cubicBezTo>
                    <a:pt x="4439" y="1523"/>
                    <a:pt x="4165" y="733"/>
                    <a:pt x="3527" y="368"/>
                  </a:cubicBezTo>
                  <a:cubicBezTo>
                    <a:pt x="3054" y="99"/>
                    <a:pt x="2581" y="0"/>
                    <a:pt x="214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22;p61"/>
            <p:cNvSpPr/>
            <p:nvPr/>
          </p:nvSpPr>
          <p:spPr>
            <a:xfrm>
              <a:off x="7517341" y="1470068"/>
              <a:ext cx="134395" cy="114708"/>
            </a:xfrm>
            <a:custGeom>
              <a:avLst/>
              <a:gdLst/>
              <a:ahLst/>
              <a:cxnLst/>
              <a:rect l="l" t="t" r="r" b="b"/>
              <a:pathLst>
                <a:path w="2676" h="2284" extrusionOk="0">
                  <a:moveTo>
                    <a:pt x="1546" y="0"/>
                  </a:moveTo>
                  <a:cubicBezTo>
                    <a:pt x="1142" y="0"/>
                    <a:pt x="751" y="89"/>
                    <a:pt x="456" y="369"/>
                  </a:cubicBezTo>
                  <a:cubicBezTo>
                    <a:pt x="0" y="855"/>
                    <a:pt x="0" y="1585"/>
                    <a:pt x="31" y="2192"/>
                  </a:cubicBezTo>
                  <a:cubicBezTo>
                    <a:pt x="31" y="2253"/>
                    <a:pt x="69" y="2284"/>
                    <a:pt x="107" y="2284"/>
                  </a:cubicBezTo>
                  <a:cubicBezTo>
                    <a:pt x="145" y="2284"/>
                    <a:pt x="183" y="2253"/>
                    <a:pt x="183" y="2192"/>
                  </a:cubicBezTo>
                  <a:cubicBezTo>
                    <a:pt x="183" y="1676"/>
                    <a:pt x="152" y="1037"/>
                    <a:pt x="456" y="581"/>
                  </a:cubicBezTo>
                  <a:cubicBezTo>
                    <a:pt x="715" y="217"/>
                    <a:pt x="1087" y="126"/>
                    <a:pt x="1482" y="126"/>
                  </a:cubicBezTo>
                  <a:cubicBezTo>
                    <a:pt x="1877" y="126"/>
                    <a:pt x="2295" y="217"/>
                    <a:pt x="2645" y="217"/>
                  </a:cubicBezTo>
                  <a:cubicBezTo>
                    <a:pt x="2675" y="217"/>
                    <a:pt x="2675" y="186"/>
                    <a:pt x="2675" y="156"/>
                  </a:cubicBezTo>
                  <a:cubicBezTo>
                    <a:pt x="2333" y="82"/>
                    <a:pt x="1933" y="0"/>
                    <a:pt x="154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23;p61"/>
            <p:cNvSpPr/>
            <p:nvPr/>
          </p:nvSpPr>
          <p:spPr>
            <a:xfrm>
              <a:off x="7517693" y="1502411"/>
              <a:ext cx="77242" cy="46707"/>
            </a:xfrm>
            <a:custGeom>
              <a:avLst/>
              <a:gdLst/>
              <a:ahLst/>
              <a:cxnLst/>
              <a:rect l="l" t="t" r="r" b="b"/>
              <a:pathLst>
                <a:path w="1538" h="930" extrusionOk="0">
                  <a:moveTo>
                    <a:pt x="1016" y="1"/>
                  </a:moveTo>
                  <a:cubicBezTo>
                    <a:pt x="595" y="1"/>
                    <a:pt x="222" y="371"/>
                    <a:pt x="24" y="789"/>
                  </a:cubicBezTo>
                  <a:cubicBezTo>
                    <a:pt x="0" y="859"/>
                    <a:pt x="50" y="930"/>
                    <a:pt x="101" y="930"/>
                  </a:cubicBezTo>
                  <a:cubicBezTo>
                    <a:pt x="116" y="930"/>
                    <a:pt x="132" y="924"/>
                    <a:pt x="145" y="910"/>
                  </a:cubicBezTo>
                  <a:cubicBezTo>
                    <a:pt x="297" y="728"/>
                    <a:pt x="388" y="515"/>
                    <a:pt x="571" y="363"/>
                  </a:cubicBezTo>
                  <a:cubicBezTo>
                    <a:pt x="719" y="231"/>
                    <a:pt x="868" y="180"/>
                    <a:pt x="1021" y="180"/>
                  </a:cubicBezTo>
                  <a:cubicBezTo>
                    <a:pt x="1150" y="180"/>
                    <a:pt x="1283" y="216"/>
                    <a:pt x="1422" y="272"/>
                  </a:cubicBezTo>
                  <a:cubicBezTo>
                    <a:pt x="1433" y="277"/>
                    <a:pt x="1444" y="280"/>
                    <a:pt x="1455" y="280"/>
                  </a:cubicBezTo>
                  <a:cubicBezTo>
                    <a:pt x="1502" y="280"/>
                    <a:pt x="1538" y="230"/>
                    <a:pt x="1513" y="181"/>
                  </a:cubicBezTo>
                  <a:cubicBezTo>
                    <a:pt x="1345" y="55"/>
                    <a:pt x="1177" y="1"/>
                    <a:pt x="101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24;p61"/>
            <p:cNvSpPr/>
            <p:nvPr/>
          </p:nvSpPr>
          <p:spPr>
            <a:xfrm>
              <a:off x="6905176" y="1951101"/>
              <a:ext cx="253473" cy="118525"/>
            </a:xfrm>
            <a:custGeom>
              <a:avLst/>
              <a:gdLst/>
              <a:ahLst/>
              <a:cxnLst/>
              <a:rect l="l" t="t" r="r" b="b"/>
              <a:pathLst>
                <a:path w="5047" h="2360" extrusionOk="0">
                  <a:moveTo>
                    <a:pt x="5046" y="1"/>
                  </a:moveTo>
                  <a:lnTo>
                    <a:pt x="5046" y="1"/>
                  </a:lnTo>
                  <a:cubicBezTo>
                    <a:pt x="3375" y="122"/>
                    <a:pt x="1764" y="396"/>
                    <a:pt x="183" y="943"/>
                  </a:cubicBezTo>
                  <a:cubicBezTo>
                    <a:pt x="122" y="1125"/>
                    <a:pt x="92" y="1277"/>
                    <a:pt x="1" y="1429"/>
                  </a:cubicBezTo>
                  <a:cubicBezTo>
                    <a:pt x="1" y="1429"/>
                    <a:pt x="792" y="2360"/>
                    <a:pt x="2506" y="2360"/>
                  </a:cubicBezTo>
                  <a:cubicBezTo>
                    <a:pt x="3192" y="2360"/>
                    <a:pt x="4026" y="2211"/>
                    <a:pt x="5016" y="1794"/>
                  </a:cubicBezTo>
                  <a:cubicBezTo>
                    <a:pt x="5016" y="1794"/>
                    <a:pt x="4955" y="973"/>
                    <a:pt x="504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25;p61"/>
            <p:cNvSpPr/>
            <p:nvPr/>
          </p:nvSpPr>
          <p:spPr>
            <a:xfrm>
              <a:off x="6905176" y="1856481"/>
              <a:ext cx="271804" cy="141979"/>
            </a:xfrm>
            <a:custGeom>
              <a:avLst/>
              <a:gdLst/>
              <a:ahLst/>
              <a:cxnLst/>
              <a:rect l="l" t="t" r="r" b="b"/>
              <a:pathLst>
                <a:path w="5412" h="2827" extrusionOk="0">
                  <a:moveTo>
                    <a:pt x="5411" y="0"/>
                  </a:moveTo>
                  <a:lnTo>
                    <a:pt x="1" y="426"/>
                  </a:lnTo>
                  <a:cubicBezTo>
                    <a:pt x="1" y="426"/>
                    <a:pt x="426" y="1763"/>
                    <a:pt x="183" y="2827"/>
                  </a:cubicBezTo>
                  <a:cubicBezTo>
                    <a:pt x="1764" y="2280"/>
                    <a:pt x="3375" y="2006"/>
                    <a:pt x="5046" y="1885"/>
                  </a:cubicBezTo>
                  <a:cubicBezTo>
                    <a:pt x="5077" y="1277"/>
                    <a:pt x="5198" y="578"/>
                    <a:pt x="541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26;p61"/>
            <p:cNvSpPr/>
            <p:nvPr/>
          </p:nvSpPr>
          <p:spPr>
            <a:xfrm>
              <a:off x="6492797" y="891100"/>
              <a:ext cx="1050504" cy="989835"/>
            </a:xfrm>
            <a:custGeom>
              <a:avLst/>
              <a:gdLst/>
              <a:ahLst/>
              <a:cxnLst/>
              <a:rect l="l" t="t" r="r" b="b"/>
              <a:pathLst>
                <a:path w="20917" h="19709" extrusionOk="0">
                  <a:moveTo>
                    <a:pt x="7883" y="1"/>
                  </a:moveTo>
                  <a:cubicBezTo>
                    <a:pt x="3784" y="1"/>
                    <a:pt x="0" y="2091"/>
                    <a:pt x="187" y="9921"/>
                  </a:cubicBezTo>
                  <a:cubicBezTo>
                    <a:pt x="187" y="9921"/>
                    <a:pt x="66" y="13599"/>
                    <a:pt x="947" y="15423"/>
                  </a:cubicBezTo>
                  <a:cubicBezTo>
                    <a:pt x="1859" y="17246"/>
                    <a:pt x="4807" y="19283"/>
                    <a:pt x="8789" y="19648"/>
                  </a:cubicBezTo>
                  <a:cubicBezTo>
                    <a:pt x="9232" y="19688"/>
                    <a:pt x="9691" y="19708"/>
                    <a:pt x="10158" y="19708"/>
                  </a:cubicBezTo>
                  <a:cubicBezTo>
                    <a:pt x="13891" y="19708"/>
                    <a:pt x="18165" y="18415"/>
                    <a:pt x="19245" y="15848"/>
                  </a:cubicBezTo>
                  <a:cubicBezTo>
                    <a:pt x="20431" y="12991"/>
                    <a:pt x="20917" y="10985"/>
                    <a:pt x="20552" y="8067"/>
                  </a:cubicBezTo>
                  <a:cubicBezTo>
                    <a:pt x="20188" y="5149"/>
                    <a:pt x="20005" y="3842"/>
                    <a:pt x="17300" y="2535"/>
                  </a:cubicBezTo>
                  <a:cubicBezTo>
                    <a:pt x="15980" y="1897"/>
                    <a:pt x="11788" y="1"/>
                    <a:pt x="788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27;p61"/>
            <p:cNvSpPr/>
            <p:nvPr/>
          </p:nvSpPr>
          <p:spPr>
            <a:xfrm>
              <a:off x="6972374" y="1388204"/>
              <a:ext cx="73275" cy="126510"/>
            </a:xfrm>
            <a:custGeom>
              <a:avLst/>
              <a:gdLst/>
              <a:ahLst/>
              <a:cxnLst/>
              <a:rect l="l" t="t" r="r" b="b"/>
              <a:pathLst>
                <a:path w="1459" h="2519" extrusionOk="0">
                  <a:moveTo>
                    <a:pt x="334" y="0"/>
                  </a:moveTo>
                  <a:cubicBezTo>
                    <a:pt x="319" y="0"/>
                    <a:pt x="304" y="8"/>
                    <a:pt x="304" y="23"/>
                  </a:cubicBezTo>
                  <a:cubicBezTo>
                    <a:pt x="213" y="327"/>
                    <a:pt x="182" y="692"/>
                    <a:pt x="91" y="1026"/>
                  </a:cubicBezTo>
                  <a:cubicBezTo>
                    <a:pt x="61" y="1239"/>
                    <a:pt x="0" y="1482"/>
                    <a:pt x="122" y="1695"/>
                  </a:cubicBezTo>
                  <a:cubicBezTo>
                    <a:pt x="176" y="1831"/>
                    <a:pt x="304" y="1943"/>
                    <a:pt x="439" y="1943"/>
                  </a:cubicBezTo>
                  <a:cubicBezTo>
                    <a:pt x="455" y="1943"/>
                    <a:pt x="471" y="1941"/>
                    <a:pt x="486" y="1938"/>
                  </a:cubicBezTo>
                  <a:cubicBezTo>
                    <a:pt x="578" y="1938"/>
                    <a:pt x="669" y="1877"/>
                    <a:pt x="730" y="1847"/>
                  </a:cubicBezTo>
                  <a:cubicBezTo>
                    <a:pt x="760" y="1816"/>
                    <a:pt x="821" y="1756"/>
                    <a:pt x="851" y="1756"/>
                  </a:cubicBezTo>
                  <a:cubicBezTo>
                    <a:pt x="902" y="1715"/>
                    <a:pt x="942" y="1695"/>
                    <a:pt x="974" y="1695"/>
                  </a:cubicBezTo>
                  <a:cubicBezTo>
                    <a:pt x="1037" y="1695"/>
                    <a:pt x="1064" y="1776"/>
                    <a:pt x="1064" y="1938"/>
                  </a:cubicBezTo>
                  <a:cubicBezTo>
                    <a:pt x="1216" y="2151"/>
                    <a:pt x="1185" y="2272"/>
                    <a:pt x="942" y="2333"/>
                  </a:cubicBezTo>
                  <a:cubicBezTo>
                    <a:pt x="830" y="2361"/>
                    <a:pt x="873" y="2519"/>
                    <a:pt x="952" y="2519"/>
                  </a:cubicBezTo>
                  <a:cubicBezTo>
                    <a:pt x="959" y="2519"/>
                    <a:pt x="966" y="2518"/>
                    <a:pt x="973" y="2515"/>
                  </a:cubicBezTo>
                  <a:cubicBezTo>
                    <a:pt x="1216" y="2424"/>
                    <a:pt x="1459" y="2181"/>
                    <a:pt x="1459" y="1908"/>
                  </a:cubicBezTo>
                  <a:cubicBezTo>
                    <a:pt x="1429" y="1664"/>
                    <a:pt x="1216" y="1512"/>
                    <a:pt x="1003" y="1512"/>
                  </a:cubicBezTo>
                  <a:cubicBezTo>
                    <a:pt x="851" y="1512"/>
                    <a:pt x="790" y="1634"/>
                    <a:pt x="638" y="1695"/>
                  </a:cubicBezTo>
                  <a:cubicBezTo>
                    <a:pt x="562" y="1724"/>
                    <a:pt x="499" y="1737"/>
                    <a:pt x="447" y="1737"/>
                  </a:cubicBezTo>
                  <a:cubicBezTo>
                    <a:pt x="124" y="1737"/>
                    <a:pt x="221" y="1231"/>
                    <a:pt x="274" y="996"/>
                  </a:cubicBezTo>
                  <a:cubicBezTo>
                    <a:pt x="304" y="722"/>
                    <a:pt x="517" y="297"/>
                    <a:pt x="365" y="23"/>
                  </a:cubicBezTo>
                  <a:cubicBezTo>
                    <a:pt x="365" y="8"/>
                    <a:pt x="350" y="0"/>
                    <a:pt x="33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28;p61"/>
            <p:cNvSpPr/>
            <p:nvPr/>
          </p:nvSpPr>
          <p:spPr>
            <a:xfrm>
              <a:off x="6961677" y="1589698"/>
              <a:ext cx="108430" cy="51629"/>
            </a:xfrm>
            <a:custGeom>
              <a:avLst/>
              <a:gdLst/>
              <a:ahLst/>
              <a:cxnLst/>
              <a:rect l="l" t="t" r="r" b="b"/>
              <a:pathLst>
                <a:path w="2159" h="1028" extrusionOk="0">
                  <a:moveTo>
                    <a:pt x="2048" y="0"/>
                  </a:moveTo>
                  <a:cubicBezTo>
                    <a:pt x="1991" y="0"/>
                    <a:pt x="1930" y="38"/>
                    <a:pt x="1915" y="114"/>
                  </a:cubicBezTo>
                  <a:cubicBezTo>
                    <a:pt x="1857" y="547"/>
                    <a:pt x="1581" y="816"/>
                    <a:pt x="1162" y="816"/>
                  </a:cubicBezTo>
                  <a:cubicBezTo>
                    <a:pt x="1140" y="816"/>
                    <a:pt x="1118" y="815"/>
                    <a:pt x="1095" y="814"/>
                  </a:cubicBezTo>
                  <a:cubicBezTo>
                    <a:pt x="882" y="814"/>
                    <a:pt x="669" y="753"/>
                    <a:pt x="517" y="601"/>
                  </a:cubicBezTo>
                  <a:cubicBezTo>
                    <a:pt x="365" y="479"/>
                    <a:pt x="335" y="297"/>
                    <a:pt x="213" y="175"/>
                  </a:cubicBezTo>
                  <a:cubicBezTo>
                    <a:pt x="213" y="160"/>
                    <a:pt x="205" y="152"/>
                    <a:pt x="194" y="152"/>
                  </a:cubicBezTo>
                  <a:cubicBezTo>
                    <a:pt x="183" y="152"/>
                    <a:pt x="167" y="160"/>
                    <a:pt x="152" y="175"/>
                  </a:cubicBezTo>
                  <a:cubicBezTo>
                    <a:pt x="0" y="662"/>
                    <a:pt x="730" y="1026"/>
                    <a:pt x="1125" y="1026"/>
                  </a:cubicBezTo>
                  <a:cubicBezTo>
                    <a:pt x="1145" y="1027"/>
                    <a:pt x="1164" y="1028"/>
                    <a:pt x="1184" y="1028"/>
                  </a:cubicBezTo>
                  <a:cubicBezTo>
                    <a:pt x="1707" y="1028"/>
                    <a:pt x="2158" y="642"/>
                    <a:pt x="2158" y="114"/>
                  </a:cubicBezTo>
                  <a:cubicBezTo>
                    <a:pt x="2158" y="38"/>
                    <a:pt x="2105" y="0"/>
                    <a:pt x="204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29;p61"/>
            <p:cNvSpPr/>
            <p:nvPr/>
          </p:nvSpPr>
          <p:spPr>
            <a:xfrm>
              <a:off x="6641657" y="1253256"/>
              <a:ext cx="98687" cy="69106"/>
            </a:xfrm>
            <a:custGeom>
              <a:avLst/>
              <a:gdLst/>
              <a:ahLst/>
              <a:cxnLst/>
              <a:rect l="l" t="t" r="r" b="b"/>
              <a:pathLst>
                <a:path w="1965" h="1376" extrusionOk="0">
                  <a:moveTo>
                    <a:pt x="1756" y="1"/>
                  </a:moveTo>
                  <a:cubicBezTo>
                    <a:pt x="1088" y="1"/>
                    <a:pt x="136" y="642"/>
                    <a:pt x="20" y="1312"/>
                  </a:cubicBezTo>
                  <a:cubicBezTo>
                    <a:pt x="1" y="1349"/>
                    <a:pt x="17" y="1375"/>
                    <a:pt x="39" y="1375"/>
                  </a:cubicBezTo>
                  <a:cubicBezTo>
                    <a:pt x="53" y="1375"/>
                    <a:pt x="69" y="1365"/>
                    <a:pt x="80" y="1342"/>
                  </a:cubicBezTo>
                  <a:cubicBezTo>
                    <a:pt x="567" y="704"/>
                    <a:pt x="1083" y="309"/>
                    <a:pt x="1874" y="157"/>
                  </a:cubicBezTo>
                  <a:cubicBezTo>
                    <a:pt x="1965" y="126"/>
                    <a:pt x="1934" y="5"/>
                    <a:pt x="1843" y="5"/>
                  </a:cubicBezTo>
                  <a:cubicBezTo>
                    <a:pt x="1815" y="2"/>
                    <a:pt x="1786" y="1"/>
                    <a:pt x="175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30;p61"/>
            <p:cNvSpPr/>
            <p:nvPr/>
          </p:nvSpPr>
          <p:spPr>
            <a:xfrm>
              <a:off x="7228811" y="1241554"/>
              <a:ext cx="105718" cy="47812"/>
            </a:xfrm>
            <a:custGeom>
              <a:avLst/>
              <a:gdLst/>
              <a:ahLst/>
              <a:cxnLst/>
              <a:rect l="l" t="t" r="r" b="b"/>
              <a:pathLst>
                <a:path w="2105" h="952" extrusionOk="0">
                  <a:moveTo>
                    <a:pt x="343" y="0"/>
                  </a:moveTo>
                  <a:cubicBezTo>
                    <a:pt x="245" y="0"/>
                    <a:pt x="150" y="8"/>
                    <a:pt x="61" y="25"/>
                  </a:cubicBezTo>
                  <a:cubicBezTo>
                    <a:pt x="1" y="25"/>
                    <a:pt x="1" y="116"/>
                    <a:pt x="61" y="116"/>
                  </a:cubicBezTo>
                  <a:cubicBezTo>
                    <a:pt x="730" y="299"/>
                    <a:pt x="1368" y="390"/>
                    <a:pt x="1885" y="907"/>
                  </a:cubicBezTo>
                  <a:cubicBezTo>
                    <a:pt x="1917" y="938"/>
                    <a:pt x="1948" y="951"/>
                    <a:pt x="1976" y="951"/>
                  </a:cubicBezTo>
                  <a:cubicBezTo>
                    <a:pt x="2055" y="951"/>
                    <a:pt x="2105" y="845"/>
                    <a:pt x="2037" y="755"/>
                  </a:cubicBezTo>
                  <a:cubicBezTo>
                    <a:pt x="1697" y="310"/>
                    <a:pt x="951" y="0"/>
                    <a:pt x="3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31;p61"/>
            <p:cNvSpPr/>
            <p:nvPr/>
          </p:nvSpPr>
          <p:spPr>
            <a:xfrm>
              <a:off x="664411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1" y="821"/>
                    <a:pt x="1" y="1824"/>
                  </a:cubicBezTo>
                  <a:cubicBezTo>
                    <a:pt x="1" y="2827"/>
                    <a:pt x="882" y="3648"/>
                    <a:pt x="1946" y="3648"/>
                  </a:cubicBezTo>
                  <a:cubicBezTo>
                    <a:pt x="3041" y="3648"/>
                    <a:pt x="3892" y="2827"/>
                    <a:pt x="3892" y="1824"/>
                  </a:cubicBezTo>
                  <a:cubicBezTo>
                    <a:pt x="3892" y="821"/>
                    <a:pt x="3041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2;p61"/>
            <p:cNvSpPr/>
            <p:nvPr/>
          </p:nvSpPr>
          <p:spPr>
            <a:xfrm>
              <a:off x="717843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0" y="821"/>
                    <a:pt x="0" y="1824"/>
                  </a:cubicBezTo>
                  <a:cubicBezTo>
                    <a:pt x="0" y="2827"/>
                    <a:pt x="882" y="3648"/>
                    <a:pt x="1946" y="3648"/>
                  </a:cubicBezTo>
                  <a:cubicBezTo>
                    <a:pt x="3040" y="3648"/>
                    <a:pt x="3891" y="2827"/>
                    <a:pt x="3891" y="1824"/>
                  </a:cubicBezTo>
                  <a:cubicBezTo>
                    <a:pt x="3891" y="821"/>
                    <a:pt x="3040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33;p61"/>
            <p:cNvSpPr/>
            <p:nvPr/>
          </p:nvSpPr>
          <p:spPr>
            <a:xfrm>
              <a:off x="6434991" y="948153"/>
              <a:ext cx="1215184" cy="474804"/>
            </a:xfrm>
            <a:custGeom>
              <a:avLst/>
              <a:gdLst/>
              <a:ahLst/>
              <a:cxnLst/>
              <a:rect l="l" t="t" r="r" b="b"/>
              <a:pathLst>
                <a:path w="24196" h="9454" extrusionOk="0">
                  <a:moveTo>
                    <a:pt x="17448" y="1"/>
                  </a:moveTo>
                  <a:cubicBezTo>
                    <a:pt x="17448" y="1369"/>
                    <a:pt x="16713" y="3235"/>
                    <a:pt x="15475" y="3235"/>
                  </a:cubicBezTo>
                  <a:cubicBezTo>
                    <a:pt x="15310" y="3235"/>
                    <a:pt x="15137" y="3203"/>
                    <a:pt x="14955" y="3131"/>
                  </a:cubicBezTo>
                  <a:cubicBezTo>
                    <a:pt x="14013" y="2493"/>
                    <a:pt x="13375" y="1247"/>
                    <a:pt x="12433" y="305"/>
                  </a:cubicBezTo>
                  <a:cubicBezTo>
                    <a:pt x="12062" y="2650"/>
                    <a:pt x="10866" y="3441"/>
                    <a:pt x="9380" y="3441"/>
                  </a:cubicBezTo>
                  <a:cubicBezTo>
                    <a:pt x="7092" y="3441"/>
                    <a:pt x="4116" y="1567"/>
                    <a:pt x="2402" y="609"/>
                  </a:cubicBezTo>
                  <a:cubicBezTo>
                    <a:pt x="1369" y="3223"/>
                    <a:pt x="1399" y="6262"/>
                    <a:pt x="1" y="8846"/>
                  </a:cubicBezTo>
                  <a:cubicBezTo>
                    <a:pt x="913" y="9028"/>
                    <a:pt x="1612" y="9454"/>
                    <a:pt x="1612" y="9454"/>
                  </a:cubicBezTo>
                  <a:cubicBezTo>
                    <a:pt x="3709" y="9028"/>
                    <a:pt x="3344" y="1825"/>
                    <a:pt x="3344" y="1824"/>
                  </a:cubicBezTo>
                  <a:lnTo>
                    <a:pt x="3344" y="1824"/>
                  </a:lnTo>
                  <a:cubicBezTo>
                    <a:pt x="3345" y="1825"/>
                    <a:pt x="7965" y="4834"/>
                    <a:pt x="10305" y="5046"/>
                  </a:cubicBezTo>
                  <a:cubicBezTo>
                    <a:pt x="10409" y="5056"/>
                    <a:pt x="10510" y="5060"/>
                    <a:pt x="10606" y="5060"/>
                  </a:cubicBezTo>
                  <a:cubicBezTo>
                    <a:pt x="12677" y="5060"/>
                    <a:pt x="13010" y="2979"/>
                    <a:pt x="13010" y="2979"/>
                  </a:cubicBezTo>
                  <a:cubicBezTo>
                    <a:pt x="13010" y="2979"/>
                    <a:pt x="13952" y="4530"/>
                    <a:pt x="15685" y="4682"/>
                  </a:cubicBezTo>
                  <a:cubicBezTo>
                    <a:pt x="15753" y="4688"/>
                    <a:pt x="15818" y="4690"/>
                    <a:pt x="15881" y="4690"/>
                  </a:cubicBezTo>
                  <a:cubicBezTo>
                    <a:pt x="17408" y="4690"/>
                    <a:pt x="17296" y="2980"/>
                    <a:pt x="17296" y="2979"/>
                  </a:cubicBezTo>
                  <a:lnTo>
                    <a:pt x="17296" y="2979"/>
                  </a:lnTo>
                  <a:cubicBezTo>
                    <a:pt x="18222" y="4147"/>
                    <a:pt x="18935" y="4473"/>
                    <a:pt x="19442" y="4473"/>
                  </a:cubicBezTo>
                  <a:cubicBezTo>
                    <a:pt x="20084" y="4473"/>
                    <a:pt x="20396" y="3952"/>
                    <a:pt x="20396" y="3952"/>
                  </a:cubicBezTo>
                  <a:cubicBezTo>
                    <a:pt x="20396" y="3952"/>
                    <a:pt x="20396" y="8815"/>
                    <a:pt x="22038" y="8998"/>
                  </a:cubicBezTo>
                  <a:cubicBezTo>
                    <a:pt x="22123" y="9007"/>
                    <a:pt x="22203" y="9012"/>
                    <a:pt x="22280" y="9012"/>
                  </a:cubicBezTo>
                  <a:cubicBezTo>
                    <a:pt x="23682" y="9012"/>
                    <a:pt x="23709" y="7508"/>
                    <a:pt x="23709" y="7508"/>
                  </a:cubicBezTo>
                  <a:cubicBezTo>
                    <a:pt x="23801" y="7539"/>
                    <a:pt x="23884" y="7554"/>
                    <a:pt x="23964" y="7554"/>
                  </a:cubicBezTo>
                  <a:cubicBezTo>
                    <a:pt x="24044" y="7554"/>
                    <a:pt x="24120" y="7539"/>
                    <a:pt x="24196" y="7508"/>
                  </a:cubicBezTo>
                  <a:cubicBezTo>
                    <a:pt x="22676" y="6353"/>
                    <a:pt x="22129" y="3831"/>
                    <a:pt x="21855" y="1551"/>
                  </a:cubicBezTo>
                  <a:cubicBezTo>
                    <a:pt x="21559" y="2284"/>
                    <a:pt x="21067" y="2540"/>
                    <a:pt x="20531" y="2540"/>
                  </a:cubicBezTo>
                  <a:cubicBezTo>
                    <a:pt x="19910" y="2540"/>
                    <a:pt x="19230" y="2197"/>
                    <a:pt x="18724" y="1855"/>
                  </a:cubicBezTo>
                  <a:cubicBezTo>
                    <a:pt x="18390" y="1247"/>
                    <a:pt x="17448" y="943"/>
                    <a:pt x="17448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34;p61"/>
            <p:cNvSpPr/>
            <p:nvPr/>
          </p:nvSpPr>
          <p:spPr>
            <a:xfrm>
              <a:off x="6305265" y="724913"/>
              <a:ext cx="1459416" cy="667507"/>
            </a:xfrm>
            <a:custGeom>
              <a:avLst/>
              <a:gdLst/>
              <a:ahLst/>
              <a:cxnLst/>
              <a:rect l="l" t="t" r="r" b="b"/>
              <a:pathLst>
                <a:path w="29059" h="13291" extrusionOk="0">
                  <a:moveTo>
                    <a:pt x="14078" y="1"/>
                  </a:moveTo>
                  <a:cubicBezTo>
                    <a:pt x="9972" y="1"/>
                    <a:pt x="5532" y="3230"/>
                    <a:pt x="5532" y="3230"/>
                  </a:cubicBezTo>
                  <a:cubicBezTo>
                    <a:pt x="5532" y="3230"/>
                    <a:pt x="6262" y="616"/>
                    <a:pt x="4955" y="525"/>
                  </a:cubicBezTo>
                  <a:cubicBezTo>
                    <a:pt x="4930" y="522"/>
                    <a:pt x="4906" y="521"/>
                    <a:pt x="4883" y="521"/>
                  </a:cubicBezTo>
                  <a:cubicBezTo>
                    <a:pt x="3676" y="521"/>
                    <a:pt x="4407" y="3595"/>
                    <a:pt x="4407" y="3595"/>
                  </a:cubicBezTo>
                  <a:cubicBezTo>
                    <a:pt x="4407" y="3595"/>
                    <a:pt x="3460" y="2182"/>
                    <a:pt x="2675" y="2182"/>
                  </a:cubicBezTo>
                  <a:cubicBezTo>
                    <a:pt x="2437" y="2182"/>
                    <a:pt x="2214" y="2312"/>
                    <a:pt x="2037" y="2652"/>
                  </a:cubicBezTo>
                  <a:cubicBezTo>
                    <a:pt x="1246" y="4111"/>
                    <a:pt x="3739" y="5540"/>
                    <a:pt x="3739" y="5540"/>
                  </a:cubicBezTo>
                  <a:cubicBezTo>
                    <a:pt x="3459" y="5667"/>
                    <a:pt x="3276" y="5702"/>
                    <a:pt x="3136" y="5702"/>
                  </a:cubicBezTo>
                  <a:cubicBezTo>
                    <a:pt x="2968" y="5702"/>
                    <a:pt x="2863" y="5651"/>
                    <a:pt x="2727" y="5651"/>
                  </a:cubicBezTo>
                  <a:cubicBezTo>
                    <a:pt x="2573" y="5651"/>
                    <a:pt x="2379" y="5717"/>
                    <a:pt x="2006" y="5996"/>
                  </a:cubicBezTo>
                  <a:cubicBezTo>
                    <a:pt x="274" y="7607"/>
                    <a:pt x="1581" y="10008"/>
                    <a:pt x="1581" y="10008"/>
                  </a:cubicBezTo>
                  <a:cubicBezTo>
                    <a:pt x="0" y="11589"/>
                    <a:pt x="1581" y="13200"/>
                    <a:pt x="1581" y="13200"/>
                  </a:cubicBezTo>
                  <a:cubicBezTo>
                    <a:pt x="1648" y="13194"/>
                    <a:pt x="1714" y="13192"/>
                    <a:pt x="1778" y="13192"/>
                  </a:cubicBezTo>
                  <a:cubicBezTo>
                    <a:pt x="2067" y="13192"/>
                    <a:pt x="2336" y="13241"/>
                    <a:pt x="2584" y="13291"/>
                  </a:cubicBezTo>
                  <a:cubicBezTo>
                    <a:pt x="3982" y="10707"/>
                    <a:pt x="3952" y="7668"/>
                    <a:pt x="5015" y="5054"/>
                  </a:cubicBezTo>
                  <a:cubicBezTo>
                    <a:pt x="6711" y="6012"/>
                    <a:pt x="9680" y="7886"/>
                    <a:pt x="11965" y="7886"/>
                  </a:cubicBezTo>
                  <a:cubicBezTo>
                    <a:pt x="13449" y="7886"/>
                    <a:pt x="14645" y="7095"/>
                    <a:pt x="15016" y="4750"/>
                  </a:cubicBezTo>
                  <a:cubicBezTo>
                    <a:pt x="15958" y="5692"/>
                    <a:pt x="16596" y="6938"/>
                    <a:pt x="17538" y="7546"/>
                  </a:cubicBezTo>
                  <a:cubicBezTo>
                    <a:pt x="17727" y="7624"/>
                    <a:pt x="17907" y="7660"/>
                    <a:pt x="18078" y="7660"/>
                  </a:cubicBezTo>
                  <a:cubicBezTo>
                    <a:pt x="19304" y="7660"/>
                    <a:pt x="20031" y="5803"/>
                    <a:pt x="20031" y="4415"/>
                  </a:cubicBezTo>
                  <a:cubicBezTo>
                    <a:pt x="20031" y="5358"/>
                    <a:pt x="20973" y="5692"/>
                    <a:pt x="21307" y="6300"/>
                  </a:cubicBezTo>
                  <a:cubicBezTo>
                    <a:pt x="21810" y="6640"/>
                    <a:pt x="22486" y="6972"/>
                    <a:pt x="23104" y="6972"/>
                  </a:cubicBezTo>
                  <a:cubicBezTo>
                    <a:pt x="23645" y="6972"/>
                    <a:pt x="24141" y="6719"/>
                    <a:pt x="24438" y="5996"/>
                  </a:cubicBezTo>
                  <a:cubicBezTo>
                    <a:pt x="24712" y="8276"/>
                    <a:pt x="25259" y="10798"/>
                    <a:pt x="26779" y="11953"/>
                  </a:cubicBezTo>
                  <a:cubicBezTo>
                    <a:pt x="27265" y="11801"/>
                    <a:pt x="27630" y="11224"/>
                    <a:pt x="27630" y="11224"/>
                  </a:cubicBezTo>
                  <a:cubicBezTo>
                    <a:pt x="29058" y="8701"/>
                    <a:pt x="27143" y="8093"/>
                    <a:pt x="27143" y="8093"/>
                  </a:cubicBezTo>
                  <a:cubicBezTo>
                    <a:pt x="27287" y="5286"/>
                    <a:pt x="24974" y="5205"/>
                    <a:pt x="24706" y="5205"/>
                  </a:cubicBezTo>
                  <a:cubicBezTo>
                    <a:pt x="24690" y="5205"/>
                    <a:pt x="24681" y="5206"/>
                    <a:pt x="24681" y="5206"/>
                  </a:cubicBezTo>
                  <a:cubicBezTo>
                    <a:pt x="24129" y="2520"/>
                    <a:pt x="21571" y="2018"/>
                    <a:pt x="19738" y="2018"/>
                  </a:cubicBezTo>
                  <a:cubicBezTo>
                    <a:pt x="18647" y="2018"/>
                    <a:pt x="17812" y="2196"/>
                    <a:pt x="17812" y="2196"/>
                  </a:cubicBezTo>
                  <a:cubicBezTo>
                    <a:pt x="17812" y="2196"/>
                    <a:pt x="18572" y="160"/>
                    <a:pt x="14408" y="8"/>
                  </a:cubicBezTo>
                  <a:cubicBezTo>
                    <a:pt x="14298" y="3"/>
                    <a:pt x="14188" y="1"/>
                    <a:pt x="14078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35;p61"/>
            <p:cNvSpPr/>
            <p:nvPr/>
          </p:nvSpPr>
          <p:spPr>
            <a:xfrm>
              <a:off x="6730250" y="789650"/>
              <a:ext cx="277278" cy="274114"/>
            </a:xfrm>
            <a:custGeom>
              <a:avLst/>
              <a:gdLst/>
              <a:ahLst/>
              <a:cxnLst/>
              <a:rect l="l" t="t" r="r" b="b"/>
              <a:pathLst>
                <a:path w="5521" h="5458" extrusionOk="0">
                  <a:moveTo>
                    <a:pt x="4065" y="1"/>
                  </a:moveTo>
                  <a:cubicBezTo>
                    <a:pt x="3982" y="1"/>
                    <a:pt x="3902" y="129"/>
                    <a:pt x="4000" y="178"/>
                  </a:cubicBezTo>
                  <a:cubicBezTo>
                    <a:pt x="4608" y="695"/>
                    <a:pt x="4851" y="1515"/>
                    <a:pt x="5034" y="2275"/>
                  </a:cubicBezTo>
                  <a:cubicBezTo>
                    <a:pt x="5201" y="3025"/>
                    <a:pt x="5062" y="4004"/>
                    <a:pt x="4155" y="4004"/>
                  </a:cubicBezTo>
                  <a:cubicBezTo>
                    <a:pt x="4070" y="4004"/>
                    <a:pt x="3978" y="3996"/>
                    <a:pt x="3879" y="3977"/>
                  </a:cubicBezTo>
                  <a:cubicBezTo>
                    <a:pt x="3301" y="3856"/>
                    <a:pt x="2785" y="3369"/>
                    <a:pt x="2481" y="2883"/>
                  </a:cubicBezTo>
                  <a:cubicBezTo>
                    <a:pt x="2463" y="2856"/>
                    <a:pt x="2437" y="2845"/>
                    <a:pt x="2411" y="2845"/>
                  </a:cubicBezTo>
                  <a:cubicBezTo>
                    <a:pt x="2346" y="2845"/>
                    <a:pt x="2277" y="2910"/>
                    <a:pt x="2298" y="2974"/>
                  </a:cubicBezTo>
                  <a:cubicBezTo>
                    <a:pt x="2541" y="3521"/>
                    <a:pt x="2663" y="4099"/>
                    <a:pt x="2572" y="4676"/>
                  </a:cubicBezTo>
                  <a:cubicBezTo>
                    <a:pt x="2504" y="5031"/>
                    <a:pt x="2249" y="5151"/>
                    <a:pt x="1967" y="5151"/>
                  </a:cubicBezTo>
                  <a:cubicBezTo>
                    <a:pt x="1742" y="5151"/>
                    <a:pt x="1501" y="5075"/>
                    <a:pt x="1326" y="4980"/>
                  </a:cubicBezTo>
                  <a:cubicBezTo>
                    <a:pt x="748" y="4676"/>
                    <a:pt x="383" y="4038"/>
                    <a:pt x="170" y="3491"/>
                  </a:cubicBezTo>
                  <a:cubicBezTo>
                    <a:pt x="158" y="3453"/>
                    <a:pt x="124" y="3436"/>
                    <a:pt x="91" y="3436"/>
                  </a:cubicBezTo>
                  <a:cubicBezTo>
                    <a:pt x="45" y="3436"/>
                    <a:pt x="1" y="3468"/>
                    <a:pt x="19" y="3521"/>
                  </a:cubicBezTo>
                  <a:cubicBezTo>
                    <a:pt x="169" y="4074"/>
                    <a:pt x="1109" y="5457"/>
                    <a:pt x="1945" y="5457"/>
                  </a:cubicBezTo>
                  <a:cubicBezTo>
                    <a:pt x="2121" y="5457"/>
                    <a:pt x="2292" y="5396"/>
                    <a:pt x="2450" y="5254"/>
                  </a:cubicBezTo>
                  <a:cubicBezTo>
                    <a:pt x="2754" y="4980"/>
                    <a:pt x="2785" y="4585"/>
                    <a:pt x="2785" y="4190"/>
                  </a:cubicBezTo>
                  <a:cubicBezTo>
                    <a:pt x="2785" y="3937"/>
                    <a:pt x="2732" y="3683"/>
                    <a:pt x="2676" y="3454"/>
                  </a:cubicBezTo>
                  <a:lnTo>
                    <a:pt x="2676" y="3454"/>
                  </a:lnTo>
                  <a:cubicBezTo>
                    <a:pt x="3046" y="3822"/>
                    <a:pt x="3768" y="4214"/>
                    <a:pt x="4356" y="4214"/>
                  </a:cubicBezTo>
                  <a:cubicBezTo>
                    <a:pt x="4753" y="4214"/>
                    <a:pt x="5089" y="4036"/>
                    <a:pt x="5216" y="3552"/>
                  </a:cubicBezTo>
                  <a:cubicBezTo>
                    <a:pt x="5520" y="2458"/>
                    <a:pt x="5064" y="725"/>
                    <a:pt x="4122" y="26"/>
                  </a:cubicBezTo>
                  <a:cubicBezTo>
                    <a:pt x="4104" y="8"/>
                    <a:pt x="4084" y="1"/>
                    <a:pt x="406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36;p61"/>
            <p:cNvSpPr/>
            <p:nvPr/>
          </p:nvSpPr>
          <p:spPr>
            <a:xfrm>
              <a:off x="7394245" y="975574"/>
              <a:ext cx="156694" cy="142280"/>
            </a:xfrm>
            <a:custGeom>
              <a:avLst/>
              <a:gdLst/>
              <a:ahLst/>
              <a:cxnLst/>
              <a:rect l="l" t="t" r="r" b="b"/>
              <a:pathLst>
                <a:path w="3120" h="2833" extrusionOk="0">
                  <a:moveTo>
                    <a:pt x="85" y="1"/>
                  </a:moveTo>
                  <a:cubicBezTo>
                    <a:pt x="44" y="1"/>
                    <a:pt x="0" y="34"/>
                    <a:pt x="20" y="93"/>
                  </a:cubicBezTo>
                  <a:cubicBezTo>
                    <a:pt x="263" y="1035"/>
                    <a:pt x="628" y="2707"/>
                    <a:pt x="1813" y="2829"/>
                  </a:cubicBezTo>
                  <a:cubicBezTo>
                    <a:pt x="1838" y="2831"/>
                    <a:pt x="1862" y="2832"/>
                    <a:pt x="1886" y="2832"/>
                  </a:cubicBezTo>
                  <a:cubicBezTo>
                    <a:pt x="2774" y="2832"/>
                    <a:pt x="3120" y="1230"/>
                    <a:pt x="3120" y="579"/>
                  </a:cubicBezTo>
                  <a:cubicBezTo>
                    <a:pt x="3120" y="519"/>
                    <a:pt x="3074" y="488"/>
                    <a:pt x="3025" y="488"/>
                  </a:cubicBezTo>
                  <a:cubicBezTo>
                    <a:pt x="2976" y="488"/>
                    <a:pt x="2922" y="519"/>
                    <a:pt x="2907" y="579"/>
                  </a:cubicBezTo>
                  <a:cubicBezTo>
                    <a:pt x="2653" y="1173"/>
                    <a:pt x="2688" y="2580"/>
                    <a:pt x="1815" y="2580"/>
                  </a:cubicBezTo>
                  <a:cubicBezTo>
                    <a:pt x="1749" y="2580"/>
                    <a:pt x="1677" y="2572"/>
                    <a:pt x="1600" y="2555"/>
                  </a:cubicBezTo>
                  <a:cubicBezTo>
                    <a:pt x="658" y="2373"/>
                    <a:pt x="536" y="731"/>
                    <a:pt x="141" y="32"/>
                  </a:cubicBezTo>
                  <a:cubicBezTo>
                    <a:pt x="130" y="11"/>
                    <a:pt x="108" y="1"/>
                    <a:pt x="8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37;p61"/>
            <p:cNvSpPr/>
            <p:nvPr/>
          </p:nvSpPr>
          <p:spPr>
            <a:xfrm>
              <a:off x="6418467" y="1170338"/>
              <a:ext cx="129524" cy="157548"/>
            </a:xfrm>
            <a:custGeom>
              <a:avLst/>
              <a:gdLst/>
              <a:ahLst/>
              <a:cxnLst/>
              <a:rect l="l" t="t" r="r" b="b"/>
              <a:pathLst>
                <a:path w="2579" h="3137" extrusionOk="0">
                  <a:moveTo>
                    <a:pt x="1960" y="0"/>
                  </a:moveTo>
                  <a:cubicBezTo>
                    <a:pt x="1897" y="0"/>
                    <a:pt x="1832" y="47"/>
                    <a:pt x="1850" y="136"/>
                  </a:cubicBezTo>
                  <a:cubicBezTo>
                    <a:pt x="2062" y="744"/>
                    <a:pt x="2153" y="1413"/>
                    <a:pt x="2093" y="2051"/>
                  </a:cubicBezTo>
                  <a:cubicBezTo>
                    <a:pt x="2062" y="2476"/>
                    <a:pt x="1910" y="2872"/>
                    <a:pt x="1454" y="2932"/>
                  </a:cubicBezTo>
                  <a:cubicBezTo>
                    <a:pt x="1432" y="2935"/>
                    <a:pt x="1409" y="2936"/>
                    <a:pt x="1387" y="2936"/>
                  </a:cubicBezTo>
                  <a:cubicBezTo>
                    <a:pt x="870" y="2936"/>
                    <a:pt x="438" y="2282"/>
                    <a:pt x="117" y="1990"/>
                  </a:cubicBezTo>
                  <a:cubicBezTo>
                    <a:pt x="111" y="1985"/>
                    <a:pt x="104" y="1982"/>
                    <a:pt x="95" y="1982"/>
                  </a:cubicBezTo>
                  <a:cubicBezTo>
                    <a:pt x="57" y="1982"/>
                    <a:pt x="1" y="2032"/>
                    <a:pt x="26" y="2081"/>
                  </a:cubicBezTo>
                  <a:cubicBezTo>
                    <a:pt x="288" y="2475"/>
                    <a:pt x="944" y="3136"/>
                    <a:pt x="1507" y="3136"/>
                  </a:cubicBezTo>
                  <a:cubicBezTo>
                    <a:pt x="1726" y="3136"/>
                    <a:pt x="1931" y="3036"/>
                    <a:pt x="2093" y="2780"/>
                  </a:cubicBezTo>
                  <a:cubicBezTo>
                    <a:pt x="2579" y="2051"/>
                    <a:pt x="2366" y="866"/>
                    <a:pt x="2062" y="75"/>
                  </a:cubicBezTo>
                  <a:cubicBezTo>
                    <a:pt x="2050" y="24"/>
                    <a:pt x="2005" y="0"/>
                    <a:pt x="1960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38;p61"/>
            <p:cNvSpPr/>
            <p:nvPr/>
          </p:nvSpPr>
          <p:spPr>
            <a:xfrm>
              <a:off x="7157043" y="1382780"/>
              <a:ext cx="107677" cy="105668"/>
            </a:xfrm>
            <a:custGeom>
              <a:avLst/>
              <a:gdLst/>
              <a:ahLst/>
              <a:cxnLst/>
              <a:rect l="l" t="t" r="r" b="b"/>
              <a:pathLst>
                <a:path w="2144" h="2104" extrusionOk="0">
                  <a:moveTo>
                    <a:pt x="1024" y="1"/>
                  </a:moveTo>
                  <a:cubicBezTo>
                    <a:pt x="988" y="1"/>
                    <a:pt x="951" y="4"/>
                    <a:pt x="913" y="9"/>
                  </a:cubicBezTo>
                  <a:cubicBezTo>
                    <a:pt x="1" y="131"/>
                    <a:pt x="1" y="1347"/>
                    <a:pt x="62" y="2046"/>
                  </a:cubicBezTo>
                  <a:cubicBezTo>
                    <a:pt x="62" y="2079"/>
                    <a:pt x="89" y="2103"/>
                    <a:pt x="119" y="2103"/>
                  </a:cubicBezTo>
                  <a:cubicBezTo>
                    <a:pt x="143" y="2103"/>
                    <a:pt x="170" y="2087"/>
                    <a:pt x="183" y="2046"/>
                  </a:cubicBezTo>
                  <a:cubicBezTo>
                    <a:pt x="214" y="1438"/>
                    <a:pt x="62" y="465"/>
                    <a:pt x="791" y="192"/>
                  </a:cubicBezTo>
                  <a:cubicBezTo>
                    <a:pt x="874" y="165"/>
                    <a:pt x="950" y="153"/>
                    <a:pt x="1021" y="153"/>
                  </a:cubicBezTo>
                  <a:cubicBezTo>
                    <a:pt x="1678" y="153"/>
                    <a:pt x="1842" y="1215"/>
                    <a:pt x="2007" y="1681"/>
                  </a:cubicBezTo>
                  <a:cubicBezTo>
                    <a:pt x="2022" y="1727"/>
                    <a:pt x="2060" y="1750"/>
                    <a:pt x="2091" y="1750"/>
                  </a:cubicBezTo>
                  <a:cubicBezTo>
                    <a:pt x="2121" y="1750"/>
                    <a:pt x="2144" y="1727"/>
                    <a:pt x="2129" y="1681"/>
                  </a:cubicBezTo>
                  <a:cubicBezTo>
                    <a:pt x="2100" y="1103"/>
                    <a:pt x="1740" y="1"/>
                    <a:pt x="1024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39;p61"/>
            <p:cNvSpPr/>
            <p:nvPr/>
          </p:nvSpPr>
          <p:spPr>
            <a:xfrm>
              <a:off x="6761690" y="1382780"/>
              <a:ext cx="108430" cy="105065"/>
            </a:xfrm>
            <a:custGeom>
              <a:avLst/>
              <a:gdLst/>
              <a:ahLst/>
              <a:cxnLst/>
              <a:rect l="l" t="t" r="r" b="b"/>
              <a:pathLst>
                <a:path w="2159" h="2092" extrusionOk="0">
                  <a:moveTo>
                    <a:pt x="1135" y="1"/>
                  </a:moveTo>
                  <a:cubicBezTo>
                    <a:pt x="419" y="1"/>
                    <a:pt x="58" y="1103"/>
                    <a:pt x="0" y="1681"/>
                  </a:cubicBezTo>
                  <a:cubicBezTo>
                    <a:pt x="0" y="1727"/>
                    <a:pt x="31" y="1750"/>
                    <a:pt x="65" y="1750"/>
                  </a:cubicBezTo>
                  <a:cubicBezTo>
                    <a:pt x="99" y="1750"/>
                    <a:pt x="137" y="1727"/>
                    <a:pt x="152" y="1681"/>
                  </a:cubicBezTo>
                  <a:cubicBezTo>
                    <a:pt x="317" y="1215"/>
                    <a:pt x="482" y="153"/>
                    <a:pt x="1117" y="153"/>
                  </a:cubicBezTo>
                  <a:cubicBezTo>
                    <a:pt x="1185" y="153"/>
                    <a:pt x="1258" y="165"/>
                    <a:pt x="1338" y="192"/>
                  </a:cubicBezTo>
                  <a:cubicBezTo>
                    <a:pt x="2067" y="435"/>
                    <a:pt x="1915" y="1438"/>
                    <a:pt x="1976" y="2046"/>
                  </a:cubicBezTo>
                  <a:cubicBezTo>
                    <a:pt x="1976" y="2076"/>
                    <a:pt x="1999" y="2092"/>
                    <a:pt x="2026" y="2092"/>
                  </a:cubicBezTo>
                  <a:cubicBezTo>
                    <a:pt x="2052" y="2092"/>
                    <a:pt x="2083" y="2076"/>
                    <a:pt x="2098" y="2046"/>
                  </a:cubicBezTo>
                  <a:cubicBezTo>
                    <a:pt x="2159" y="1347"/>
                    <a:pt x="2159" y="131"/>
                    <a:pt x="1247" y="9"/>
                  </a:cubicBezTo>
                  <a:cubicBezTo>
                    <a:pt x="1209" y="4"/>
                    <a:pt x="1171" y="1"/>
                    <a:pt x="11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40;p61"/>
            <p:cNvSpPr/>
            <p:nvPr/>
          </p:nvSpPr>
          <p:spPr>
            <a:xfrm>
              <a:off x="6245701" y="1886967"/>
              <a:ext cx="332825" cy="407656"/>
            </a:xfrm>
            <a:custGeom>
              <a:avLst/>
              <a:gdLst/>
              <a:ahLst/>
              <a:cxnLst/>
              <a:rect l="l" t="t" r="r" b="b"/>
              <a:pathLst>
                <a:path w="6627" h="8117" extrusionOk="0">
                  <a:moveTo>
                    <a:pt x="1" y="1"/>
                  </a:moveTo>
                  <a:cubicBezTo>
                    <a:pt x="1794" y="3557"/>
                    <a:pt x="4134" y="6870"/>
                    <a:pt x="5745" y="8117"/>
                  </a:cubicBezTo>
                  <a:lnTo>
                    <a:pt x="6627" y="1217"/>
                  </a:lnTo>
                  <a:lnTo>
                    <a:pt x="6627" y="1217"/>
                  </a:lnTo>
                  <a:cubicBezTo>
                    <a:pt x="6081" y="1315"/>
                    <a:pt x="5543" y="1361"/>
                    <a:pt x="5013" y="1361"/>
                  </a:cubicBezTo>
                  <a:cubicBezTo>
                    <a:pt x="3243" y="1361"/>
                    <a:pt x="1568" y="843"/>
                    <a:pt x="1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41;p61"/>
            <p:cNvSpPr/>
            <p:nvPr/>
          </p:nvSpPr>
          <p:spPr>
            <a:xfrm>
              <a:off x="6076250" y="1204590"/>
              <a:ext cx="505339" cy="750776"/>
            </a:xfrm>
            <a:custGeom>
              <a:avLst/>
              <a:gdLst/>
              <a:ahLst/>
              <a:cxnLst/>
              <a:rect l="l" t="t" r="r" b="b"/>
              <a:pathLst>
                <a:path w="10062" h="14949" extrusionOk="0">
                  <a:moveTo>
                    <a:pt x="3548" y="0"/>
                  </a:moveTo>
                  <a:cubicBezTo>
                    <a:pt x="3541" y="0"/>
                    <a:pt x="3534" y="0"/>
                    <a:pt x="3527" y="1"/>
                  </a:cubicBezTo>
                  <a:cubicBezTo>
                    <a:pt x="2919" y="92"/>
                    <a:pt x="3405" y="2402"/>
                    <a:pt x="3405" y="2402"/>
                  </a:cubicBezTo>
                  <a:cubicBezTo>
                    <a:pt x="3405" y="2402"/>
                    <a:pt x="2862" y="86"/>
                    <a:pt x="2274" y="86"/>
                  </a:cubicBezTo>
                  <a:cubicBezTo>
                    <a:pt x="2256" y="86"/>
                    <a:pt x="2238" y="88"/>
                    <a:pt x="2220" y="92"/>
                  </a:cubicBezTo>
                  <a:cubicBezTo>
                    <a:pt x="1642" y="214"/>
                    <a:pt x="2068" y="2433"/>
                    <a:pt x="2159" y="2767"/>
                  </a:cubicBezTo>
                  <a:cubicBezTo>
                    <a:pt x="2070" y="2440"/>
                    <a:pt x="1661" y="545"/>
                    <a:pt x="1160" y="545"/>
                  </a:cubicBezTo>
                  <a:cubicBezTo>
                    <a:pt x="1149" y="545"/>
                    <a:pt x="1137" y="546"/>
                    <a:pt x="1125" y="548"/>
                  </a:cubicBezTo>
                  <a:cubicBezTo>
                    <a:pt x="578" y="609"/>
                    <a:pt x="1" y="4409"/>
                    <a:pt x="1612" y="9333"/>
                  </a:cubicBezTo>
                  <a:cubicBezTo>
                    <a:pt x="2068" y="10731"/>
                    <a:pt x="2676" y="12159"/>
                    <a:pt x="3375" y="13588"/>
                  </a:cubicBezTo>
                  <a:cubicBezTo>
                    <a:pt x="4942" y="14430"/>
                    <a:pt x="6635" y="14948"/>
                    <a:pt x="8400" y="14948"/>
                  </a:cubicBezTo>
                  <a:cubicBezTo>
                    <a:pt x="8927" y="14948"/>
                    <a:pt x="9462" y="14902"/>
                    <a:pt x="10001" y="14804"/>
                  </a:cubicBezTo>
                  <a:lnTo>
                    <a:pt x="10062" y="14257"/>
                  </a:lnTo>
                  <a:cubicBezTo>
                    <a:pt x="10062" y="14257"/>
                    <a:pt x="6201" y="9333"/>
                    <a:pt x="5442" y="7205"/>
                  </a:cubicBezTo>
                  <a:cubicBezTo>
                    <a:pt x="4712" y="5077"/>
                    <a:pt x="4712" y="4682"/>
                    <a:pt x="4712" y="4682"/>
                  </a:cubicBezTo>
                  <a:cubicBezTo>
                    <a:pt x="4712" y="4682"/>
                    <a:pt x="5928" y="2372"/>
                    <a:pt x="5229" y="1916"/>
                  </a:cubicBezTo>
                  <a:cubicBezTo>
                    <a:pt x="5118" y="1844"/>
                    <a:pt x="5023" y="1814"/>
                    <a:pt x="4941" y="1814"/>
                  </a:cubicBezTo>
                  <a:cubicBezTo>
                    <a:pt x="4503" y="1814"/>
                    <a:pt x="4439" y="2676"/>
                    <a:pt x="4439" y="2676"/>
                  </a:cubicBezTo>
                  <a:cubicBezTo>
                    <a:pt x="4439" y="2676"/>
                    <a:pt x="4171" y="0"/>
                    <a:pt x="3548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42;p61"/>
            <p:cNvSpPr/>
            <p:nvPr/>
          </p:nvSpPr>
          <p:spPr>
            <a:xfrm>
              <a:off x="6529660" y="2224363"/>
              <a:ext cx="906817" cy="830781"/>
            </a:xfrm>
            <a:custGeom>
              <a:avLst/>
              <a:gdLst/>
              <a:ahLst/>
              <a:cxnLst/>
              <a:rect l="l" t="t" r="r" b="b"/>
              <a:pathLst>
                <a:path w="18056" h="16542" extrusionOk="0">
                  <a:moveTo>
                    <a:pt x="61" y="0"/>
                  </a:moveTo>
                  <a:lnTo>
                    <a:pt x="61" y="0"/>
                  </a:lnTo>
                  <a:cubicBezTo>
                    <a:pt x="0" y="851"/>
                    <a:pt x="61" y="1520"/>
                    <a:pt x="243" y="1824"/>
                  </a:cubicBezTo>
                  <a:cubicBezTo>
                    <a:pt x="456" y="2158"/>
                    <a:pt x="730" y="2523"/>
                    <a:pt x="1034" y="2858"/>
                  </a:cubicBezTo>
                  <a:cubicBezTo>
                    <a:pt x="1794" y="3709"/>
                    <a:pt x="2645" y="4408"/>
                    <a:pt x="2645" y="4408"/>
                  </a:cubicBezTo>
                  <a:cubicBezTo>
                    <a:pt x="2645" y="4408"/>
                    <a:pt x="2493" y="5350"/>
                    <a:pt x="2250" y="6657"/>
                  </a:cubicBezTo>
                  <a:cubicBezTo>
                    <a:pt x="2067" y="7630"/>
                    <a:pt x="1885" y="8785"/>
                    <a:pt x="1672" y="9970"/>
                  </a:cubicBezTo>
                  <a:cubicBezTo>
                    <a:pt x="1490" y="11095"/>
                    <a:pt x="1277" y="12219"/>
                    <a:pt x="1125" y="13131"/>
                  </a:cubicBezTo>
                  <a:cubicBezTo>
                    <a:pt x="946" y="14327"/>
                    <a:pt x="796" y="15199"/>
                    <a:pt x="820" y="15199"/>
                  </a:cubicBezTo>
                  <a:cubicBezTo>
                    <a:pt x="820" y="15199"/>
                    <a:pt x="820" y="15199"/>
                    <a:pt x="821" y="15198"/>
                  </a:cubicBezTo>
                  <a:cubicBezTo>
                    <a:pt x="822" y="15198"/>
                    <a:pt x="825" y="15198"/>
                    <a:pt x="827" y="15198"/>
                  </a:cubicBezTo>
                  <a:cubicBezTo>
                    <a:pt x="1061" y="15198"/>
                    <a:pt x="6028" y="16445"/>
                    <a:pt x="9362" y="16536"/>
                  </a:cubicBezTo>
                  <a:cubicBezTo>
                    <a:pt x="9509" y="16540"/>
                    <a:pt x="9659" y="16542"/>
                    <a:pt x="9812" y="16542"/>
                  </a:cubicBezTo>
                  <a:cubicBezTo>
                    <a:pt x="13161" y="16542"/>
                    <a:pt x="17717" y="15600"/>
                    <a:pt x="17630" y="14408"/>
                  </a:cubicBezTo>
                  <a:cubicBezTo>
                    <a:pt x="17630" y="14195"/>
                    <a:pt x="18055" y="13891"/>
                    <a:pt x="18025" y="13405"/>
                  </a:cubicBezTo>
                  <a:cubicBezTo>
                    <a:pt x="17964" y="12615"/>
                    <a:pt x="17934" y="11946"/>
                    <a:pt x="17812" y="10760"/>
                  </a:cubicBezTo>
                  <a:cubicBezTo>
                    <a:pt x="17751" y="10396"/>
                    <a:pt x="17721" y="10001"/>
                    <a:pt x="17691" y="9605"/>
                  </a:cubicBezTo>
                  <a:cubicBezTo>
                    <a:pt x="11277" y="7599"/>
                    <a:pt x="5168" y="4134"/>
                    <a:pt x="61" y="0"/>
                  </a:cubicBezTo>
                  <a:close/>
                </a:path>
              </a:pathLst>
            </a:custGeom>
            <a:solidFill>
              <a:srgbClr val="009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43;p61"/>
            <p:cNvSpPr/>
            <p:nvPr/>
          </p:nvSpPr>
          <p:spPr>
            <a:xfrm>
              <a:off x="6532724" y="1909868"/>
              <a:ext cx="1051810" cy="796931"/>
            </a:xfrm>
            <a:custGeom>
              <a:avLst/>
              <a:gdLst/>
              <a:ahLst/>
              <a:cxnLst/>
              <a:rect l="l" t="t" r="r" b="b"/>
              <a:pathLst>
                <a:path w="20943" h="15868" extrusionOk="0">
                  <a:moveTo>
                    <a:pt x="1003" y="1"/>
                  </a:moveTo>
                  <a:cubicBezTo>
                    <a:pt x="1003" y="1"/>
                    <a:pt x="790" y="974"/>
                    <a:pt x="547" y="2281"/>
                  </a:cubicBezTo>
                  <a:cubicBezTo>
                    <a:pt x="365" y="3223"/>
                    <a:pt x="182" y="4317"/>
                    <a:pt x="91" y="5320"/>
                  </a:cubicBezTo>
                  <a:cubicBezTo>
                    <a:pt x="30" y="5654"/>
                    <a:pt x="0" y="5958"/>
                    <a:pt x="0" y="6262"/>
                  </a:cubicBezTo>
                  <a:cubicBezTo>
                    <a:pt x="5107" y="10396"/>
                    <a:pt x="11216" y="13861"/>
                    <a:pt x="17630" y="15867"/>
                  </a:cubicBezTo>
                  <a:cubicBezTo>
                    <a:pt x="17508" y="14925"/>
                    <a:pt x="17417" y="13952"/>
                    <a:pt x="17356" y="13253"/>
                  </a:cubicBezTo>
                  <a:cubicBezTo>
                    <a:pt x="17204" y="11977"/>
                    <a:pt x="16961" y="10852"/>
                    <a:pt x="16961" y="10852"/>
                  </a:cubicBezTo>
                  <a:cubicBezTo>
                    <a:pt x="19332" y="10427"/>
                    <a:pt x="20943" y="8329"/>
                    <a:pt x="20943" y="8329"/>
                  </a:cubicBezTo>
                  <a:cubicBezTo>
                    <a:pt x="20791" y="8025"/>
                    <a:pt x="20608" y="7691"/>
                    <a:pt x="20426" y="7387"/>
                  </a:cubicBezTo>
                  <a:cubicBezTo>
                    <a:pt x="19940" y="6566"/>
                    <a:pt x="19393" y="5715"/>
                    <a:pt x="18785" y="4955"/>
                  </a:cubicBezTo>
                  <a:cubicBezTo>
                    <a:pt x="18359" y="4408"/>
                    <a:pt x="17934" y="3922"/>
                    <a:pt x="17508" y="3496"/>
                  </a:cubicBezTo>
                  <a:cubicBezTo>
                    <a:pt x="17174" y="3162"/>
                    <a:pt x="16839" y="2858"/>
                    <a:pt x="16505" y="2645"/>
                  </a:cubicBezTo>
                  <a:cubicBezTo>
                    <a:pt x="15259" y="1791"/>
                    <a:pt x="14149" y="1614"/>
                    <a:pt x="13443" y="1614"/>
                  </a:cubicBezTo>
                  <a:cubicBezTo>
                    <a:pt x="12943" y="1614"/>
                    <a:pt x="12645" y="1703"/>
                    <a:pt x="12645" y="1703"/>
                  </a:cubicBezTo>
                  <a:cubicBezTo>
                    <a:pt x="11806" y="2433"/>
                    <a:pt x="10840" y="2651"/>
                    <a:pt x="9984" y="2651"/>
                  </a:cubicBezTo>
                  <a:cubicBezTo>
                    <a:pt x="8699" y="2651"/>
                    <a:pt x="7660" y="2159"/>
                    <a:pt x="7660" y="2159"/>
                  </a:cubicBezTo>
                  <a:lnTo>
                    <a:pt x="5471" y="1855"/>
                  </a:lnTo>
                  <a:cubicBezTo>
                    <a:pt x="4955" y="1429"/>
                    <a:pt x="1003" y="1"/>
                    <a:pt x="1003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44;p61"/>
            <p:cNvSpPr/>
            <p:nvPr/>
          </p:nvSpPr>
          <p:spPr>
            <a:xfrm>
              <a:off x="6787655" y="2222806"/>
              <a:ext cx="482437" cy="461645"/>
            </a:xfrm>
            <a:custGeom>
              <a:avLst/>
              <a:gdLst/>
              <a:ahLst/>
              <a:cxnLst/>
              <a:rect l="l" t="t" r="r" b="b"/>
              <a:pathLst>
                <a:path w="9606" h="9192" extrusionOk="0">
                  <a:moveTo>
                    <a:pt x="4256" y="1"/>
                  </a:moveTo>
                  <a:cubicBezTo>
                    <a:pt x="3465" y="1"/>
                    <a:pt x="3070" y="3071"/>
                    <a:pt x="3070" y="3071"/>
                  </a:cubicBezTo>
                  <a:cubicBezTo>
                    <a:pt x="3070" y="3071"/>
                    <a:pt x="274" y="3588"/>
                    <a:pt x="152" y="4287"/>
                  </a:cubicBezTo>
                  <a:cubicBezTo>
                    <a:pt x="0" y="5016"/>
                    <a:pt x="2797" y="5898"/>
                    <a:pt x="2797" y="5898"/>
                  </a:cubicBezTo>
                  <a:cubicBezTo>
                    <a:pt x="2797" y="5898"/>
                    <a:pt x="1976" y="9059"/>
                    <a:pt x="2462" y="9180"/>
                  </a:cubicBezTo>
                  <a:cubicBezTo>
                    <a:pt x="2495" y="9188"/>
                    <a:pt x="2530" y="9191"/>
                    <a:pt x="2567" y="9191"/>
                  </a:cubicBezTo>
                  <a:cubicBezTo>
                    <a:pt x="3454" y="9191"/>
                    <a:pt x="5471" y="7174"/>
                    <a:pt x="5471" y="7174"/>
                  </a:cubicBezTo>
                  <a:cubicBezTo>
                    <a:pt x="5471" y="7174"/>
                    <a:pt x="7686" y="8362"/>
                    <a:pt x="8613" y="8362"/>
                  </a:cubicBezTo>
                  <a:cubicBezTo>
                    <a:pt x="8755" y="8362"/>
                    <a:pt x="8868" y="8333"/>
                    <a:pt x="8936" y="8269"/>
                  </a:cubicBezTo>
                  <a:cubicBezTo>
                    <a:pt x="9453" y="7813"/>
                    <a:pt x="7569" y="5107"/>
                    <a:pt x="7569" y="5107"/>
                  </a:cubicBezTo>
                  <a:cubicBezTo>
                    <a:pt x="7569" y="5107"/>
                    <a:pt x="9605" y="3709"/>
                    <a:pt x="9423" y="2980"/>
                  </a:cubicBezTo>
                  <a:cubicBezTo>
                    <a:pt x="9240" y="2281"/>
                    <a:pt x="6201" y="2220"/>
                    <a:pt x="6201" y="2220"/>
                  </a:cubicBezTo>
                  <a:cubicBezTo>
                    <a:pt x="6201" y="2220"/>
                    <a:pt x="5015" y="31"/>
                    <a:pt x="425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45;p61"/>
            <p:cNvSpPr/>
            <p:nvPr/>
          </p:nvSpPr>
          <p:spPr>
            <a:xfrm>
              <a:off x="6653309" y="3329565"/>
              <a:ext cx="355726" cy="322177"/>
            </a:xfrm>
            <a:custGeom>
              <a:avLst/>
              <a:gdLst/>
              <a:ahLst/>
              <a:cxnLst/>
              <a:rect l="l" t="t" r="r" b="b"/>
              <a:pathLst>
                <a:path w="7083" h="6415" extrusionOk="0">
                  <a:moveTo>
                    <a:pt x="6292" y="1"/>
                  </a:moveTo>
                  <a:lnTo>
                    <a:pt x="0" y="2159"/>
                  </a:lnTo>
                  <a:lnTo>
                    <a:pt x="2158" y="6414"/>
                  </a:lnTo>
                  <a:cubicBezTo>
                    <a:pt x="3557" y="4894"/>
                    <a:pt x="5228" y="3618"/>
                    <a:pt x="7083" y="2554"/>
                  </a:cubicBezTo>
                  <a:lnTo>
                    <a:pt x="6292" y="1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46;p61"/>
            <p:cNvSpPr/>
            <p:nvPr/>
          </p:nvSpPr>
          <p:spPr>
            <a:xfrm>
              <a:off x="6763196" y="3457834"/>
              <a:ext cx="369487" cy="471740"/>
            </a:xfrm>
            <a:custGeom>
              <a:avLst/>
              <a:gdLst/>
              <a:ahLst/>
              <a:cxnLst/>
              <a:rect l="l" t="t" r="r" b="b"/>
              <a:pathLst>
                <a:path w="7357" h="9393" extrusionOk="0">
                  <a:moveTo>
                    <a:pt x="4895" y="0"/>
                  </a:moveTo>
                  <a:cubicBezTo>
                    <a:pt x="3040" y="1064"/>
                    <a:pt x="1369" y="2340"/>
                    <a:pt x="1" y="3860"/>
                  </a:cubicBezTo>
                  <a:lnTo>
                    <a:pt x="2797" y="9392"/>
                  </a:lnTo>
                  <a:lnTo>
                    <a:pt x="7357" y="7903"/>
                  </a:lnTo>
                  <a:lnTo>
                    <a:pt x="4895" y="0"/>
                  </a:ln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47;p61"/>
            <p:cNvSpPr/>
            <p:nvPr/>
          </p:nvSpPr>
          <p:spPr>
            <a:xfrm>
              <a:off x="6818492" y="3830085"/>
              <a:ext cx="326044" cy="392188"/>
            </a:xfrm>
            <a:custGeom>
              <a:avLst/>
              <a:gdLst/>
              <a:ahLst/>
              <a:cxnLst/>
              <a:rect l="l" t="t" r="r" b="b"/>
              <a:pathLst>
                <a:path w="6492" h="7809" extrusionOk="0">
                  <a:moveTo>
                    <a:pt x="6127" y="1"/>
                  </a:moveTo>
                  <a:cubicBezTo>
                    <a:pt x="6048" y="1"/>
                    <a:pt x="6492" y="1950"/>
                    <a:pt x="1757" y="2193"/>
                  </a:cubicBezTo>
                  <a:cubicBezTo>
                    <a:pt x="1757" y="2193"/>
                    <a:pt x="1" y="7808"/>
                    <a:pt x="2340" y="7808"/>
                  </a:cubicBezTo>
                  <a:cubicBezTo>
                    <a:pt x="2500" y="7808"/>
                    <a:pt x="2680" y="7782"/>
                    <a:pt x="2882" y="7725"/>
                  </a:cubicBezTo>
                  <a:cubicBezTo>
                    <a:pt x="6408" y="6692"/>
                    <a:pt x="6377" y="430"/>
                    <a:pt x="6377" y="430"/>
                  </a:cubicBezTo>
                  <a:cubicBezTo>
                    <a:pt x="6200" y="124"/>
                    <a:pt x="6147" y="1"/>
                    <a:pt x="612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48;p61"/>
            <p:cNvSpPr/>
            <p:nvPr/>
          </p:nvSpPr>
          <p:spPr>
            <a:xfrm>
              <a:off x="6867007" y="3844047"/>
              <a:ext cx="264170" cy="262613"/>
            </a:xfrm>
            <a:custGeom>
              <a:avLst/>
              <a:gdLst/>
              <a:ahLst/>
              <a:cxnLst/>
              <a:rect l="l" t="t" r="r" b="b"/>
              <a:pathLst>
                <a:path w="5260" h="5229" extrusionOk="0">
                  <a:moveTo>
                    <a:pt x="5198" y="0"/>
                  </a:moveTo>
                  <a:lnTo>
                    <a:pt x="5198" y="0"/>
                  </a:lnTo>
                  <a:cubicBezTo>
                    <a:pt x="3739" y="851"/>
                    <a:pt x="669" y="1550"/>
                    <a:pt x="669" y="1550"/>
                  </a:cubicBezTo>
                  <a:cubicBezTo>
                    <a:pt x="669" y="1550"/>
                    <a:pt x="1" y="3617"/>
                    <a:pt x="31" y="5228"/>
                  </a:cubicBezTo>
                  <a:cubicBezTo>
                    <a:pt x="1399" y="4316"/>
                    <a:pt x="2980" y="3921"/>
                    <a:pt x="4621" y="3860"/>
                  </a:cubicBezTo>
                  <a:cubicBezTo>
                    <a:pt x="5259" y="1976"/>
                    <a:pt x="5198" y="0"/>
                    <a:pt x="519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49;p61"/>
            <p:cNvSpPr/>
            <p:nvPr/>
          </p:nvSpPr>
          <p:spPr>
            <a:xfrm>
              <a:off x="6844105" y="3806731"/>
              <a:ext cx="227056" cy="146298"/>
            </a:xfrm>
            <a:custGeom>
              <a:avLst/>
              <a:gdLst/>
              <a:ahLst/>
              <a:cxnLst/>
              <a:rect l="l" t="t" r="r" b="b"/>
              <a:pathLst>
                <a:path w="4521" h="2913" extrusionOk="0">
                  <a:moveTo>
                    <a:pt x="1370" y="368"/>
                  </a:moveTo>
                  <a:cubicBezTo>
                    <a:pt x="1707" y="368"/>
                    <a:pt x="2202" y="1382"/>
                    <a:pt x="2250" y="1503"/>
                  </a:cubicBezTo>
                  <a:cubicBezTo>
                    <a:pt x="2327" y="1718"/>
                    <a:pt x="2388" y="1933"/>
                    <a:pt x="2446" y="2148"/>
                  </a:cubicBezTo>
                  <a:lnTo>
                    <a:pt x="2446" y="2148"/>
                  </a:lnTo>
                  <a:cubicBezTo>
                    <a:pt x="2448" y="2162"/>
                    <a:pt x="2451" y="2175"/>
                    <a:pt x="2454" y="2188"/>
                  </a:cubicBezTo>
                  <a:lnTo>
                    <a:pt x="2454" y="2188"/>
                  </a:lnTo>
                  <a:cubicBezTo>
                    <a:pt x="2285" y="2054"/>
                    <a:pt x="2115" y="1915"/>
                    <a:pt x="1946" y="1777"/>
                  </a:cubicBezTo>
                  <a:cubicBezTo>
                    <a:pt x="1703" y="1533"/>
                    <a:pt x="1004" y="986"/>
                    <a:pt x="1156" y="591"/>
                  </a:cubicBezTo>
                  <a:cubicBezTo>
                    <a:pt x="1211" y="432"/>
                    <a:pt x="1286" y="368"/>
                    <a:pt x="1370" y="368"/>
                  </a:cubicBezTo>
                  <a:close/>
                  <a:moveTo>
                    <a:pt x="3160" y="456"/>
                  </a:moveTo>
                  <a:cubicBezTo>
                    <a:pt x="3303" y="456"/>
                    <a:pt x="3431" y="554"/>
                    <a:pt x="3466" y="713"/>
                  </a:cubicBezTo>
                  <a:cubicBezTo>
                    <a:pt x="3567" y="1266"/>
                    <a:pt x="3250" y="1862"/>
                    <a:pt x="2914" y="2378"/>
                  </a:cubicBezTo>
                  <a:lnTo>
                    <a:pt x="2914" y="2378"/>
                  </a:lnTo>
                  <a:cubicBezTo>
                    <a:pt x="2831" y="2035"/>
                    <a:pt x="2743" y="1678"/>
                    <a:pt x="2767" y="1321"/>
                  </a:cubicBezTo>
                  <a:cubicBezTo>
                    <a:pt x="2767" y="1108"/>
                    <a:pt x="2736" y="834"/>
                    <a:pt x="2858" y="622"/>
                  </a:cubicBezTo>
                  <a:cubicBezTo>
                    <a:pt x="2947" y="507"/>
                    <a:pt x="3058" y="456"/>
                    <a:pt x="3160" y="456"/>
                  </a:cubicBezTo>
                  <a:close/>
                  <a:moveTo>
                    <a:pt x="1479" y="0"/>
                  </a:moveTo>
                  <a:cubicBezTo>
                    <a:pt x="1322" y="0"/>
                    <a:pt x="1154" y="68"/>
                    <a:pt x="973" y="226"/>
                  </a:cubicBezTo>
                  <a:cubicBezTo>
                    <a:pt x="1" y="1047"/>
                    <a:pt x="2068" y="2445"/>
                    <a:pt x="2615" y="2871"/>
                  </a:cubicBezTo>
                  <a:cubicBezTo>
                    <a:pt x="2655" y="2900"/>
                    <a:pt x="2702" y="2912"/>
                    <a:pt x="2748" y="2912"/>
                  </a:cubicBezTo>
                  <a:cubicBezTo>
                    <a:pt x="2920" y="2912"/>
                    <a:pt x="3096" y="2741"/>
                    <a:pt x="3005" y="2616"/>
                  </a:cubicBezTo>
                  <a:lnTo>
                    <a:pt x="3005" y="2616"/>
                  </a:lnTo>
                  <a:cubicBezTo>
                    <a:pt x="3607" y="1911"/>
                    <a:pt x="4520" y="438"/>
                    <a:pt x="3344" y="74"/>
                  </a:cubicBezTo>
                  <a:cubicBezTo>
                    <a:pt x="3297" y="60"/>
                    <a:pt x="3250" y="53"/>
                    <a:pt x="3203" y="53"/>
                  </a:cubicBezTo>
                  <a:cubicBezTo>
                    <a:pt x="2865" y="53"/>
                    <a:pt x="2573" y="411"/>
                    <a:pt x="2493" y="652"/>
                  </a:cubicBezTo>
                  <a:cubicBezTo>
                    <a:pt x="2463" y="744"/>
                    <a:pt x="2438" y="836"/>
                    <a:pt x="2419" y="928"/>
                  </a:cubicBezTo>
                  <a:lnTo>
                    <a:pt x="2419" y="928"/>
                  </a:lnTo>
                  <a:cubicBezTo>
                    <a:pt x="2180" y="419"/>
                    <a:pt x="1866" y="0"/>
                    <a:pt x="147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50;p61"/>
            <p:cNvSpPr/>
            <p:nvPr/>
          </p:nvSpPr>
          <p:spPr>
            <a:xfrm>
              <a:off x="6868564" y="4037906"/>
              <a:ext cx="230521" cy="165734"/>
            </a:xfrm>
            <a:custGeom>
              <a:avLst/>
              <a:gdLst/>
              <a:ahLst/>
              <a:cxnLst/>
              <a:rect l="l" t="t" r="r" b="b"/>
              <a:pathLst>
                <a:path w="4590" h="3300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2949" y="61"/>
                    <a:pt x="1368" y="456"/>
                    <a:pt x="0" y="1399"/>
                  </a:cubicBezTo>
                  <a:cubicBezTo>
                    <a:pt x="26" y="2438"/>
                    <a:pt x="319" y="3300"/>
                    <a:pt x="1239" y="3300"/>
                  </a:cubicBezTo>
                  <a:cubicBezTo>
                    <a:pt x="1395" y="3300"/>
                    <a:pt x="1569" y="3275"/>
                    <a:pt x="1763" y="3222"/>
                  </a:cubicBezTo>
                  <a:cubicBezTo>
                    <a:pt x="3283" y="2766"/>
                    <a:pt x="4134" y="1429"/>
                    <a:pt x="4590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51;p61"/>
            <p:cNvSpPr/>
            <p:nvPr/>
          </p:nvSpPr>
          <p:spPr>
            <a:xfrm>
              <a:off x="6901058" y="3926412"/>
              <a:ext cx="191950" cy="64536"/>
            </a:xfrm>
            <a:custGeom>
              <a:avLst/>
              <a:gdLst/>
              <a:ahLst/>
              <a:cxnLst/>
              <a:rect l="l" t="t" r="r" b="b"/>
              <a:pathLst>
                <a:path w="3822" h="1285" extrusionOk="0">
                  <a:moveTo>
                    <a:pt x="3647" y="0"/>
                  </a:moveTo>
                  <a:cubicBezTo>
                    <a:pt x="2372" y="0"/>
                    <a:pt x="1183" y="682"/>
                    <a:pt x="52" y="1217"/>
                  </a:cubicBezTo>
                  <a:cubicBezTo>
                    <a:pt x="0" y="1217"/>
                    <a:pt x="15" y="1284"/>
                    <a:pt x="59" y="1284"/>
                  </a:cubicBezTo>
                  <a:cubicBezTo>
                    <a:pt x="66" y="1284"/>
                    <a:pt x="74" y="1282"/>
                    <a:pt x="83" y="1278"/>
                  </a:cubicBezTo>
                  <a:cubicBezTo>
                    <a:pt x="1298" y="792"/>
                    <a:pt x="2393" y="214"/>
                    <a:pt x="3730" y="123"/>
                  </a:cubicBezTo>
                  <a:cubicBezTo>
                    <a:pt x="3791" y="123"/>
                    <a:pt x="3821" y="1"/>
                    <a:pt x="3730" y="1"/>
                  </a:cubicBezTo>
                  <a:cubicBezTo>
                    <a:pt x="3703" y="1"/>
                    <a:pt x="3675" y="0"/>
                    <a:pt x="3647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52;p61"/>
            <p:cNvSpPr/>
            <p:nvPr/>
          </p:nvSpPr>
          <p:spPr>
            <a:xfrm>
              <a:off x="6896437" y="3973621"/>
              <a:ext cx="192001" cy="64636"/>
            </a:xfrm>
            <a:custGeom>
              <a:avLst/>
              <a:gdLst/>
              <a:ahLst/>
              <a:cxnLst/>
              <a:rect l="l" t="t" r="r" b="b"/>
              <a:pathLst>
                <a:path w="3823" h="1287" extrusionOk="0">
                  <a:moveTo>
                    <a:pt x="3571" y="0"/>
                  </a:moveTo>
                  <a:cubicBezTo>
                    <a:pt x="2324" y="0"/>
                    <a:pt x="1161" y="664"/>
                    <a:pt x="53" y="1189"/>
                  </a:cubicBezTo>
                  <a:cubicBezTo>
                    <a:pt x="1" y="1215"/>
                    <a:pt x="16" y="1286"/>
                    <a:pt x="60" y="1286"/>
                  </a:cubicBezTo>
                  <a:cubicBezTo>
                    <a:pt x="67" y="1286"/>
                    <a:pt x="75" y="1285"/>
                    <a:pt x="83" y="1280"/>
                  </a:cubicBezTo>
                  <a:cubicBezTo>
                    <a:pt x="1299" y="764"/>
                    <a:pt x="2394" y="186"/>
                    <a:pt x="3731" y="125"/>
                  </a:cubicBezTo>
                  <a:cubicBezTo>
                    <a:pt x="3792" y="125"/>
                    <a:pt x="3822" y="4"/>
                    <a:pt x="3731" y="4"/>
                  </a:cubicBezTo>
                  <a:cubicBezTo>
                    <a:pt x="3677" y="1"/>
                    <a:pt x="3624" y="0"/>
                    <a:pt x="357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53;p61"/>
            <p:cNvSpPr/>
            <p:nvPr/>
          </p:nvSpPr>
          <p:spPr>
            <a:xfrm>
              <a:off x="6961677" y="3430312"/>
              <a:ext cx="332825" cy="238205"/>
            </a:xfrm>
            <a:custGeom>
              <a:avLst/>
              <a:gdLst/>
              <a:ahLst/>
              <a:cxnLst/>
              <a:rect l="l" t="t" r="r" b="b"/>
              <a:pathLst>
                <a:path w="6627" h="4743" extrusionOk="0">
                  <a:moveTo>
                    <a:pt x="0" y="1"/>
                  </a:moveTo>
                  <a:lnTo>
                    <a:pt x="669" y="4743"/>
                  </a:lnTo>
                  <a:cubicBezTo>
                    <a:pt x="2462" y="3770"/>
                    <a:pt x="4468" y="3071"/>
                    <a:pt x="6566" y="2676"/>
                  </a:cubicBezTo>
                  <a:lnTo>
                    <a:pt x="6627" y="1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54;p61"/>
            <p:cNvSpPr/>
            <p:nvPr/>
          </p:nvSpPr>
          <p:spPr>
            <a:xfrm>
              <a:off x="6995225" y="3564657"/>
              <a:ext cx="296212" cy="415290"/>
            </a:xfrm>
            <a:custGeom>
              <a:avLst/>
              <a:gdLst/>
              <a:ahLst/>
              <a:cxnLst/>
              <a:rect l="l" t="t" r="r" b="b"/>
              <a:pathLst>
                <a:path w="5898" h="8269" extrusionOk="0">
                  <a:moveTo>
                    <a:pt x="5898" y="1"/>
                  </a:moveTo>
                  <a:cubicBezTo>
                    <a:pt x="3800" y="426"/>
                    <a:pt x="1794" y="1095"/>
                    <a:pt x="1" y="2098"/>
                  </a:cubicBezTo>
                  <a:lnTo>
                    <a:pt x="882" y="8208"/>
                  </a:lnTo>
                  <a:lnTo>
                    <a:pt x="5655" y="8268"/>
                  </a:lnTo>
                  <a:lnTo>
                    <a:pt x="5898" y="1"/>
                  </a:ln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55;p61"/>
            <p:cNvSpPr/>
            <p:nvPr/>
          </p:nvSpPr>
          <p:spPr>
            <a:xfrm>
              <a:off x="6839535" y="3955139"/>
              <a:ext cx="447332" cy="313589"/>
            </a:xfrm>
            <a:custGeom>
              <a:avLst/>
              <a:gdLst/>
              <a:ahLst/>
              <a:cxnLst/>
              <a:rect l="l" t="t" r="r" b="b"/>
              <a:pathLst>
                <a:path w="8907" h="6244" extrusionOk="0">
                  <a:moveTo>
                    <a:pt x="8798" y="1"/>
                  </a:moveTo>
                  <a:cubicBezTo>
                    <a:pt x="8735" y="1"/>
                    <a:pt x="8589" y="1093"/>
                    <a:pt x="6613" y="1093"/>
                  </a:cubicBezTo>
                  <a:cubicBezTo>
                    <a:pt x="5952" y="1093"/>
                    <a:pt x="5087" y="971"/>
                    <a:pt x="3952" y="645"/>
                  </a:cubicBezTo>
                  <a:cubicBezTo>
                    <a:pt x="3952" y="645"/>
                    <a:pt x="1" y="6086"/>
                    <a:pt x="3253" y="6238"/>
                  </a:cubicBezTo>
                  <a:cubicBezTo>
                    <a:pt x="3317" y="6242"/>
                    <a:pt x="3380" y="6244"/>
                    <a:pt x="3443" y="6244"/>
                  </a:cubicBezTo>
                  <a:cubicBezTo>
                    <a:pt x="6970" y="6244"/>
                    <a:pt x="8907" y="493"/>
                    <a:pt x="8907" y="493"/>
                  </a:cubicBezTo>
                  <a:cubicBezTo>
                    <a:pt x="8831" y="134"/>
                    <a:pt x="8819" y="1"/>
                    <a:pt x="879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56;p61"/>
            <p:cNvSpPr/>
            <p:nvPr/>
          </p:nvSpPr>
          <p:spPr>
            <a:xfrm>
              <a:off x="6949472" y="3967695"/>
              <a:ext cx="329761" cy="175578"/>
            </a:xfrm>
            <a:custGeom>
              <a:avLst/>
              <a:gdLst/>
              <a:ahLst/>
              <a:cxnLst/>
              <a:rect l="l" t="t" r="r" b="b"/>
              <a:pathLst>
                <a:path w="6566" h="3496" extrusionOk="0">
                  <a:moveTo>
                    <a:pt x="1763" y="0"/>
                  </a:moveTo>
                  <a:cubicBezTo>
                    <a:pt x="1763" y="0"/>
                    <a:pt x="486" y="1763"/>
                    <a:pt x="0" y="3313"/>
                  </a:cubicBezTo>
                  <a:cubicBezTo>
                    <a:pt x="661" y="3135"/>
                    <a:pt x="1332" y="3053"/>
                    <a:pt x="2003" y="3053"/>
                  </a:cubicBezTo>
                  <a:cubicBezTo>
                    <a:pt x="2937" y="3053"/>
                    <a:pt x="3870" y="3213"/>
                    <a:pt x="4772" y="3496"/>
                  </a:cubicBezTo>
                  <a:cubicBezTo>
                    <a:pt x="5958" y="1885"/>
                    <a:pt x="6566" y="0"/>
                    <a:pt x="6566" y="0"/>
                  </a:cubicBezTo>
                  <a:lnTo>
                    <a:pt x="6566" y="0"/>
                  </a:lnTo>
                  <a:cubicBezTo>
                    <a:pt x="6018" y="122"/>
                    <a:pt x="5302" y="162"/>
                    <a:pt x="4591" y="162"/>
                  </a:cubicBezTo>
                  <a:cubicBezTo>
                    <a:pt x="3168" y="162"/>
                    <a:pt x="1763" y="0"/>
                    <a:pt x="1763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57;p61"/>
            <p:cNvSpPr/>
            <p:nvPr/>
          </p:nvSpPr>
          <p:spPr>
            <a:xfrm>
              <a:off x="7005923" y="3864437"/>
              <a:ext cx="224896" cy="161465"/>
            </a:xfrm>
            <a:custGeom>
              <a:avLst/>
              <a:gdLst/>
              <a:ahLst/>
              <a:cxnLst/>
              <a:rect l="l" t="t" r="r" b="b"/>
              <a:pathLst>
                <a:path w="4478" h="3215" extrusionOk="0">
                  <a:moveTo>
                    <a:pt x="1455" y="323"/>
                  </a:moveTo>
                  <a:cubicBezTo>
                    <a:pt x="1827" y="323"/>
                    <a:pt x="1976" y="1564"/>
                    <a:pt x="1976" y="1691"/>
                  </a:cubicBezTo>
                  <a:cubicBezTo>
                    <a:pt x="1976" y="1934"/>
                    <a:pt x="1968" y="2169"/>
                    <a:pt x="1955" y="2399"/>
                  </a:cubicBezTo>
                  <a:lnTo>
                    <a:pt x="1955" y="2399"/>
                  </a:lnTo>
                  <a:cubicBezTo>
                    <a:pt x="1836" y="2214"/>
                    <a:pt x="1720" y="2028"/>
                    <a:pt x="1612" y="1843"/>
                  </a:cubicBezTo>
                  <a:cubicBezTo>
                    <a:pt x="1460" y="1539"/>
                    <a:pt x="973" y="810"/>
                    <a:pt x="1217" y="476"/>
                  </a:cubicBezTo>
                  <a:cubicBezTo>
                    <a:pt x="1304" y="368"/>
                    <a:pt x="1384" y="323"/>
                    <a:pt x="1455" y="323"/>
                  </a:cubicBezTo>
                  <a:close/>
                  <a:moveTo>
                    <a:pt x="3072" y="991"/>
                  </a:moveTo>
                  <a:cubicBezTo>
                    <a:pt x="3254" y="991"/>
                    <a:pt x="3396" y="1144"/>
                    <a:pt x="3375" y="1357"/>
                  </a:cubicBezTo>
                  <a:cubicBezTo>
                    <a:pt x="3299" y="1910"/>
                    <a:pt x="2809" y="2359"/>
                    <a:pt x="2332" y="2738"/>
                  </a:cubicBezTo>
                  <a:lnTo>
                    <a:pt x="2332" y="2738"/>
                  </a:lnTo>
                  <a:cubicBezTo>
                    <a:pt x="2338" y="2653"/>
                    <a:pt x="2344" y="2557"/>
                    <a:pt x="2349" y="2453"/>
                  </a:cubicBezTo>
                  <a:lnTo>
                    <a:pt x="2349" y="2453"/>
                  </a:lnTo>
                  <a:cubicBezTo>
                    <a:pt x="2374" y="2193"/>
                    <a:pt x="2418" y="1937"/>
                    <a:pt x="2524" y="1691"/>
                  </a:cubicBezTo>
                  <a:cubicBezTo>
                    <a:pt x="2584" y="1509"/>
                    <a:pt x="2645" y="1205"/>
                    <a:pt x="2828" y="1083"/>
                  </a:cubicBezTo>
                  <a:cubicBezTo>
                    <a:pt x="2910" y="1020"/>
                    <a:pt x="2995" y="991"/>
                    <a:pt x="3072" y="991"/>
                  </a:cubicBezTo>
                  <a:close/>
                  <a:moveTo>
                    <a:pt x="1546" y="0"/>
                  </a:moveTo>
                  <a:cubicBezTo>
                    <a:pt x="1440" y="0"/>
                    <a:pt x="1321" y="26"/>
                    <a:pt x="1186" y="80"/>
                  </a:cubicBezTo>
                  <a:cubicBezTo>
                    <a:pt x="1" y="536"/>
                    <a:pt x="1490" y="2542"/>
                    <a:pt x="1885" y="3120"/>
                  </a:cubicBezTo>
                  <a:cubicBezTo>
                    <a:pt x="1933" y="3187"/>
                    <a:pt x="2008" y="3215"/>
                    <a:pt x="2084" y="3215"/>
                  </a:cubicBezTo>
                  <a:cubicBezTo>
                    <a:pt x="2227" y="3215"/>
                    <a:pt x="2372" y="3115"/>
                    <a:pt x="2338" y="2993"/>
                  </a:cubicBezTo>
                  <a:lnTo>
                    <a:pt x="2338" y="2993"/>
                  </a:lnTo>
                  <a:cubicBezTo>
                    <a:pt x="3124" y="2540"/>
                    <a:pt x="4478" y="1419"/>
                    <a:pt x="3466" y="688"/>
                  </a:cubicBezTo>
                  <a:cubicBezTo>
                    <a:pt x="3384" y="631"/>
                    <a:pt x="3286" y="607"/>
                    <a:pt x="3184" y="607"/>
                  </a:cubicBezTo>
                  <a:cubicBezTo>
                    <a:pt x="2907" y="607"/>
                    <a:pt x="2596" y="784"/>
                    <a:pt x="2463" y="962"/>
                  </a:cubicBezTo>
                  <a:cubicBezTo>
                    <a:pt x="2412" y="1034"/>
                    <a:pt x="2366" y="1108"/>
                    <a:pt x="2325" y="1184"/>
                  </a:cubicBezTo>
                  <a:lnTo>
                    <a:pt x="2325" y="1184"/>
                  </a:lnTo>
                  <a:cubicBezTo>
                    <a:pt x="2249" y="549"/>
                    <a:pt x="2042" y="0"/>
                    <a:pt x="154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58;p61"/>
            <p:cNvSpPr/>
            <p:nvPr/>
          </p:nvSpPr>
          <p:spPr>
            <a:xfrm>
              <a:off x="6929584" y="4121025"/>
              <a:ext cx="259600" cy="129222"/>
            </a:xfrm>
            <a:custGeom>
              <a:avLst/>
              <a:gdLst/>
              <a:ahLst/>
              <a:cxnLst/>
              <a:rect l="l" t="t" r="r" b="b"/>
              <a:pathLst>
                <a:path w="5169" h="2573" extrusionOk="0">
                  <a:moveTo>
                    <a:pt x="2399" y="0"/>
                  </a:moveTo>
                  <a:cubicBezTo>
                    <a:pt x="1728" y="0"/>
                    <a:pt x="1057" y="82"/>
                    <a:pt x="396" y="260"/>
                  </a:cubicBezTo>
                  <a:cubicBezTo>
                    <a:pt x="1" y="1446"/>
                    <a:pt x="62" y="2479"/>
                    <a:pt x="1460" y="2570"/>
                  </a:cubicBezTo>
                  <a:cubicBezTo>
                    <a:pt x="1506" y="2572"/>
                    <a:pt x="1551" y="2573"/>
                    <a:pt x="1596" y="2573"/>
                  </a:cubicBezTo>
                  <a:cubicBezTo>
                    <a:pt x="3112" y="2573"/>
                    <a:pt x="4312" y="1594"/>
                    <a:pt x="5168" y="443"/>
                  </a:cubicBezTo>
                  <a:cubicBezTo>
                    <a:pt x="4266" y="160"/>
                    <a:pt x="3333" y="0"/>
                    <a:pt x="239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59;p61"/>
            <p:cNvSpPr/>
            <p:nvPr/>
          </p:nvSpPr>
          <p:spPr>
            <a:xfrm>
              <a:off x="7016670" y="4020680"/>
              <a:ext cx="202547" cy="19034"/>
            </a:xfrm>
            <a:custGeom>
              <a:avLst/>
              <a:gdLst/>
              <a:ahLst/>
              <a:cxnLst/>
              <a:rect l="l" t="t" r="r" b="b"/>
              <a:pathLst>
                <a:path w="4033" h="379" extrusionOk="0">
                  <a:moveTo>
                    <a:pt x="2380" y="1"/>
                  </a:moveTo>
                  <a:cubicBezTo>
                    <a:pt x="1606" y="1"/>
                    <a:pt x="812" y="132"/>
                    <a:pt x="60" y="222"/>
                  </a:cubicBezTo>
                  <a:cubicBezTo>
                    <a:pt x="8" y="222"/>
                    <a:pt x="1" y="289"/>
                    <a:pt x="57" y="289"/>
                  </a:cubicBezTo>
                  <a:cubicBezTo>
                    <a:pt x="67" y="289"/>
                    <a:pt x="78" y="287"/>
                    <a:pt x="91" y="283"/>
                  </a:cubicBezTo>
                  <a:cubicBezTo>
                    <a:pt x="828" y="248"/>
                    <a:pt x="1537" y="166"/>
                    <a:pt x="2244" y="166"/>
                  </a:cubicBezTo>
                  <a:cubicBezTo>
                    <a:pt x="2789" y="166"/>
                    <a:pt x="3334" y="215"/>
                    <a:pt x="3890" y="374"/>
                  </a:cubicBezTo>
                  <a:cubicBezTo>
                    <a:pt x="3900" y="377"/>
                    <a:pt x="3910" y="379"/>
                    <a:pt x="3919" y="379"/>
                  </a:cubicBezTo>
                  <a:cubicBezTo>
                    <a:pt x="3993" y="379"/>
                    <a:pt x="4032" y="279"/>
                    <a:pt x="3951" y="252"/>
                  </a:cubicBezTo>
                  <a:cubicBezTo>
                    <a:pt x="3451" y="65"/>
                    <a:pt x="2921" y="1"/>
                    <a:pt x="238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60;p61"/>
            <p:cNvSpPr/>
            <p:nvPr/>
          </p:nvSpPr>
          <p:spPr>
            <a:xfrm>
              <a:off x="6998289" y="4064374"/>
              <a:ext cx="200940" cy="18130"/>
            </a:xfrm>
            <a:custGeom>
              <a:avLst/>
              <a:gdLst/>
              <a:ahLst/>
              <a:cxnLst/>
              <a:rect l="l" t="t" r="r" b="b"/>
              <a:pathLst>
                <a:path w="4001" h="361" extrusionOk="0">
                  <a:moveTo>
                    <a:pt x="2284" y="0"/>
                  </a:moveTo>
                  <a:cubicBezTo>
                    <a:pt x="1543" y="0"/>
                    <a:pt x="788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800" y="242"/>
                    <a:pt x="1510" y="162"/>
                    <a:pt x="2224" y="162"/>
                  </a:cubicBezTo>
                  <a:cubicBezTo>
                    <a:pt x="2772" y="162"/>
                    <a:pt x="3323" y="209"/>
                    <a:pt x="3891" y="355"/>
                  </a:cubicBezTo>
                  <a:cubicBezTo>
                    <a:pt x="3900" y="359"/>
                    <a:pt x="3908" y="361"/>
                    <a:pt x="3916" y="361"/>
                  </a:cubicBezTo>
                  <a:cubicBezTo>
                    <a:pt x="3966" y="361"/>
                    <a:pt x="4000" y="290"/>
                    <a:pt x="3922" y="264"/>
                  </a:cubicBezTo>
                  <a:cubicBezTo>
                    <a:pt x="3398" y="67"/>
                    <a:pt x="2845" y="0"/>
                    <a:pt x="228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61;p61"/>
            <p:cNvSpPr/>
            <p:nvPr/>
          </p:nvSpPr>
          <p:spPr>
            <a:xfrm>
              <a:off x="7627228" y="2717450"/>
              <a:ext cx="270247" cy="548078"/>
            </a:xfrm>
            <a:custGeom>
              <a:avLst/>
              <a:gdLst/>
              <a:ahLst/>
              <a:cxnLst/>
              <a:rect l="l" t="t" r="r" b="b"/>
              <a:pathLst>
                <a:path w="5381" h="10913" extrusionOk="0">
                  <a:moveTo>
                    <a:pt x="538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81" y="2797"/>
                  </a:lnTo>
                  <a:lnTo>
                    <a:pt x="538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62;p61"/>
            <p:cNvSpPr/>
            <p:nvPr/>
          </p:nvSpPr>
          <p:spPr>
            <a:xfrm>
              <a:off x="6514393" y="3186078"/>
              <a:ext cx="148106" cy="992296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6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63;p61"/>
            <p:cNvSpPr/>
            <p:nvPr/>
          </p:nvSpPr>
          <p:spPr>
            <a:xfrm>
              <a:off x="6633471" y="3186078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64;p61"/>
            <p:cNvSpPr/>
            <p:nvPr/>
          </p:nvSpPr>
          <p:spPr>
            <a:xfrm>
              <a:off x="7663891" y="3172368"/>
              <a:ext cx="122141" cy="1006007"/>
            </a:xfrm>
            <a:custGeom>
              <a:avLst/>
              <a:gdLst/>
              <a:ahLst/>
              <a:cxnLst/>
              <a:rect l="l" t="t" r="r" b="b"/>
              <a:pathLst>
                <a:path w="2432" h="20031" extrusionOk="0">
                  <a:moveTo>
                    <a:pt x="0" y="0"/>
                  </a:moveTo>
                  <a:lnTo>
                    <a:pt x="547" y="20031"/>
                  </a:lnTo>
                  <a:lnTo>
                    <a:pt x="2432" y="20031"/>
                  </a:lnTo>
                  <a:lnTo>
                    <a:pt x="1885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65;p61"/>
            <p:cNvSpPr/>
            <p:nvPr/>
          </p:nvSpPr>
          <p:spPr>
            <a:xfrm>
              <a:off x="7758511" y="3085332"/>
              <a:ext cx="96226" cy="1093042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38" y="0"/>
                  </a:moveTo>
                  <a:lnTo>
                    <a:pt x="1" y="2007"/>
                  </a:lnTo>
                  <a:lnTo>
                    <a:pt x="548" y="21764"/>
                  </a:lnTo>
                  <a:lnTo>
                    <a:pt x="1916" y="20700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66;p61"/>
            <p:cNvSpPr/>
            <p:nvPr/>
          </p:nvSpPr>
          <p:spPr>
            <a:xfrm>
              <a:off x="7750877" y="3163327"/>
              <a:ext cx="311480" cy="140372"/>
            </a:xfrm>
            <a:custGeom>
              <a:avLst/>
              <a:gdLst/>
              <a:ahLst/>
              <a:cxnLst/>
              <a:rect l="l" t="t" r="r" b="b"/>
              <a:pathLst>
                <a:path w="6202" h="2795" extrusionOk="0">
                  <a:moveTo>
                    <a:pt x="3766" y="0"/>
                  </a:moveTo>
                  <a:cubicBezTo>
                    <a:pt x="3505" y="0"/>
                    <a:pt x="3223" y="36"/>
                    <a:pt x="2919" y="119"/>
                  </a:cubicBezTo>
                  <a:cubicBezTo>
                    <a:pt x="730" y="758"/>
                    <a:pt x="1" y="2794"/>
                    <a:pt x="1" y="2794"/>
                  </a:cubicBezTo>
                  <a:lnTo>
                    <a:pt x="1095" y="2399"/>
                  </a:lnTo>
                  <a:cubicBezTo>
                    <a:pt x="1095" y="2399"/>
                    <a:pt x="1490" y="1396"/>
                    <a:pt x="3253" y="1001"/>
                  </a:cubicBezTo>
                  <a:cubicBezTo>
                    <a:pt x="3521" y="944"/>
                    <a:pt x="3763" y="921"/>
                    <a:pt x="3981" y="921"/>
                  </a:cubicBezTo>
                  <a:cubicBezTo>
                    <a:pt x="5050" y="921"/>
                    <a:pt x="5533" y="1487"/>
                    <a:pt x="5533" y="1487"/>
                  </a:cubicBezTo>
                  <a:lnTo>
                    <a:pt x="6202" y="1426"/>
                  </a:lnTo>
                  <a:cubicBezTo>
                    <a:pt x="6202" y="1426"/>
                    <a:pt x="5409" y="0"/>
                    <a:pt x="376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867;p61"/>
            <p:cNvSpPr/>
            <p:nvPr/>
          </p:nvSpPr>
          <p:spPr>
            <a:xfrm>
              <a:off x="7552447" y="3228918"/>
              <a:ext cx="702261" cy="1086463"/>
            </a:xfrm>
            <a:custGeom>
              <a:avLst/>
              <a:gdLst/>
              <a:ahLst/>
              <a:cxnLst/>
              <a:rect l="l" t="t" r="r" b="b"/>
              <a:pathLst>
                <a:path w="13983" h="21633" extrusionOk="0">
                  <a:moveTo>
                    <a:pt x="8538" y="0"/>
                  </a:moveTo>
                  <a:cubicBezTo>
                    <a:pt x="7778" y="0"/>
                    <a:pt x="6843" y="95"/>
                    <a:pt x="5684" y="303"/>
                  </a:cubicBezTo>
                  <a:cubicBezTo>
                    <a:pt x="5684" y="303"/>
                    <a:pt x="0" y="1275"/>
                    <a:pt x="274" y="5136"/>
                  </a:cubicBezTo>
                  <a:cubicBezTo>
                    <a:pt x="548" y="9026"/>
                    <a:pt x="152" y="17902"/>
                    <a:pt x="1946" y="21032"/>
                  </a:cubicBezTo>
                  <a:cubicBezTo>
                    <a:pt x="2196" y="21462"/>
                    <a:pt x="3041" y="21633"/>
                    <a:pt x="4151" y="21633"/>
                  </a:cubicBezTo>
                  <a:cubicBezTo>
                    <a:pt x="6415" y="21633"/>
                    <a:pt x="9777" y="20925"/>
                    <a:pt x="11429" y="20273"/>
                  </a:cubicBezTo>
                  <a:cubicBezTo>
                    <a:pt x="13891" y="19300"/>
                    <a:pt x="13982" y="16716"/>
                    <a:pt x="13739" y="14102"/>
                  </a:cubicBezTo>
                  <a:cubicBezTo>
                    <a:pt x="13496" y="11458"/>
                    <a:pt x="12827" y="5257"/>
                    <a:pt x="12037" y="2461"/>
                  </a:cubicBezTo>
                  <a:cubicBezTo>
                    <a:pt x="11662" y="1077"/>
                    <a:pt x="11105" y="0"/>
                    <a:pt x="8538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868;p61"/>
            <p:cNvSpPr/>
            <p:nvPr/>
          </p:nvSpPr>
          <p:spPr>
            <a:xfrm>
              <a:off x="7618088" y="3232836"/>
              <a:ext cx="703768" cy="1085610"/>
            </a:xfrm>
            <a:custGeom>
              <a:avLst/>
              <a:gdLst/>
              <a:ahLst/>
              <a:cxnLst/>
              <a:rect l="l" t="t" r="r" b="b"/>
              <a:pathLst>
                <a:path w="14013" h="21616" extrusionOk="0">
                  <a:moveTo>
                    <a:pt x="8589" y="1"/>
                  </a:moveTo>
                  <a:cubicBezTo>
                    <a:pt x="7827" y="1"/>
                    <a:pt x="6886" y="98"/>
                    <a:pt x="5715" y="316"/>
                  </a:cubicBezTo>
                  <a:cubicBezTo>
                    <a:pt x="5715" y="316"/>
                    <a:pt x="0" y="1258"/>
                    <a:pt x="274" y="5149"/>
                  </a:cubicBezTo>
                  <a:cubicBezTo>
                    <a:pt x="578" y="9009"/>
                    <a:pt x="152" y="17884"/>
                    <a:pt x="1976" y="21015"/>
                  </a:cubicBezTo>
                  <a:cubicBezTo>
                    <a:pt x="2216" y="21445"/>
                    <a:pt x="3058" y="21615"/>
                    <a:pt x="4168" y="21615"/>
                  </a:cubicBezTo>
                  <a:cubicBezTo>
                    <a:pt x="6431" y="21615"/>
                    <a:pt x="9808" y="20908"/>
                    <a:pt x="11460" y="20255"/>
                  </a:cubicBezTo>
                  <a:cubicBezTo>
                    <a:pt x="13922" y="19283"/>
                    <a:pt x="14013" y="16729"/>
                    <a:pt x="13770" y="14085"/>
                  </a:cubicBezTo>
                  <a:cubicBezTo>
                    <a:pt x="13527" y="11471"/>
                    <a:pt x="12858" y="5240"/>
                    <a:pt x="12068" y="2444"/>
                  </a:cubicBezTo>
                  <a:cubicBezTo>
                    <a:pt x="11670" y="1087"/>
                    <a:pt x="11129" y="1"/>
                    <a:pt x="858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869;p61"/>
            <p:cNvSpPr/>
            <p:nvPr/>
          </p:nvSpPr>
          <p:spPr>
            <a:xfrm>
              <a:off x="7682222" y="3752139"/>
              <a:ext cx="607592" cy="189891"/>
            </a:xfrm>
            <a:custGeom>
              <a:avLst/>
              <a:gdLst/>
              <a:ahLst/>
              <a:cxnLst/>
              <a:rect l="l" t="t" r="r" b="b"/>
              <a:pathLst>
                <a:path w="12098" h="3781" extrusionOk="0">
                  <a:moveTo>
                    <a:pt x="9093" y="0"/>
                  </a:moveTo>
                  <a:cubicBezTo>
                    <a:pt x="8136" y="0"/>
                    <a:pt x="6812" y="123"/>
                    <a:pt x="4955" y="402"/>
                  </a:cubicBezTo>
                  <a:cubicBezTo>
                    <a:pt x="4955" y="402"/>
                    <a:pt x="608" y="1374"/>
                    <a:pt x="0" y="3259"/>
                  </a:cubicBezTo>
                  <a:cubicBezTo>
                    <a:pt x="1431" y="3616"/>
                    <a:pt x="2878" y="3781"/>
                    <a:pt x="4326" y="3781"/>
                  </a:cubicBezTo>
                  <a:cubicBezTo>
                    <a:pt x="6938" y="3781"/>
                    <a:pt x="9556" y="3246"/>
                    <a:pt x="12098" y="2347"/>
                  </a:cubicBezTo>
                  <a:cubicBezTo>
                    <a:pt x="11946" y="1800"/>
                    <a:pt x="11794" y="1313"/>
                    <a:pt x="11611" y="949"/>
                  </a:cubicBezTo>
                  <a:cubicBezTo>
                    <a:pt x="11303" y="370"/>
                    <a:pt x="10750" y="0"/>
                    <a:pt x="9093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870;p61"/>
            <p:cNvSpPr/>
            <p:nvPr/>
          </p:nvSpPr>
          <p:spPr>
            <a:xfrm>
              <a:off x="7671525" y="3869962"/>
              <a:ext cx="625923" cy="137007"/>
            </a:xfrm>
            <a:custGeom>
              <a:avLst/>
              <a:gdLst/>
              <a:ahLst/>
              <a:cxnLst/>
              <a:rect l="l" t="t" r="r" b="b"/>
              <a:pathLst>
                <a:path w="12463" h="2728" extrusionOk="0">
                  <a:moveTo>
                    <a:pt x="12311" y="1"/>
                  </a:moveTo>
                  <a:cubicBezTo>
                    <a:pt x="9769" y="900"/>
                    <a:pt x="7151" y="1435"/>
                    <a:pt x="4539" y="1435"/>
                  </a:cubicBezTo>
                  <a:cubicBezTo>
                    <a:pt x="3091" y="1435"/>
                    <a:pt x="1644" y="1270"/>
                    <a:pt x="213" y="913"/>
                  </a:cubicBezTo>
                  <a:cubicBezTo>
                    <a:pt x="213" y="1004"/>
                    <a:pt x="183" y="1095"/>
                    <a:pt x="152" y="1186"/>
                  </a:cubicBezTo>
                  <a:cubicBezTo>
                    <a:pt x="122" y="1581"/>
                    <a:pt x="61" y="2037"/>
                    <a:pt x="0" y="2554"/>
                  </a:cubicBezTo>
                  <a:cubicBezTo>
                    <a:pt x="943" y="2668"/>
                    <a:pt x="1907" y="2727"/>
                    <a:pt x="2883" y="2727"/>
                  </a:cubicBezTo>
                  <a:cubicBezTo>
                    <a:pt x="6063" y="2727"/>
                    <a:pt x="9369" y="2102"/>
                    <a:pt x="12463" y="730"/>
                  </a:cubicBezTo>
                  <a:cubicBezTo>
                    <a:pt x="12402" y="487"/>
                    <a:pt x="12371" y="244"/>
                    <a:pt x="12311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871;p61"/>
            <p:cNvSpPr/>
            <p:nvPr/>
          </p:nvSpPr>
          <p:spPr>
            <a:xfrm>
              <a:off x="7668461" y="3906624"/>
              <a:ext cx="662585" cy="316653"/>
            </a:xfrm>
            <a:custGeom>
              <a:avLst/>
              <a:gdLst/>
              <a:ahLst/>
              <a:cxnLst/>
              <a:rect l="l" t="t" r="r" b="b"/>
              <a:pathLst>
                <a:path w="13193" h="6305" extrusionOk="0">
                  <a:moveTo>
                    <a:pt x="12524" y="0"/>
                  </a:moveTo>
                  <a:cubicBezTo>
                    <a:pt x="9430" y="1372"/>
                    <a:pt x="6124" y="1997"/>
                    <a:pt x="2944" y="1997"/>
                  </a:cubicBezTo>
                  <a:cubicBezTo>
                    <a:pt x="1968" y="1997"/>
                    <a:pt x="1004" y="1938"/>
                    <a:pt x="61" y="1824"/>
                  </a:cubicBezTo>
                  <a:cubicBezTo>
                    <a:pt x="61" y="2037"/>
                    <a:pt x="31" y="2250"/>
                    <a:pt x="0" y="2462"/>
                  </a:cubicBezTo>
                  <a:cubicBezTo>
                    <a:pt x="2841" y="5278"/>
                    <a:pt x="6695" y="6304"/>
                    <a:pt x="10546" y="6304"/>
                  </a:cubicBezTo>
                  <a:cubicBezTo>
                    <a:pt x="11268" y="6304"/>
                    <a:pt x="11991" y="6268"/>
                    <a:pt x="12706" y="6201"/>
                  </a:cubicBezTo>
                  <a:cubicBezTo>
                    <a:pt x="13192" y="5563"/>
                    <a:pt x="13192" y="4803"/>
                    <a:pt x="13071" y="4043"/>
                  </a:cubicBezTo>
                  <a:cubicBezTo>
                    <a:pt x="12949" y="3192"/>
                    <a:pt x="12797" y="1490"/>
                    <a:pt x="12524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872;p61"/>
            <p:cNvSpPr/>
            <p:nvPr/>
          </p:nvSpPr>
          <p:spPr>
            <a:xfrm>
              <a:off x="7660827" y="4030273"/>
              <a:ext cx="645761" cy="304047"/>
            </a:xfrm>
            <a:custGeom>
              <a:avLst/>
              <a:gdLst/>
              <a:ahLst/>
              <a:cxnLst/>
              <a:rect l="l" t="t" r="r" b="b"/>
              <a:pathLst>
                <a:path w="12858" h="605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0" y="2098"/>
                    <a:pt x="61" y="4712"/>
                    <a:pt x="1338" y="5836"/>
                  </a:cubicBezTo>
                  <a:cubicBezTo>
                    <a:pt x="1513" y="5989"/>
                    <a:pt x="2005" y="6053"/>
                    <a:pt x="2688" y="6053"/>
                  </a:cubicBezTo>
                  <a:cubicBezTo>
                    <a:pt x="4852" y="6053"/>
                    <a:pt x="8926" y="5410"/>
                    <a:pt x="10821" y="4924"/>
                  </a:cubicBezTo>
                  <a:cubicBezTo>
                    <a:pt x="11885" y="4620"/>
                    <a:pt x="12524" y="4225"/>
                    <a:pt x="12858" y="3739"/>
                  </a:cubicBezTo>
                  <a:lnTo>
                    <a:pt x="12858" y="3739"/>
                  </a:lnTo>
                  <a:cubicBezTo>
                    <a:pt x="12143" y="3806"/>
                    <a:pt x="11420" y="3842"/>
                    <a:pt x="10698" y="3842"/>
                  </a:cubicBezTo>
                  <a:cubicBezTo>
                    <a:pt x="6847" y="3842"/>
                    <a:pt x="2993" y="2816"/>
                    <a:pt x="152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873;p61"/>
            <p:cNvSpPr/>
            <p:nvPr/>
          </p:nvSpPr>
          <p:spPr>
            <a:xfrm>
              <a:off x="7854687" y="3424636"/>
              <a:ext cx="177135" cy="197676"/>
            </a:xfrm>
            <a:custGeom>
              <a:avLst/>
              <a:gdLst/>
              <a:ahLst/>
              <a:cxnLst/>
              <a:rect l="l" t="t" r="r" b="b"/>
              <a:pathLst>
                <a:path w="3527" h="3936" extrusionOk="0">
                  <a:moveTo>
                    <a:pt x="2143" y="1115"/>
                  </a:moveTo>
                  <a:cubicBezTo>
                    <a:pt x="2257" y="1115"/>
                    <a:pt x="2342" y="1469"/>
                    <a:pt x="2372" y="1907"/>
                  </a:cubicBezTo>
                  <a:cubicBezTo>
                    <a:pt x="2372" y="2363"/>
                    <a:pt x="2311" y="2758"/>
                    <a:pt x="2189" y="2758"/>
                  </a:cubicBezTo>
                  <a:cubicBezTo>
                    <a:pt x="2098" y="2758"/>
                    <a:pt x="1976" y="2394"/>
                    <a:pt x="1976" y="1938"/>
                  </a:cubicBezTo>
                  <a:cubicBezTo>
                    <a:pt x="1946" y="1482"/>
                    <a:pt x="2037" y="1117"/>
                    <a:pt x="2128" y="1117"/>
                  </a:cubicBezTo>
                  <a:cubicBezTo>
                    <a:pt x="2133" y="1116"/>
                    <a:pt x="2138" y="1115"/>
                    <a:pt x="2143" y="1115"/>
                  </a:cubicBezTo>
                  <a:close/>
                  <a:moveTo>
                    <a:pt x="1247" y="1360"/>
                  </a:moveTo>
                  <a:cubicBezTo>
                    <a:pt x="1369" y="1360"/>
                    <a:pt x="1460" y="1694"/>
                    <a:pt x="1490" y="2150"/>
                  </a:cubicBezTo>
                  <a:cubicBezTo>
                    <a:pt x="1490" y="2606"/>
                    <a:pt x="1429" y="3001"/>
                    <a:pt x="1308" y="3001"/>
                  </a:cubicBezTo>
                  <a:cubicBezTo>
                    <a:pt x="1304" y="3003"/>
                    <a:pt x="1301" y="3003"/>
                    <a:pt x="1297" y="3003"/>
                  </a:cubicBezTo>
                  <a:cubicBezTo>
                    <a:pt x="1207" y="3003"/>
                    <a:pt x="1095" y="2649"/>
                    <a:pt x="1095" y="2211"/>
                  </a:cubicBezTo>
                  <a:cubicBezTo>
                    <a:pt x="1065" y="1755"/>
                    <a:pt x="1156" y="1360"/>
                    <a:pt x="1247" y="1360"/>
                  </a:cubicBezTo>
                  <a:close/>
                  <a:moveTo>
                    <a:pt x="1645" y="0"/>
                  </a:moveTo>
                  <a:cubicBezTo>
                    <a:pt x="1581" y="0"/>
                    <a:pt x="1515" y="40"/>
                    <a:pt x="1460" y="114"/>
                  </a:cubicBezTo>
                  <a:lnTo>
                    <a:pt x="62" y="2120"/>
                  </a:lnTo>
                  <a:cubicBezTo>
                    <a:pt x="1" y="2211"/>
                    <a:pt x="1" y="2394"/>
                    <a:pt x="92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46"/>
                  </a:lnTo>
                  <a:cubicBezTo>
                    <a:pt x="3527" y="1725"/>
                    <a:pt x="3527" y="1573"/>
                    <a:pt x="3435" y="1482"/>
                  </a:cubicBezTo>
                  <a:lnTo>
                    <a:pt x="1764" y="53"/>
                  </a:lnTo>
                  <a:cubicBezTo>
                    <a:pt x="1728" y="17"/>
                    <a:pt x="1687" y="0"/>
                    <a:pt x="1645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874;p61"/>
            <p:cNvSpPr/>
            <p:nvPr/>
          </p:nvSpPr>
          <p:spPr>
            <a:xfrm>
              <a:off x="7859258" y="3417003"/>
              <a:ext cx="178692" cy="197676"/>
            </a:xfrm>
            <a:custGeom>
              <a:avLst/>
              <a:gdLst/>
              <a:ahLst/>
              <a:cxnLst/>
              <a:rect l="l" t="t" r="r" b="b"/>
              <a:pathLst>
                <a:path w="3558" h="3936" extrusionOk="0">
                  <a:moveTo>
                    <a:pt x="2159" y="1087"/>
                  </a:moveTo>
                  <a:cubicBezTo>
                    <a:pt x="2250" y="1087"/>
                    <a:pt x="2341" y="1451"/>
                    <a:pt x="2372" y="1907"/>
                  </a:cubicBezTo>
                  <a:cubicBezTo>
                    <a:pt x="2372" y="2363"/>
                    <a:pt x="2311" y="2728"/>
                    <a:pt x="2189" y="2758"/>
                  </a:cubicBezTo>
                  <a:cubicBezTo>
                    <a:pt x="2098" y="2758"/>
                    <a:pt x="2007" y="2394"/>
                    <a:pt x="1977" y="1938"/>
                  </a:cubicBezTo>
                  <a:cubicBezTo>
                    <a:pt x="1977" y="1482"/>
                    <a:pt x="2037" y="1117"/>
                    <a:pt x="2159" y="1087"/>
                  </a:cubicBezTo>
                  <a:close/>
                  <a:moveTo>
                    <a:pt x="1288" y="1358"/>
                  </a:moveTo>
                  <a:cubicBezTo>
                    <a:pt x="1378" y="1358"/>
                    <a:pt x="1490" y="1712"/>
                    <a:pt x="1490" y="2150"/>
                  </a:cubicBezTo>
                  <a:cubicBezTo>
                    <a:pt x="1521" y="2606"/>
                    <a:pt x="1430" y="3001"/>
                    <a:pt x="1338" y="3001"/>
                  </a:cubicBezTo>
                  <a:cubicBezTo>
                    <a:pt x="1217" y="3001"/>
                    <a:pt x="1126" y="2667"/>
                    <a:pt x="1095" y="2211"/>
                  </a:cubicBezTo>
                  <a:cubicBezTo>
                    <a:pt x="1095" y="1755"/>
                    <a:pt x="1156" y="1360"/>
                    <a:pt x="1278" y="1360"/>
                  </a:cubicBezTo>
                  <a:cubicBezTo>
                    <a:pt x="1281" y="1359"/>
                    <a:pt x="1285" y="1358"/>
                    <a:pt x="1288" y="1358"/>
                  </a:cubicBezTo>
                  <a:close/>
                  <a:moveTo>
                    <a:pt x="1667" y="0"/>
                  </a:moveTo>
                  <a:cubicBezTo>
                    <a:pt x="1597" y="0"/>
                    <a:pt x="1527" y="40"/>
                    <a:pt x="1490" y="114"/>
                  </a:cubicBezTo>
                  <a:lnTo>
                    <a:pt x="92" y="2120"/>
                  </a:lnTo>
                  <a:cubicBezTo>
                    <a:pt x="1" y="2211"/>
                    <a:pt x="31" y="2363"/>
                    <a:pt x="123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16"/>
                  </a:lnTo>
                  <a:cubicBezTo>
                    <a:pt x="3557" y="1725"/>
                    <a:pt x="3527" y="1573"/>
                    <a:pt x="3436" y="1482"/>
                  </a:cubicBezTo>
                  <a:lnTo>
                    <a:pt x="1794" y="53"/>
                  </a:lnTo>
                  <a:cubicBezTo>
                    <a:pt x="1758" y="17"/>
                    <a:pt x="1713" y="0"/>
                    <a:pt x="1667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875;p61"/>
            <p:cNvSpPr/>
            <p:nvPr/>
          </p:nvSpPr>
          <p:spPr>
            <a:xfrm>
              <a:off x="6056412" y="3265481"/>
              <a:ext cx="1586127" cy="164880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876;p61"/>
            <p:cNvSpPr/>
            <p:nvPr/>
          </p:nvSpPr>
          <p:spPr>
            <a:xfrm>
              <a:off x="7627228" y="2900612"/>
              <a:ext cx="238205" cy="529747"/>
            </a:xfrm>
            <a:custGeom>
              <a:avLst/>
              <a:gdLst/>
              <a:ahLst/>
              <a:cxnLst/>
              <a:rect l="l" t="t" r="r" b="b"/>
              <a:pathLst>
                <a:path w="4743" h="10548" extrusionOk="0">
                  <a:moveTo>
                    <a:pt x="4743" y="1"/>
                  </a:moveTo>
                  <a:lnTo>
                    <a:pt x="1" y="7265"/>
                  </a:lnTo>
                  <a:lnTo>
                    <a:pt x="305" y="10548"/>
                  </a:lnTo>
                  <a:lnTo>
                    <a:pt x="4743" y="2858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877;p61"/>
            <p:cNvSpPr/>
            <p:nvPr/>
          </p:nvSpPr>
          <p:spPr>
            <a:xfrm>
              <a:off x="6118989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878;p61"/>
            <p:cNvSpPr/>
            <p:nvPr/>
          </p:nvSpPr>
          <p:spPr>
            <a:xfrm>
              <a:off x="6238067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879;p61"/>
            <p:cNvSpPr/>
            <p:nvPr/>
          </p:nvSpPr>
          <p:spPr>
            <a:xfrm>
              <a:off x="7411974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880;p61"/>
            <p:cNvSpPr/>
            <p:nvPr/>
          </p:nvSpPr>
          <p:spPr>
            <a:xfrm>
              <a:off x="7531052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881;p61"/>
            <p:cNvSpPr/>
            <p:nvPr/>
          </p:nvSpPr>
          <p:spPr>
            <a:xfrm>
              <a:off x="5935827" y="3106726"/>
              <a:ext cx="441205" cy="158804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882;p61"/>
            <p:cNvSpPr/>
            <p:nvPr/>
          </p:nvSpPr>
          <p:spPr>
            <a:xfrm>
              <a:off x="6267096" y="3106726"/>
              <a:ext cx="235142" cy="158804"/>
            </a:xfrm>
            <a:custGeom>
              <a:avLst/>
              <a:gdLst/>
              <a:ahLst/>
              <a:cxnLst/>
              <a:rect l="l" t="t" r="r" b="b"/>
              <a:pathLst>
                <a:path w="4682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81" y="3161"/>
                  </a:lnTo>
                  <a:cubicBezTo>
                    <a:pt x="3982" y="2249"/>
                    <a:pt x="3070" y="882"/>
                    <a:pt x="2341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883;p61"/>
            <p:cNvSpPr/>
            <p:nvPr/>
          </p:nvSpPr>
          <p:spPr>
            <a:xfrm>
              <a:off x="6384617" y="3106726"/>
              <a:ext cx="259550" cy="158804"/>
            </a:xfrm>
            <a:custGeom>
              <a:avLst/>
              <a:gdLst/>
              <a:ahLst/>
              <a:cxnLst/>
              <a:rect l="l" t="t" r="r" b="b"/>
              <a:pathLst>
                <a:path w="5168" h="3162" extrusionOk="0">
                  <a:moveTo>
                    <a:pt x="1" y="0"/>
                  </a:moveTo>
                  <a:cubicBezTo>
                    <a:pt x="730" y="882"/>
                    <a:pt x="1672" y="2249"/>
                    <a:pt x="2341" y="3161"/>
                  </a:cubicBezTo>
                  <a:lnTo>
                    <a:pt x="5168" y="3161"/>
                  </a:lnTo>
                  <a:cubicBezTo>
                    <a:pt x="4682" y="2249"/>
                    <a:pt x="3861" y="882"/>
                    <a:pt x="3375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884;p61"/>
            <p:cNvSpPr/>
            <p:nvPr/>
          </p:nvSpPr>
          <p:spPr>
            <a:xfrm>
              <a:off x="6773894" y="3106726"/>
              <a:ext cx="874776" cy="158804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87" y="942"/>
                    <a:pt x="1308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885;p61"/>
            <p:cNvSpPr/>
            <p:nvPr/>
          </p:nvSpPr>
          <p:spPr>
            <a:xfrm>
              <a:off x="6554069" y="3106726"/>
              <a:ext cx="314544" cy="158804"/>
            </a:xfrm>
            <a:custGeom>
              <a:avLst/>
              <a:gdLst/>
              <a:ahLst/>
              <a:cxnLst/>
              <a:rect l="l" t="t" r="r" b="b"/>
              <a:pathLst>
                <a:path w="6263" h="3162" extrusionOk="0">
                  <a:moveTo>
                    <a:pt x="1" y="0"/>
                  </a:moveTo>
                  <a:cubicBezTo>
                    <a:pt x="487" y="912"/>
                    <a:pt x="1308" y="2249"/>
                    <a:pt x="1794" y="3161"/>
                  </a:cubicBezTo>
                  <a:lnTo>
                    <a:pt x="6262" y="3161"/>
                  </a:lnTo>
                  <a:cubicBezTo>
                    <a:pt x="5685" y="2219"/>
                    <a:pt x="4864" y="942"/>
                    <a:pt x="437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886;p61"/>
            <p:cNvSpPr/>
            <p:nvPr/>
          </p:nvSpPr>
          <p:spPr>
            <a:xfrm>
              <a:off x="5940397" y="2686914"/>
              <a:ext cx="1961641" cy="419860"/>
            </a:xfrm>
            <a:custGeom>
              <a:avLst/>
              <a:gdLst/>
              <a:ahLst/>
              <a:cxnLst/>
              <a:rect l="l" t="t" r="r" b="b"/>
              <a:pathLst>
                <a:path w="39059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887;p61"/>
            <p:cNvSpPr/>
            <p:nvPr/>
          </p:nvSpPr>
          <p:spPr>
            <a:xfrm>
              <a:off x="6622773" y="2718957"/>
              <a:ext cx="596945" cy="351156"/>
            </a:xfrm>
            <a:custGeom>
              <a:avLst/>
              <a:gdLst/>
              <a:ahLst/>
              <a:cxnLst/>
              <a:rect l="l" t="t" r="r" b="b"/>
              <a:pathLst>
                <a:path w="11886" h="6992" extrusionOk="0">
                  <a:moveTo>
                    <a:pt x="10730" y="578"/>
                  </a:moveTo>
                  <a:cubicBezTo>
                    <a:pt x="10912" y="578"/>
                    <a:pt x="11064" y="700"/>
                    <a:pt x="11064" y="852"/>
                  </a:cubicBezTo>
                  <a:cubicBezTo>
                    <a:pt x="11095" y="1004"/>
                    <a:pt x="10943" y="1125"/>
                    <a:pt x="10760" y="1156"/>
                  </a:cubicBezTo>
                  <a:cubicBezTo>
                    <a:pt x="10578" y="1156"/>
                    <a:pt x="10426" y="1034"/>
                    <a:pt x="10426" y="882"/>
                  </a:cubicBezTo>
                  <a:cubicBezTo>
                    <a:pt x="10396" y="730"/>
                    <a:pt x="10548" y="608"/>
                    <a:pt x="10730" y="578"/>
                  </a:cubicBezTo>
                  <a:close/>
                  <a:moveTo>
                    <a:pt x="10122" y="2888"/>
                  </a:moveTo>
                  <a:cubicBezTo>
                    <a:pt x="10305" y="2888"/>
                    <a:pt x="10457" y="2979"/>
                    <a:pt x="10457" y="3162"/>
                  </a:cubicBezTo>
                  <a:cubicBezTo>
                    <a:pt x="10457" y="3314"/>
                    <a:pt x="10305" y="3435"/>
                    <a:pt x="10122" y="3435"/>
                  </a:cubicBezTo>
                  <a:cubicBezTo>
                    <a:pt x="9940" y="3435"/>
                    <a:pt x="9788" y="3314"/>
                    <a:pt x="9788" y="3162"/>
                  </a:cubicBezTo>
                  <a:cubicBezTo>
                    <a:pt x="9788" y="3010"/>
                    <a:pt x="9940" y="2888"/>
                    <a:pt x="10122" y="2888"/>
                  </a:cubicBezTo>
                  <a:close/>
                  <a:moveTo>
                    <a:pt x="9180" y="5624"/>
                  </a:moveTo>
                  <a:cubicBezTo>
                    <a:pt x="9362" y="5624"/>
                    <a:pt x="9514" y="5745"/>
                    <a:pt x="9514" y="5897"/>
                  </a:cubicBezTo>
                  <a:cubicBezTo>
                    <a:pt x="9514" y="6049"/>
                    <a:pt x="9362" y="6171"/>
                    <a:pt x="9180" y="6171"/>
                  </a:cubicBezTo>
                  <a:cubicBezTo>
                    <a:pt x="8998" y="6171"/>
                    <a:pt x="8846" y="6049"/>
                    <a:pt x="8846" y="5897"/>
                  </a:cubicBezTo>
                  <a:cubicBezTo>
                    <a:pt x="8846" y="5745"/>
                    <a:pt x="8998" y="5624"/>
                    <a:pt x="9180" y="5624"/>
                  </a:cubicBezTo>
                  <a:close/>
                  <a:moveTo>
                    <a:pt x="11885" y="1"/>
                  </a:moveTo>
                  <a:lnTo>
                    <a:pt x="3010" y="153"/>
                  </a:lnTo>
                  <a:lnTo>
                    <a:pt x="0" y="6992"/>
                  </a:lnTo>
                  <a:lnTo>
                    <a:pt x="9849" y="6840"/>
                  </a:lnTo>
                  <a:lnTo>
                    <a:pt x="11885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888;p61"/>
            <p:cNvSpPr/>
            <p:nvPr/>
          </p:nvSpPr>
          <p:spPr>
            <a:xfrm>
              <a:off x="7027870" y="2731563"/>
              <a:ext cx="98687" cy="312685"/>
            </a:xfrm>
            <a:custGeom>
              <a:avLst/>
              <a:gdLst/>
              <a:ahLst/>
              <a:cxnLst/>
              <a:rect l="l" t="t" r="r" b="b"/>
              <a:pathLst>
                <a:path w="1965" h="6226" extrusionOk="0">
                  <a:moveTo>
                    <a:pt x="1878" y="0"/>
                  </a:moveTo>
                  <a:cubicBezTo>
                    <a:pt x="1851" y="0"/>
                    <a:pt x="1825" y="18"/>
                    <a:pt x="1813" y="54"/>
                  </a:cubicBezTo>
                  <a:cubicBezTo>
                    <a:pt x="1084" y="2029"/>
                    <a:pt x="506" y="4127"/>
                    <a:pt x="20" y="6133"/>
                  </a:cubicBezTo>
                  <a:cubicBezTo>
                    <a:pt x="0" y="6192"/>
                    <a:pt x="44" y="6225"/>
                    <a:pt x="85" y="6225"/>
                  </a:cubicBezTo>
                  <a:cubicBezTo>
                    <a:pt x="108" y="6225"/>
                    <a:pt x="130" y="6215"/>
                    <a:pt x="141" y="6193"/>
                  </a:cubicBezTo>
                  <a:cubicBezTo>
                    <a:pt x="871" y="4248"/>
                    <a:pt x="1509" y="2151"/>
                    <a:pt x="1965" y="114"/>
                  </a:cubicBezTo>
                  <a:cubicBezTo>
                    <a:pt x="1965" y="41"/>
                    <a:pt x="1920" y="0"/>
                    <a:pt x="187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89;p61"/>
            <p:cNvSpPr/>
            <p:nvPr/>
          </p:nvSpPr>
          <p:spPr>
            <a:xfrm>
              <a:off x="6682287" y="2960126"/>
              <a:ext cx="415290" cy="18984"/>
            </a:xfrm>
            <a:custGeom>
              <a:avLst/>
              <a:gdLst/>
              <a:ahLst/>
              <a:cxnLst/>
              <a:rect l="l" t="t" r="r" b="b"/>
              <a:pathLst>
                <a:path w="8269" h="378" extrusionOk="0">
                  <a:moveTo>
                    <a:pt x="6414" y="0"/>
                  </a:moveTo>
                  <a:cubicBezTo>
                    <a:pt x="4314" y="0"/>
                    <a:pt x="1666" y="98"/>
                    <a:pt x="92" y="214"/>
                  </a:cubicBezTo>
                  <a:cubicBezTo>
                    <a:pt x="1" y="214"/>
                    <a:pt x="1" y="335"/>
                    <a:pt x="92" y="335"/>
                  </a:cubicBezTo>
                  <a:cubicBezTo>
                    <a:pt x="732" y="364"/>
                    <a:pt x="1552" y="377"/>
                    <a:pt x="2442" y="377"/>
                  </a:cubicBezTo>
                  <a:cubicBezTo>
                    <a:pt x="4425" y="377"/>
                    <a:pt x="6750" y="309"/>
                    <a:pt x="8177" y="183"/>
                  </a:cubicBezTo>
                  <a:cubicBezTo>
                    <a:pt x="8268" y="183"/>
                    <a:pt x="8268" y="31"/>
                    <a:pt x="8177" y="31"/>
                  </a:cubicBezTo>
                  <a:cubicBezTo>
                    <a:pt x="7677" y="10"/>
                    <a:pt x="7072" y="0"/>
                    <a:pt x="6414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890;p61"/>
            <p:cNvSpPr/>
            <p:nvPr/>
          </p:nvSpPr>
          <p:spPr>
            <a:xfrm>
              <a:off x="6694542" y="2902069"/>
              <a:ext cx="416797" cy="19034"/>
            </a:xfrm>
            <a:custGeom>
              <a:avLst/>
              <a:gdLst/>
              <a:ahLst/>
              <a:cxnLst/>
              <a:rect l="l" t="t" r="r" b="b"/>
              <a:pathLst>
                <a:path w="8299" h="379" extrusionOk="0">
                  <a:moveTo>
                    <a:pt x="6385" y="1"/>
                  </a:moveTo>
                  <a:cubicBezTo>
                    <a:pt x="4304" y="1"/>
                    <a:pt x="1677" y="92"/>
                    <a:pt x="91" y="184"/>
                  </a:cubicBezTo>
                  <a:cubicBezTo>
                    <a:pt x="0" y="184"/>
                    <a:pt x="30" y="336"/>
                    <a:pt x="122" y="336"/>
                  </a:cubicBezTo>
                  <a:cubicBezTo>
                    <a:pt x="761" y="365"/>
                    <a:pt x="1579" y="378"/>
                    <a:pt x="2465" y="378"/>
                  </a:cubicBezTo>
                  <a:cubicBezTo>
                    <a:pt x="4442" y="378"/>
                    <a:pt x="6759" y="310"/>
                    <a:pt x="8207" y="184"/>
                  </a:cubicBezTo>
                  <a:cubicBezTo>
                    <a:pt x="8298" y="184"/>
                    <a:pt x="8298" y="32"/>
                    <a:pt x="8176" y="32"/>
                  </a:cubicBezTo>
                  <a:cubicBezTo>
                    <a:pt x="7672" y="10"/>
                    <a:pt x="7057" y="1"/>
                    <a:pt x="6385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891;p61"/>
            <p:cNvSpPr/>
            <p:nvPr/>
          </p:nvSpPr>
          <p:spPr>
            <a:xfrm>
              <a:off x="6734218" y="285249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378" y="0"/>
                  </a:moveTo>
                  <a:cubicBezTo>
                    <a:pt x="4374" y="0"/>
                    <a:pt x="1655" y="99"/>
                    <a:pt x="91" y="199"/>
                  </a:cubicBezTo>
                  <a:cubicBezTo>
                    <a:pt x="0" y="229"/>
                    <a:pt x="0" y="320"/>
                    <a:pt x="91" y="351"/>
                  </a:cubicBezTo>
                  <a:cubicBezTo>
                    <a:pt x="570" y="366"/>
                    <a:pt x="1159" y="374"/>
                    <a:pt x="1803" y="374"/>
                  </a:cubicBezTo>
                  <a:cubicBezTo>
                    <a:pt x="3735" y="374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2" y="5"/>
                    <a:pt x="6828" y="0"/>
                    <a:pt x="637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892;p61"/>
            <p:cNvSpPr/>
            <p:nvPr/>
          </p:nvSpPr>
          <p:spPr>
            <a:xfrm>
              <a:off x="6741852" y="280518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402" y="0"/>
                  </a:moveTo>
                  <a:cubicBezTo>
                    <a:pt x="4395" y="0"/>
                    <a:pt x="1656" y="104"/>
                    <a:pt x="61" y="229"/>
                  </a:cubicBezTo>
                  <a:cubicBezTo>
                    <a:pt x="0" y="229"/>
                    <a:pt x="0" y="350"/>
                    <a:pt x="91" y="350"/>
                  </a:cubicBezTo>
                  <a:cubicBezTo>
                    <a:pt x="570" y="366"/>
                    <a:pt x="1159" y="373"/>
                    <a:pt x="1803" y="373"/>
                  </a:cubicBezTo>
                  <a:cubicBezTo>
                    <a:pt x="3735" y="373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9" y="5"/>
                    <a:pt x="6843" y="0"/>
                    <a:pt x="6402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93;p61"/>
            <p:cNvSpPr/>
            <p:nvPr/>
          </p:nvSpPr>
          <p:spPr>
            <a:xfrm>
              <a:off x="6755562" y="2757277"/>
              <a:ext cx="387818" cy="18783"/>
            </a:xfrm>
            <a:custGeom>
              <a:avLst/>
              <a:gdLst/>
              <a:ahLst/>
              <a:cxnLst/>
              <a:rect l="l" t="t" r="r" b="b"/>
              <a:pathLst>
                <a:path w="7722" h="374" extrusionOk="0">
                  <a:moveTo>
                    <a:pt x="6158" y="0"/>
                  </a:moveTo>
                  <a:cubicBezTo>
                    <a:pt x="4179" y="0"/>
                    <a:pt x="1599" y="115"/>
                    <a:pt x="92" y="210"/>
                  </a:cubicBezTo>
                  <a:cubicBezTo>
                    <a:pt x="1" y="210"/>
                    <a:pt x="1" y="332"/>
                    <a:pt x="92" y="332"/>
                  </a:cubicBezTo>
                  <a:cubicBezTo>
                    <a:pt x="685" y="360"/>
                    <a:pt x="1447" y="374"/>
                    <a:pt x="2274" y="374"/>
                  </a:cubicBezTo>
                  <a:cubicBezTo>
                    <a:pt x="4118" y="374"/>
                    <a:pt x="6287" y="306"/>
                    <a:pt x="7630" y="180"/>
                  </a:cubicBezTo>
                  <a:cubicBezTo>
                    <a:pt x="7721" y="180"/>
                    <a:pt x="7691" y="28"/>
                    <a:pt x="7600" y="28"/>
                  </a:cubicBezTo>
                  <a:cubicBezTo>
                    <a:pt x="7185" y="8"/>
                    <a:pt x="6694" y="0"/>
                    <a:pt x="615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94;p61"/>
            <p:cNvSpPr/>
            <p:nvPr/>
          </p:nvSpPr>
          <p:spPr>
            <a:xfrm>
              <a:off x="7384502" y="2328173"/>
              <a:ext cx="288578" cy="348092"/>
            </a:xfrm>
            <a:custGeom>
              <a:avLst/>
              <a:gdLst/>
              <a:ahLst/>
              <a:cxnLst/>
              <a:rect l="l" t="t" r="r" b="b"/>
              <a:pathLst>
                <a:path w="5746" h="6931" extrusionOk="0">
                  <a:moveTo>
                    <a:pt x="3983" y="0"/>
                  </a:moveTo>
                  <a:cubicBezTo>
                    <a:pt x="2980" y="973"/>
                    <a:pt x="1" y="2523"/>
                    <a:pt x="1" y="2523"/>
                  </a:cubicBezTo>
                  <a:cubicBezTo>
                    <a:pt x="1" y="2523"/>
                    <a:pt x="913" y="6049"/>
                    <a:pt x="974" y="6930"/>
                  </a:cubicBezTo>
                  <a:cubicBezTo>
                    <a:pt x="2585" y="6475"/>
                    <a:pt x="4135" y="5684"/>
                    <a:pt x="5746" y="5441"/>
                  </a:cubicBezTo>
                  <a:cubicBezTo>
                    <a:pt x="5229" y="4043"/>
                    <a:pt x="3983" y="0"/>
                    <a:pt x="398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895;p61"/>
            <p:cNvSpPr/>
            <p:nvPr/>
          </p:nvSpPr>
          <p:spPr>
            <a:xfrm>
              <a:off x="6886845" y="2825831"/>
              <a:ext cx="32142" cy="30184"/>
            </a:xfrm>
            <a:custGeom>
              <a:avLst/>
              <a:gdLst/>
              <a:ahLst/>
              <a:cxnLst/>
              <a:rect l="l" t="t" r="r" b="b"/>
              <a:pathLst>
                <a:path w="640" h="601" extrusionOk="0">
                  <a:moveTo>
                    <a:pt x="62" y="0"/>
                  </a:moveTo>
                  <a:lnTo>
                    <a:pt x="62" y="0"/>
                  </a:lnTo>
                  <a:cubicBezTo>
                    <a:pt x="1" y="243"/>
                    <a:pt x="1" y="426"/>
                    <a:pt x="92" y="517"/>
                  </a:cubicBezTo>
                  <a:cubicBezTo>
                    <a:pt x="138" y="578"/>
                    <a:pt x="221" y="601"/>
                    <a:pt x="320" y="601"/>
                  </a:cubicBezTo>
                  <a:cubicBezTo>
                    <a:pt x="419" y="601"/>
                    <a:pt x="533" y="578"/>
                    <a:pt x="639" y="547"/>
                  </a:cubicBezTo>
                  <a:cubicBezTo>
                    <a:pt x="548" y="365"/>
                    <a:pt x="335" y="122"/>
                    <a:pt x="62" y="0"/>
                  </a:cubicBezTo>
                  <a:close/>
                </a:path>
              </a:pathLst>
            </a:custGeom>
            <a:solidFill>
              <a:srgbClr val="1D26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896;p61"/>
            <p:cNvSpPr/>
            <p:nvPr/>
          </p:nvSpPr>
          <p:spPr>
            <a:xfrm>
              <a:off x="6905176" y="2566279"/>
              <a:ext cx="271804" cy="221431"/>
            </a:xfrm>
            <a:custGeom>
              <a:avLst/>
              <a:gdLst/>
              <a:ahLst/>
              <a:cxnLst/>
              <a:rect l="l" t="t" r="r" b="b"/>
              <a:pathLst>
                <a:path w="5412" h="4409" extrusionOk="0">
                  <a:moveTo>
                    <a:pt x="4256" y="1"/>
                  </a:moveTo>
                  <a:lnTo>
                    <a:pt x="31" y="4226"/>
                  </a:lnTo>
                  <a:cubicBezTo>
                    <a:pt x="31" y="4226"/>
                    <a:pt x="31" y="4226"/>
                    <a:pt x="1" y="4256"/>
                  </a:cubicBezTo>
                  <a:cubicBezTo>
                    <a:pt x="61" y="4317"/>
                    <a:pt x="92" y="4348"/>
                    <a:pt x="153" y="4408"/>
                  </a:cubicBezTo>
                  <a:cubicBezTo>
                    <a:pt x="1186" y="3284"/>
                    <a:pt x="2554" y="1855"/>
                    <a:pt x="3982" y="1126"/>
                  </a:cubicBezTo>
                  <a:cubicBezTo>
                    <a:pt x="4119" y="1057"/>
                    <a:pt x="4256" y="1026"/>
                    <a:pt x="4391" y="1026"/>
                  </a:cubicBezTo>
                  <a:cubicBezTo>
                    <a:pt x="4676" y="1026"/>
                    <a:pt x="4951" y="1163"/>
                    <a:pt x="5198" y="1369"/>
                  </a:cubicBezTo>
                  <a:lnTo>
                    <a:pt x="5411" y="1156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897;p61"/>
            <p:cNvSpPr/>
            <p:nvPr/>
          </p:nvSpPr>
          <p:spPr>
            <a:xfrm>
              <a:off x="6912810" y="2617808"/>
              <a:ext cx="253473" cy="218719"/>
            </a:xfrm>
            <a:custGeom>
              <a:avLst/>
              <a:gdLst/>
              <a:ahLst/>
              <a:cxnLst/>
              <a:rect l="l" t="t" r="r" b="b"/>
              <a:pathLst>
                <a:path w="5047" h="4355" extrusionOk="0">
                  <a:moveTo>
                    <a:pt x="4239" y="0"/>
                  </a:moveTo>
                  <a:cubicBezTo>
                    <a:pt x="4104" y="0"/>
                    <a:pt x="3967" y="31"/>
                    <a:pt x="3830" y="100"/>
                  </a:cubicBezTo>
                  <a:cubicBezTo>
                    <a:pt x="2402" y="829"/>
                    <a:pt x="1034" y="2258"/>
                    <a:pt x="1" y="3382"/>
                  </a:cubicBezTo>
                  <a:cubicBezTo>
                    <a:pt x="61" y="3504"/>
                    <a:pt x="122" y="3626"/>
                    <a:pt x="122" y="3626"/>
                  </a:cubicBezTo>
                  <a:cubicBezTo>
                    <a:pt x="160" y="3619"/>
                    <a:pt x="196" y="3616"/>
                    <a:pt x="228" y="3616"/>
                  </a:cubicBezTo>
                  <a:cubicBezTo>
                    <a:pt x="665" y="3616"/>
                    <a:pt x="639" y="4142"/>
                    <a:pt x="639" y="4142"/>
                  </a:cubicBezTo>
                  <a:cubicBezTo>
                    <a:pt x="661" y="4139"/>
                    <a:pt x="683" y="4138"/>
                    <a:pt x="703" y="4138"/>
                  </a:cubicBezTo>
                  <a:cubicBezTo>
                    <a:pt x="877" y="4138"/>
                    <a:pt x="980" y="4246"/>
                    <a:pt x="1034" y="4355"/>
                  </a:cubicBezTo>
                  <a:lnTo>
                    <a:pt x="5046" y="343"/>
                  </a:lnTo>
                  <a:cubicBezTo>
                    <a:pt x="4799" y="137"/>
                    <a:pt x="4524" y="0"/>
                    <a:pt x="4239" y="0"/>
                  </a:cubicBez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898;p61"/>
            <p:cNvSpPr/>
            <p:nvPr/>
          </p:nvSpPr>
          <p:spPr>
            <a:xfrm>
              <a:off x="6896035" y="2780027"/>
              <a:ext cx="16825" cy="26015"/>
            </a:xfrm>
            <a:custGeom>
              <a:avLst/>
              <a:gdLst/>
              <a:ahLst/>
              <a:cxnLst/>
              <a:rect l="l" t="t" r="r" b="b"/>
              <a:pathLst>
                <a:path w="335" h="518" extrusionOk="0">
                  <a:moveTo>
                    <a:pt x="183" y="0"/>
                  </a:moveTo>
                  <a:cubicBezTo>
                    <a:pt x="152" y="92"/>
                    <a:pt x="91" y="304"/>
                    <a:pt x="0" y="517"/>
                  </a:cubicBezTo>
                  <a:cubicBezTo>
                    <a:pt x="122" y="396"/>
                    <a:pt x="213" y="274"/>
                    <a:pt x="335" y="152"/>
                  </a:cubicBezTo>
                  <a:cubicBezTo>
                    <a:pt x="274" y="122"/>
                    <a:pt x="243" y="61"/>
                    <a:pt x="183" y="0"/>
                  </a:cubicBez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899;p61"/>
            <p:cNvSpPr/>
            <p:nvPr/>
          </p:nvSpPr>
          <p:spPr>
            <a:xfrm>
              <a:off x="6889908" y="2787661"/>
              <a:ext cx="74882" cy="65691"/>
            </a:xfrm>
            <a:custGeom>
              <a:avLst/>
              <a:gdLst/>
              <a:ahLst/>
              <a:cxnLst/>
              <a:rect l="l" t="t" r="r" b="b"/>
              <a:pathLst>
                <a:path w="1491" h="1308" extrusionOk="0">
                  <a:moveTo>
                    <a:pt x="457" y="0"/>
                  </a:moveTo>
                  <a:cubicBezTo>
                    <a:pt x="335" y="122"/>
                    <a:pt x="244" y="244"/>
                    <a:pt x="122" y="365"/>
                  </a:cubicBezTo>
                  <a:cubicBezTo>
                    <a:pt x="61" y="517"/>
                    <a:pt x="31" y="669"/>
                    <a:pt x="1" y="760"/>
                  </a:cubicBezTo>
                  <a:cubicBezTo>
                    <a:pt x="274" y="882"/>
                    <a:pt x="487" y="1125"/>
                    <a:pt x="578" y="1307"/>
                  </a:cubicBezTo>
                  <a:cubicBezTo>
                    <a:pt x="821" y="1247"/>
                    <a:pt x="1399" y="1034"/>
                    <a:pt x="1490" y="973"/>
                  </a:cubicBezTo>
                  <a:cubicBezTo>
                    <a:pt x="1436" y="864"/>
                    <a:pt x="1333" y="756"/>
                    <a:pt x="1159" y="756"/>
                  </a:cubicBezTo>
                  <a:cubicBezTo>
                    <a:pt x="1139" y="756"/>
                    <a:pt x="1117" y="757"/>
                    <a:pt x="1095" y="760"/>
                  </a:cubicBezTo>
                  <a:cubicBezTo>
                    <a:pt x="1095" y="760"/>
                    <a:pt x="1121" y="234"/>
                    <a:pt x="684" y="234"/>
                  </a:cubicBezTo>
                  <a:cubicBezTo>
                    <a:pt x="652" y="234"/>
                    <a:pt x="616" y="237"/>
                    <a:pt x="578" y="244"/>
                  </a:cubicBezTo>
                  <a:cubicBezTo>
                    <a:pt x="578" y="244"/>
                    <a:pt x="517" y="122"/>
                    <a:pt x="457" y="0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900;p61"/>
            <p:cNvSpPr/>
            <p:nvPr/>
          </p:nvSpPr>
          <p:spPr>
            <a:xfrm>
              <a:off x="7125001" y="2541620"/>
              <a:ext cx="53487" cy="35407"/>
            </a:xfrm>
            <a:custGeom>
              <a:avLst/>
              <a:gdLst/>
              <a:ahLst/>
              <a:cxnLst/>
              <a:rect l="l" t="t" r="r" b="b"/>
              <a:pathLst>
                <a:path w="1065" h="705" extrusionOk="0">
                  <a:moveTo>
                    <a:pt x="527" y="1"/>
                  </a:moveTo>
                  <a:cubicBezTo>
                    <a:pt x="470" y="1"/>
                    <a:pt x="413" y="19"/>
                    <a:pt x="365" y="66"/>
                  </a:cubicBezTo>
                  <a:lnTo>
                    <a:pt x="31" y="340"/>
                  </a:lnTo>
                  <a:cubicBezTo>
                    <a:pt x="1" y="370"/>
                    <a:pt x="31" y="462"/>
                    <a:pt x="61" y="522"/>
                  </a:cubicBezTo>
                  <a:lnTo>
                    <a:pt x="244" y="705"/>
                  </a:lnTo>
                  <a:cubicBezTo>
                    <a:pt x="435" y="486"/>
                    <a:pt x="700" y="366"/>
                    <a:pt x="972" y="366"/>
                  </a:cubicBezTo>
                  <a:cubicBezTo>
                    <a:pt x="1003" y="366"/>
                    <a:pt x="1034" y="367"/>
                    <a:pt x="1064" y="370"/>
                  </a:cubicBezTo>
                  <a:lnTo>
                    <a:pt x="821" y="127"/>
                  </a:lnTo>
                  <a:cubicBezTo>
                    <a:pt x="780" y="86"/>
                    <a:pt x="652" y="1"/>
                    <a:pt x="527" y="1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901;p61"/>
            <p:cNvSpPr/>
            <p:nvPr/>
          </p:nvSpPr>
          <p:spPr>
            <a:xfrm>
              <a:off x="7137205" y="2559951"/>
              <a:ext cx="70261" cy="57756"/>
            </a:xfrm>
            <a:custGeom>
              <a:avLst/>
              <a:gdLst/>
              <a:ahLst/>
              <a:cxnLst/>
              <a:rect l="l" t="t" r="r" b="b"/>
              <a:pathLst>
                <a:path w="1399" h="1150" extrusionOk="0">
                  <a:moveTo>
                    <a:pt x="729" y="1"/>
                  </a:moveTo>
                  <a:cubicBezTo>
                    <a:pt x="462" y="1"/>
                    <a:pt x="219" y="118"/>
                    <a:pt x="1" y="309"/>
                  </a:cubicBezTo>
                  <a:lnTo>
                    <a:pt x="274" y="583"/>
                  </a:lnTo>
                  <a:lnTo>
                    <a:pt x="335" y="644"/>
                  </a:lnTo>
                  <a:lnTo>
                    <a:pt x="791" y="1100"/>
                  </a:lnTo>
                  <a:cubicBezTo>
                    <a:pt x="827" y="1135"/>
                    <a:pt x="862" y="1150"/>
                    <a:pt x="898" y="1150"/>
                  </a:cubicBezTo>
                  <a:cubicBezTo>
                    <a:pt x="923" y="1150"/>
                    <a:pt x="948" y="1143"/>
                    <a:pt x="973" y="1130"/>
                  </a:cubicBezTo>
                  <a:lnTo>
                    <a:pt x="1247" y="826"/>
                  </a:lnTo>
                  <a:cubicBezTo>
                    <a:pt x="1399" y="674"/>
                    <a:pt x="1217" y="431"/>
                    <a:pt x="1186" y="370"/>
                  </a:cubicBezTo>
                  <a:lnTo>
                    <a:pt x="882" y="66"/>
                  </a:lnTo>
                  <a:lnTo>
                    <a:pt x="821" y="5"/>
                  </a:lnTo>
                  <a:cubicBezTo>
                    <a:pt x="790" y="2"/>
                    <a:pt x="760" y="1"/>
                    <a:pt x="729" y="1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02;p61"/>
            <p:cNvSpPr/>
            <p:nvPr/>
          </p:nvSpPr>
          <p:spPr>
            <a:xfrm>
              <a:off x="7120431" y="2558696"/>
              <a:ext cx="21395" cy="21395"/>
            </a:xfrm>
            <a:custGeom>
              <a:avLst/>
              <a:gdLst/>
              <a:ahLst/>
              <a:cxnLst/>
              <a:rect l="l" t="t" r="r" b="b"/>
              <a:pathLst>
                <a:path w="426" h="426" extrusionOk="0">
                  <a:moveTo>
                    <a:pt x="152" y="0"/>
                  </a:moveTo>
                  <a:lnTo>
                    <a:pt x="0" y="152"/>
                  </a:lnTo>
                  <a:lnTo>
                    <a:pt x="274" y="426"/>
                  </a:lnTo>
                  <a:cubicBezTo>
                    <a:pt x="304" y="365"/>
                    <a:pt x="365" y="304"/>
                    <a:pt x="426" y="274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03;p61"/>
            <p:cNvSpPr/>
            <p:nvPr/>
          </p:nvSpPr>
          <p:spPr>
            <a:xfrm>
              <a:off x="7134141" y="2572407"/>
              <a:ext cx="51980" cy="51930"/>
            </a:xfrm>
            <a:custGeom>
              <a:avLst/>
              <a:gdLst/>
              <a:ahLst/>
              <a:cxnLst/>
              <a:rect l="l" t="t" r="r" b="b"/>
              <a:pathLst>
                <a:path w="1035" h="1034" extrusionOk="0">
                  <a:moveTo>
                    <a:pt x="153" y="1"/>
                  </a:moveTo>
                  <a:cubicBezTo>
                    <a:pt x="92" y="31"/>
                    <a:pt x="31" y="92"/>
                    <a:pt x="1" y="153"/>
                  </a:cubicBezTo>
                  <a:lnTo>
                    <a:pt x="852" y="1034"/>
                  </a:lnTo>
                  <a:lnTo>
                    <a:pt x="1034" y="882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904;p61"/>
            <p:cNvSpPr/>
            <p:nvPr/>
          </p:nvSpPr>
          <p:spPr>
            <a:xfrm>
              <a:off x="6954043" y="2720463"/>
              <a:ext cx="760268" cy="177788"/>
            </a:xfrm>
            <a:custGeom>
              <a:avLst/>
              <a:gdLst/>
              <a:ahLst/>
              <a:cxnLst/>
              <a:rect l="l" t="t" r="r" b="b"/>
              <a:pathLst>
                <a:path w="15138" h="3540" extrusionOk="0">
                  <a:moveTo>
                    <a:pt x="15016" y="1"/>
                  </a:moveTo>
                  <a:cubicBezTo>
                    <a:pt x="11583" y="1608"/>
                    <a:pt x="7800" y="2473"/>
                    <a:pt x="4071" y="2473"/>
                  </a:cubicBezTo>
                  <a:cubicBezTo>
                    <a:pt x="3145" y="2473"/>
                    <a:pt x="2221" y="2420"/>
                    <a:pt x="1307" y="2311"/>
                  </a:cubicBezTo>
                  <a:lnTo>
                    <a:pt x="1307" y="2311"/>
                  </a:lnTo>
                  <a:cubicBezTo>
                    <a:pt x="1429" y="2341"/>
                    <a:pt x="1520" y="2372"/>
                    <a:pt x="1520" y="2372"/>
                  </a:cubicBezTo>
                  <a:cubicBezTo>
                    <a:pt x="1520" y="2372"/>
                    <a:pt x="0" y="2767"/>
                    <a:pt x="943" y="3192"/>
                  </a:cubicBezTo>
                  <a:cubicBezTo>
                    <a:pt x="1353" y="3385"/>
                    <a:pt x="3470" y="3540"/>
                    <a:pt x="5928" y="3540"/>
                  </a:cubicBezTo>
                  <a:cubicBezTo>
                    <a:pt x="9293" y="3540"/>
                    <a:pt x="13297" y="3250"/>
                    <a:pt x="14438" y="2372"/>
                  </a:cubicBezTo>
                  <a:cubicBezTo>
                    <a:pt x="15046" y="1885"/>
                    <a:pt x="15137" y="1004"/>
                    <a:pt x="15016" y="1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905;p61"/>
            <p:cNvSpPr/>
            <p:nvPr/>
          </p:nvSpPr>
          <p:spPr>
            <a:xfrm>
              <a:off x="6945404" y="2599878"/>
              <a:ext cx="761273" cy="244835"/>
            </a:xfrm>
            <a:custGeom>
              <a:avLst/>
              <a:gdLst/>
              <a:ahLst/>
              <a:cxnLst/>
              <a:rect l="l" t="t" r="r" b="b"/>
              <a:pathLst>
                <a:path w="15158" h="4875" extrusionOk="0">
                  <a:moveTo>
                    <a:pt x="14489" y="1"/>
                  </a:moveTo>
                  <a:cubicBezTo>
                    <a:pt x="12878" y="274"/>
                    <a:pt x="11328" y="1065"/>
                    <a:pt x="9686" y="1520"/>
                  </a:cubicBezTo>
                  <a:cubicBezTo>
                    <a:pt x="9717" y="1581"/>
                    <a:pt x="9717" y="1642"/>
                    <a:pt x="9717" y="1703"/>
                  </a:cubicBezTo>
                  <a:cubicBezTo>
                    <a:pt x="9717" y="2094"/>
                    <a:pt x="8622" y="2205"/>
                    <a:pt x="7372" y="2205"/>
                  </a:cubicBezTo>
                  <a:cubicBezTo>
                    <a:pt x="5704" y="2205"/>
                    <a:pt x="3759" y="2007"/>
                    <a:pt x="3759" y="2007"/>
                  </a:cubicBezTo>
                  <a:cubicBezTo>
                    <a:pt x="3759" y="2007"/>
                    <a:pt x="3394" y="1399"/>
                    <a:pt x="2513" y="1034"/>
                  </a:cubicBezTo>
                  <a:cubicBezTo>
                    <a:pt x="2413" y="989"/>
                    <a:pt x="2334" y="970"/>
                    <a:pt x="2272" y="970"/>
                  </a:cubicBezTo>
                  <a:cubicBezTo>
                    <a:pt x="1787" y="970"/>
                    <a:pt x="2361" y="2189"/>
                    <a:pt x="2361" y="2189"/>
                  </a:cubicBezTo>
                  <a:cubicBezTo>
                    <a:pt x="2361" y="2189"/>
                    <a:pt x="2341" y="2189"/>
                    <a:pt x="2305" y="2189"/>
                  </a:cubicBezTo>
                  <a:cubicBezTo>
                    <a:pt x="1948" y="2189"/>
                    <a:pt x="1" y="2214"/>
                    <a:pt x="415" y="2767"/>
                  </a:cubicBezTo>
                  <a:cubicBezTo>
                    <a:pt x="804" y="3350"/>
                    <a:pt x="1598" y="3375"/>
                    <a:pt x="1733" y="3375"/>
                  </a:cubicBezTo>
                  <a:cubicBezTo>
                    <a:pt x="1746" y="3375"/>
                    <a:pt x="1753" y="3375"/>
                    <a:pt x="1753" y="3375"/>
                  </a:cubicBezTo>
                  <a:lnTo>
                    <a:pt x="1753" y="3375"/>
                  </a:lnTo>
                  <a:cubicBezTo>
                    <a:pt x="1753" y="3375"/>
                    <a:pt x="142" y="3831"/>
                    <a:pt x="537" y="4195"/>
                  </a:cubicBezTo>
                  <a:cubicBezTo>
                    <a:pt x="780" y="4469"/>
                    <a:pt x="1236" y="4621"/>
                    <a:pt x="1479" y="4712"/>
                  </a:cubicBezTo>
                  <a:cubicBezTo>
                    <a:pt x="2393" y="4821"/>
                    <a:pt x="3317" y="4874"/>
                    <a:pt x="4243" y="4874"/>
                  </a:cubicBezTo>
                  <a:cubicBezTo>
                    <a:pt x="7971" y="4874"/>
                    <a:pt x="11749" y="4009"/>
                    <a:pt x="15157" y="2402"/>
                  </a:cubicBezTo>
                  <a:cubicBezTo>
                    <a:pt x="15066" y="1612"/>
                    <a:pt x="14793" y="791"/>
                    <a:pt x="1448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7918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entagon 113"/>
          <p:cNvSpPr/>
          <p:nvPr/>
        </p:nvSpPr>
        <p:spPr>
          <a:xfrm>
            <a:off x="96068" y="40231"/>
            <a:ext cx="6260840" cy="634482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138976" y="790056"/>
                <a:ext cx="1203649" cy="702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76" y="790056"/>
                <a:ext cx="1203649" cy="702885"/>
              </a:xfrm>
              <a:prstGeom prst="rect">
                <a:avLst/>
              </a:prstGeom>
              <a:blipFill rotWithShape="0">
                <a:blip r:embed="rId3"/>
                <a:stretch>
                  <a:fillRect l="-5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 115"/>
              <p:cNvSpPr/>
              <p:nvPr/>
            </p:nvSpPr>
            <p:spPr>
              <a:xfrm>
                <a:off x="3908545" y="757667"/>
                <a:ext cx="896784" cy="704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6" name="Rectangle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545" y="757667"/>
                <a:ext cx="896784" cy="704295"/>
              </a:xfrm>
              <a:prstGeom prst="rect">
                <a:avLst/>
              </a:prstGeom>
              <a:blipFill rotWithShape="0">
                <a:blip r:embed="rId4"/>
                <a:stretch>
                  <a:fillRect l="-6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Rectangle 116"/>
              <p:cNvSpPr/>
              <p:nvPr/>
            </p:nvSpPr>
            <p:spPr>
              <a:xfrm>
                <a:off x="138976" y="1785138"/>
                <a:ext cx="877548" cy="700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7" name="Rectangle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76" y="1785138"/>
                <a:ext cx="877548" cy="700705"/>
              </a:xfrm>
              <a:prstGeom prst="rect">
                <a:avLst/>
              </a:prstGeom>
              <a:blipFill rotWithShape="0">
                <a:blip r:embed="rId5"/>
                <a:stretch>
                  <a:fillRect l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843937" y="790056"/>
                <a:ext cx="1968759" cy="1134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3+1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8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37" y="790056"/>
                <a:ext cx="1968759" cy="113467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 118"/>
              <p:cNvSpPr/>
              <p:nvPr/>
            </p:nvSpPr>
            <p:spPr>
              <a:xfrm>
                <a:off x="4646224" y="800627"/>
                <a:ext cx="1864998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×</m:t>
                          </m:r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5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22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224" y="800627"/>
                <a:ext cx="1864998" cy="61837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le 119"/>
              <p:cNvSpPr/>
              <p:nvPr/>
            </p:nvSpPr>
            <p:spPr>
              <a:xfrm>
                <a:off x="895817" y="1874907"/>
                <a:ext cx="1864998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×</m:t>
                          </m:r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13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120" name="Rectangle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17" y="1874907"/>
                <a:ext cx="1864998" cy="61093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entagon 8"/>
          <p:cNvSpPr/>
          <p:nvPr/>
        </p:nvSpPr>
        <p:spPr>
          <a:xfrm>
            <a:off x="96068" y="2511667"/>
            <a:ext cx="9125603" cy="634482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411345" y="3298916"/>
                <a:ext cx="1975221" cy="704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c)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345" y="3298916"/>
                <a:ext cx="1975221" cy="704295"/>
              </a:xfrm>
              <a:prstGeom prst="rect">
                <a:avLst/>
              </a:prstGeom>
              <a:blipFill rotWithShape="0">
                <a:blip r:embed="rId9"/>
                <a:stretch>
                  <a:fillRect l="-6481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178569" y="3315753"/>
                <a:ext cx="2330318" cy="710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103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47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56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569" y="3315753"/>
                <a:ext cx="2330318" cy="710451"/>
              </a:xfrm>
              <a:prstGeom prst="rect">
                <a:avLst/>
              </a:prstGeom>
              <a:blipFill rotWithShape="0">
                <a:blip r:embed="rId10"/>
                <a:stretch>
                  <a:fillRect l="-5497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81888" y="4107819"/>
                <a:ext cx="1723549" cy="702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b)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9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 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88" y="4107819"/>
                <a:ext cx="1723549" cy="702244"/>
              </a:xfrm>
              <a:prstGeom prst="rect">
                <a:avLst/>
              </a:prstGeom>
              <a:blipFill rotWithShape="0">
                <a:blip r:embed="rId11"/>
                <a:stretch>
                  <a:fillRect l="-7067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813628" y="4107885"/>
                <a:ext cx="2330318" cy="7083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65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38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103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628" y="4107885"/>
                <a:ext cx="2330318" cy="708399"/>
              </a:xfrm>
              <a:prstGeom prst="rect">
                <a:avLst/>
              </a:prstGeom>
              <a:blipFill rotWithShape="0">
                <a:blip r:embed="rId12"/>
                <a:stretch>
                  <a:fillRect l="-5497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75781" y="3334808"/>
                <a:ext cx="1681486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− </m:t>
                    </m:r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81" y="3334808"/>
                <a:ext cx="1681486" cy="714683"/>
              </a:xfrm>
              <a:prstGeom prst="rect">
                <a:avLst/>
              </a:prstGeom>
              <a:blipFill rotWithShape="0">
                <a:blip r:embed="rId13"/>
                <a:stretch>
                  <a:fillRect l="-7609" b="-8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369908" y="4019134"/>
                <a:ext cx="1873975" cy="1145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d)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+6</m:t>
                    </m:r>
                    <m:r>
                      <a:rPr lang="en-US" sz="28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908" y="4019134"/>
                <a:ext cx="1873975" cy="1145570"/>
              </a:xfrm>
              <a:prstGeom prst="rect">
                <a:avLst/>
              </a:prstGeom>
              <a:blipFill rotWithShape="0">
                <a:blip r:embed="rId14"/>
                <a:stretch>
                  <a:fillRect l="-6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721835" y="3377973"/>
                <a:ext cx="2277418" cy="704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43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−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835" y="3377973"/>
                <a:ext cx="2277418" cy="704552"/>
              </a:xfrm>
              <a:prstGeom prst="rect">
                <a:avLst/>
              </a:prstGeom>
              <a:blipFill rotWithShape="0">
                <a:blip r:embed="rId15"/>
                <a:stretch>
                  <a:fillRect l="-5348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075932" y="4049491"/>
                <a:ext cx="2355132" cy="710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19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33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52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1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932" y="4049491"/>
                <a:ext cx="2355132" cy="710451"/>
              </a:xfrm>
              <a:prstGeom prst="rect">
                <a:avLst/>
              </a:prstGeom>
              <a:blipFill rotWithShape="0">
                <a:blip r:embed="rId16"/>
                <a:stretch>
                  <a:fillRect l="-5440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 flipH="1">
            <a:off x="4204595" y="3377973"/>
            <a:ext cx="2655" cy="1513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75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0900" y="376494"/>
            <a:ext cx="7713600" cy="575400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 CHƠI GHÉP THẺ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4" t="68229" r="18408" b="-1302"/>
          <a:stretch/>
        </p:blipFill>
        <p:spPr>
          <a:xfrm>
            <a:off x="3746727" y="3386582"/>
            <a:ext cx="2150219" cy="10452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4" t="32689" b="36443"/>
          <a:stretch/>
        </p:blipFill>
        <p:spPr>
          <a:xfrm>
            <a:off x="3746727" y="2226025"/>
            <a:ext cx="3435784" cy="1004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61257" y="1567597"/>
            <a:ext cx="1838130" cy="22113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9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9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746727" y="1169475"/>
            <a:ext cx="3435784" cy="886408"/>
          </a:xfrm>
          <a:prstGeom prst="rect">
            <a:avLst/>
          </a:prstGeom>
          <a:solidFill>
            <a:schemeClr val="bg1"/>
          </a:solidFill>
          <a:ln>
            <a:solidFill>
              <a:srgbClr val="EDA7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840034" y="1188435"/>
            <a:ext cx="834604" cy="82072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72672" y="1202315"/>
            <a:ext cx="834604" cy="82072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ie 35"/>
          <p:cNvSpPr/>
          <p:nvPr/>
        </p:nvSpPr>
        <p:spPr>
          <a:xfrm rot="10800000">
            <a:off x="6179499" y="1178643"/>
            <a:ext cx="834604" cy="840312"/>
          </a:xfrm>
          <a:prstGeom prst="pi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4257336" y="1202315"/>
            <a:ext cx="0" cy="82072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840034" y="1585373"/>
            <a:ext cx="83460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972672" y="1622025"/>
            <a:ext cx="83460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5389974" y="1202315"/>
            <a:ext cx="0" cy="82072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2209021" y="1310309"/>
                <a:ext cx="559837" cy="679851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021" y="1310309"/>
                <a:ext cx="559837" cy="67985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2199691" y="2226025"/>
                <a:ext cx="559837" cy="679851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691" y="2226025"/>
                <a:ext cx="559837" cy="6798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2209021" y="3347062"/>
                <a:ext cx="559837" cy="679851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021" y="3347062"/>
                <a:ext cx="559837" cy="67985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Pie 57"/>
          <p:cNvSpPr/>
          <p:nvPr/>
        </p:nvSpPr>
        <p:spPr>
          <a:xfrm>
            <a:off x="6179499" y="1178641"/>
            <a:ext cx="834604" cy="840313"/>
          </a:xfrm>
          <a:prstGeom prst="pi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0" name="Straight Connector 59"/>
          <p:cNvCxnSpPr>
            <a:endCxn id="58" idx="1"/>
          </p:cNvCxnSpPr>
          <p:nvPr/>
        </p:nvCxnSpPr>
        <p:spPr>
          <a:xfrm>
            <a:off x="6596801" y="1598798"/>
            <a:ext cx="0" cy="4201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6179499" y="1582504"/>
            <a:ext cx="463897" cy="1388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9" name="Smiley Face 68">
            <a:hlinkClick r:id="rId7" action="ppaction://hlinksldjump"/>
          </p:cNvPr>
          <p:cNvSpPr/>
          <p:nvPr/>
        </p:nvSpPr>
        <p:spPr>
          <a:xfrm>
            <a:off x="237930" y="4581331"/>
            <a:ext cx="513184" cy="447869"/>
          </a:xfrm>
          <a:prstGeom prst="smileyFac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8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98209E-6 L 0.04618 1.98209E-6 C 0.06702 1.98209E-6 0.09271 0.11763 0.09271 0.21364 L 0.09271 0.42822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213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5.80426E-7 L 0.04774 5.80426E-7 C 0.0691 5.80426E-7 0.09583 0.00679 0.09583 0.01266 L 0.09583 0.02655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13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07163E-6 L 0.04722 2.07163E-6 C 0.06841 2.07163E-6 0.09479 -0.1093 0.09479 -0.1979 L 0.09479 -0.3958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-197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506288"/>
            <a:ext cx="9144294" cy="1637222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40">
            <a:hlinkClick r:id="" action="ppaction://noaction"/>
          </p:cNvPr>
          <p:cNvSpPr/>
          <p:nvPr/>
        </p:nvSpPr>
        <p:spPr>
          <a:xfrm>
            <a:off x="3330357" y="4003625"/>
            <a:ext cx="2548500" cy="5727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3" name="Google Shape;613;p40"/>
          <p:cNvSpPr txBox="1">
            <a:spLocks noGrp="1"/>
          </p:cNvSpPr>
          <p:nvPr>
            <p:ph type="title"/>
          </p:nvPr>
        </p:nvSpPr>
        <p:spPr>
          <a:xfrm>
            <a:off x="2040395" y="805644"/>
            <a:ext cx="5055475" cy="22421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13)</a:t>
            </a:r>
            <a:endParaRPr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Admin\Downloads\m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31" y="-94153"/>
            <a:ext cx="9224387" cy="511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1872" y="380561"/>
            <a:ext cx="5524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sáu</a:t>
            </a:r>
            <a:r>
              <a:rPr lang="en-US" sz="2400" b="1" dirty="0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400" b="1" err="1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ngày</a:t>
            </a:r>
            <a:r>
              <a:rPr lang="en-US" sz="2400" b="1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 16 </a:t>
            </a:r>
            <a:r>
              <a:rPr lang="en-US" sz="24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tháng</a:t>
            </a:r>
            <a:r>
              <a:rPr lang="en-US" sz="24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9 </a:t>
            </a:r>
            <a:r>
              <a:rPr lang="en-US" sz="2400" b="1" err="1">
                <a:solidFill>
                  <a:schemeClr val="bg1"/>
                </a:solidFill>
                <a:latin typeface="HP001 4 hang 1 ô ly" panose="020B0603050302020204" pitchFamily="34" charset="0"/>
              </a:rPr>
              <a:t>năm</a:t>
            </a:r>
            <a:r>
              <a:rPr lang="en-US" sz="2400" b="1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400" b="1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2022</a:t>
            </a:r>
            <a:endParaRPr lang="en-US" sz="2400" b="1" dirty="0">
              <a:solidFill>
                <a:schemeClr val="bg1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8743" y="1337329"/>
            <a:ext cx="614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smtClean="0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10: </a:t>
            </a:r>
            <a:r>
              <a:rPr lang="en-US" altLang="en-US" sz="2800" b="1" dirty="0" err="1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Hỗn</a:t>
            </a:r>
            <a:r>
              <a:rPr lang="en-US" altLang="en-US" sz="2800" b="1" dirty="0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 smtClean="0">
                <a:solidFill>
                  <a:srgbClr val="FFFF0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bg1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( </a:t>
            </a:r>
            <a:r>
              <a:rPr lang="en-US" sz="2800" smtClean="0">
                <a:solidFill>
                  <a:schemeClr val="bg1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Tiếp </a:t>
            </a:r>
            <a:r>
              <a:rPr lang="en-US" sz="2800" dirty="0" err="1" smtClean="0">
                <a:solidFill>
                  <a:schemeClr val="bg1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solidFill>
                  <a:schemeClr val="bg1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chemeClr val="bg1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575" dirty="0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13)</a:t>
            </a:r>
            <a:endParaRPr lang="en-US" sz="1575" dirty="0">
              <a:solidFill>
                <a:schemeClr val="bg1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1900" y="930947"/>
            <a:ext cx="154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Toán</a:t>
            </a:r>
            <a:endParaRPr lang="en-US" sz="2400" dirty="0">
              <a:solidFill>
                <a:schemeClr val="bg1"/>
              </a:solidFill>
              <a:latin typeface="HP001 4 hang 1 ô ly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12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36511" y="1839683"/>
            <a:ext cx="2375717" cy="531845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 THỨC TRỌNG TÂM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53417" y="557503"/>
            <a:ext cx="541176" cy="47586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942325" y="493742"/>
            <a:ext cx="4828591" cy="6492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03809" y="3109232"/>
            <a:ext cx="5365103" cy="6904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Oval 8"/>
          <p:cNvSpPr/>
          <p:nvPr/>
        </p:nvSpPr>
        <p:spPr>
          <a:xfrm>
            <a:off x="1125617" y="3148355"/>
            <a:ext cx="541176" cy="47586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10" name="Google Shape;3751;p80"/>
          <p:cNvGrpSpPr/>
          <p:nvPr/>
        </p:nvGrpSpPr>
        <p:grpSpPr>
          <a:xfrm>
            <a:off x="7594925" y="1818435"/>
            <a:ext cx="1090263" cy="2358472"/>
            <a:chOff x="207975" y="6471313"/>
            <a:chExt cx="790300" cy="1669450"/>
          </a:xfrm>
        </p:grpSpPr>
        <p:sp>
          <p:nvSpPr>
            <p:cNvPr id="11" name="Google Shape;3752;p80"/>
            <p:cNvSpPr/>
            <p:nvPr/>
          </p:nvSpPr>
          <p:spPr>
            <a:xfrm>
              <a:off x="207975" y="6817863"/>
              <a:ext cx="790300" cy="315400"/>
            </a:xfrm>
            <a:custGeom>
              <a:avLst/>
              <a:gdLst/>
              <a:ahLst/>
              <a:cxnLst/>
              <a:rect l="l" t="t" r="r" b="b"/>
              <a:pathLst>
                <a:path w="31612" h="12616" extrusionOk="0">
                  <a:moveTo>
                    <a:pt x="3891" y="0"/>
                  </a:moveTo>
                  <a:cubicBezTo>
                    <a:pt x="3891" y="0"/>
                    <a:pt x="3100" y="3283"/>
                    <a:pt x="1550" y="4651"/>
                  </a:cubicBezTo>
                  <a:cubicBezTo>
                    <a:pt x="0" y="6049"/>
                    <a:pt x="243" y="7447"/>
                    <a:pt x="1550" y="8055"/>
                  </a:cubicBezTo>
                  <a:cubicBezTo>
                    <a:pt x="1727" y="8137"/>
                    <a:pt x="1891" y="8173"/>
                    <a:pt x="2042" y="8173"/>
                  </a:cubicBezTo>
                  <a:cubicBezTo>
                    <a:pt x="3010" y="8173"/>
                    <a:pt x="3465" y="6718"/>
                    <a:pt x="3465" y="6718"/>
                  </a:cubicBezTo>
                  <a:lnTo>
                    <a:pt x="3465" y="6718"/>
                  </a:lnTo>
                  <a:cubicBezTo>
                    <a:pt x="3465" y="6718"/>
                    <a:pt x="3283" y="10973"/>
                    <a:pt x="6383" y="11672"/>
                  </a:cubicBezTo>
                  <a:cubicBezTo>
                    <a:pt x="6843" y="11776"/>
                    <a:pt x="7258" y="11823"/>
                    <a:pt x="7632" y="11823"/>
                  </a:cubicBezTo>
                  <a:cubicBezTo>
                    <a:pt x="10655" y="11823"/>
                    <a:pt x="11064" y="8815"/>
                    <a:pt x="11064" y="8815"/>
                  </a:cubicBezTo>
                  <a:cubicBezTo>
                    <a:pt x="11064" y="8815"/>
                    <a:pt x="12645" y="12523"/>
                    <a:pt x="16383" y="12615"/>
                  </a:cubicBezTo>
                  <a:cubicBezTo>
                    <a:pt x="16413" y="12615"/>
                    <a:pt x="16442" y="12615"/>
                    <a:pt x="16471" y="12615"/>
                  </a:cubicBezTo>
                  <a:cubicBezTo>
                    <a:pt x="20153" y="12615"/>
                    <a:pt x="22098" y="8815"/>
                    <a:pt x="22098" y="8815"/>
                  </a:cubicBezTo>
                  <a:cubicBezTo>
                    <a:pt x="22098" y="8815"/>
                    <a:pt x="23088" y="12319"/>
                    <a:pt x="24882" y="12319"/>
                  </a:cubicBezTo>
                  <a:cubicBezTo>
                    <a:pt x="25051" y="12319"/>
                    <a:pt x="25228" y="12288"/>
                    <a:pt x="25411" y="12219"/>
                  </a:cubicBezTo>
                  <a:cubicBezTo>
                    <a:pt x="28571" y="11051"/>
                    <a:pt x="27137" y="8002"/>
                    <a:pt x="26724" y="7252"/>
                  </a:cubicBezTo>
                  <a:lnTo>
                    <a:pt x="26724" y="7252"/>
                  </a:lnTo>
                  <a:cubicBezTo>
                    <a:pt x="26942" y="7599"/>
                    <a:pt x="27512" y="8363"/>
                    <a:pt x="28318" y="8363"/>
                  </a:cubicBezTo>
                  <a:cubicBezTo>
                    <a:pt x="28739" y="8363"/>
                    <a:pt x="29224" y="8155"/>
                    <a:pt x="29757" y="7569"/>
                  </a:cubicBezTo>
                  <a:cubicBezTo>
                    <a:pt x="31612" y="5502"/>
                    <a:pt x="27387" y="1733"/>
                    <a:pt x="27812" y="274"/>
                  </a:cubicBezTo>
                  <a:lnTo>
                    <a:pt x="3891" y="0"/>
                  </a:ln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3753;p80"/>
            <p:cNvSpPr/>
            <p:nvPr/>
          </p:nvSpPr>
          <p:spPr>
            <a:xfrm>
              <a:off x="425300" y="6991863"/>
              <a:ext cx="339700" cy="462150"/>
            </a:xfrm>
            <a:custGeom>
              <a:avLst/>
              <a:gdLst/>
              <a:ahLst/>
              <a:cxnLst/>
              <a:rect l="l" t="t" r="r" b="b"/>
              <a:pathLst>
                <a:path w="13588" h="18486" extrusionOk="0">
                  <a:moveTo>
                    <a:pt x="7017" y="1"/>
                  </a:moveTo>
                  <a:cubicBezTo>
                    <a:pt x="6959" y="1"/>
                    <a:pt x="6899" y="1"/>
                    <a:pt x="6839" y="1"/>
                  </a:cubicBezTo>
                  <a:cubicBezTo>
                    <a:pt x="6839" y="1"/>
                    <a:pt x="6833" y="1"/>
                    <a:pt x="6820" y="1"/>
                  </a:cubicBezTo>
                  <a:cubicBezTo>
                    <a:pt x="6456" y="1"/>
                    <a:pt x="1185" y="58"/>
                    <a:pt x="1155" y="3345"/>
                  </a:cubicBezTo>
                  <a:cubicBezTo>
                    <a:pt x="1094" y="6779"/>
                    <a:pt x="0" y="14409"/>
                    <a:pt x="1490" y="17387"/>
                  </a:cubicBezTo>
                  <a:cubicBezTo>
                    <a:pt x="1889" y="18186"/>
                    <a:pt x="4468" y="18485"/>
                    <a:pt x="6945" y="18485"/>
                  </a:cubicBezTo>
                  <a:cubicBezTo>
                    <a:pt x="8426" y="18485"/>
                    <a:pt x="9870" y="18379"/>
                    <a:pt x="10791" y="18208"/>
                  </a:cubicBezTo>
                  <a:cubicBezTo>
                    <a:pt x="13283" y="17722"/>
                    <a:pt x="13587" y="15503"/>
                    <a:pt x="13557" y="13193"/>
                  </a:cubicBezTo>
                  <a:cubicBezTo>
                    <a:pt x="13526" y="10883"/>
                    <a:pt x="13374" y="5381"/>
                    <a:pt x="12827" y="2828"/>
                  </a:cubicBezTo>
                  <a:cubicBezTo>
                    <a:pt x="12497" y="1236"/>
                    <a:pt x="11870" y="1"/>
                    <a:pt x="7017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3754;p80"/>
            <p:cNvSpPr/>
            <p:nvPr/>
          </p:nvSpPr>
          <p:spPr>
            <a:xfrm>
              <a:off x="440500" y="6992613"/>
              <a:ext cx="339700" cy="462200"/>
            </a:xfrm>
            <a:custGeom>
              <a:avLst/>
              <a:gdLst/>
              <a:ahLst/>
              <a:cxnLst/>
              <a:rect l="l" t="t" r="r" b="b"/>
              <a:pathLst>
                <a:path w="13588" h="18488" extrusionOk="0">
                  <a:moveTo>
                    <a:pt x="7017" y="1"/>
                  </a:moveTo>
                  <a:cubicBezTo>
                    <a:pt x="6958" y="1"/>
                    <a:pt x="6899" y="1"/>
                    <a:pt x="6839" y="1"/>
                  </a:cubicBezTo>
                  <a:cubicBezTo>
                    <a:pt x="6839" y="1"/>
                    <a:pt x="6833" y="1"/>
                    <a:pt x="6820" y="1"/>
                  </a:cubicBezTo>
                  <a:cubicBezTo>
                    <a:pt x="6459" y="1"/>
                    <a:pt x="1185" y="58"/>
                    <a:pt x="1155" y="3375"/>
                  </a:cubicBezTo>
                  <a:cubicBezTo>
                    <a:pt x="1125" y="6780"/>
                    <a:pt x="0" y="14409"/>
                    <a:pt x="1520" y="17418"/>
                  </a:cubicBezTo>
                  <a:cubicBezTo>
                    <a:pt x="1899" y="18195"/>
                    <a:pt x="4449" y="18487"/>
                    <a:pt x="6921" y="18487"/>
                  </a:cubicBezTo>
                  <a:cubicBezTo>
                    <a:pt x="8415" y="18487"/>
                    <a:pt x="9882" y="18380"/>
                    <a:pt x="10821" y="18208"/>
                  </a:cubicBezTo>
                  <a:cubicBezTo>
                    <a:pt x="13283" y="17722"/>
                    <a:pt x="13587" y="15503"/>
                    <a:pt x="13557" y="13193"/>
                  </a:cubicBezTo>
                  <a:cubicBezTo>
                    <a:pt x="13557" y="10883"/>
                    <a:pt x="13405" y="5381"/>
                    <a:pt x="12858" y="2828"/>
                  </a:cubicBezTo>
                  <a:cubicBezTo>
                    <a:pt x="12497" y="1237"/>
                    <a:pt x="11870" y="1"/>
                    <a:pt x="701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3755;p80"/>
            <p:cNvSpPr/>
            <p:nvPr/>
          </p:nvSpPr>
          <p:spPr>
            <a:xfrm>
              <a:off x="280150" y="6780938"/>
              <a:ext cx="99575" cy="63575"/>
            </a:xfrm>
            <a:custGeom>
              <a:avLst/>
              <a:gdLst/>
              <a:ahLst/>
              <a:cxnLst/>
              <a:rect l="l" t="t" r="r" b="b"/>
              <a:pathLst>
                <a:path w="3983" h="2543" extrusionOk="0">
                  <a:moveTo>
                    <a:pt x="2192" y="0"/>
                  </a:moveTo>
                  <a:cubicBezTo>
                    <a:pt x="1417" y="0"/>
                    <a:pt x="643" y="231"/>
                    <a:pt x="1" y="687"/>
                  </a:cubicBezTo>
                  <a:cubicBezTo>
                    <a:pt x="138" y="1623"/>
                    <a:pt x="892" y="2542"/>
                    <a:pt x="2328" y="2542"/>
                  </a:cubicBezTo>
                  <a:cubicBezTo>
                    <a:pt x="2804" y="2542"/>
                    <a:pt x="3355" y="2441"/>
                    <a:pt x="3982" y="2207"/>
                  </a:cubicBezTo>
                  <a:lnTo>
                    <a:pt x="3982" y="444"/>
                  </a:lnTo>
                  <a:cubicBezTo>
                    <a:pt x="3429" y="147"/>
                    <a:pt x="2810" y="0"/>
                    <a:pt x="21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3756;p80"/>
            <p:cNvSpPr/>
            <p:nvPr/>
          </p:nvSpPr>
          <p:spPr>
            <a:xfrm>
              <a:off x="277125" y="6745213"/>
              <a:ext cx="102600" cy="52925"/>
            </a:xfrm>
            <a:custGeom>
              <a:avLst/>
              <a:gdLst/>
              <a:ahLst/>
              <a:cxnLst/>
              <a:rect l="l" t="t" r="r" b="b"/>
              <a:pathLst>
                <a:path w="4104" h="2117" extrusionOk="0">
                  <a:moveTo>
                    <a:pt x="2149" y="1"/>
                  </a:moveTo>
                  <a:cubicBezTo>
                    <a:pt x="1737" y="1"/>
                    <a:pt x="1293" y="95"/>
                    <a:pt x="851" y="353"/>
                  </a:cubicBezTo>
                  <a:cubicBezTo>
                    <a:pt x="243" y="688"/>
                    <a:pt x="0" y="1387"/>
                    <a:pt x="122" y="2116"/>
                  </a:cubicBezTo>
                  <a:cubicBezTo>
                    <a:pt x="764" y="1660"/>
                    <a:pt x="1538" y="1429"/>
                    <a:pt x="2313" y="1429"/>
                  </a:cubicBezTo>
                  <a:cubicBezTo>
                    <a:pt x="2931" y="1429"/>
                    <a:pt x="3550" y="1576"/>
                    <a:pt x="4103" y="1873"/>
                  </a:cubicBezTo>
                  <a:lnTo>
                    <a:pt x="4103" y="657"/>
                  </a:lnTo>
                  <a:cubicBezTo>
                    <a:pt x="4103" y="657"/>
                    <a:pt x="3239" y="1"/>
                    <a:pt x="2149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3757;p80"/>
            <p:cNvSpPr/>
            <p:nvPr/>
          </p:nvSpPr>
          <p:spPr>
            <a:xfrm>
              <a:off x="309800" y="6783488"/>
              <a:ext cx="62325" cy="52825"/>
            </a:xfrm>
            <a:custGeom>
              <a:avLst/>
              <a:gdLst/>
              <a:ahLst/>
              <a:cxnLst/>
              <a:rect l="l" t="t" r="r" b="b"/>
              <a:pathLst>
                <a:path w="2493" h="2113" extrusionOk="0">
                  <a:moveTo>
                    <a:pt x="1064" y="0"/>
                  </a:moveTo>
                  <a:cubicBezTo>
                    <a:pt x="699" y="0"/>
                    <a:pt x="319" y="84"/>
                    <a:pt x="0" y="160"/>
                  </a:cubicBezTo>
                  <a:cubicBezTo>
                    <a:pt x="0" y="160"/>
                    <a:pt x="0" y="220"/>
                    <a:pt x="30" y="220"/>
                  </a:cubicBezTo>
                  <a:cubicBezTo>
                    <a:pt x="365" y="220"/>
                    <a:pt x="752" y="137"/>
                    <a:pt x="1113" y="137"/>
                  </a:cubicBezTo>
                  <a:cubicBezTo>
                    <a:pt x="1474" y="137"/>
                    <a:pt x="1809" y="220"/>
                    <a:pt x="2037" y="555"/>
                  </a:cubicBezTo>
                  <a:cubicBezTo>
                    <a:pt x="2341" y="980"/>
                    <a:pt x="2310" y="1558"/>
                    <a:pt x="2310" y="2044"/>
                  </a:cubicBezTo>
                  <a:cubicBezTo>
                    <a:pt x="2310" y="2090"/>
                    <a:pt x="2348" y="2113"/>
                    <a:pt x="2386" y="2113"/>
                  </a:cubicBezTo>
                  <a:cubicBezTo>
                    <a:pt x="2424" y="2113"/>
                    <a:pt x="2462" y="2090"/>
                    <a:pt x="2462" y="2044"/>
                  </a:cubicBezTo>
                  <a:cubicBezTo>
                    <a:pt x="2493" y="1497"/>
                    <a:pt x="2462" y="768"/>
                    <a:pt x="2037" y="342"/>
                  </a:cubicBezTo>
                  <a:cubicBezTo>
                    <a:pt x="1778" y="84"/>
                    <a:pt x="1429" y="0"/>
                    <a:pt x="106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3758;p80"/>
            <p:cNvSpPr/>
            <p:nvPr/>
          </p:nvSpPr>
          <p:spPr>
            <a:xfrm>
              <a:off x="335900" y="6798488"/>
              <a:ext cx="36050" cy="21425"/>
            </a:xfrm>
            <a:custGeom>
              <a:avLst/>
              <a:gdLst/>
              <a:ahLst/>
              <a:cxnLst/>
              <a:rect l="l" t="t" r="r" b="b"/>
              <a:pathLst>
                <a:path w="1442" h="857" extrusionOk="0">
                  <a:moveTo>
                    <a:pt x="502" y="0"/>
                  </a:moveTo>
                  <a:cubicBezTo>
                    <a:pt x="354" y="0"/>
                    <a:pt x="201" y="50"/>
                    <a:pt x="50" y="168"/>
                  </a:cubicBezTo>
                  <a:cubicBezTo>
                    <a:pt x="1" y="217"/>
                    <a:pt x="32" y="267"/>
                    <a:pt x="78" y="267"/>
                  </a:cubicBezTo>
                  <a:cubicBezTo>
                    <a:pt x="89" y="267"/>
                    <a:pt x="100" y="264"/>
                    <a:pt x="111" y="259"/>
                  </a:cubicBezTo>
                  <a:cubicBezTo>
                    <a:pt x="242" y="201"/>
                    <a:pt x="372" y="163"/>
                    <a:pt x="499" y="163"/>
                  </a:cubicBezTo>
                  <a:cubicBezTo>
                    <a:pt x="639" y="163"/>
                    <a:pt x="774" y="208"/>
                    <a:pt x="901" y="320"/>
                  </a:cubicBezTo>
                  <a:cubicBezTo>
                    <a:pt x="1053" y="472"/>
                    <a:pt x="1145" y="684"/>
                    <a:pt x="1297" y="836"/>
                  </a:cubicBezTo>
                  <a:cubicBezTo>
                    <a:pt x="1311" y="850"/>
                    <a:pt x="1326" y="856"/>
                    <a:pt x="1342" y="856"/>
                  </a:cubicBezTo>
                  <a:cubicBezTo>
                    <a:pt x="1393" y="856"/>
                    <a:pt x="1441" y="792"/>
                    <a:pt x="1418" y="745"/>
                  </a:cubicBezTo>
                  <a:cubicBezTo>
                    <a:pt x="1242" y="349"/>
                    <a:pt x="890" y="0"/>
                    <a:pt x="50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3759;p80"/>
            <p:cNvSpPr/>
            <p:nvPr/>
          </p:nvSpPr>
          <p:spPr>
            <a:xfrm>
              <a:off x="833350" y="6780938"/>
              <a:ext cx="100325" cy="63575"/>
            </a:xfrm>
            <a:custGeom>
              <a:avLst/>
              <a:gdLst/>
              <a:ahLst/>
              <a:cxnLst/>
              <a:rect l="l" t="t" r="r" b="b"/>
              <a:pathLst>
                <a:path w="4013" h="2543" extrusionOk="0">
                  <a:moveTo>
                    <a:pt x="1794" y="0"/>
                  </a:moveTo>
                  <a:cubicBezTo>
                    <a:pt x="1173" y="0"/>
                    <a:pt x="554" y="147"/>
                    <a:pt x="1" y="444"/>
                  </a:cubicBezTo>
                  <a:lnTo>
                    <a:pt x="1" y="2207"/>
                  </a:lnTo>
                  <a:cubicBezTo>
                    <a:pt x="628" y="2441"/>
                    <a:pt x="1181" y="2542"/>
                    <a:pt x="1660" y="2542"/>
                  </a:cubicBezTo>
                  <a:cubicBezTo>
                    <a:pt x="3104" y="2542"/>
                    <a:pt x="3876" y="1623"/>
                    <a:pt x="4013" y="687"/>
                  </a:cubicBezTo>
                  <a:cubicBezTo>
                    <a:pt x="3354" y="231"/>
                    <a:pt x="2572" y="0"/>
                    <a:pt x="179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3760;p80"/>
            <p:cNvSpPr/>
            <p:nvPr/>
          </p:nvSpPr>
          <p:spPr>
            <a:xfrm>
              <a:off x="833350" y="6745213"/>
              <a:ext cx="102625" cy="52925"/>
            </a:xfrm>
            <a:custGeom>
              <a:avLst/>
              <a:gdLst/>
              <a:ahLst/>
              <a:cxnLst/>
              <a:rect l="l" t="t" r="r" b="b"/>
              <a:pathLst>
                <a:path w="4105" h="2117" extrusionOk="0">
                  <a:moveTo>
                    <a:pt x="1955" y="1"/>
                  </a:moveTo>
                  <a:cubicBezTo>
                    <a:pt x="865" y="1"/>
                    <a:pt x="1" y="657"/>
                    <a:pt x="1" y="657"/>
                  </a:cubicBezTo>
                  <a:lnTo>
                    <a:pt x="1" y="1873"/>
                  </a:lnTo>
                  <a:cubicBezTo>
                    <a:pt x="554" y="1576"/>
                    <a:pt x="1173" y="1429"/>
                    <a:pt x="1794" y="1429"/>
                  </a:cubicBezTo>
                  <a:cubicBezTo>
                    <a:pt x="2572" y="1429"/>
                    <a:pt x="3354" y="1660"/>
                    <a:pt x="4013" y="2116"/>
                  </a:cubicBezTo>
                  <a:cubicBezTo>
                    <a:pt x="4104" y="1387"/>
                    <a:pt x="3861" y="688"/>
                    <a:pt x="3253" y="353"/>
                  </a:cubicBezTo>
                  <a:cubicBezTo>
                    <a:pt x="2811" y="95"/>
                    <a:pt x="2367" y="1"/>
                    <a:pt x="195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3761;p80"/>
            <p:cNvSpPr/>
            <p:nvPr/>
          </p:nvSpPr>
          <p:spPr>
            <a:xfrm>
              <a:off x="840950" y="6783563"/>
              <a:ext cx="63100" cy="52750"/>
            </a:xfrm>
            <a:custGeom>
              <a:avLst/>
              <a:gdLst/>
              <a:ahLst/>
              <a:cxnLst/>
              <a:rect l="l" t="t" r="r" b="b"/>
              <a:pathLst>
                <a:path w="2524" h="2110" extrusionOk="0">
                  <a:moveTo>
                    <a:pt x="1453" y="1"/>
                  </a:moveTo>
                  <a:cubicBezTo>
                    <a:pt x="1080" y="1"/>
                    <a:pt x="721" y="90"/>
                    <a:pt x="457" y="369"/>
                  </a:cubicBezTo>
                  <a:cubicBezTo>
                    <a:pt x="31" y="795"/>
                    <a:pt x="1" y="1494"/>
                    <a:pt x="31" y="2041"/>
                  </a:cubicBezTo>
                  <a:cubicBezTo>
                    <a:pt x="31" y="2087"/>
                    <a:pt x="69" y="2110"/>
                    <a:pt x="107" y="2110"/>
                  </a:cubicBezTo>
                  <a:cubicBezTo>
                    <a:pt x="145" y="2110"/>
                    <a:pt x="183" y="2087"/>
                    <a:pt x="183" y="2041"/>
                  </a:cubicBezTo>
                  <a:cubicBezTo>
                    <a:pt x="183" y="1555"/>
                    <a:pt x="153" y="977"/>
                    <a:pt x="457" y="552"/>
                  </a:cubicBezTo>
                  <a:cubicBezTo>
                    <a:pt x="685" y="217"/>
                    <a:pt x="1019" y="134"/>
                    <a:pt x="1380" y="134"/>
                  </a:cubicBezTo>
                  <a:cubicBezTo>
                    <a:pt x="1741" y="134"/>
                    <a:pt x="2128" y="217"/>
                    <a:pt x="2463" y="217"/>
                  </a:cubicBezTo>
                  <a:cubicBezTo>
                    <a:pt x="2493" y="217"/>
                    <a:pt x="2524" y="157"/>
                    <a:pt x="2493" y="157"/>
                  </a:cubicBezTo>
                  <a:cubicBezTo>
                    <a:pt x="2181" y="82"/>
                    <a:pt x="1811" y="1"/>
                    <a:pt x="14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3762;p80"/>
            <p:cNvSpPr/>
            <p:nvPr/>
          </p:nvSpPr>
          <p:spPr>
            <a:xfrm>
              <a:off x="841125" y="6798488"/>
              <a:ext cx="36200" cy="21425"/>
            </a:xfrm>
            <a:custGeom>
              <a:avLst/>
              <a:gdLst/>
              <a:ahLst/>
              <a:cxnLst/>
              <a:rect l="l" t="t" r="r" b="b"/>
              <a:pathLst>
                <a:path w="1448" h="857" extrusionOk="0">
                  <a:moveTo>
                    <a:pt x="957" y="0"/>
                  </a:moveTo>
                  <a:cubicBezTo>
                    <a:pt x="564" y="0"/>
                    <a:pt x="222" y="349"/>
                    <a:pt x="24" y="745"/>
                  </a:cubicBezTo>
                  <a:cubicBezTo>
                    <a:pt x="1" y="792"/>
                    <a:pt x="49" y="856"/>
                    <a:pt x="100" y="856"/>
                  </a:cubicBezTo>
                  <a:cubicBezTo>
                    <a:pt x="116" y="856"/>
                    <a:pt x="132" y="850"/>
                    <a:pt x="146" y="836"/>
                  </a:cubicBezTo>
                  <a:cubicBezTo>
                    <a:pt x="298" y="684"/>
                    <a:pt x="389" y="472"/>
                    <a:pt x="541" y="320"/>
                  </a:cubicBezTo>
                  <a:cubicBezTo>
                    <a:pt x="668" y="208"/>
                    <a:pt x="803" y="163"/>
                    <a:pt x="943" y="163"/>
                  </a:cubicBezTo>
                  <a:cubicBezTo>
                    <a:pt x="1070" y="163"/>
                    <a:pt x="1201" y="201"/>
                    <a:pt x="1331" y="259"/>
                  </a:cubicBezTo>
                  <a:cubicBezTo>
                    <a:pt x="1342" y="264"/>
                    <a:pt x="1353" y="267"/>
                    <a:pt x="1364" y="267"/>
                  </a:cubicBezTo>
                  <a:cubicBezTo>
                    <a:pt x="1411" y="267"/>
                    <a:pt x="1447" y="217"/>
                    <a:pt x="1422" y="168"/>
                  </a:cubicBezTo>
                  <a:cubicBezTo>
                    <a:pt x="1263" y="50"/>
                    <a:pt x="1107" y="0"/>
                    <a:pt x="95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3763;p80"/>
            <p:cNvSpPr/>
            <p:nvPr/>
          </p:nvSpPr>
          <p:spPr>
            <a:xfrm>
              <a:off x="559025" y="7005563"/>
              <a:ext cx="117050" cy="59350"/>
            </a:xfrm>
            <a:custGeom>
              <a:avLst/>
              <a:gdLst/>
              <a:ahLst/>
              <a:cxnLst/>
              <a:rect l="l" t="t" r="r" b="b"/>
              <a:pathLst>
                <a:path w="4682" h="2374" extrusionOk="0">
                  <a:moveTo>
                    <a:pt x="4682" y="0"/>
                  </a:moveTo>
                  <a:lnTo>
                    <a:pt x="4682" y="0"/>
                  </a:lnTo>
                  <a:cubicBezTo>
                    <a:pt x="3132" y="91"/>
                    <a:pt x="1642" y="365"/>
                    <a:pt x="183" y="851"/>
                  </a:cubicBezTo>
                  <a:cubicBezTo>
                    <a:pt x="153" y="1034"/>
                    <a:pt x="92" y="1186"/>
                    <a:pt x="1" y="1307"/>
                  </a:cubicBezTo>
                  <a:cubicBezTo>
                    <a:pt x="1" y="1307"/>
                    <a:pt x="1022" y="2374"/>
                    <a:pt x="2527" y="2374"/>
                  </a:cubicBezTo>
                  <a:cubicBezTo>
                    <a:pt x="3162" y="2374"/>
                    <a:pt x="3884" y="2183"/>
                    <a:pt x="4651" y="1642"/>
                  </a:cubicBezTo>
                  <a:cubicBezTo>
                    <a:pt x="4651" y="1642"/>
                    <a:pt x="4591" y="912"/>
                    <a:pt x="468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3764;p80"/>
            <p:cNvSpPr/>
            <p:nvPr/>
          </p:nvSpPr>
          <p:spPr>
            <a:xfrm>
              <a:off x="559025" y="6961488"/>
              <a:ext cx="125425" cy="65375"/>
            </a:xfrm>
            <a:custGeom>
              <a:avLst/>
              <a:gdLst/>
              <a:ahLst/>
              <a:cxnLst/>
              <a:rect l="l" t="t" r="r" b="b"/>
              <a:pathLst>
                <a:path w="5017" h="2615" extrusionOk="0">
                  <a:moveTo>
                    <a:pt x="5016" y="0"/>
                  </a:moveTo>
                  <a:lnTo>
                    <a:pt x="1" y="426"/>
                  </a:lnTo>
                  <a:cubicBezTo>
                    <a:pt x="1" y="426"/>
                    <a:pt x="396" y="1642"/>
                    <a:pt x="183" y="2614"/>
                  </a:cubicBezTo>
                  <a:cubicBezTo>
                    <a:pt x="1642" y="2128"/>
                    <a:pt x="3132" y="1854"/>
                    <a:pt x="4682" y="1763"/>
                  </a:cubicBezTo>
                  <a:cubicBezTo>
                    <a:pt x="4712" y="1186"/>
                    <a:pt x="4834" y="547"/>
                    <a:pt x="501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3765;p80"/>
            <p:cNvSpPr/>
            <p:nvPr/>
          </p:nvSpPr>
          <p:spPr>
            <a:xfrm>
              <a:off x="368950" y="6516663"/>
              <a:ext cx="484175" cy="456825"/>
            </a:xfrm>
            <a:custGeom>
              <a:avLst/>
              <a:gdLst/>
              <a:ahLst/>
              <a:cxnLst/>
              <a:rect l="l" t="t" r="r" b="b"/>
              <a:pathLst>
                <a:path w="19367" h="18273" extrusionOk="0">
                  <a:moveTo>
                    <a:pt x="7303" y="1"/>
                  </a:moveTo>
                  <a:cubicBezTo>
                    <a:pt x="3504" y="1"/>
                    <a:pt x="1" y="1938"/>
                    <a:pt x="187" y="9191"/>
                  </a:cubicBezTo>
                  <a:cubicBezTo>
                    <a:pt x="187" y="9191"/>
                    <a:pt x="66" y="12596"/>
                    <a:pt x="886" y="14298"/>
                  </a:cubicBezTo>
                  <a:cubicBezTo>
                    <a:pt x="1707" y="15969"/>
                    <a:pt x="4473" y="17884"/>
                    <a:pt x="8151" y="18219"/>
                  </a:cubicBezTo>
                  <a:cubicBezTo>
                    <a:pt x="8549" y="18255"/>
                    <a:pt x="8962" y="18273"/>
                    <a:pt x="9382" y="18273"/>
                  </a:cubicBezTo>
                  <a:cubicBezTo>
                    <a:pt x="12844" y="18273"/>
                    <a:pt x="16841" y="17051"/>
                    <a:pt x="17817" y="14693"/>
                  </a:cubicBezTo>
                  <a:cubicBezTo>
                    <a:pt x="18941" y="12018"/>
                    <a:pt x="19367" y="10194"/>
                    <a:pt x="19033" y="7489"/>
                  </a:cubicBezTo>
                  <a:cubicBezTo>
                    <a:pt x="18698" y="4754"/>
                    <a:pt x="18546" y="3568"/>
                    <a:pt x="16023" y="2352"/>
                  </a:cubicBezTo>
                  <a:cubicBezTo>
                    <a:pt x="14807" y="1759"/>
                    <a:pt x="10921" y="1"/>
                    <a:pt x="73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3766;p80"/>
            <p:cNvSpPr/>
            <p:nvPr/>
          </p:nvSpPr>
          <p:spPr>
            <a:xfrm>
              <a:off x="480000" y="6760863"/>
              <a:ext cx="27375" cy="32700"/>
            </a:xfrm>
            <a:custGeom>
              <a:avLst/>
              <a:gdLst/>
              <a:ahLst/>
              <a:cxnLst/>
              <a:rect l="l" t="t" r="r" b="b"/>
              <a:pathLst>
                <a:path w="1095" h="1308" extrusionOk="0">
                  <a:moveTo>
                    <a:pt x="548" y="1"/>
                  </a:moveTo>
                  <a:cubicBezTo>
                    <a:pt x="244" y="1"/>
                    <a:pt x="1" y="305"/>
                    <a:pt x="1" y="670"/>
                  </a:cubicBezTo>
                  <a:cubicBezTo>
                    <a:pt x="1" y="1034"/>
                    <a:pt x="244" y="1308"/>
                    <a:pt x="548" y="1308"/>
                  </a:cubicBezTo>
                  <a:cubicBezTo>
                    <a:pt x="852" y="1308"/>
                    <a:pt x="1095" y="1034"/>
                    <a:pt x="1095" y="670"/>
                  </a:cubicBezTo>
                  <a:cubicBezTo>
                    <a:pt x="1095" y="305"/>
                    <a:pt x="852" y="31"/>
                    <a:pt x="54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3767;p80"/>
            <p:cNvSpPr/>
            <p:nvPr/>
          </p:nvSpPr>
          <p:spPr>
            <a:xfrm>
              <a:off x="703425" y="6760863"/>
              <a:ext cx="27375" cy="32700"/>
            </a:xfrm>
            <a:custGeom>
              <a:avLst/>
              <a:gdLst/>
              <a:ahLst/>
              <a:cxnLst/>
              <a:rect l="l" t="t" r="r" b="b"/>
              <a:pathLst>
                <a:path w="1095" h="1308" extrusionOk="0">
                  <a:moveTo>
                    <a:pt x="547" y="1"/>
                  </a:moveTo>
                  <a:cubicBezTo>
                    <a:pt x="243" y="1"/>
                    <a:pt x="0" y="305"/>
                    <a:pt x="0" y="670"/>
                  </a:cubicBezTo>
                  <a:cubicBezTo>
                    <a:pt x="0" y="1034"/>
                    <a:pt x="243" y="1308"/>
                    <a:pt x="547" y="1308"/>
                  </a:cubicBezTo>
                  <a:cubicBezTo>
                    <a:pt x="851" y="1308"/>
                    <a:pt x="1094" y="1034"/>
                    <a:pt x="1094" y="670"/>
                  </a:cubicBezTo>
                  <a:cubicBezTo>
                    <a:pt x="1094" y="305"/>
                    <a:pt x="851" y="31"/>
                    <a:pt x="547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3768;p80"/>
            <p:cNvSpPr/>
            <p:nvPr/>
          </p:nvSpPr>
          <p:spPr>
            <a:xfrm>
              <a:off x="590200" y="6745863"/>
              <a:ext cx="34200" cy="58450"/>
            </a:xfrm>
            <a:custGeom>
              <a:avLst/>
              <a:gdLst/>
              <a:ahLst/>
              <a:cxnLst/>
              <a:rect l="l" t="t" r="r" b="b"/>
              <a:pathLst>
                <a:path w="1368" h="2338" extrusionOk="0">
                  <a:moveTo>
                    <a:pt x="315" y="0"/>
                  </a:moveTo>
                  <a:cubicBezTo>
                    <a:pt x="304" y="0"/>
                    <a:pt x="289" y="8"/>
                    <a:pt x="274" y="23"/>
                  </a:cubicBezTo>
                  <a:cubicBezTo>
                    <a:pt x="182" y="327"/>
                    <a:pt x="152" y="662"/>
                    <a:pt x="91" y="935"/>
                  </a:cubicBezTo>
                  <a:cubicBezTo>
                    <a:pt x="61" y="1148"/>
                    <a:pt x="0" y="1391"/>
                    <a:pt x="122" y="1573"/>
                  </a:cubicBezTo>
                  <a:cubicBezTo>
                    <a:pt x="182" y="1695"/>
                    <a:pt x="304" y="1817"/>
                    <a:pt x="456" y="1817"/>
                  </a:cubicBezTo>
                  <a:cubicBezTo>
                    <a:pt x="547" y="1786"/>
                    <a:pt x="608" y="1756"/>
                    <a:pt x="699" y="1695"/>
                  </a:cubicBezTo>
                  <a:cubicBezTo>
                    <a:pt x="730" y="1695"/>
                    <a:pt x="760" y="1634"/>
                    <a:pt x="821" y="1604"/>
                  </a:cubicBezTo>
                  <a:cubicBezTo>
                    <a:pt x="857" y="1576"/>
                    <a:pt x="888" y="1563"/>
                    <a:pt x="914" y="1563"/>
                  </a:cubicBezTo>
                  <a:cubicBezTo>
                    <a:pt x="973" y="1563"/>
                    <a:pt x="1003" y="1637"/>
                    <a:pt x="1003" y="1786"/>
                  </a:cubicBezTo>
                  <a:cubicBezTo>
                    <a:pt x="1125" y="1999"/>
                    <a:pt x="1094" y="2121"/>
                    <a:pt x="882" y="2151"/>
                  </a:cubicBezTo>
                  <a:cubicBezTo>
                    <a:pt x="771" y="2206"/>
                    <a:pt x="811" y="2337"/>
                    <a:pt x="888" y="2337"/>
                  </a:cubicBezTo>
                  <a:cubicBezTo>
                    <a:pt x="896" y="2337"/>
                    <a:pt x="904" y="2336"/>
                    <a:pt x="912" y="2333"/>
                  </a:cubicBezTo>
                  <a:cubicBezTo>
                    <a:pt x="1155" y="2242"/>
                    <a:pt x="1368" y="2029"/>
                    <a:pt x="1368" y="1756"/>
                  </a:cubicBezTo>
                  <a:cubicBezTo>
                    <a:pt x="1337" y="1543"/>
                    <a:pt x="1155" y="1391"/>
                    <a:pt x="942" y="1391"/>
                  </a:cubicBezTo>
                  <a:cubicBezTo>
                    <a:pt x="790" y="1421"/>
                    <a:pt x="730" y="1513"/>
                    <a:pt x="608" y="1573"/>
                  </a:cubicBezTo>
                  <a:cubicBezTo>
                    <a:pt x="533" y="1604"/>
                    <a:pt x="472" y="1618"/>
                    <a:pt x="422" y="1618"/>
                  </a:cubicBezTo>
                  <a:cubicBezTo>
                    <a:pt x="125" y="1618"/>
                    <a:pt x="217" y="1143"/>
                    <a:pt x="243" y="935"/>
                  </a:cubicBezTo>
                  <a:cubicBezTo>
                    <a:pt x="304" y="662"/>
                    <a:pt x="486" y="266"/>
                    <a:pt x="334" y="23"/>
                  </a:cubicBezTo>
                  <a:cubicBezTo>
                    <a:pt x="334" y="8"/>
                    <a:pt x="327" y="0"/>
                    <a:pt x="31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3769;p80"/>
            <p:cNvSpPr/>
            <p:nvPr/>
          </p:nvSpPr>
          <p:spPr>
            <a:xfrm>
              <a:off x="585625" y="6838388"/>
              <a:ext cx="49425" cy="24375"/>
            </a:xfrm>
            <a:custGeom>
              <a:avLst/>
              <a:gdLst/>
              <a:ahLst/>
              <a:cxnLst/>
              <a:rect l="l" t="t" r="r" b="b"/>
              <a:pathLst>
                <a:path w="1977" h="975" extrusionOk="0">
                  <a:moveTo>
                    <a:pt x="1881" y="0"/>
                  </a:moveTo>
                  <a:cubicBezTo>
                    <a:pt x="1832" y="0"/>
                    <a:pt x="1779" y="31"/>
                    <a:pt x="1764" y="91"/>
                  </a:cubicBezTo>
                  <a:cubicBezTo>
                    <a:pt x="1733" y="517"/>
                    <a:pt x="1429" y="790"/>
                    <a:pt x="1004" y="790"/>
                  </a:cubicBezTo>
                  <a:cubicBezTo>
                    <a:pt x="821" y="760"/>
                    <a:pt x="609" y="699"/>
                    <a:pt x="487" y="578"/>
                  </a:cubicBezTo>
                  <a:cubicBezTo>
                    <a:pt x="335" y="456"/>
                    <a:pt x="305" y="304"/>
                    <a:pt x="183" y="152"/>
                  </a:cubicBezTo>
                  <a:cubicBezTo>
                    <a:pt x="183" y="152"/>
                    <a:pt x="153" y="152"/>
                    <a:pt x="153" y="183"/>
                  </a:cubicBezTo>
                  <a:cubicBezTo>
                    <a:pt x="1" y="638"/>
                    <a:pt x="669" y="973"/>
                    <a:pt x="1034" y="973"/>
                  </a:cubicBezTo>
                  <a:cubicBezTo>
                    <a:pt x="1054" y="974"/>
                    <a:pt x="1074" y="975"/>
                    <a:pt x="1094" y="975"/>
                  </a:cubicBezTo>
                  <a:cubicBezTo>
                    <a:pt x="1583" y="975"/>
                    <a:pt x="1976" y="617"/>
                    <a:pt x="1976" y="91"/>
                  </a:cubicBezTo>
                  <a:cubicBezTo>
                    <a:pt x="1976" y="31"/>
                    <a:pt x="1931" y="0"/>
                    <a:pt x="18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3770;p80"/>
            <p:cNvSpPr/>
            <p:nvPr/>
          </p:nvSpPr>
          <p:spPr>
            <a:xfrm>
              <a:off x="438200" y="6683338"/>
              <a:ext cx="45625" cy="32275"/>
            </a:xfrm>
            <a:custGeom>
              <a:avLst/>
              <a:gdLst/>
              <a:ahLst/>
              <a:cxnLst/>
              <a:rect l="l" t="t" r="r" b="b"/>
              <a:pathLst>
                <a:path w="1825" h="1291" extrusionOk="0">
                  <a:moveTo>
                    <a:pt x="1656" y="0"/>
                  </a:moveTo>
                  <a:cubicBezTo>
                    <a:pt x="1020" y="0"/>
                    <a:pt x="120" y="595"/>
                    <a:pt x="1" y="1248"/>
                  </a:cubicBezTo>
                  <a:cubicBezTo>
                    <a:pt x="1" y="1269"/>
                    <a:pt x="31" y="1291"/>
                    <a:pt x="49" y="1291"/>
                  </a:cubicBezTo>
                  <a:cubicBezTo>
                    <a:pt x="57" y="1291"/>
                    <a:pt x="62" y="1287"/>
                    <a:pt x="62" y="1278"/>
                  </a:cubicBezTo>
                  <a:cubicBezTo>
                    <a:pt x="518" y="670"/>
                    <a:pt x="1004" y="305"/>
                    <a:pt x="1734" y="153"/>
                  </a:cubicBezTo>
                  <a:cubicBezTo>
                    <a:pt x="1825" y="153"/>
                    <a:pt x="1794" y="1"/>
                    <a:pt x="1703" y="1"/>
                  </a:cubicBezTo>
                  <a:cubicBezTo>
                    <a:pt x="1688" y="1"/>
                    <a:pt x="1672" y="0"/>
                    <a:pt x="165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3771;p80"/>
            <p:cNvSpPr/>
            <p:nvPr/>
          </p:nvSpPr>
          <p:spPr>
            <a:xfrm>
              <a:off x="707975" y="6678163"/>
              <a:ext cx="49675" cy="21875"/>
            </a:xfrm>
            <a:custGeom>
              <a:avLst/>
              <a:gdLst/>
              <a:ahLst/>
              <a:cxnLst/>
              <a:rect l="l" t="t" r="r" b="b"/>
              <a:pathLst>
                <a:path w="1987" h="875" extrusionOk="0">
                  <a:moveTo>
                    <a:pt x="330" y="1"/>
                  </a:moveTo>
                  <a:cubicBezTo>
                    <a:pt x="237" y="1"/>
                    <a:pt x="147" y="9"/>
                    <a:pt x="61" y="26"/>
                  </a:cubicBezTo>
                  <a:cubicBezTo>
                    <a:pt x="0" y="26"/>
                    <a:pt x="31" y="117"/>
                    <a:pt x="61" y="117"/>
                  </a:cubicBezTo>
                  <a:cubicBezTo>
                    <a:pt x="700" y="269"/>
                    <a:pt x="1307" y="360"/>
                    <a:pt x="1763" y="847"/>
                  </a:cubicBezTo>
                  <a:cubicBezTo>
                    <a:pt x="1783" y="867"/>
                    <a:pt x="1806" y="875"/>
                    <a:pt x="1828" y="875"/>
                  </a:cubicBezTo>
                  <a:cubicBezTo>
                    <a:pt x="1909" y="875"/>
                    <a:pt x="1987" y="766"/>
                    <a:pt x="1915" y="695"/>
                  </a:cubicBezTo>
                  <a:cubicBezTo>
                    <a:pt x="1576" y="303"/>
                    <a:pt x="899" y="1"/>
                    <a:pt x="3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3772;p80"/>
            <p:cNvSpPr/>
            <p:nvPr/>
          </p:nvSpPr>
          <p:spPr>
            <a:xfrm>
              <a:off x="438975" y="6817863"/>
              <a:ext cx="90450" cy="85125"/>
            </a:xfrm>
            <a:custGeom>
              <a:avLst/>
              <a:gdLst/>
              <a:ahLst/>
              <a:cxnLst/>
              <a:rect l="l" t="t" r="r" b="b"/>
              <a:pathLst>
                <a:path w="3618" h="3405" extrusionOk="0">
                  <a:moveTo>
                    <a:pt x="1794" y="0"/>
                  </a:moveTo>
                  <a:cubicBezTo>
                    <a:pt x="821" y="0"/>
                    <a:pt x="0" y="760"/>
                    <a:pt x="0" y="1703"/>
                  </a:cubicBezTo>
                  <a:cubicBezTo>
                    <a:pt x="0" y="2645"/>
                    <a:pt x="821" y="3405"/>
                    <a:pt x="1794" y="3405"/>
                  </a:cubicBezTo>
                  <a:cubicBezTo>
                    <a:pt x="2797" y="3405"/>
                    <a:pt x="3617" y="2645"/>
                    <a:pt x="3617" y="1703"/>
                  </a:cubicBezTo>
                  <a:cubicBezTo>
                    <a:pt x="3617" y="760"/>
                    <a:pt x="2797" y="0"/>
                    <a:pt x="179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3773;p80"/>
            <p:cNvSpPr/>
            <p:nvPr/>
          </p:nvSpPr>
          <p:spPr>
            <a:xfrm>
              <a:off x="685175" y="6817863"/>
              <a:ext cx="90450" cy="85125"/>
            </a:xfrm>
            <a:custGeom>
              <a:avLst/>
              <a:gdLst/>
              <a:ahLst/>
              <a:cxnLst/>
              <a:rect l="l" t="t" r="r" b="b"/>
              <a:pathLst>
                <a:path w="3618" h="3405" extrusionOk="0">
                  <a:moveTo>
                    <a:pt x="1794" y="0"/>
                  </a:moveTo>
                  <a:cubicBezTo>
                    <a:pt x="821" y="0"/>
                    <a:pt x="1" y="760"/>
                    <a:pt x="1" y="1703"/>
                  </a:cubicBezTo>
                  <a:cubicBezTo>
                    <a:pt x="1" y="2645"/>
                    <a:pt x="821" y="3405"/>
                    <a:pt x="1794" y="3405"/>
                  </a:cubicBezTo>
                  <a:cubicBezTo>
                    <a:pt x="2797" y="3405"/>
                    <a:pt x="3618" y="2645"/>
                    <a:pt x="3618" y="1703"/>
                  </a:cubicBezTo>
                  <a:cubicBezTo>
                    <a:pt x="3618" y="760"/>
                    <a:pt x="2797" y="0"/>
                    <a:pt x="179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3774;p80"/>
            <p:cNvSpPr/>
            <p:nvPr/>
          </p:nvSpPr>
          <p:spPr>
            <a:xfrm>
              <a:off x="338675" y="6502513"/>
              <a:ext cx="576025" cy="253075"/>
            </a:xfrm>
            <a:custGeom>
              <a:avLst/>
              <a:gdLst/>
              <a:ahLst/>
              <a:cxnLst/>
              <a:rect l="l" t="t" r="r" b="b"/>
              <a:pathLst>
                <a:path w="23041" h="10123" extrusionOk="0">
                  <a:moveTo>
                    <a:pt x="6930" y="0"/>
                  </a:moveTo>
                  <a:cubicBezTo>
                    <a:pt x="6566" y="91"/>
                    <a:pt x="6201" y="183"/>
                    <a:pt x="5836" y="304"/>
                  </a:cubicBezTo>
                  <a:cubicBezTo>
                    <a:pt x="4529" y="3769"/>
                    <a:pt x="2675" y="7052"/>
                    <a:pt x="0" y="9696"/>
                  </a:cubicBezTo>
                  <a:cubicBezTo>
                    <a:pt x="395" y="9696"/>
                    <a:pt x="851" y="9818"/>
                    <a:pt x="1246" y="10122"/>
                  </a:cubicBezTo>
                  <a:cubicBezTo>
                    <a:pt x="1246" y="10122"/>
                    <a:pt x="5958" y="6657"/>
                    <a:pt x="7629" y="3496"/>
                  </a:cubicBezTo>
                  <a:cubicBezTo>
                    <a:pt x="7629" y="3496"/>
                    <a:pt x="16079" y="9636"/>
                    <a:pt x="20365" y="10031"/>
                  </a:cubicBezTo>
                  <a:cubicBezTo>
                    <a:pt x="20365" y="10031"/>
                    <a:pt x="20926" y="9783"/>
                    <a:pt x="21698" y="9783"/>
                  </a:cubicBezTo>
                  <a:cubicBezTo>
                    <a:pt x="22104" y="9783"/>
                    <a:pt x="22568" y="9852"/>
                    <a:pt x="23040" y="10061"/>
                  </a:cubicBezTo>
                  <a:cubicBezTo>
                    <a:pt x="23040" y="10061"/>
                    <a:pt x="22979" y="8359"/>
                    <a:pt x="22706" y="6353"/>
                  </a:cubicBezTo>
                  <a:cubicBezTo>
                    <a:pt x="16870" y="6292"/>
                    <a:pt x="11125" y="4195"/>
                    <a:pt x="6930" y="0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3775;p80"/>
            <p:cNvSpPr/>
            <p:nvPr/>
          </p:nvSpPr>
          <p:spPr>
            <a:xfrm>
              <a:off x="293075" y="6509988"/>
              <a:ext cx="191525" cy="240275"/>
            </a:xfrm>
            <a:custGeom>
              <a:avLst/>
              <a:gdLst/>
              <a:ahLst/>
              <a:cxnLst/>
              <a:rect l="l" t="t" r="r" b="b"/>
              <a:pathLst>
                <a:path w="7661" h="9611" extrusionOk="0">
                  <a:moveTo>
                    <a:pt x="5033" y="1"/>
                  </a:moveTo>
                  <a:cubicBezTo>
                    <a:pt x="3945" y="1"/>
                    <a:pt x="2529" y="364"/>
                    <a:pt x="1459" y="1920"/>
                  </a:cubicBezTo>
                  <a:cubicBezTo>
                    <a:pt x="0" y="4048"/>
                    <a:pt x="639" y="4777"/>
                    <a:pt x="487" y="9610"/>
                  </a:cubicBezTo>
                  <a:cubicBezTo>
                    <a:pt x="487" y="9610"/>
                    <a:pt x="1025" y="9395"/>
                    <a:pt x="1671" y="9395"/>
                  </a:cubicBezTo>
                  <a:cubicBezTo>
                    <a:pt x="1712" y="9395"/>
                    <a:pt x="1753" y="9396"/>
                    <a:pt x="1794" y="9397"/>
                  </a:cubicBezTo>
                  <a:cubicBezTo>
                    <a:pt x="4499" y="6753"/>
                    <a:pt x="6353" y="3470"/>
                    <a:pt x="7660" y="5"/>
                  </a:cubicBezTo>
                  <a:lnTo>
                    <a:pt x="7660" y="5"/>
                  </a:lnTo>
                  <a:cubicBezTo>
                    <a:pt x="7326" y="66"/>
                    <a:pt x="7022" y="188"/>
                    <a:pt x="6687" y="279"/>
                  </a:cubicBezTo>
                  <a:cubicBezTo>
                    <a:pt x="6687" y="279"/>
                    <a:pt x="5986" y="1"/>
                    <a:pt x="5033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3776;p80"/>
            <p:cNvSpPr/>
            <p:nvPr/>
          </p:nvSpPr>
          <p:spPr>
            <a:xfrm>
              <a:off x="511925" y="6471313"/>
              <a:ext cx="394400" cy="189275"/>
            </a:xfrm>
            <a:custGeom>
              <a:avLst/>
              <a:gdLst/>
              <a:ahLst/>
              <a:cxnLst/>
              <a:rect l="l" t="t" r="r" b="b"/>
              <a:pathLst>
                <a:path w="15776" h="7571" extrusionOk="0">
                  <a:moveTo>
                    <a:pt x="8007" y="1"/>
                  </a:moveTo>
                  <a:cubicBezTo>
                    <a:pt x="6046" y="1"/>
                    <a:pt x="3485" y="338"/>
                    <a:pt x="0" y="1248"/>
                  </a:cubicBezTo>
                  <a:cubicBezTo>
                    <a:pt x="4195" y="5443"/>
                    <a:pt x="9940" y="7540"/>
                    <a:pt x="15776" y="7571"/>
                  </a:cubicBezTo>
                  <a:cubicBezTo>
                    <a:pt x="15441" y="5017"/>
                    <a:pt x="14742" y="1947"/>
                    <a:pt x="13435" y="1248"/>
                  </a:cubicBezTo>
                  <a:cubicBezTo>
                    <a:pt x="12183" y="605"/>
                    <a:pt x="10632" y="1"/>
                    <a:pt x="8007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3777;p80"/>
            <p:cNvSpPr/>
            <p:nvPr/>
          </p:nvSpPr>
          <p:spPr>
            <a:xfrm>
              <a:off x="366775" y="6471338"/>
              <a:ext cx="479525" cy="224975"/>
            </a:xfrm>
            <a:custGeom>
              <a:avLst/>
              <a:gdLst/>
              <a:ahLst/>
              <a:cxnLst/>
              <a:rect l="l" t="t" r="r" b="b"/>
              <a:pathLst>
                <a:path w="19181" h="8999" extrusionOk="0">
                  <a:moveTo>
                    <a:pt x="10006" y="1"/>
                  </a:moveTo>
                  <a:cubicBezTo>
                    <a:pt x="5091" y="1"/>
                    <a:pt x="1091" y="2573"/>
                    <a:pt x="426" y="5685"/>
                  </a:cubicBezTo>
                  <a:cubicBezTo>
                    <a:pt x="31" y="7357"/>
                    <a:pt x="1" y="8329"/>
                    <a:pt x="92" y="8694"/>
                  </a:cubicBezTo>
                  <a:cubicBezTo>
                    <a:pt x="639" y="7235"/>
                    <a:pt x="2341" y="3709"/>
                    <a:pt x="5624" y="2311"/>
                  </a:cubicBezTo>
                  <a:cubicBezTo>
                    <a:pt x="6908" y="1757"/>
                    <a:pt x="8209" y="1520"/>
                    <a:pt x="9456" y="1520"/>
                  </a:cubicBezTo>
                  <a:cubicBezTo>
                    <a:pt x="12314" y="1520"/>
                    <a:pt x="14894" y="2763"/>
                    <a:pt x="16354" y="4287"/>
                  </a:cubicBezTo>
                  <a:cubicBezTo>
                    <a:pt x="18147" y="6171"/>
                    <a:pt x="18481" y="7266"/>
                    <a:pt x="18937" y="8998"/>
                  </a:cubicBezTo>
                  <a:cubicBezTo>
                    <a:pt x="19180" y="8877"/>
                    <a:pt x="19089" y="7326"/>
                    <a:pt x="18451" y="5685"/>
                  </a:cubicBezTo>
                  <a:cubicBezTo>
                    <a:pt x="17509" y="3223"/>
                    <a:pt x="15047" y="31"/>
                    <a:pt x="10092" y="1"/>
                  </a:cubicBezTo>
                  <a:cubicBezTo>
                    <a:pt x="10063" y="1"/>
                    <a:pt x="10034" y="1"/>
                    <a:pt x="10006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3778;p80"/>
            <p:cNvSpPr/>
            <p:nvPr/>
          </p:nvSpPr>
          <p:spPr>
            <a:xfrm>
              <a:off x="369050" y="6509313"/>
              <a:ext cx="471175" cy="187200"/>
            </a:xfrm>
            <a:custGeom>
              <a:avLst/>
              <a:gdLst/>
              <a:ahLst/>
              <a:cxnLst/>
              <a:rect l="l" t="t" r="r" b="b"/>
              <a:pathLst>
                <a:path w="18847" h="7488" extrusionOk="0">
                  <a:moveTo>
                    <a:pt x="9365" y="1"/>
                  </a:moveTo>
                  <a:cubicBezTo>
                    <a:pt x="8118" y="1"/>
                    <a:pt x="6817" y="238"/>
                    <a:pt x="5533" y="792"/>
                  </a:cubicBezTo>
                  <a:cubicBezTo>
                    <a:pt x="2220" y="2190"/>
                    <a:pt x="548" y="5716"/>
                    <a:pt x="1" y="7175"/>
                  </a:cubicBezTo>
                  <a:cubicBezTo>
                    <a:pt x="28" y="7322"/>
                    <a:pt x="83" y="7392"/>
                    <a:pt x="153" y="7392"/>
                  </a:cubicBezTo>
                  <a:cubicBezTo>
                    <a:pt x="242" y="7392"/>
                    <a:pt x="354" y="7276"/>
                    <a:pt x="457" y="7054"/>
                  </a:cubicBezTo>
                  <a:cubicBezTo>
                    <a:pt x="457" y="7054"/>
                    <a:pt x="3010" y="1127"/>
                    <a:pt x="8177" y="701"/>
                  </a:cubicBezTo>
                  <a:cubicBezTo>
                    <a:pt x="8427" y="682"/>
                    <a:pt x="8675" y="672"/>
                    <a:pt x="8921" y="672"/>
                  </a:cubicBezTo>
                  <a:cubicBezTo>
                    <a:pt x="13715" y="672"/>
                    <a:pt x="17547" y="4221"/>
                    <a:pt x="18299" y="6476"/>
                  </a:cubicBezTo>
                  <a:cubicBezTo>
                    <a:pt x="18521" y="7196"/>
                    <a:pt x="18692" y="7487"/>
                    <a:pt x="18812" y="7487"/>
                  </a:cubicBezTo>
                  <a:cubicBezTo>
                    <a:pt x="18824" y="7487"/>
                    <a:pt x="18835" y="7485"/>
                    <a:pt x="18846" y="7479"/>
                  </a:cubicBezTo>
                  <a:cubicBezTo>
                    <a:pt x="18390" y="5716"/>
                    <a:pt x="18056" y="4652"/>
                    <a:pt x="16263" y="2768"/>
                  </a:cubicBezTo>
                  <a:cubicBezTo>
                    <a:pt x="14803" y="1244"/>
                    <a:pt x="12223" y="1"/>
                    <a:pt x="9365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3779;p80"/>
            <p:cNvSpPr/>
            <p:nvPr/>
          </p:nvSpPr>
          <p:spPr>
            <a:xfrm>
              <a:off x="445800" y="7778363"/>
              <a:ext cx="145175" cy="62200"/>
            </a:xfrm>
            <a:custGeom>
              <a:avLst/>
              <a:gdLst/>
              <a:ahLst/>
              <a:cxnLst/>
              <a:rect l="l" t="t" r="r" b="b"/>
              <a:pathLst>
                <a:path w="5807" h="2488" extrusionOk="0">
                  <a:moveTo>
                    <a:pt x="5806" y="0"/>
                  </a:moveTo>
                  <a:lnTo>
                    <a:pt x="5806" y="0"/>
                  </a:lnTo>
                  <a:cubicBezTo>
                    <a:pt x="3952" y="943"/>
                    <a:pt x="2037" y="1794"/>
                    <a:pt x="1" y="2037"/>
                  </a:cubicBezTo>
                  <a:cubicBezTo>
                    <a:pt x="1" y="2067"/>
                    <a:pt x="1" y="2128"/>
                    <a:pt x="1" y="2159"/>
                  </a:cubicBezTo>
                  <a:cubicBezTo>
                    <a:pt x="1302" y="2365"/>
                    <a:pt x="2617" y="2487"/>
                    <a:pt x="3918" y="2487"/>
                  </a:cubicBezTo>
                  <a:cubicBezTo>
                    <a:pt x="4531" y="2487"/>
                    <a:pt x="5142" y="2460"/>
                    <a:pt x="5746" y="2402"/>
                  </a:cubicBezTo>
                  <a:lnTo>
                    <a:pt x="5806" y="0"/>
                  </a:ln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3780;p80"/>
            <p:cNvSpPr/>
            <p:nvPr/>
          </p:nvSpPr>
          <p:spPr>
            <a:xfrm>
              <a:off x="445800" y="7830788"/>
              <a:ext cx="144425" cy="241850"/>
            </a:xfrm>
            <a:custGeom>
              <a:avLst/>
              <a:gdLst/>
              <a:ahLst/>
              <a:cxnLst/>
              <a:rect l="l" t="t" r="r" b="b"/>
              <a:pathLst>
                <a:path w="5777" h="9674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983"/>
                    <a:pt x="487" y="8967"/>
                    <a:pt x="639" y="9332"/>
                  </a:cubicBezTo>
                  <a:cubicBezTo>
                    <a:pt x="639" y="9332"/>
                    <a:pt x="1710" y="9674"/>
                    <a:pt x="3008" y="9674"/>
                  </a:cubicBezTo>
                  <a:cubicBezTo>
                    <a:pt x="3830" y="9674"/>
                    <a:pt x="4743" y="9537"/>
                    <a:pt x="5533" y="9089"/>
                  </a:cubicBezTo>
                  <a:lnTo>
                    <a:pt x="5776" y="305"/>
                  </a:lnTo>
                  <a:lnTo>
                    <a:pt x="5776" y="305"/>
                  </a:lnTo>
                  <a:cubicBezTo>
                    <a:pt x="5257" y="355"/>
                    <a:pt x="4729" y="377"/>
                    <a:pt x="4197" y="377"/>
                  </a:cubicBezTo>
                  <a:cubicBezTo>
                    <a:pt x="2796" y="377"/>
                    <a:pt x="1367" y="221"/>
                    <a:pt x="1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3781;p80"/>
            <p:cNvSpPr/>
            <p:nvPr/>
          </p:nvSpPr>
          <p:spPr>
            <a:xfrm>
              <a:off x="448850" y="7861188"/>
              <a:ext cx="141125" cy="15150"/>
            </a:xfrm>
            <a:custGeom>
              <a:avLst/>
              <a:gdLst/>
              <a:ahLst/>
              <a:cxnLst/>
              <a:rect l="l" t="t" r="r" b="b"/>
              <a:pathLst>
                <a:path w="5645" h="606" extrusionOk="0">
                  <a:moveTo>
                    <a:pt x="61" y="1"/>
                  </a:moveTo>
                  <a:cubicBezTo>
                    <a:pt x="31" y="1"/>
                    <a:pt x="0" y="61"/>
                    <a:pt x="31" y="61"/>
                  </a:cubicBezTo>
                  <a:cubicBezTo>
                    <a:pt x="897" y="440"/>
                    <a:pt x="1887" y="605"/>
                    <a:pt x="2880" y="605"/>
                  </a:cubicBezTo>
                  <a:cubicBezTo>
                    <a:pt x="3802" y="605"/>
                    <a:pt x="4728" y="462"/>
                    <a:pt x="5563" y="213"/>
                  </a:cubicBezTo>
                  <a:cubicBezTo>
                    <a:pt x="5644" y="186"/>
                    <a:pt x="5629" y="87"/>
                    <a:pt x="5560" y="87"/>
                  </a:cubicBezTo>
                  <a:cubicBezTo>
                    <a:pt x="5552" y="87"/>
                    <a:pt x="5542" y="88"/>
                    <a:pt x="5533" y="92"/>
                  </a:cubicBezTo>
                  <a:cubicBezTo>
                    <a:pt x="4622" y="283"/>
                    <a:pt x="3746" y="389"/>
                    <a:pt x="2876" y="389"/>
                  </a:cubicBezTo>
                  <a:cubicBezTo>
                    <a:pt x="1945" y="389"/>
                    <a:pt x="1019" y="268"/>
                    <a:pt x="6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3782;p80"/>
            <p:cNvSpPr/>
            <p:nvPr/>
          </p:nvSpPr>
          <p:spPr>
            <a:xfrm>
              <a:off x="452650" y="7833263"/>
              <a:ext cx="6100" cy="30150"/>
            </a:xfrm>
            <a:custGeom>
              <a:avLst/>
              <a:gdLst/>
              <a:ahLst/>
              <a:cxnLst/>
              <a:rect l="l" t="t" r="r" b="b"/>
              <a:pathLst>
                <a:path w="244" h="1206" extrusionOk="0">
                  <a:moveTo>
                    <a:pt x="133" y="1"/>
                  </a:moveTo>
                  <a:cubicBezTo>
                    <a:pt x="122" y="1"/>
                    <a:pt x="107" y="8"/>
                    <a:pt x="92" y="23"/>
                  </a:cubicBezTo>
                  <a:cubicBezTo>
                    <a:pt x="31" y="145"/>
                    <a:pt x="61" y="327"/>
                    <a:pt x="61" y="449"/>
                  </a:cubicBezTo>
                  <a:cubicBezTo>
                    <a:pt x="61" y="692"/>
                    <a:pt x="0" y="935"/>
                    <a:pt x="61" y="1148"/>
                  </a:cubicBezTo>
                  <a:cubicBezTo>
                    <a:pt x="78" y="1181"/>
                    <a:pt x="113" y="1206"/>
                    <a:pt x="146" y="1206"/>
                  </a:cubicBezTo>
                  <a:cubicBezTo>
                    <a:pt x="173" y="1206"/>
                    <a:pt x="200" y="1189"/>
                    <a:pt x="213" y="1148"/>
                  </a:cubicBezTo>
                  <a:cubicBezTo>
                    <a:pt x="244" y="935"/>
                    <a:pt x="213" y="692"/>
                    <a:pt x="213" y="449"/>
                  </a:cubicBezTo>
                  <a:cubicBezTo>
                    <a:pt x="213" y="327"/>
                    <a:pt x="213" y="145"/>
                    <a:pt x="152" y="23"/>
                  </a:cubicBezTo>
                  <a:cubicBezTo>
                    <a:pt x="152" y="8"/>
                    <a:pt x="145" y="1"/>
                    <a:pt x="133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3783;p80"/>
            <p:cNvSpPr/>
            <p:nvPr/>
          </p:nvSpPr>
          <p:spPr>
            <a:xfrm>
              <a:off x="474675" y="7836863"/>
              <a:ext cx="4975" cy="32900"/>
            </a:xfrm>
            <a:custGeom>
              <a:avLst/>
              <a:gdLst/>
              <a:ahLst/>
              <a:cxnLst/>
              <a:rect l="l" t="t" r="r" b="b"/>
              <a:pathLst>
                <a:path w="199" h="1316" extrusionOk="0">
                  <a:moveTo>
                    <a:pt x="119" y="1"/>
                  </a:moveTo>
                  <a:cubicBezTo>
                    <a:pt x="77" y="1"/>
                    <a:pt x="31" y="31"/>
                    <a:pt x="31" y="92"/>
                  </a:cubicBezTo>
                  <a:cubicBezTo>
                    <a:pt x="1" y="457"/>
                    <a:pt x="31" y="852"/>
                    <a:pt x="31" y="1247"/>
                  </a:cubicBezTo>
                  <a:cubicBezTo>
                    <a:pt x="31" y="1293"/>
                    <a:pt x="62" y="1316"/>
                    <a:pt x="92" y="1316"/>
                  </a:cubicBezTo>
                  <a:cubicBezTo>
                    <a:pt x="123" y="1316"/>
                    <a:pt x="153" y="1293"/>
                    <a:pt x="153" y="1247"/>
                  </a:cubicBezTo>
                  <a:cubicBezTo>
                    <a:pt x="183" y="852"/>
                    <a:pt x="183" y="457"/>
                    <a:pt x="183" y="92"/>
                  </a:cubicBezTo>
                  <a:cubicBezTo>
                    <a:pt x="199" y="31"/>
                    <a:pt x="161" y="1"/>
                    <a:pt x="11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3784;p80"/>
            <p:cNvSpPr/>
            <p:nvPr/>
          </p:nvSpPr>
          <p:spPr>
            <a:xfrm>
              <a:off x="496725" y="7838388"/>
              <a:ext cx="6100" cy="33850"/>
            </a:xfrm>
            <a:custGeom>
              <a:avLst/>
              <a:gdLst/>
              <a:ahLst/>
              <a:cxnLst/>
              <a:rect l="l" t="t" r="r" b="b"/>
              <a:pathLst>
                <a:path w="244" h="1354" extrusionOk="0">
                  <a:moveTo>
                    <a:pt x="118" y="1"/>
                  </a:moveTo>
                  <a:cubicBezTo>
                    <a:pt x="84" y="1"/>
                    <a:pt x="46" y="31"/>
                    <a:pt x="31" y="92"/>
                  </a:cubicBezTo>
                  <a:cubicBezTo>
                    <a:pt x="0" y="457"/>
                    <a:pt x="31" y="913"/>
                    <a:pt x="61" y="1308"/>
                  </a:cubicBezTo>
                  <a:cubicBezTo>
                    <a:pt x="61" y="1338"/>
                    <a:pt x="92" y="1353"/>
                    <a:pt x="122" y="1353"/>
                  </a:cubicBezTo>
                  <a:cubicBezTo>
                    <a:pt x="152" y="1353"/>
                    <a:pt x="183" y="1338"/>
                    <a:pt x="183" y="1308"/>
                  </a:cubicBezTo>
                  <a:cubicBezTo>
                    <a:pt x="213" y="913"/>
                    <a:pt x="244" y="457"/>
                    <a:pt x="183" y="92"/>
                  </a:cubicBezTo>
                  <a:cubicBezTo>
                    <a:pt x="183" y="31"/>
                    <a:pt x="152" y="1"/>
                    <a:pt x="11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3785;p80"/>
            <p:cNvSpPr/>
            <p:nvPr/>
          </p:nvSpPr>
          <p:spPr>
            <a:xfrm>
              <a:off x="520275" y="7839913"/>
              <a:ext cx="6875" cy="33800"/>
            </a:xfrm>
            <a:custGeom>
              <a:avLst/>
              <a:gdLst/>
              <a:ahLst/>
              <a:cxnLst/>
              <a:rect l="l" t="t" r="r" b="b"/>
              <a:pathLst>
                <a:path w="275" h="1352" extrusionOk="0">
                  <a:moveTo>
                    <a:pt x="153" y="1"/>
                  </a:moveTo>
                  <a:cubicBezTo>
                    <a:pt x="107" y="1"/>
                    <a:pt x="61" y="31"/>
                    <a:pt x="61" y="92"/>
                  </a:cubicBezTo>
                  <a:cubicBezTo>
                    <a:pt x="61" y="487"/>
                    <a:pt x="1" y="912"/>
                    <a:pt x="61" y="1338"/>
                  </a:cubicBezTo>
                  <a:cubicBezTo>
                    <a:pt x="61" y="1348"/>
                    <a:pt x="68" y="1351"/>
                    <a:pt x="77" y="1351"/>
                  </a:cubicBezTo>
                  <a:cubicBezTo>
                    <a:pt x="95" y="1351"/>
                    <a:pt x="122" y="1338"/>
                    <a:pt x="122" y="1338"/>
                  </a:cubicBezTo>
                  <a:cubicBezTo>
                    <a:pt x="274" y="973"/>
                    <a:pt x="244" y="487"/>
                    <a:pt x="244" y="92"/>
                  </a:cubicBezTo>
                  <a:cubicBezTo>
                    <a:pt x="244" y="31"/>
                    <a:pt x="198" y="1"/>
                    <a:pt x="153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3786;p80"/>
            <p:cNvSpPr/>
            <p:nvPr/>
          </p:nvSpPr>
          <p:spPr>
            <a:xfrm>
              <a:off x="546125" y="7841238"/>
              <a:ext cx="6100" cy="30725"/>
            </a:xfrm>
            <a:custGeom>
              <a:avLst/>
              <a:gdLst/>
              <a:ahLst/>
              <a:cxnLst/>
              <a:rect l="l" t="t" r="r" b="b"/>
              <a:pathLst>
                <a:path w="244" h="1229" extrusionOk="0">
                  <a:moveTo>
                    <a:pt x="76" y="1"/>
                  </a:moveTo>
                  <a:cubicBezTo>
                    <a:pt x="38" y="1"/>
                    <a:pt x="0" y="24"/>
                    <a:pt x="0" y="69"/>
                  </a:cubicBezTo>
                  <a:cubicBezTo>
                    <a:pt x="0" y="434"/>
                    <a:pt x="31" y="829"/>
                    <a:pt x="61" y="1194"/>
                  </a:cubicBezTo>
                  <a:cubicBezTo>
                    <a:pt x="78" y="1211"/>
                    <a:pt x="116" y="1229"/>
                    <a:pt x="145" y="1229"/>
                  </a:cubicBezTo>
                  <a:cubicBezTo>
                    <a:pt x="166" y="1229"/>
                    <a:pt x="183" y="1219"/>
                    <a:pt x="183" y="1194"/>
                  </a:cubicBezTo>
                  <a:cubicBezTo>
                    <a:pt x="243" y="829"/>
                    <a:pt x="183" y="464"/>
                    <a:pt x="152" y="69"/>
                  </a:cubicBezTo>
                  <a:cubicBezTo>
                    <a:pt x="152" y="24"/>
                    <a:pt x="114" y="1"/>
                    <a:pt x="7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3787;p80"/>
            <p:cNvSpPr/>
            <p:nvPr/>
          </p:nvSpPr>
          <p:spPr>
            <a:xfrm>
              <a:off x="565125" y="7840313"/>
              <a:ext cx="9125" cy="27850"/>
            </a:xfrm>
            <a:custGeom>
              <a:avLst/>
              <a:gdLst/>
              <a:ahLst/>
              <a:cxnLst/>
              <a:rect l="l" t="t" r="r" b="b"/>
              <a:pathLst>
                <a:path w="365" h="1114" extrusionOk="0">
                  <a:moveTo>
                    <a:pt x="230" y="0"/>
                  </a:moveTo>
                  <a:cubicBezTo>
                    <a:pt x="202" y="0"/>
                    <a:pt x="173" y="14"/>
                    <a:pt x="152" y="45"/>
                  </a:cubicBezTo>
                  <a:cubicBezTo>
                    <a:pt x="0" y="349"/>
                    <a:pt x="182" y="744"/>
                    <a:pt x="182" y="1079"/>
                  </a:cubicBezTo>
                  <a:cubicBezTo>
                    <a:pt x="182" y="1096"/>
                    <a:pt x="203" y="1114"/>
                    <a:pt x="226" y="1114"/>
                  </a:cubicBezTo>
                  <a:cubicBezTo>
                    <a:pt x="242" y="1114"/>
                    <a:pt x="261" y="1104"/>
                    <a:pt x="274" y="1079"/>
                  </a:cubicBezTo>
                  <a:cubicBezTo>
                    <a:pt x="365" y="775"/>
                    <a:pt x="243" y="410"/>
                    <a:pt x="334" y="106"/>
                  </a:cubicBezTo>
                  <a:cubicBezTo>
                    <a:pt x="334" y="47"/>
                    <a:pt x="283" y="0"/>
                    <a:pt x="230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3788;p80"/>
            <p:cNvSpPr/>
            <p:nvPr/>
          </p:nvSpPr>
          <p:spPr>
            <a:xfrm>
              <a:off x="444500" y="7829113"/>
              <a:ext cx="147975" cy="14075"/>
            </a:xfrm>
            <a:custGeom>
              <a:avLst/>
              <a:gdLst/>
              <a:ahLst/>
              <a:cxnLst/>
              <a:rect l="l" t="t" r="r" b="b"/>
              <a:pathLst>
                <a:path w="5919" h="563" extrusionOk="0">
                  <a:moveTo>
                    <a:pt x="60" y="1"/>
                  </a:moveTo>
                  <a:cubicBezTo>
                    <a:pt x="16" y="1"/>
                    <a:pt x="1" y="72"/>
                    <a:pt x="53" y="98"/>
                  </a:cubicBezTo>
                  <a:cubicBezTo>
                    <a:pt x="1132" y="458"/>
                    <a:pt x="2286" y="562"/>
                    <a:pt x="3438" y="562"/>
                  </a:cubicBezTo>
                  <a:cubicBezTo>
                    <a:pt x="4234" y="562"/>
                    <a:pt x="5028" y="513"/>
                    <a:pt x="5798" y="463"/>
                  </a:cubicBezTo>
                  <a:cubicBezTo>
                    <a:pt x="5911" y="463"/>
                    <a:pt x="5919" y="278"/>
                    <a:pt x="5820" y="278"/>
                  </a:cubicBezTo>
                  <a:cubicBezTo>
                    <a:pt x="5813" y="278"/>
                    <a:pt x="5806" y="279"/>
                    <a:pt x="5798" y="281"/>
                  </a:cubicBezTo>
                  <a:cubicBezTo>
                    <a:pt x="5149" y="311"/>
                    <a:pt x="4511" y="331"/>
                    <a:pt x="3877" y="331"/>
                  </a:cubicBezTo>
                  <a:cubicBezTo>
                    <a:pt x="2610" y="331"/>
                    <a:pt x="1360" y="250"/>
                    <a:pt x="83" y="7"/>
                  </a:cubicBezTo>
                  <a:cubicBezTo>
                    <a:pt x="75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3789;p80"/>
            <p:cNvSpPr/>
            <p:nvPr/>
          </p:nvSpPr>
          <p:spPr>
            <a:xfrm>
              <a:off x="440500" y="7703888"/>
              <a:ext cx="152750" cy="125400"/>
            </a:xfrm>
            <a:custGeom>
              <a:avLst/>
              <a:gdLst/>
              <a:ahLst/>
              <a:cxnLst/>
              <a:rect l="l" t="t" r="r" b="b"/>
              <a:pathLst>
                <a:path w="6110" h="5016" extrusionOk="0">
                  <a:moveTo>
                    <a:pt x="6110" y="1"/>
                  </a:moveTo>
                  <a:lnTo>
                    <a:pt x="0" y="122"/>
                  </a:lnTo>
                  <a:cubicBezTo>
                    <a:pt x="0" y="122"/>
                    <a:pt x="91" y="2311"/>
                    <a:pt x="213" y="5016"/>
                  </a:cubicBezTo>
                  <a:cubicBezTo>
                    <a:pt x="2249" y="4773"/>
                    <a:pt x="4164" y="3922"/>
                    <a:pt x="6018" y="2979"/>
                  </a:cubicBezTo>
                  <a:lnTo>
                    <a:pt x="611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3790;p80"/>
            <p:cNvSpPr/>
            <p:nvPr/>
          </p:nvSpPr>
          <p:spPr>
            <a:xfrm>
              <a:off x="372850" y="8103313"/>
              <a:ext cx="212300" cy="37450"/>
            </a:xfrm>
            <a:custGeom>
              <a:avLst/>
              <a:gdLst/>
              <a:ahLst/>
              <a:cxnLst/>
              <a:rect l="l" t="t" r="r" b="b"/>
              <a:pathLst>
                <a:path w="8492" h="1498" extrusionOk="0">
                  <a:moveTo>
                    <a:pt x="6156" y="0"/>
                  </a:moveTo>
                  <a:cubicBezTo>
                    <a:pt x="3673" y="0"/>
                    <a:pt x="92" y="194"/>
                    <a:pt x="92" y="194"/>
                  </a:cubicBezTo>
                  <a:cubicBezTo>
                    <a:pt x="92" y="194"/>
                    <a:pt x="1" y="893"/>
                    <a:pt x="1095" y="1167"/>
                  </a:cubicBezTo>
                  <a:cubicBezTo>
                    <a:pt x="1852" y="1340"/>
                    <a:pt x="3101" y="1497"/>
                    <a:pt x="4371" y="1497"/>
                  </a:cubicBezTo>
                  <a:cubicBezTo>
                    <a:pt x="4887" y="1497"/>
                    <a:pt x="5406" y="1471"/>
                    <a:pt x="5898" y="1410"/>
                  </a:cubicBezTo>
                  <a:cubicBezTo>
                    <a:pt x="7600" y="1167"/>
                    <a:pt x="8360" y="984"/>
                    <a:pt x="8360" y="984"/>
                  </a:cubicBezTo>
                  <a:cubicBezTo>
                    <a:pt x="8360" y="984"/>
                    <a:pt x="8451" y="680"/>
                    <a:pt x="8481" y="225"/>
                  </a:cubicBezTo>
                  <a:cubicBezTo>
                    <a:pt x="8492" y="55"/>
                    <a:pt x="7480" y="0"/>
                    <a:pt x="6156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" name="Google Shape;3791;p80"/>
            <p:cNvSpPr/>
            <p:nvPr/>
          </p:nvSpPr>
          <p:spPr>
            <a:xfrm>
              <a:off x="372100" y="8076238"/>
              <a:ext cx="79825" cy="55500"/>
            </a:xfrm>
            <a:custGeom>
              <a:avLst/>
              <a:gdLst/>
              <a:ahLst/>
              <a:cxnLst/>
              <a:rect l="l" t="t" r="r" b="b"/>
              <a:pathLst>
                <a:path w="3193" h="2220" extrusionOk="0">
                  <a:moveTo>
                    <a:pt x="2007" y="1"/>
                  </a:moveTo>
                  <a:cubicBezTo>
                    <a:pt x="1156" y="304"/>
                    <a:pt x="244" y="760"/>
                    <a:pt x="122" y="1277"/>
                  </a:cubicBezTo>
                  <a:cubicBezTo>
                    <a:pt x="1" y="1794"/>
                    <a:pt x="1429" y="2128"/>
                    <a:pt x="3192" y="2219"/>
                  </a:cubicBezTo>
                  <a:cubicBezTo>
                    <a:pt x="2979" y="1429"/>
                    <a:pt x="2584" y="669"/>
                    <a:pt x="2007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" name="Google Shape;3792;p80"/>
            <p:cNvSpPr/>
            <p:nvPr/>
          </p:nvSpPr>
          <p:spPr>
            <a:xfrm>
              <a:off x="422250" y="8058013"/>
              <a:ext cx="167975" cy="74375"/>
            </a:xfrm>
            <a:custGeom>
              <a:avLst/>
              <a:gdLst/>
              <a:ahLst/>
              <a:cxnLst/>
              <a:rect l="l" t="t" r="r" b="b"/>
              <a:pathLst>
                <a:path w="6719" h="2975" extrusionOk="0">
                  <a:moveTo>
                    <a:pt x="6445" y="0"/>
                  </a:moveTo>
                  <a:cubicBezTo>
                    <a:pt x="6445" y="0"/>
                    <a:pt x="5268" y="539"/>
                    <a:pt x="3573" y="539"/>
                  </a:cubicBezTo>
                  <a:cubicBezTo>
                    <a:pt x="2957" y="539"/>
                    <a:pt x="2272" y="468"/>
                    <a:pt x="1551" y="274"/>
                  </a:cubicBezTo>
                  <a:cubicBezTo>
                    <a:pt x="1551" y="274"/>
                    <a:pt x="791" y="426"/>
                    <a:pt x="1" y="730"/>
                  </a:cubicBezTo>
                  <a:cubicBezTo>
                    <a:pt x="578" y="1398"/>
                    <a:pt x="973" y="2158"/>
                    <a:pt x="1186" y="2948"/>
                  </a:cubicBezTo>
                  <a:cubicBezTo>
                    <a:pt x="1522" y="2966"/>
                    <a:pt x="1871" y="2974"/>
                    <a:pt x="2225" y="2974"/>
                  </a:cubicBezTo>
                  <a:cubicBezTo>
                    <a:pt x="3759" y="2974"/>
                    <a:pt x="5383" y="2814"/>
                    <a:pt x="6445" y="2492"/>
                  </a:cubicBezTo>
                  <a:cubicBezTo>
                    <a:pt x="6445" y="2492"/>
                    <a:pt x="6718" y="1033"/>
                    <a:pt x="644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3793;p80"/>
            <p:cNvSpPr/>
            <p:nvPr/>
          </p:nvSpPr>
          <p:spPr>
            <a:xfrm>
              <a:off x="415950" y="8029113"/>
              <a:ext cx="42750" cy="46950"/>
            </a:xfrm>
            <a:custGeom>
              <a:avLst/>
              <a:gdLst/>
              <a:ahLst/>
              <a:cxnLst/>
              <a:rect l="l" t="t" r="r" b="b"/>
              <a:pathLst>
                <a:path w="1710" h="1878" extrusionOk="0">
                  <a:moveTo>
                    <a:pt x="1062" y="183"/>
                  </a:moveTo>
                  <a:cubicBezTo>
                    <a:pt x="1089" y="183"/>
                    <a:pt x="1123" y="193"/>
                    <a:pt x="1165" y="214"/>
                  </a:cubicBezTo>
                  <a:cubicBezTo>
                    <a:pt x="1377" y="335"/>
                    <a:pt x="1347" y="852"/>
                    <a:pt x="1377" y="1034"/>
                  </a:cubicBezTo>
                  <a:cubicBezTo>
                    <a:pt x="1377" y="1156"/>
                    <a:pt x="1377" y="1277"/>
                    <a:pt x="1373" y="1399"/>
                  </a:cubicBezTo>
                  <a:lnTo>
                    <a:pt x="1373" y="1399"/>
                  </a:lnTo>
                  <a:cubicBezTo>
                    <a:pt x="1301" y="1283"/>
                    <a:pt x="1229" y="1163"/>
                    <a:pt x="1165" y="1034"/>
                  </a:cubicBezTo>
                  <a:cubicBezTo>
                    <a:pt x="1137" y="980"/>
                    <a:pt x="813" y="183"/>
                    <a:pt x="1062" y="183"/>
                  </a:cubicBezTo>
                  <a:close/>
                  <a:moveTo>
                    <a:pt x="573" y="909"/>
                  </a:moveTo>
                  <a:cubicBezTo>
                    <a:pt x="587" y="909"/>
                    <a:pt x="601" y="910"/>
                    <a:pt x="617" y="913"/>
                  </a:cubicBezTo>
                  <a:cubicBezTo>
                    <a:pt x="739" y="943"/>
                    <a:pt x="861" y="1095"/>
                    <a:pt x="921" y="1156"/>
                  </a:cubicBezTo>
                  <a:cubicBezTo>
                    <a:pt x="1007" y="1241"/>
                    <a:pt x="1085" y="1340"/>
                    <a:pt x="1158" y="1446"/>
                  </a:cubicBezTo>
                  <a:lnTo>
                    <a:pt x="1158" y="1446"/>
                  </a:lnTo>
                  <a:cubicBezTo>
                    <a:pt x="1199" y="1520"/>
                    <a:pt x="1239" y="1588"/>
                    <a:pt x="1273" y="1647"/>
                  </a:cubicBezTo>
                  <a:lnTo>
                    <a:pt x="1273" y="1647"/>
                  </a:lnTo>
                  <a:cubicBezTo>
                    <a:pt x="962" y="1566"/>
                    <a:pt x="636" y="1454"/>
                    <a:pt x="465" y="1186"/>
                  </a:cubicBezTo>
                  <a:cubicBezTo>
                    <a:pt x="382" y="1048"/>
                    <a:pt x="426" y="909"/>
                    <a:pt x="573" y="909"/>
                  </a:cubicBezTo>
                  <a:close/>
                  <a:moveTo>
                    <a:pt x="1094" y="1"/>
                  </a:moveTo>
                  <a:cubicBezTo>
                    <a:pt x="1087" y="1"/>
                    <a:pt x="1080" y="1"/>
                    <a:pt x="1073" y="1"/>
                  </a:cubicBezTo>
                  <a:cubicBezTo>
                    <a:pt x="645" y="33"/>
                    <a:pt x="705" y="453"/>
                    <a:pt x="882" y="886"/>
                  </a:cubicBezTo>
                  <a:lnTo>
                    <a:pt x="882" y="886"/>
                  </a:lnTo>
                  <a:cubicBezTo>
                    <a:pt x="836" y="852"/>
                    <a:pt x="789" y="820"/>
                    <a:pt x="739" y="791"/>
                  </a:cubicBezTo>
                  <a:cubicBezTo>
                    <a:pt x="684" y="750"/>
                    <a:pt x="593" y="722"/>
                    <a:pt x="504" y="722"/>
                  </a:cubicBezTo>
                  <a:cubicBezTo>
                    <a:pt x="394" y="722"/>
                    <a:pt x="286" y="765"/>
                    <a:pt x="253" y="882"/>
                  </a:cubicBezTo>
                  <a:cubicBezTo>
                    <a:pt x="1" y="1470"/>
                    <a:pt x="884" y="1749"/>
                    <a:pt x="1357" y="1813"/>
                  </a:cubicBezTo>
                  <a:lnTo>
                    <a:pt x="1357" y="1813"/>
                  </a:lnTo>
                  <a:cubicBezTo>
                    <a:pt x="1377" y="1856"/>
                    <a:pt x="1423" y="1878"/>
                    <a:pt x="1468" y="1878"/>
                  </a:cubicBezTo>
                  <a:cubicBezTo>
                    <a:pt x="1529" y="1878"/>
                    <a:pt x="1590" y="1840"/>
                    <a:pt x="1590" y="1764"/>
                  </a:cubicBezTo>
                  <a:cubicBezTo>
                    <a:pt x="1590" y="1373"/>
                    <a:pt x="1709" y="1"/>
                    <a:pt x="1094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3794;p80"/>
            <p:cNvSpPr/>
            <p:nvPr/>
          </p:nvSpPr>
          <p:spPr>
            <a:xfrm>
              <a:off x="703425" y="7753288"/>
              <a:ext cx="147425" cy="88650"/>
            </a:xfrm>
            <a:custGeom>
              <a:avLst/>
              <a:gdLst/>
              <a:ahLst/>
              <a:cxnLst/>
              <a:rect l="l" t="t" r="r" b="b"/>
              <a:pathLst>
                <a:path w="5897" h="3546" extrusionOk="0">
                  <a:moveTo>
                    <a:pt x="5441" y="0"/>
                  </a:moveTo>
                  <a:cubicBezTo>
                    <a:pt x="3830" y="1247"/>
                    <a:pt x="1976" y="2280"/>
                    <a:pt x="0" y="2918"/>
                  </a:cubicBezTo>
                  <a:lnTo>
                    <a:pt x="122" y="3466"/>
                  </a:lnTo>
                  <a:cubicBezTo>
                    <a:pt x="709" y="3521"/>
                    <a:pt x="1298" y="3545"/>
                    <a:pt x="1886" y="3545"/>
                  </a:cubicBezTo>
                  <a:cubicBezTo>
                    <a:pt x="3248" y="3545"/>
                    <a:pt x="4602" y="3413"/>
                    <a:pt x="5897" y="3222"/>
                  </a:cubicBezTo>
                  <a:cubicBezTo>
                    <a:pt x="5897" y="3162"/>
                    <a:pt x="5866" y="3131"/>
                    <a:pt x="5866" y="3070"/>
                  </a:cubicBezTo>
                  <a:cubicBezTo>
                    <a:pt x="5714" y="1915"/>
                    <a:pt x="5562" y="851"/>
                    <a:pt x="544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3795;p80"/>
            <p:cNvSpPr/>
            <p:nvPr/>
          </p:nvSpPr>
          <p:spPr>
            <a:xfrm>
              <a:off x="677575" y="7707688"/>
              <a:ext cx="161875" cy="118575"/>
            </a:xfrm>
            <a:custGeom>
              <a:avLst/>
              <a:gdLst/>
              <a:ahLst/>
              <a:cxnLst/>
              <a:rect l="l" t="t" r="r" b="b"/>
              <a:pathLst>
                <a:path w="6475" h="4743" extrusionOk="0">
                  <a:moveTo>
                    <a:pt x="1" y="1"/>
                  </a:moveTo>
                  <a:lnTo>
                    <a:pt x="639" y="2919"/>
                  </a:lnTo>
                  <a:lnTo>
                    <a:pt x="1034" y="4742"/>
                  </a:lnTo>
                  <a:cubicBezTo>
                    <a:pt x="3010" y="4074"/>
                    <a:pt x="4894" y="3071"/>
                    <a:pt x="6475" y="1824"/>
                  </a:cubicBezTo>
                  <a:cubicBezTo>
                    <a:pt x="6323" y="761"/>
                    <a:pt x="6232" y="92"/>
                    <a:pt x="6232" y="9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3796;p80"/>
            <p:cNvSpPr/>
            <p:nvPr/>
          </p:nvSpPr>
          <p:spPr>
            <a:xfrm>
              <a:off x="705700" y="7832313"/>
              <a:ext cx="174025" cy="238475"/>
            </a:xfrm>
            <a:custGeom>
              <a:avLst/>
              <a:gdLst/>
              <a:ahLst/>
              <a:cxnLst/>
              <a:rect l="l" t="t" r="r" b="b"/>
              <a:pathLst>
                <a:path w="6961" h="9539" extrusionOk="0">
                  <a:moveTo>
                    <a:pt x="5806" y="1"/>
                  </a:moveTo>
                  <a:cubicBezTo>
                    <a:pt x="4440" y="221"/>
                    <a:pt x="3026" y="377"/>
                    <a:pt x="1611" y="377"/>
                  </a:cubicBezTo>
                  <a:cubicBezTo>
                    <a:pt x="1073" y="377"/>
                    <a:pt x="536" y="355"/>
                    <a:pt x="0" y="305"/>
                  </a:cubicBezTo>
                  <a:lnTo>
                    <a:pt x="0" y="305"/>
                  </a:lnTo>
                  <a:lnTo>
                    <a:pt x="1854" y="8967"/>
                  </a:lnTo>
                  <a:cubicBezTo>
                    <a:pt x="2742" y="9405"/>
                    <a:pt x="3699" y="9539"/>
                    <a:pt x="4537" y="9539"/>
                  </a:cubicBezTo>
                  <a:cubicBezTo>
                    <a:pt x="5850" y="9539"/>
                    <a:pt x="6870" y="9210"/>
                    <a:pt x="6870" y="9210"/>
                  </a:cubicBezTo>
                  <a:cubicBezTo>
                    <a:pt x="6961" y="8815"/>
                    <a:pt x="6323" y="3922"/>
                    <a:pt x="5806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3797;p80"/>
            <p:cNvSpPr/>
            <p:nvPr/>
          </p:nvSpPr>
          <p:spPr>
            <a:xfrm>
              <a:off x="711150" y="7861938"/>
              <a:ext cx="142750" cy="15225"/>
            </a:xfrm>
            <a:custGeom>
              <a:avLst/>
              <a:gdLst/>
              <a:ahLst/>
              <a:cxnLst/>
              <a:rect l="l" t="t" r="r" b="b"/>
              <a:pathLst>
                <a:path w="5710" h="609" extrusionOk="0">
                  <a:moveTo>
                    <a:pt x="5618" y="1"/>
                  </a:moveTo>
                  <a:cubicBezTo>
                    <a:pt x="4691" y="275"/>
                    <a:pt x="3787" y="389"/>
                    <a:pt x="2879" y="389"/>
                  </a:cubicBezTo>
                  <a:cubicBezTo>
                    <a:pt x="1971" y="389"/>
                    <a:pt x="1059" y="275"/>
                    <a:pt x="117" y="92"/>
                  </a:cubicBezTo>
                  <a:cubicBezTo>
                    <a:pt x="108" y="89"/>
                    <a:pt x="101" y="88"/>
                    <a:pt x="93" y="88"/>
                  </a:cubicBezTo>
                  <a:cubicBezTo>
                    <a:pt x="21" y="88"/>
                    <a:pt x="1" y="214"/>
                    <a:pt x="56" y="214"/>
                  </a:cubicBezTo>
                  <a:cubicBezTo>
                    <a:pt x="922" y="457"/>
                    <a:pt x="1902" y="609"/>
                    <a:pt x="2875" y="609"/>
                  </a:cubicBezTo>
                  <a:cubicBezTo>
                    <a:pt x="3848" y="609"/>
                    <a:pt x="4813" y="457"/>
                    <a:pt x="5649" y="92"/>
                  </a:cubicBezTo>
                  <a:cubicBezTo>
                    <a:pt x="5709" y="62"/>
                    <a:pt x="5679" y="1"/>
                    <a:pt x="561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3798;p80"/>
            <p:cNvSpPr/>
            <p:nvPr/>
          </p:nvSpPr>
          <p:spPr>
            <a:xfrm>
              <a:off x="839425" y="7834788"/>
              <a:ext cx="9150" cy="29775"/>
            </a:xfrm>
            <a:custGeom>
              <a:avLst/>
              <a:gdLst/>
              <a:ahLst/>
              <a:cxnLst/>
              <a:rect l="l" t="t" r="r" b="b"/>
              <a:pathLst>
                <a:path w="366" h="1191" extrusionOk="0">
                  <a:moveTo>
                    <a:pt x="62" y="0"/>
                  </a:moveTo>
                  <a:cubicBezTo>
                    <a:pt x="46" y="0"/>
                    <a:pt x="31" y="8"/>
                    <a:pt x="31" y="23"/>
                  </a:cubicBezTo>
                  <a:cubicBezTo>
                    <a:pt x="1" y="145"/>
                    <a:pt x="62" y="297"/>
                    <a:pt x="62" y="418"/>
                  </a:cubicBezTo>
                  <a:cubicBezTo>
                    <a:pt x="92" y="631"/>
                    <a:pt x="122" y="905"/>
                    <a:pt x="183" y="1148"/>
                  </a:cubicBezTo>
                  <a:cubicBezTo>
                    <a:pt x="197" y="1175"/>
                    <a:pt x="229" y="1190"/>
                    <a:pt x="260" y="1190"/>
                  </a:cubicBezTo>
                  <a:cubicBezTo>
                    <a:pt x="298" y="1190"/>
                    <a:pt x="335" y="1168"/>
                    <a:pt x="335" y="1117"/>
                  </a:cubicBezTo>
                  <a:cubicBezTo>
                    <a:pt x="366" y="905"/>
                    <a:pt x="274" y="631"/>
                    <a:pt x="214" y="418"/>
                  </a:cubicBezTo>
                  <a:cubicBezTo>
                    <a:pt x="183" y="297"/>
                    <a:pt x="183" y="114"/>
                    <a:pt x="92" y="23"/>
                  </a:cubicBezTo>
                  <a:cubicBezTo>
                    <a:pt x="92" y="8"/>
                    <a:pt x="77" y="0"/>
                    <a:pt x="62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3799;p80"/>
            <p:cNvSpPr/>
            <p:nvPr/>
          </p:nvSpPr>
          <p:spPr>
            <a:xfrm>
              <a:off x="817725" y="7837988"/>
              <a:ext cx="9575" cy="32425"/>
            </a:xfrm>
            <a:custGeom>
              <a:avLst/>
              <a:gdLst/>
              <a:ahLst/>
              <a:cxnLst/>
              <a:rect l="l" t="t" r="r" b="b"/>
              <a:pathLst>
                <a:path w="383" h="1297" extrusionOk="0">
                  <a:moveTo>
                    <a:pt x="103" y="0"/>
                  </a:moveTo>
                  <a:cubicBezTo>
                    <a:pt x="51" y="0"/>
                    <a:pt x="1" y="40"/>
                    <a:pt x="18" y="108"/>
                  </a:cubicBezTo>
                  <a:cubicBezTo>
                    <a:pt x="109" y="473"/>
                    <a:pt x="170" y="868"/>
                    <a:pt x="261" y="1263"/>
                  </a:cubicBezTo>
                  <a:cubicBezTo>
                    <a:pt x="273" y="1286"/>
                    <a:pt x="293" y="1296"/>
                    <a:pt x="314" y="1296"/>
                  </a:cubicBezTo>
                  <a:cubicBezTo>
                    <a:pt x="348" y="1296"/>
                    <a:pt x="383" y="1270"/>
                    <a:pt x="383" y="1233"/>
                  </a:cubicBezTo>
                  <a:cubicBezTo>
                    <a:pt x="322" y="837"/>
                    <a:pt x="261" y="442"/>
                    <a:pt x="200" y="78"/>
                  </a:cubicBezTo>
                  <a:cubicBezTo>
                    <a:pt x="187" y="24"/>
                    <a:pt x="144" y="0"/>
                    <a:pt x="103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3800;p80"/>
            <p:cNvSpPr/>
            <p:nvPr/>
          </p:nvSpPr>
          <p:spPr>
            <a:xfrm>
              <a:off x="796125" y="7839988"/>
              <a:ext cx="9150" cy="33000"/>
            </a:xfrm>
            <a:custGeom>
              <a:avLst/>
              <a:gdLst/>
              <a:ahLst/>
              <a:cxnLst/>
              <a:rect l="l" t="t" r="r" b="b"/>
              <a:pathLst>
                <a:path w="366" h="1320" extrusionOk="0">
                  <a:moveTo>
                    <a:pt x="75" y="1"/>
                  </a:moveTo>
                  <a:cubicBezTo>
                    <a:pt x="37" y="1"/>
                    <a:pt x="0" y="25"/>
                    <a:pt x="0" y="58"/>
                  </a:cubicBezTo>
                  <a:cubicBezTo>
                    <a:pt x="31" y="484"/>
                    <a:pt x="122" y="909"/>
                    <a:pt x="243" y="1274"/>
                  </a:cubicBezTo>
                  <a:cubicBezTo>
                    <a:pt x="243" y="1305"/>
                    <a:pt x="274" y="1320"/>
                    <a:pt x="304" y="1320"/>
                  </a:cubicBezTo>
                  <a:cubicBezTo>
                    <a:pt x="335" y="1320"/>
                    <a:pt x="365" y="1305"/>
                    <a:pt x="365" y="1274"/>
                  </a:cubicBezTo>
                  <a:cubicBezTo>
                    <a:pt x="304" y="879"/>
                    <a:pt x="243" y="423"/>
                    <a:pt x="152" y="58"/>
                  </a:cubicBezTo>
                  <a:cubicBezTo>
                    <a:pt x="139" y="17"/>
                    <a:pt x="106" y="1"/>
                    <a:pt x="75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3801;p80"/>
            <p:cNvSpPr/>
            <p:nvPr/>
          </p:nvSpPr>
          <p:spPr>
            <a:xfrm>
              <a:off x="770600" y="7841088"/>
              <a:ext cx="11100" cy="33550"/>
            </a:xfrm>
            <a:custGeom>
              <a:avLst/>
              <a:gdLst/>
              <a:ahLst/>
              <a:cxnLst/>
              <a:rect l="l" t="t" r="r" b="b"/>
              <a:pathLst>
                <a:path w="444" h="1342" extrusionOk="0">
                  <a:moveTo>
                    <a:pt x="123" y="0"/>
                  </a:moveTo>
                  <a:cubicBezTo>
                    <a:pt x="65" y="0"/>
                    <a:pt x="1" y="47"/>
                    <a:pt x="18" y="136"/>
                  </a:cubicBezTo>
                  <a:cubicBezTo>
                    <a:pt x="79" y="501"/>
                    <a:pt x="140" y="987"/>
                    <a:pt x="353" y="1321"/>
                  </a:cubicBezTo>
                  <a:cubicBezTo>
                    <a:pt x="365" y="1334"/>
                    <a:pt x="383" y="1341"/>
                    <a:pt x="400" y="1341"/>
                  </a:cubicBezTo>
                  <a:cubicBezTo>
                    <a:pt x="423" y="1341"/>
                    <a:pt x="444" y="1327"/>
                    <a:pt x="444" y="1291"/>
                  </a:cubicBezTo>
                  <a:cubicBezTo>
                    <a:pt x="413" y="896"/>
                    <a:pt x="261" y="470"/>
                    <a:pt x="201" y="75"/>
                  </a:cubicBezTo>
                  <a:cubicBezTo>
                    <a:pt x="201" y="24"/>
                    <a:pt x="164" y="0"/>
                    <a:pt x="123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3802;p80"/>
            <p:cNvSpPr/>
            <p:nvPr/>
          </p:nvSpPr>
          <p:spPr>
            <a:xfrm>
              <a:off x="747025" y="7842763"/>
              <a:ext cx="7325" cy="30225"/>
            </a:xfrm>
            <a:custGeom>
              <a:avLst/>
              <a:gdLst/>
              <a:ahLst/>
              <a:cxnLst/>
              <a:rect l="l" t="t" r="r" b="b"/>
              <a:pathLst>
                <a:path w="293" h="1209" extrusionOk="0">
                  <a:moveTo>
                    <a:pt x="96" y="1"/>
                  </a:moveTo>
                  <a:cubicBezTo>
                    <a:pt x="48" y="1"/>
                    <a:pt x="1" y="45"/>
                    <a:pt x="19" y="99"/>
                  </a:cubicBezTo>
                  <a:cubicBezTo>
                    <a:pt x="49" y="464"/>
                    <a:pt x="80" y="829"/>
                    <a:pt x="201" y="1163"/>
                  </a:cubicBezTo>
                  <a:cubicBezTo>
                    <a:pt x="201" y="1194"/>
                    <a:pt x="224" y="1209"/>
                    <a:pt x="247" y="1209"/>
                  </a:cubicBezTo>
                  <a:cubicBezTo>
                    <a:pt x="270" y="1209"/>
                    <a:pt x="293" y="1194"/>
                    <a:pt x="293" y="1163"/>
                  </a:cubicBezTo>
                  <a:cubicBezTo>
                    <a:pt x="262" y="798"/>
                    <a:pt x="232" y="403"/>
                    <a:pt x="171" y="69"/>
                  </a:cubicBezTo>
                  <a:cubicBezTo>
                    <a:pt x="159" y="20"/>
                    <a:pt x="127" y="1"/>
                    <a:pt x="9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3803;p80"/>
            <p:cNvSpPr/>
            <p:nvPr/>
          </p:nvSpPr>
          <p:spPr>
            <a:xfrm>
              <a:off x="722850" y="7841238"/>
              <a:ext cx="9475" cy="27900"/>
            </a:xfrm>
            <a:custGeom>
              <a:avLst/>
              <a:gdLst/>
              <a:ahLst/>
              <a:cxnLst/>
              <a:rect l="l" t="t" r="r" b="b"/>
              <a:pathLst>
                <a:path w="379" h="1116" extrusionOk="0">
                  <a:moveTo>
                    <a:pt x="126" y="1"/>
                  </a:moveTo>
                  <a:cubicBezTo>
                    <a:pt x="64" y="1"/>
                    <a:pt x="1" y="65"/>
                    <a:pt x="44" y="130"/>
                  </a:cubicBezTo>
                  <a:cubicBezTo>
                    <a:pt x="196" y="434"/>
                    <a:pt x="135" y="799"/>
                    <a:pt x="287" y="1103"/>
                  </a:cubicBezTo>
                  <a:cubicBezTo>
                    <a:pt x="296" y="1111"/>
                    <a:pt x="307" y="1115"/>
                    <a:pt x="318" y="1115"/>
                  </a:cubicBezTo>
                  <a:cubicBezTo>
                    <a:pt x="345" y="1115"/>
                    <a:pt x="369" y="1094"/>
                    <a:pt x="348" y="1072"/>
                  </a:cubicBezTo>
                  <a:cubicBezTo>
                    <a:pt x="287" y="738"/>
                    <a:pt x="378" y="343"/>
                    <a:pt x="196" y="39"/>
                  </a:cubicBezTo>
                  <a:cubicBezTo>
                    <a:pt x="178" y="12"/>
                    <a:pt x="152" y="1"/>
                    <a:pt x="12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3804;p80"/>
            <p:cNvSpPr/>
            <p:nvPr/>
          </p:nvSpPr>
          <p:spPr>
            <a:xfrm>
              <a:off x="703425" y="7830638"/>
              <a:ext cx="148750" cy="14050"/>
            </a:xfrm>
            <a:custGeom>
              <a:avLst/>
              <a:gdLst/>
              <a:ahLst/>
              <a:cxnLst/>
              <a:rect l="l" t="t" r="r" b="b"/>
              <a:pathLst>
                <a:path w="5950" h="562" extrusionOk="0">
                  <a:moveTo>
                    <a:pt x="5890" y="1"/>
                  </a:moveTo>
                  <a:cubicBezTo>
                    <a:pt x="5883" y="1"/>
                    <a:pt x="5875" y="3"/>
                    <a:pt x="5866" y="7"/>
                  </a:cubicBezTo>
                  <a:cubicBezTo>
                    <a:pt x="4652" y="238"/>
                    <a:pt x="3451" y="323"/>
                    <a:pt x="2238" y="323"/>
                  </a:cubicBezTo>
                  <a:cubicBezTo>
                    <a:pt x="1538" y="323"/>
                    <a:pt x="834" y="294"/>
                    <a:pt x="122" y="250"/>
                  </a:cubicBezTo>
                  <a:cubicBezTo>
                    <a:pt x="0" y="250"/>
                    <a:pt x="0" y="432"/>
                    <a:pt x="122" y="463"/>
                  </a:cubicBezTo>
                  <a:cubicBezTo>
                    <a:pt x="891" y="512"/>
                    <a:pt x="1691" y="562"/>
                    <a:pt x="2492" y="562"/>
                  </a:cubicBezTo>
                  <a:cubicBezTo>
                    <a:pt x="3653" y="562"/>
                    <a:pt x="4818" y="458"/>
                    <a:pt x="5897" y="98"/>
                  </a:cubicBezTo>
                  <a:cubicBezTo>
                    <a:pt x="5949" y="72"/>
                    <a:pt x="5934" y="1"/>
                    <a:pt x="589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3805;p80"/>
            <p:cNvSpPr/>
            <p:nvPr/>
          </p:nvSpPr>
          <p:spPr>
            <a:xfrm>
              <a:off x="759400" y="8100813"/>
              <a:ext cx="219125" cy="36475"/>
            </a:xfrm>
            <a:custGeom>
              <a:avLst/>
              <a:gdLst/>
              <a:ahLst/>
              <a:cxnLst/>
              <a:rect l="l" t="t" r="r" b="b"/>
              <a:pathLst>
                <a:path w="8765" h="1459" extrusionOk="0">
                  <a:moveTo>
                    <a:pt x="2193" y="0"/>
                  </a:moveTo>
                  <a:cubicBezTo>
                    <a:pt x="932" y="0"/>
                    <a:pt x="0" y="51"/>
                    <a:pt x="41" y="203"/>
                  </a:cubicBezTo>
                  <a:cubicBezTo>
                    <a:pt x="162" y="659"/>
                    <a:pt x="314" y="963"/>
                    <a:pt x="314" y="963"/>
                  </a:cubicBezTo>
                  <a:cubicBezTo>
                    <a:pt x="314" y="963"/>
                    <a:pt x="1135" y="1145"/>
                    <a:pt x="2898" y="1358"/>
                  </a:cubicBezTo>
                  <a:cubicBezTo>
                    <a:pt x="3414" y="1429"/>
                    <a:pt x="3951" y="1459"/>
                    <a:pt x="4480" y="1459"/>
                  </a:cubicBezTo>
                  <a:cubicBezTo>
                    <a:pt x="5755" y="1459"/>
                    <a:pt x="6979" y="1287"/>
                    <a:pt x="7731" y="1115"/>
                  </a:cubicBezTo>
                  <a:cubicBezTo>
                    <a:pt x="8764" y="872"/>
                    <a:pt x="8552" y="203"/>
                    <a:pt x="8552" y="203"/>
                  </a:cubicBezTo>
                  <a:cubicBezTo>
                    <a:pt x="8552" y="203"/>
                    <a:pt x="4715" y="0"/>
                    <a:pt x="2193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3806;p80"/>
            <p:cNvSpPr/>
            <p:nvPr/>
          </p:nvSpPr>
          <p:spPr>
            <a:xfrm>
              <a:off x="899475" y="8073188"/>
              <a:ext cx="79050" cy="55500"/>
            </a:xfrm>
            <a:custGeom>
              <a:avLst/>
              <a:gdLst/>
              <a:ahLst/>
              <a:cxnLst/>
              <a:rect l="l" t="t" r="r" b="b"/>
              <a:pathLst>
                <a:path w="3162" h="2220" extrusionOk="0">
                  <a:moveTo>
                    <a:pt x="790" y="1"/>
                  </a:moveTo>
                  <a:cubicBezTo>
                    <a:pt x="334" y="670"/>
                    <a:pt x="91" y="1430"/>
                    <a:pt x="0" y="2220"/>
                  </a:cubicBezTo>
                  <a:cubicBezTo>
                    <a:pt x="1793" y="2129"/>
                    <a:pt x="3161" y="1794"/>
                    <a:pt x="2949" y="1308"/>
                  </a:cubicBezTo>
                  <a:cubicBezTo>
                    <a:pt x="2736" y="761"/>
                    <a:pt x="1733" y="305"/>
                    <a:pt x="790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3807;p80"/>
            <p:cNvSpPr/>
            <p:nvPr/>
          </p:nvSpPr>
          <p:spPr>
            <a:xfrm>
              <a:off x="750525" y="8056488"/>
              <a:ext cx="168725" cy="72850"/>
            </a:xfrm>
            <a:custGeom>
              <a:avLst/>
              <a:gdLst/>
              <a:ahLst/>
              <a:cxnLst/>
              <a:rect l="l" t="t" r="r" b="b"/>
              <a:pathLst>
                <a:path w="6749" h="2914" extrusionOk="0">
                  <a:moveTo>
                    <a:pt x="92" y="0"/>
                  </a:moveTo>
                  <a:cubicBezTo>
                    <a:pt x="1" y="1003"/>
                    <a:pt x="548" y="2432"/>
                    <a:pt x="548" y="2432"/>
                  </a:cubicBezTo>
                  <a:cubicBezTo>
                    <a:pt x="1684" y="2753"/>
                    <a:pt x="3362" y="2913"/>
                    <a:pt x="4913" y="2913"/>
                  </a:cubicBezTo>
                  <a:cubicBezTo>
                    <a:pt x="5271" y="2913"/>
                    <a:pt x="5622" y="2905"/>
                    <a:pt x="5958" y="2888"/>
                  </a:cubicBezTo>
                  <a:cubicBezTo>
                    <a:pt x="6049" y="2098"/>
                    <a:pt x="6292" y="1338"/>
                    <a:pt x="6748" y="669"/>
                  </a:cubicBezTo>
                  <a:cubicBezTo>
                    <a:pt x="5897" y="395"/>
                    <a:pt x="5107" y="243"/>
                    <a:pt x="5107" y="243"/>
                  </a:cubicBezTo>
                  <a:cubicBezTo>
                    <a:pt x="4394" y="442"/>
                    <a:pt x="3697" y="515"/>
                    <a:pt x="3060" y="515"/>
                  </a:cubicBezTo>
                  <a:cubicBezTo>
                    <a:pt x="1362" y="515"/>
                    <a:pt x="92" y="0"/>
                    <a:pt x="92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3808;p80"/>
            <p:cNvSpPr/>
            <p:nvPr/>
          </p:nvSpPr>
          <p:spPr>
            <a:xfrm>
              <a:off x="873825" y="8027588"/>
              <a:ext cx="50700" cy="46200"/>
            </a:xfrm>
            <a:custGeom>
              <a:avLst/>
              <a:gdLst/>
              <a:ahLst/>
              <a:cxnLst/>
              <a:rect l="l" t="t" r="r" b="b"/>
              <a:pathLst>
                <a:path w="2028" h="1848" extrusionOk="0">
                  <a:moveTo>
                    <a:pt x="725" y="183"/>
                  </a:moveTo>
                  <a:cubicBezTo>
                    <a:pt x="955" y="183"/>
                    <a:pt x="780" y="950"/>
                    <a:pt x="753" y="1004"/>
                  </a:cubicBezTo>
                  <a:cubicBezTo>
                    <a:pt x="704" y="1135"/>
                    <a:pt x="655" y="1257"/>
                    <a:pt x="606" y="1375"/>
                  </a:cubicBezTo>
                  <a:lnTo>
                    <a:pt x="606" y="1375"/>
                  </a:lnTo>
                  <a:cubicBezTo>
                    <a:pt x="578" y="1251"/>
                    <a:pt x="555" y="1128"/>
                    <a:pt x="540" y="1004"/>
                  </a:cubicBezTo>
                  <a:cubicBezTo>
                    <a:pt x="540" y="822"/>
                    <a:pt x="418" y="336"/>
                    <a:pt x="631" y="214"/>
                  </a:cubicBezTo>
                  <a:cubicBezTo>
                    <a:pt x="668" y="192"/>
                    <a:pt x="699" y="183"/>
                    <a:pt x="725" y="183"/>
                  </a:cubicBezTo>
                  <a:close/>
                  <a:moveTo>
                    <a:pt x="1360" y="901"/>
                  </a:moveTo>
                  <a:cubicBezTo>
                    <a:pt x="1481" y="901"/>
                    <a:pt x="1561" y="1051"/>
                    <a:pt x="1482" y="1156"/>
                  </a:cubicBezTo>
                  <a:cubicBezTo>
                    <a:pt x="1356" y="1434"/>
                    <a:pt x="1041" y="1544"/>
                    <a:pt x="729" y="1626"/>
                  </a:cubicBezTo>
                  <a:lnTo>
                    <a:pt x="729" y="1626"/>
                  </a:lnTo>
                  <a:cubicBezTo>
                    <a:pt x="739" y="1603"/>
                    <a:pt x="750" y="1578"/>
                    <a:pt x="762" y="1552"/>
                  </a:cubicBezTo>
                  <a:lnTo>
                    <a:pt x="762" y="1552"/>
                  </a:lnTo>
                  <a:cubicBezTo>
                    <a:pt x="837" y="1410"/>
                    <a:pt x="925" y="1268"/>
                    <a:pt x="1026" y="1126"/>
                  </a:cubicBezTo>
                  <a:cubicBezTo>
                    <a:pt x="1087" y="1065"/>
                    <a:pt x="1178" y="943"/>
                    <a:pt x="1300" y="913"/>
                  </a:cubicBezTo>
                  <a:cubicBezTo>
                    <a:pt x="1320" y="905"/>
                    <a:pt x="1341" y="901"/>
                    <a:pt x="1360" y="901"/>
                  </a:cubicBezTo>
                  <a:close/>
                  <a:moveTo>
                    <a:pt x="640" y="1"/>
                  </a:moveTo>
                  <a:cubicBezTo>
                    <a:pt x="1" y="1"/>
                    <a:pt x="358" y="1343"/>
                    <a:pt x="449" y="1734"/>
                  </a:cubicBezTo>
                  <a:cubicBezTo>
                    <a:pt x="464" y="1810"/>
                    <a:pt x="532" y="1848"/>
                    <a:pt x="593" y="1848"/>
                  </a:cubicBezTo>
                  <a:cubicBezTo>
                    <a:pt x="639" y="1848"/>
                    <a:pt x="681" y="1826"/>
                    <a:pt x="692" y="1782"/>
                  </a:cubicBezTo>
                  <a:lnTo>
                    <a:pt x="692" y="1782"/>
                  </a:lnTo>
                  <a:cubicBezTo>
                    <a:pt x="1185" y="1717"/>
                    <a:pt x="2027" y="1439"/>
                    <a:pt x="1664" y="852"/>
                  </a:cubicBezTo>
                  <a:cubicBezTo>
                    <a:pt x="1597" y="735"/>
                    <a:pt x="1484" y="692"/>
                    <a:pt x="1370" y="692"/>
                  </a:cubicBezTo>
                  <a:cubicBezTo>
                    <a:pt x="1278" y="692"/>
                    <a:pt x="1185" y="720"/>
                    <a:pt x="1117" y="761"/>
                  </a:cubicBezTo>
                  <a:cubicBezTo>
                    <a:pt x="1083" y="785"/>
                    <a:pt x="1049" y="812"/>
                    <a:pt x="1018" y="840"/>
                  </a:cubicBezTo>
                  <a:lnTo>
                    <a:pt x="1018" y="840"/>
                  </a:lnTo>
                  <a:cubicBezTo>
                    <a:pt x="1119" y="420"/>
                    <a:pt x="1100" y="17"/>
                    <a:pt x="661" y="1"/>
                  </a:cubicBezTo>
                  <a:cubicBezTo>
                    <a:pt x="654" y="1"/>
                    <a:pt x="647" y="1"/>
                    <a:pt x="640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3809;p80"/>
            <p:cNvSpPr/>
            <p:nvPr/>
          </p:nvSpPr>
          <p:spPr>
            <a:xfrm>
              <a:off x="347620" y="7445277"/>
              <a:ext cx="534225" cy="306175"/>
            </a:xfrm>
            <a:custGeom>
              <a:avLst/>
              <a:gdLst/>
              <a:ahLst/>
              <a:cxnLst/>
              <a:rect l="l" t="t" r="r" b="b"/>
              <a:pathLst>
                <a:path w="21369" h="12247" extrusionOk="0">
                  <a:moveTo>
                    <a:pt x="3952" y="0"/>
                  </a:moveTo>
                  <a:lnTo>
                    <a:pt x="1004" y="7812"/>
                  </a:lnTo>
                  <a:cubicBezTo>
                    <a:pt x="1004" y="7812"/>
                    <a:pt x="0" y="9301"/>
                    <a:pt x="1490" y="9696"/>
                  </a:cubicBezTo>
                  <a:cubicBezTo>
                    <a:pt x="3010" y="10091"/>
                    <a:pt x="2159" y="10000"/>
                    <a:pt x="4469" y="11459"/>
                  </a:cubicBezTo>
                  <a:cubicBezTo>
                    <a:pt x="5429" y="12066"/>
                    <a:pt x="6369" y="12247"/>
                    <a:pt x="7283" y="12247"/>
                  </a:cubicBezTo>
                  <a:cubicBezTo>
                    <a:pt x="8567" y="12247"/>
                    <a:pt x="9801" y="11890"/>
                    <a:pt x="10973" y="11854"/>
                  </a:cubicBezTo>
                  <a:cubicBezTo>
                    <a:pt x="11130" y="11847"/>
                    <a:pt x="11286" y="11844"/>
                    <a:pt x="11441" y="11844"/>
                  </a:cubicBezTo>
                  <a:cubicBezTo>
                    <a:pt x="12524" y="11844"/>
                    <a:pt x="13591" y="11992"/>
                    <a:pt x="14657" y="11992"/>
                  </a:cubicBezTo>
                  <a:cubicBezTo>
                    <a:pt x="15435" y="11992"/>
                    <a:pt x="16211" y="11914"/>
                    <a:pt x="16992" y="11642"/>
                  </a:cubicBezTo>
                  <a:cubicBezTo>
                    <a:pt x="19028" y="10912"/>
                    <a:pt x="19363" y="10699"/>
                    <a:pt x="20487" y="10243"/>
                  </a:cubicBezTo>
                  <a:cubicBezTo>
                    <a:pt x="21095" y="9970"/>
                    <a:pt x="21369" y="9848"/>
                    <a:pt x="21308" y="9088"/>
                  </a:cubicBezTo>
                  <a:cubicBezTo>
                    <a:pt x="14560" y="8298"/>
                    <a:pt x="8086" y="5350"/>
                    <a:pt x="395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3810;p80"/>
            <p:cNvSpPr/>
            <p:nvPr/>
          </p:nvSpPr>
          <p:spPr>
            <a:xfrm>
              <a:off x="411625" y="7037863"/>
              <a:ext cx="468100" cy="636425"/>
            </a:xfrm>
            <a:custGeom>
              <a:avLst/>
              <a:gdLst/>
              <a:ahLst/>
              <a:cxnLst/>
              <a:rect l="l" t="t" r="r" b="b"/>
              <a:pathLst>
                <a:path w="18724" h="25457" extrusionOk="0">
                  <a:moveTo>
                    <a:pt x="5476" y="1"/>
                  </a:moveTo>
                  <a:cubicBezTo>
                    <a:pt x="5099" y="1"/>
                    <a:pt x="4541" y="33"/>
                    <a:pt x="4104" y="198"/>
                  </a:cubicBezTo>
                  <a:cubicBezTo>
                    <a:pt x="4096" y="197"/>
                    <a:pt x="4089" y="197"/>
                    <a:pt x="4081" y="197"/>
                  </a:cubicBezTo>
                  <a:cubicBezTo>
                    <a:pt x="3560" y="197"/>
                    <a:pt x="1677" y="1201"/>
                    <a:pt x="0" y="5274"/>
                  </a:cubicBezTo>
                  <a:cubicBezTo>
                    <a:pt x="1186" y="6398"/>
                    <a:pt x="2249" y="7675"/>
                    <a:pt x="3131" y="9073"/>
                  </a:cubicBezTo>
                  <a:cubicBezTo>
                    <a:pt x="3135" y="9065"/>
                    <a:pt x="3140" y="9061"/>
                    <a:pt x="3144" y="9061"/>
                  </a:cubicBezTo>
                  <a:cubicBezTo>
                    <a:pt x="3241" y="9061"/>
                    <a:pt x="3435" y="10775"/>
                    <a:pt x="3435" y="10775"/>
                  </a:cubicBezTo>
                  <a:lnTo>
                    <a:pt x="1368" y="16398"/>
                  </a:lnTo>
                  <a:cubicBezTo>
                    <a:pt x="5502" y="21718"/>
                    <a:pt x="11976" y="24666"/>
                    <a:pt x="18724" y="25456"/>
                  </a:cubicBezTo>
                  <a:cubicBezTo>
                    <a:pt x="18663" y="24848"/>
                    <a:pt x="18389" y="23876"/>
                    <a:pt x="17903" y="22143"/>
                  </a:cubicBezTo>
                  <a:cubicBezTo>
                    <a:pt x="17022" y="19012"/>
                    <a:pt x="14803" y="13207"/>
                    <a:pt x="13861" y="10806"/>
                  </a:cubicBezTo>
                  <a:cubicBezTo>
                    <a:pt x="13891" y="10775"/>
                    <a:pt x="13952" y="8648"/>
                    <a:pt x="13952" y="8648"/>
                  </a:cubicBezTo>
                  <a:cubicBezTo>
                    <a:pt x="14438" y="6945"/>
                    <a:pt x="15228" y="5304"/>
                    <a:pt x="16292" y="3845"/>
                  </a:cubicBezTo>
                  <a:cubicBezTo>
                    <a:pt x="15441" y="2204"/>
                    <a:pt x="14590" y="1261"/>
                    <a:pt x="13952" y="745"/>
                  </a:cubicBezTo>
                  <a:cubicBezTo>
                    <a:pt x="13952" y="714"/>
                    <a:pt x="13952" y="714"/>
                    <a:pt x="13952" y="684"/>
                  </a:cubicBezTo>
                  <a:lnTo>
                    <a:pt x="13891" y="684"/>
                  </a:lnTo>
                  <a:cubicBezTo>
                    <a:pt x="13445" y="349"/>
                    <a:pt x="13075" y="194"/>
                    <a:pt x="12877" y="194"/>
                  </a:cubicBezTo>
                  <a:cubicBezTo>
                    <a:pt x="12859" y="194"/>
                    <a:pt x="12842" y="195"/>
                    <a:pt x="12827" y="198"/>
                  </a:cubicBezTo>
                  <a:cubicBezTo>
                    <a:pt x="12554" y="113"/>
                    <a:pt x="12230" y="83"/>
                    <a:pt x="11914" y="83"/>
                  </a:cubicBezTo>
                  <a:cubicBezTo>
                    <a:pt x="11212" y="83"/>
                    <a:pt x="10547" y="228"/>
                    <a:pt x="10547" y="228"/>
                  </a:cubicBezTo>
                  <a:cubicBezTo>
                    <a:pt x="10547" y="228"/>
                    <a:pt x="9976" y="898"/>
                    <a:pt x="8715" y="898"/>
                  </a:cubicBezTo>
                  <a:cubicBezTo>
                    <a:pt x="8003" y="898"/>
                    <a:pt x="7071" y="684"/>
                    <a:pt x="5897" y="15"/>
                  </a:cubicBezTo>
                  <a:cubicBezTo>
                    <a:pt x="5897" y="15"/>
                    <a:pt x="5727" y="1"/>
                    <a:pt x="5476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3811;p80"/>
            <p:cNvSpPr/>
            <p:nvPr/>
          </p:nvSpPr>
          <p:spPr>
            <a:xfrm>
              <a:off x="762675" y="7598338"/>
              <a:ext cx="57775" cy="49350"/>
            </a:xfrm>
            <a:custGeom>
              <a:avLst/>
              <a:gdLst/>
              <a:ahLst/>
              <a:cxnLst/>
              <a:rect l="l" t="t" r="r" b="b"/>
              <a:pathLst>
                <a:path w="2311" h="1974" extrusionOk="0">
                  <a:moveTo>
                    <a:pt x="1544" y="1"/>
                  </a:moveTo>
                  <a:cubicBezTo>
                    <a:pt x="1078" y="1"/>
                    <a:pt x="1156" y="1244"/>
                    <a:pt x="1156" y="1244"/>
                  </a:cubicBezTo>
                  <a:cubicBezTo>
                    <a:pt x="1156" y="1244"/>
                    <a:pt x="1012" y="339"/>
                    <a:pt x="707" y="339"/>
                  </a:cubicBezTo>
                  <a:cubicBezTo>
                    <a:pt x="641" y="339"/>
                    <a:pt x="568" y="382"/>
                    <a:pt x="487" y="484"/>
                  </a:cubicBezTo>
                  <a:cubicBezTo>
                    <a:pt x="1" y="1062"/>
                    <a:pt x="1490" y="1973"/>
                    <a:pt x="1490" y="1973"/>
                  </a:cubicBezTo>
                  <a:cubicBezTo>
                    <a:pt x="1490" y="1973"/>
                    <a:pt x="2311" y="241"/>
                    <a:pt x="1673" y="28"/>
                  </a:cubicBezTo>
                  <a:cubicBezTo>
                    <a:pt x="1626" y="9"/>
                    <a:pt x="1583" y="1"/>
                    <a:pt x="1544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3812;p80"/>
            <p:cNvSpPr/>
            <p:nvPr/>
          </p:nvSpPr>
          <p:spPr>
            <a:xfrm>
              <a:off x="597800" y="7653288"/>
              <a:ext cx="60800" cy="46825"/>
            </a:xfrm>
            <a:custGeom>
              <a:avLst/>
              <a:gdLst/>
              <a:ahLst/>
              <a:cxnLst/>
              <a:rect l="l" t="t" r="r" b="b"/>
              <a:pathLst>
                <a:path w="2432" h="1873" extrusionOk="0">
                  <a:moveTo>
                    <a:pt x="1724" y="0"/>
                  </a:moveTo>
                  <a:cubicBezTo>
                    <a:pt x="1317" y="0"/>
                    <a:pt x="1064" y="1082"/>
                    <a:pt x="1064" y="1082"/>
                  </a:cubicBezTo>
                  <a:cubicBezTo>
                    <a:pt x="1064" y="1082"/>
                    <a:pt x="1202" y="67"/>
                    <a:pt x="836" y="67"/>
                  </a:cubicBezTo>
                  <a:cubicBezTo>
                    <a:pt x="782" y="67"/>
                    <a:pt x="717" y="89"/>
                    <a:pt x="638" y="140"/>
                  </a:cubicBezTo>
                  <a:cubicBezTo>
                    <a:pt x="0" y="566"/>
                    <a:pt x="1125" y="1873"/>
                    <a:pt x="1125" y="1873"/>
                  </a:cubicBezTo>
                  <a:cubicBezTo>
                    <a:pt x="1125" y="1873"/>
                    <a:pt x="2432" y="475"/>
                    <a:pt x="1915" y="79"/>
                  </a:cubicBezTo>
                  <a:cubicBezTo>
                    <a:pt x="1848" y="24"/>
                    <a:pt x="1784" y="0"/>
                    <a:pt x="1724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3813;p80"/>
            <p:cNvSpPr/>
            <p:nvPr/>
          </p:nvSpPr>
          <p:spPr>
            <a:xfrm>
              <a:off x="448850" y="7586638"/>
              <a:ext cx="59300" cy="45850"/>
            </a:xfrm>
            <a:custGeom>
              <a:avLst/>
              <a:gdLst/>
              <a:ahLst/>
              <a:cxnLst/>
              <a:rect l="l" t="t" r="r" b="b"/>
              <a:pathLst>
                <a:path w="2372" h="1834" extrusionOk="0">
                  <a:moveTo>
                    <a:pt x="844" y="1"/>
                  </a:moveTo>
                  <a:cubicBezTo>
                    <a:pt x="796" y="1"/>
                    <a:pt x="738" y="13"/>
                    <a:pt x="669" y="40"/>
                  </a:cubicBezTo>
                  <a:cubicBezTo>
                    <a:pt x="0" y="314"/>
                    <a:pt x="821" y="1834"/>
                    <a:pt x="821" y="1834"/>
                  </a:cubicBezTo>
                  <a:cubicBezTo>
                    <a:pt x="821" y="1834"/>
                    <a:pt x="2371" y="739"/>
                    <a:pt x="1946" y="223"/>
                  </a:cubicBezTo>
                  <a:cubicBezTo>
                    <a:pt x="1876" y="137"/>
                    <a:pt x="1800" y="102"/>
                    <a:pt x="1724" y="102"/>
                  </a:cubicBezTo>
                  <a:cubicBezTo>
                    <a:pt x="1336" y="102"/>
                    <a:pt x="912" y="1013"/>
                    <a:pt x="912" y="1013"/>
                  </a:cubicBezTo>
                  <a:cubicBezTo>
                    <a:pt x="912" y="1013"/>
                    <a:pt x="1283" y="1"/>
                    <a:pt x="844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3814;p80"/>
            <p:cNvSpPr/>
            <p:nvPr/>
          </p:nvSpPr>
          <p:spPr>
            <a:xfrm>
              <a:off x="539275" y="7506038"/>
              <a:ext cx="54750" cy="49700"/>
            </a:xfrm>
            <a:custGeom>
              <a:avLst/>
              <a:gdLst/>
              <a:ahLst/>
              <a:cxnLst/>
              <a:rect l="l" t="t" r="r" b="b"/>
              <a:pathLst>
                <a:path w="2190" h="1988" extrusionOk="0">
                  <a:moveTo>
                    <a:pt x="1491" y="1"/>
                  </a:moveTo>
                  <a:cubicBezTo>
                    <a:pt x="964" y="1"/>
                    <a:pt x="1156" y="1288"/>
                    <a:pt x="1156" y="1288"/>
                  </a:cubicBezTo>
                  <a:cubicBezTo>
                    <a:pt x="1156" y="1288"/>
                    <a:pt x="936" y="428"/>
                    <a:pt x="625" y="428"/>
                  </a:cubicBezTo>
                  <a:cubicBezTo>
                    <a:pt x="553" y="428"/>
                    <a:pt x="476" y="475"/>
                    <a:pt x="396" y="589"/>
                  </a:cubicBezTo>
                  <a:cubicBezTo>
                    <a:pt x="1" y="1228"/>
                    <a:pt x="1551" y="1988"/>
                    <a:pt x="1551" y="1988"/>
                  </a:cubicBezTo>
                  <a:cubicBezTo>
                    <a:pt x="1551" y="1988"/>
                    <a:pt x="2189" y="194"/>
                    <a:pt x="1581" y="12"/>
                  </a:cubicBezTo>
                  <a:cubicBezTo>
                    <a:pt x="1549" y="4"/>
                    <a:pt x="1519" y="1"/>
                    <a:pt x="149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3815;p80"/>
            <p:cNvSpPr/>
            <p:nvPr/>
          </p:nvSpPr>
          <p:spPr>
            <a:xfrm>
              <a:off x="721650" y="7101013"/>
              <a:ext cx="55500" cy="49700"/>
            </a:xfrm>
            <a:custGeom>
              <a:avLst/>
              <a:gdLst/>
              <a:ahLst/>
              <a:cxnLst/>
              <a:rect l="l" t="t" r="r" b="b"/>
              <a:pathLst>
                <a:path w="2220" h="1988" extrusionOk="0">
                  <a:moveTo>
                    <a:pt x="1491" y="1"/>
                  </a:moveTo>
                  <a:cubicBezTo>
                    <a:pt x="967" y="1"/>
                    <a:pt x="1186" y="1289"/>
                    <a:pt x="1186" y="1289"/>
                  </a:cubicBezTo>
                  <a:cubicBezTo>
                    <a:pt x="1186" y="1289"/>
                    <a:pt x="946" y="428"/>
                    <a:pt x="644" y="428"/>
                  </a:cubicBezTo>
                  <a:cubicBezTo>
                    <a:pt x="574" y="428"/>
                    <a:pt x="501" y="475"/>
                    <a:pt x="426" y="590"/>
                  </a:cubicBezTo>
                  <a:cubicBezTo>
                    <a:pt x="1" y="1228"/>
                    <a:pt x="1551" y="1988"/>
                    <a:pt x="1551" y="1988"/>
                  </a:cubicBezTo>
                  <a:cubicBezTo>
                    <a:pt x="1551" y="1988"/>
                    <a:pt x="2219" y="194"/>
                    <a:pt x="1581" y="12"/>
                  </a:cubicBezTo>
                  <a:cubicBezTo>
                    <a:pt x="1549" y="4"/>
                    <a:pt x="1519" y="1"/>
                    <a:pt x="149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3816;p80"/>
            <p:cNvSpPr/>
            <p:nvPr/>
          </p:nvSpPr>
          <p:spPr>
            <a:xfrm>
              <a:off x="686700" y="7467063"/>
              <a:ext cx="60800" cy="46875"/>
            </a:xfrm>
            <a:custGeom>
              <a:avLst/>
              <a:gdLst/>
              <a:ahLst/>
              <a:cxnLst/>
              <a:rect l="l" t="t" r="r" b="b"/>
              <a:pathLst>
                <a:path w="2432" h="1875" extrusionOk="0">
                  <a:moveTo>
                    <a:pt x="1728" y="1"/>
                  </a:moveTo>
                  <a:cubicBezTo>
                    <a:pt x="1331" y="1"/>
                    <a:pt x="1034" y="1054"/>
                    <a:pt x="1034" y="1054"/>
                  </a:cubicBezTo>
                  <a:cubicBezTo>
                    <a:pt x="1034" y="1054"/>
                    <a:pt x="1194" y="68"/>
                    <a:pt x="838" y="68"/>
                  </a:cubicBezTo>
                  <a:cubicBezTo>
                    <a:pt x="784" y="68"/>
                    <a:pt x="718" y="90"/>
                    <a:pt x="639" y="142"/>
                  </a:cubicBezTo>
                  <a:cubicBezTo>
                    <a:pt x="0" y="507"/>
                    <a:pt x="1064" y="1875"/>
                    <a:pt x="1064" y="1875"/>
                  </a:cubicBezTo>
                  <a:cubicBezTo>
                    <a:pt x="1064" y="1875"/>
                    <a:pt x="2432" y="507"/>
                    <a:pt x="1915" y="81"/>
                  </a:cubicBezTo>
                  <a:cubicBezTo>
                    <a:pt x="1851" y="25"/>
                    <a:pt x="1788" y="1"/>
                    <a:pt x="172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3817;p80"/>
            <p:cNvSpPr/>
            <p:nvPr/>
          </p:nvSpPr>
          <p:spPr>
            <a:xfrm>
              <a:off x="590200" y="7254263"/>
              <a:ext cx="56250" cy="49950"/>
            </a:xfrm>
            <a:custGeom>
              <a:avLst/>
              <a:gdLst/>
              <a:ahLst/>
              <a:cxnLst/>
              <a:rect l="l" t="t" r="r" b="b"/>
              <a:pathLst>
                <a:path w="2250" h="1998" extrusionOk="0">
                  <a:moveTo>
                    <a:pt x="1522" y="1"/>
                  </a:moveTo>
                  <a:cubicBezTo>
                    <a:pt x="1023" y="1"/>
                    <a:pt x="1155" y="1268"/>
                    <a:pt x="1155" y="1268"/>
                  </a:cubicBezTo>
                  <a:cubicBezTo>
                    <a:pt x="1155" y="1268"/>
                    <a:pt x="973" y="380"/>
                    <a:pt x="660" y="380"/>
                  </a:cubicBezTo>
                  <a:cubicBezTo>
                    <a:pt x="588" y="380"/>
                    <a:pt x="510" y="426"/>
                    <a:pt x="426" y="539"/>
                  </a:cubicBezTo>
                  <a:cubicBezTo>
                    <a:pt x="0" y="1116"/>
                    <a:pt x="1489" y="1998"/>
                    <a:pt x="1489" y="1998"/>
                  </a:cubicBezTo>
                  <a:cubicBezTo>
                    <a:pt x="1489" y="1998"/>
                    <a:pt x="2249" y="235"/>
                    <a:pt x="1641" y="22"/>
                  </a:cubicBezTo>
                  <a:cubicBezTo>
                    <a:pt x="1598" y="7"/>
                    <a:pt x="1558" y="1"/>
                    <a:pt x="1522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3818;p80"/>
            <p:cNvSpPr/>
            <p:nvPr/>
          </p:nvSpPr>
          <p:spPr>
            <a:xfrm>
              <a:off x="635775" y="7163563"/>
              <a:ext cx="60825" cy="46425"/>
            </a:xfrm>
            <a:custGeom>
              <a:avLst/>
              <a:gdLst/>
              <a:ahLst/>
              <a:cxnLst/>
              <a:rect l="l" t="t" r="r" b="b"/>
              <a:pathLst>
                <a:path w="2433" h="1857" extrusionOk="0">
                  <a:moveTo>
                    <a:pt x="840" y="0"/>
                  </a:moveTo>
                  <a:cubicBezTo>
                    <a:pt x="786" y="0"/>
                    <a:pt x="719" y="19"/>
                    <a:pt x="639" y="63"/>
                  </a:cubicBezTo>
                  <a:cubicBezTo>
                    <a:pt x="1" y="428"/>
                    <a:pt x="1004" y="1857"/>
                    <a:pt x="1004" y="1857"/>
                  </a:cubicBezTo>
                  <a:cubicBezTo>
                    <a:pt x="1004" y="1857"/>
                    <a:pt x="2432" y="550"/>
                    <a:pt x="1946" y="94"/>
                  </a:cubicBezTo>
                  <a:cubicBezTo>
                    <a:pt x="1878" y="30"/>
                    <a:pt x="1810" y="2"/>
                    <a:pt x="1745" y="2"/>
                  </a:cubicBezTo>
                  <a:cubicBezTo>
                    <a:pt x="1341" y="2"/>
                    <a:pt x="1004" y="1036"/>
                    <a:pt x="1004" y="1036"/>
                  </a:cubicBezTo>
                  <a:cubicBezTo>
                    <a:pt x="1004" y="1036"/>
                    <a:pt x="1239" y="0"/>
                    <a:pt x="840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3819;p80"/>
            <p:cNvSpPr/>
            <p:nvPr/>
          </p:nvSpPr>
          <p:spPr>
            <a:xfrm>
              <a:off x="540800" y="7098288"/>
              <a:ext cx="60050" cy="47875"/>
            </a:xfrm>
            <a:custGeom>
              <a:avLst/>
              <a:gdLst/>
              <a:ahLst/>
              <a:cxnLst/>
              <a:rect l="l" t="t" r="r" b="b"/>
              <a:pathLst>
                <a:path w="2402" h="1915" extrusionOk="0">
                  <a:moveTo>
                    <a:pt x="1688" y="1"/>
                  </a:moveTo>
                  <a:cubicBezTo>
                    <a:pt x="1279" y="1"/>
                    <a:pt x="1064" y="1124"/>
                    <a:pt x="1064" y="1124"/>
                  </a:cubicBezTo>
                  <a:cubicBezTo>
                    <a:pt x="1064" y="1124"/>
                    <a:pt x="1154" y="119"/>
                    <a:pt x="796" y="119"/>
                  </a:cubicBezTo>
                  <a:cubicBezTo>
                    <a:pt x="737" y="119"/>
                    <a:pt x="665" y="147"/>
                    <a:pt x="578" y="212"/>
                  </a:cubicBezTo>
                  <a:cubicBezTo>
                    <a:pt x="0" y="668"/>
                    <a:pt x="1186" y="1914"/>
                    <a:pt x="1186" y="1914"/>
                  </a:cubicBezTo>
                  <a:cubicBezTo>
                    <a:pt x="1186" y="1914"/>
                    <a:pt x="2402" y="425"/>
                    <a:pt x="1855" y="60"/>
                  </a:cubicBezTo>
                  <a:cubicBezTo>
                    <a:pt x="1796" y="19"/>
                    <a:pt x="1741" y="1"/>
                    <a:pt x="168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3820;p80"/>
            <p:cNvSpPr/>
            <p:nvPr/>
          </p:nvSpPr>
          <p:spPr>
            <a:xfrm>
              <a:off x="511150" y="7374738"/>
              <a:ext cx="55500" cy="44975"/>
            </a:xfrm>
            <a:custGeom>
              <a:avLst/>
              <a:gdLst/>
              <a:ahLst/>
              <a:cxnLst/>
              <a:rect l="l" t="t" r="r" b="b"/>
              <a:pathLst>
                <a:path w="2220" h="1799" extrusionOk="0">
                  <a:moveTo>
                    <a:pt x="839" y="0"/>
                  </a:moveTo>
                  <a:cubicBezTo>
                    <a:pt x="815" y="0"/>
                    <a:pt x="789" y="2"/>
                    <a:pt x="761" y="5"/>
                  </a:cubicBezTo>
                  <a:cubicBezTo>
                    <a:pt x="1" y="127"/>
                    <a:pt x="457" y="1799"/>
                    <a:pt x="457" y="1799"/>
                  </a:cubicBezTo>
                  <a:cubicBezTo>
                    <a:pt x="457" y="1799"/>
                    <a:pt x="2220" y="1100"/>
                    <a:pt x="1946" y="522"/>
                  </a:cubicBezTo>
                  <a:cubicBezTo>
                    <a:pt x="1888" y="393"/>
                    <a:pt x="1800" y="342"/>
                    <a:pt x="1696" y="342"/>
                  </a:cubicBezTo>
                  <a:cubicBezTo>
                    <a:pt x="1314" y="342"/>
                    <a:pt x="730" y="1039"/>
                    <a:pt x="730" y="1039"/>
                  </a:cubicBezTo>
                  <a:cubicBezTo>
                    <a:pt x="730" y="1039"/>
                    <a:pt x="1432" y="0"/>
                    <a:pt x="839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3821;p80"/>
            <p:cNvSpPr/>
            <p:nvPr/>
          </p:nvSpPr>
          <p:spPr>
            <a:xfrm>
              <a:off x="649450" y="7349663"/>
              <a:ext cx="58550" cy="49550"/>
            </a:xfrm>
            <a:custGeom>
              <a:avLst/>
              <a:gdLst/>
              <a:ahLst/>
              <a:cxnLst/>
              <a:rect l="l" t="t" r="r" b="b"/>
              <a:pathLst>
                <a:path w="2342" h="1982" extrusionOk="0">
                  <a:moveTo>
                    <a:pt x="1588" y="1"/>
                  </a:moveTo>
                  <a:cubicBezTo>
                    <a:pt x="1126" y="1"/>
                    <a:pt x="1126" y="1191"/>
                    <a:pt x="1126" y="1191"/>
                  </a:cubicBezTo>
                  <a:cubicBezTo>
                    <a:pt x="1126" y="1191"/>
                    <a:pt x="1042" y="269"/>
                    <a:pt x="718" y="269"/>
                  </a:cubicBezTo>
                  <a:cubicBezTo>
                    <a:pt x="651" y="269"/>
                    <a:pt x="575" y="308"/>
                    <a:pt x="487" y="401"/>
                  </a:cubicBezTo>
                  <a:cubicBezTo>
                    <a:pt x="1" y="948"/>
                    <a:pt x="1399" y="1981"/>
                    <a:pt x="1399" y="1981"/>
                  </a:cubicBezTo>
                  <a:cubicBezTo>
                    <a:pt x="1399" y="1981"/>
                    <a:pt x="2341" y="309"/>
                    <a:pt x="1734" y="36"/>
                  </a:cubicBezTo>
                  <a:cubicBezTo>
                    <a:pt x="1680" y="12"/>
                    <a:pt x="1632" y="1"/>
                    <a:pt x="158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3822;p80"/>
            <p:cNvSpPr/>
            <p:nvPr/>
          </p:nvSpPr>
          <p:spPr>
            <a:xfrm>
              <a:off x="451125" y="7125888"/>
              <a:ext cx="60825" cy="46875"/>
            </a:xfrm>
            <a:custGeom>
              <a:avLst/>
              <a:gdLst/>
              <a:ahLst/>
              <a:cxnLst/>
              <a:rect l="l" t="t" r="r" b="b"/>
              <a:pathLst>
                <a:path w="2433" h="1875" extrusionOk="0">
                  <a:moveTo>
                    <a:pt x="1757" y="0"/>
                  </a:moveTo>
                  <a:cubicBezTo>
                    <a:pt x="1355" y="0"/>
                    <a:pt x="1034" y="1054"/>
                    <a:pt x="1034" y="1054"/>
                  </a:cubicBezTo>
                  <a:cubicBezTo>
                    <a:pt x="1034" y="1054"/>
                    <a:pt x="1219" y="38"/>
                    <a:pt x="844" y="38"/>
                  </a:cubicBezTo>
                  <a:cubicBezTo>
                    <a:pt x="789" y="38"/>
                    <a:pt x="721" y="60"/>
                    <a:pt x="639" y="111"/>
                  </a:cubicBezTo>
                  <a:cubicBezTo>
                    <a:pt x="1" y="506"/>
                    <a:pt x="1065" y="1874"/>
                    <a:pt x="1065" y="1874"/>
                  </a:cubicBezTo>
                  <a:cubicBezTo>
                    <a:pt x="1065" y="1874"/>
                    <a:pt x="2432" y="506"/>
                    <a:pt x="1946" y="81"/>
                  </a:cubicBezTo>
                  <a:cubicBezTo>
                    <a:pt x="1882" y="25"/>
                    <a:pt x="1819" y="0"/>
                    <a:pt x="1757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3823;p80"/>
            <p:cNvSpPr/>
            <p:nvPr/>
          </p:nvSpPr>
          <p:spPr>
            <a:xfrm>
              <a:off x="308275" y="7169688"/>
              <a:ext cx="181625" cy="368750"/>
            </a:xfrm>
            <a:custGeom>
              <a:avLst/>
              <a:gdLst/>
              <a:ahLst/>
              <a:cxnLst/>
              <a:rect l="l" t="t" r="r" b="b"/>
              <a:pathLst>
                <a:path w="7265" h="14750" extrusionOk="0">
                  <a:moveTo>
                    <a:pt x="4134" y="1"/>
                  </a:moveTo>
                  <a:cubicBezTo>
                    <a:pt x="3800" y="821"/>
                    <a:pt x="3465" y="1794"/>
                    <a:pt x="3131" y="2888"/>
                  </a:cubicBezTo>
                  <a:cubicBezTo>
                    <a:pt x="3131" y="2919"/>
                    <a:pt x="608" y="12220"/>
                    <a:pt x="608" y="12220"/>
                  </a:cubicBezTo>
                  <a:cubicBezTo>
                    <a:pt x="608" y="12220"/>
                    <a:pt x="0" y="13983"/>
                    <a:pt x="395" y="14256"/>
                  </a:cubicBezTo>
                  <a:cubicBezTo>
                    <a:pt x="430" y="14285"/>
                    <a:pt x="467" y="14299"/>
                    <a:pt x="505" y="14299"/>
                  </a:cubicBezTo>
                  <a:cubicBezTo>
                    <a:pt x="860" y="14299"/>
                    <a:pt x="1307" y="13132"/>
                    <a:pt x="1307" y="13132"/>
                  </a:cubicBezTo>
                  <a:lnTo>
                    <a:pt x="1307" y="13132"/>
                  </a:lnTo>
                  <a:cubicBezTo>
                    <a:pt x="1307" y="13132"/>
                    <a:pt x="1064" y="14651"/>
                    <a:pt x="1520" y="14712"/>
                  </a:cubicBezTo>
                  <a:cubicBezTo>
                    <a:pt x="1529" y="14713"/>
                    <a:pt x="1537" y="14714"/>
                    <a:pt x="1545" y="14714"/>
                  </a:cubicBezTo>
                  <a:cubicBezTo>
                    <a:pt x="1956" y="14714"/>
                    <a:pt x="2219" y="13284"/>
                    <a:pt x="2219" y="13283"/>
                  </a:cubicBezTo>
                  <a:lnTo>
                    <a:pt x="2219" y="13283"/>
                  </a:lnTo>
                  <a:cubicBezTo>
                    <a:pt x="2219" y="13284"/>
                    <a:pt x="2022" y="14749"/>
                    <a:pt x="2523" y="14749"/>
                  </a:cubicBezTo>
                  <a:cubicBezTo>
                    <a:pt x="2542" y="14749"/>
                    <a:pt x="2563" y="14747"/>
                    <a:pt x="2584" y="14742"/>
                  </a:cubicBezTo>
                  <a:cubicBezTo>
                    <a:pt x="3131" y="14621"/>
                    <a:pt x="3222" y="12706"/>
                    <a:pt x="3222" y="12706"/>
                  </a:cubicBezTo>
                  <a:cubicBezTo>
                    <a:pt x="3222" y="12706"/>
                    <a:pt x="3641" y="13032"/>
                    <a:pt x="4072" y="13032"/>
                  </a:cubicBezTo>
                  <a:cubicBezTo>
                    <a:pt x="4133" y="13032"/>
                    <a:pt x="4195" y="13025"/>
                    <a:pt x="4256" y="13010"/>
                  </a:cubicBezTo>
                  <a:cubicBezTo>
                    <a:pt x="4742" y="12888"/>
                    <a:pt x="3830" y="11399"/>
                    <a:pt x="3830" y="11399"/>
                  </a:cubicBezTo>
                  <a:lnTo>
                    <a:pt x="5411" y="7296"/>
                  </a:lnTo>
                  <a:cubicBezTo>
                    <a:pt x="5380" y="7265"/>
                    <a:pt x="6323" y="5533"/>
                    <a:pt x="7265" y="3800"/>
                  </a:cubicBezTo>
                  <a:cubicBezTo>
                    <a:pt x="6383" y="2402"/>
                    <a:pt x="5320" y="1125"/>
                    <a:pt x="4134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3824;p80"/>
            <p:cNvSpPr/>
            <p:nvPr/>
          </p:nvSpPr>
          <p:spPr>
            <a:xfrm>
              <a:off x="757375" y="7133988"/>
              <a:ext cx="180875" cy="404450"/>
            </a:xfrm>
            <a:custGeom>
              <a:avLst/>
              <a:gdLst/>
              <a:ahLst/>
              <a:cxnLst/>
              <a:rect l="l" t="t" r="r" b="b"/>
              <a:pathLst>
                <a:path w="7235" h="16178" extrusionOk="0">
                  <a:moveTo>
                    <a:pt x="2432" y="0"/>
                  </a:moveTo>
                  <a:cubicBezTo>
                    <a:pt x="1307" y="1581"/>
                    <a:pt x="486" y="3374"/>
                    <a:pt x="0" y="5258"/>
                  </a:cubicBezTo>
                  <a:cubicBezTo>
                    <a:pt x="942" y="6991"/>
                    <a:pt x="1854" y="8693"/>
                    <a:pt x="1824" y="8724"/>
                  </a:cubicBezTo>
                  <a:lnTo>
                    <a:pt x="3435" y="12827"/>
                  </a:lnTo>
                  <a:cubicBezTo>
                    <a:pt x="3435" y="12827"/>
                    <a:pt x="2493" y="14316"/>
                    <a:pt x="2979" y="14438"/>
                  </a:cubicBezTo>
                  <a:cubicBezTo>
                    <a:pt x="3040" y="14453"/>
                    <a:pt x="3101" y="14460"/>
                    <a:pt x="3163" y="14460"/>
                  </a:cubicBezTo>
                  <a:cubicBezTo>
                    <a:pt x="3593" y="14460"/>
                    <a:pt x="4012" y="14134"/>
                    <a:pt x="4012" y="14134"/>
                  </a:cubicBezTo>
                  <a:cubicBezTo>
                    <a:pt x="4012" y="14134"/>
                    <a:pt x="4104" y="16049"/>
                    <a:pt x="4651" y="16170"/>
                  </a:cubicBezTo>
                  <a:cubicBezTo>
                    <a:pt x="4672" y="16175"/>
                    <a:pt x="4692" y="16177"/>
                    <a:pt x="4712" y="16177"/>
                  </a:cubicBezTo>
                  <a:cubicBezTo>
                    <a:pt x="5213" y="16177"/>
                    <a:pt x="5015" y="14712"/>
                    <a:pt x="5015" y="14711"/>
                  </a:cubicBezTo>
                  <a:lnTo>
                    <a:pt x="5015" y="14711"/>
                  </a:lnTo>
                  <a:cubicBezTo>
                    <a:pt x="5015" y="14712"/>
                    <a:pt x="5278" y="16142"/>
                    <a:pt x="5689" y="16142"/>
                  </a:cubicBezTo>
                  <a:cubicBezTo>
                    <a:pt x="5698" y="16142"/>
                    <a:pt x="5706" y="16141"/>
                    <a:pt x="5715" y="16140"/>
                  </a:cubicBezTo>
                  <a:cubicBezTo>
                    <a:pt x="6170" y="16079"/>
                    <a:pt x="5927" y="14560"/>
                    <a:pt x="5927" y="14560"/>
                  </a:cubicBezTo>
                  <a:lnTo>
                    <a:pt x="5927" y="14560"/>
                  </a:lnTo>
                  <a:cubicBezTo>
                    <a:pt x="5927" y="14560"/>
                    <a:pt x="6374" y="15727"/>
                    <a:pt x="6730" y="15727"/>
                  </a:cubicBezTo>
                  <a:cubicBezTo>
                    <a:pt x="6767" y="15727"/>
                    <a:pt x="6804" y="15713"/>
                    <a:pt x="6839" y="15684"/>
                  </a:cubicBezTo>
                  <a:cubicBezTo>
                    <a:pt x="7234" y="15411"/>
                    <a:pt x="6626" y="13648"/>
                    <a:pt x="6626" y="13648"/>
                  </a:cubicBezTo>
                  <a:cubicBezTo>
                    <a:pt x="6626" y="13648"/>
                    <a:pt x="4104" y="4347"/>
                    <a:pt x="4104" y="4316"/>
                  </a:cubicBezTo>
                  <a:cubicBezTo>
                    <a:pt x="3587" y="2523"/>
                    <a:pt x="3009" y="1094"/>
                    <a:pt x="243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3825;p80"/>
            <p:cNvSpPr/>
            <p:nvPr/>
          </p:nvSpPr>
          <p:spPr>
            <a:xfrm>
              <a:off x="469375" y="7035488"/>
              <a:ext cx="91975" cy="325725"/>
            </a:xfrm>
            <a:custGeom>
              <a:avLst/>
              <a:gdLst/>
              <a:ahLst/>
              <a:cxnLst/>
              <a:rect l="l" t="t" r="r" b="b"/>
              <a:pathLst>
                <a:path w="3679" h="13029" extrusionOk="0">
                  <a:moveTo>
                    <a:pt x="2696" y="0"/>
                  </a:moveTo>
                  <a:cubicBezTo>
                    <a:pt x="2137" y="0"/>
                    <a:pt x="1399" y="246"/>
                    <a:pt x="638" y="718"/>
                  </a:cubicBezTo>
                  <a:cubicBezTo>
                    <a:pt x="638" y="718"/>
                    <a:pt x="1246" y="3241"/>
                    <a:pt x="1155" y="4791"/>
                  </a:cubicBezTo>
                  <a:cubicBezTo>
                    <a:pt x="1034" y="6341"/>
                    <a:pt x="274" y="9898"/>
                    <a:pt x="274" y="9898"/>
                  </a:cubicBezTo>
                  <a:cubicBezTo>
                    <a:pt x="274" y="9898"/>
                    <a:pt x="0" y="11934"/>
                    <a:pt x="122" y="13028"/>
                  </a:cubicBezTo>
                  <a:cubicBezTo>
                    <a:pt x="1915" y="10840"/>
                    <a:pt x="3253" y="9290"/>
                    <a:pt x="3526" y="5308"/>
                  </a:cubicBezTo>
                  <a:cubicBezTo>
                    <a:pt x="3678" y="3393"/>
                    <a:pt x="3192" y="1052"/>
                    <a:pt x="2949" y="19"/>
                  </a:cubicBezTo>
                  <a:cubicBezTo>
                    <a:pt x="2869" y="6"/>
                    <a:pt x="2785" y="0"/>
                    <a:pt x="2696" y="0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3826;p80"/>
            <p:cNvSpPr/>
            <p:nvPr/>
          </p:nvSpPr>
          <p:spPr>
            <a:xfrm>
              <a:off x="472400" y="7035963"/>
              <a:ext cx="110975" cy="339675"/>
            </a:xfrm>
            <a:custGeom>
              <a:avLst/>
              <a:gdLst/>
              <a:ahLst/>
              <a:cxnLst/>
              <a:rect l="l" t="t" r="r" b="b"/>
              <a:pathLst>
                <a:path w="4439" h="13587" extrusionOk="0">
                  <a:moveTo>
                    <a:pt x="2828" y="0"/>
                  </a:moveTo>
                  <a:lnTo>
                    <a:pt x="2828" y="0"/>
                  </a:lnTo>
                  <a:cubicBezTo>
                    <a:pt x="3071" y="1033"/>
                    <a:pt x="3557" y="3374"/>
                    <a:pt x="3405" y="5289"/>
                  </a:cubicBezTo>
                  <a:cubicBezTo>
                    <a:pt x="3101" y="9271"/>
                    <a:pt x="1794" y="10821"/>
                    <a:pt x="1" y="13009"/>
                  </a:cubicBezTo>
                  <a:cubicBezTo>
                    <a:pt x="31" y="13283"/>
                    <a:pt x="62" y="13496"/>
                    <a:pt x="153" y="13587"/>
                  </a:cubicBezTo>
                  <a:cubicBezTo>
                    <a:pt x="153" y="13587"/>
                    <a:pt x="2980" y="11155"/>
                    <a:pt x="3709" y="7417"/>
                  </a:cubicBezTo>
                  <a:cubicBezTo>
                    <a:pt x="4439" y="3708"/>
                    <a:pt x="3618" y="1064"/>
                    <a:pt x="3405" y="395"/>
                  </a:cubicBezTo>
                  <a:cubicBezTo>
                    <a:pt x="3344" y="182"/>
                    <a:pt x="3132" y="30"/>
                    <a:pt x="2828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3827;p80"/>
            <p:cNvSpPr/>
            <p:nvPr/>
          </p:nvSpPr>
          <p:spPr>
            <a:xfrm>
              <a:off x="681375" y="7035488"/>
              <a:ext cx="91225" cy="325725"/>
            </a:xfrm>
            <a:custGeom>
              <a:avLst/>
              <a:gdLst/>
              <a:ahLst/>
              <a:cxnLst/>
              <a:rect l="l" t="t" r="r" b="b"/>
              <a:pathLst>
                <a:path w="3649" h="13029" extrusionOk="0">
                  <a:moveTo>
                    <a:pt x="973" y="0"/>
                  </a:moveTo>
                  <a:cubicBezTo>
                    <a:pt x="887" y="0"/>
                    <a:pt x="805" y="6"/>
                    <a:pt x="730" y="19"/>
                  </a:cubicBezTo>
                  <a:cubicBezTo>
                    <a:pt x="487" y="1052"/>
                    <a:pt x="1" y="3393"/>
                    <a:pt x="122" y="5308"/>
                  </a:cubicBezTo>
                  <a:cubicBezTo>
                    <a:pt x="426" y="9290"/>
                    <a:pt x="1733" y="10840"/>
                    <a:pt x="3557" y="13028"/>
                  </a:cubicBezTo>
                  <a:cubicBezTo>
                    <a:pt x="3648" y="11934"/>
                    <a:pt x="3405" y="9898"/>
                    <a:pt x="3405" y="9898"/>
                  </a:cubicBezTo>
                  <a:cubicBezTo>
                    <a:pt x="3405" y="9898"/>
                    <a:pt x="2645" y="6341"/>
                    <a:pt x="2523" y="4791"/>
                  </a:cubicBezTo>
                  <a:cubicBezTo>
                    <a:pt x="2402" y="3241"/>
                    <a:pt x="3040" y="718"/>
                    <a:pt x="3040" y="718"/>
                  </a:cubicBezTo>
                  <a:cubicBezTo>
                    <a:pt x="2280" y="246"/>
                    <a:pt x="1519" y="0"/>
                    <a:pt x="973" y="0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3828;p80"/>
            <p:cNvSpPr/>
            <p:nvPr/>
          </p:nvSpPr>
          <p:spPr>
            <a:xfrm>
              <a:off x="659350" y="7035963"/>
              <a:ext cx="110950" cy="339675"/>
            </a:xfrm>
            <a:custGeom>
              <a:avLst/>
              <a:gdLst/>
              <a:ahLst/>
              <a:cxnLst/>
              <a:rect l="l" t="t" r="r" b="b"/>
              <a:pathLst>
                <a:path w="4438" h="13587" extrusionOk="0">
                  <a:moveTo>
                    <a:pt x="1611" y="0"/>
                  </a:moveTo>
                  <a:lnTo>
                    <a:pt x="1611" y="0"/>
                  </a:lnTo>
                  <a:cubicBezTo>
                    <a:pt x="1307" y="30"/>
                    <a:pt x="1094" y="182"/>
                    <a:pt x="1034" y="395"/>
                  </a:cubicBezTo>
                  <a:cubicBezTo>
                    <a:pt x="821" y="1064"/>
                    <a:pt x="0" y="3708"/>
                    <a:pt x="730" y="7417"/>
                  </a:cubicBezTo>
                  <a:cubicBezTo>
                    <a:pt x="1459" y="11155"/>
                    <a:pt x="4286" y="13587"/>
                    <a:pt x="4286" y="13587"/>
                  </a:cubicBezTo>
                  <a:cubicBezTo>
                    <a:pt x="4377" y="13496"/>
                    <a:pt x="4407" y="13283"/>
                    <a:pt x="4438" y="13009"/>
                  </a:cubicBezTo>
                  <a:cubicBezTo>
                    <a:pt x="2614" y="10821"/>
                    <a:pt x="1307" y="9271"/>
                    <a:pt x="1034" y="5289"/>
                  </a:cubicBezTo>
                  <a:cubicBezTo>
                    <a:pt x="882" y="3374"/>
                    <a:pt x="1368" y="1033"/>
                    <a:pt x="161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" name="Right Arrow 1"/>
          <p:cNvSpPr/>
          <p:nvPr/>
        </p:nvSpPr>
        <p:spPr>
          <a:xfrm rot="16200000">
            <a:off x="3810002" y="1279068"/>
            <a:ext cx="723897" cy="4299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ight Arrow 90"/>
          <p:cNvSpPr/>
          <p:nvPr/>
        </p:nvSpPr>
        <p:spPr>
          <a:xfrm rot="5400000">
            <a:off x="3888916" y="2566307"/>
            <a:ext cx="707579" cy="4082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4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1833" y="619957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eft Brace 43"/>
          <p:cNvSpPr/>
          <p:nvPr/>
        </p:nvSpPr>
        <p:spPr>
          <a:xfrm rot="16200000">
            <a:off x="3807813" y="939681"/>
            <a:ext cx="428924" cy="3080656"/>
          </a:xfrm>
          <a:prstGeom prst="leftBrace">
            <a:avLst>
              <a:gd name="adj1" fmla="val 51675"/>
              <a:gd name="adj2" fmla="val 49814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516608" y="2740208"/>
                <a:ext cx="805053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608" y="2740208"/>
                <a:ext cx="805053" cy="791114"/>
              </a:xfrm>
              <a:prstGeom prst="rect">
                <a:avLst/>
              </a:prstGeom>
              <a:blipFill rotWithShape="0">
                <a:blip r:embed="rId2"/>
                <a:stretch>
                  <a:fillRect l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005283" y="2717006"/>
                <a:ext cx="746230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283" y="2717006"/>
                <a:ext cx="746230" cy="78380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6663274" y="2732233"/>
                <a:ext cx="1420582" cy="792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2 </m:t>
                        </m:r>
                        <m:r>
                          <a:rPr lang="en-US" sz="3200" i="1">
                            <a:latin typeface="Cambria Math"/>
                            <a:cs typeface="Times New Roman" pitchFamily="18" charset="0"/>
                          </a:rPr>
                          <m:t>×</m:t>
                        </m:r>
                        <m:r>
                          <a:rPr lang="en-US" sz="3200" b="0" i="1" dirty="0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/>
                          </a:rPr>
                          <m:t>+1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274" y="2732233"/>
                <a:ext cx="1420582" cy="792140"/>
              </a:xfrm>
              <a:prstGeom prst="rect">
                <a:avLst/>
              </a:prstGeom>
              <a:blipFill rotWithShape="0">
                <a:blip r:embed="rId4"/>
                <a:stretch>
                  <a:fillRect l="-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4034501" y="2766110"/>
                <a:ext cx="1243725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1800" dirty="0" smtClean="0"/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b="1" dirty="0" smtClean="0"/>
                  <a:t> </a:t>
                </a:r>
                <a:endParaRPr lang="en-US" sz="1800" b="1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501" y="2766110"/>
                <a:ext cx="1243725" cy="791114"/>
              </a:xfrm>
              <a:prstGeom prst="rect">
                <a:avLst/>
              </a:prstGeom>
              <a:blipFill rotWithShape="0">
                <a:blip r:embed="rId5"/>
                <a:stretch>
                  <a:fillRect l="-7843" b="-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6126194" y="1265560"/>
                <a:ext cx="439543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194" y="1265560"/>
                <a:ext cx="439543" cy="78380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4980717" y="2749769"/>
                <a:ext cx="1923925" cy="8013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latin typeface="Cambria Math"/>
                          </a:rPr>
                          <m:t>2 </m:t>
                        </m:r>
                        <m:r>
                          <a:rPr lang="en-US" sz="3200" i="1">
                            <a:latin typeface="Cambria Math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  <m:r>
                          <a:rPr lang="en-US" sz="3200" i="1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fr-FR" sz="3200" dirty="0" smtClean="0">
                    <a:latin typeface="Times New Roman" pitchFamily="18" charset="0"/>
                    <a:cs typeface="Times New Roman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717" y="2749769"/>
                <a:ext cx="1923925" cy="801310"/>
              </a:xfrm>
              <a:prstGeom prst="rect">
                <a:avLst/>
              </a:prstGeom>
              <a:blipFill rotWithShape="0">
                <a:blip r:embed="rId7"/>
                <a:stretch>
                  <a:fillRect l="-7911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0830" r="21473" b="54469"/>
          <a:stretch/>
        </p:blipFill>
        <p:spPr>
          <a:xfrm>
            <a:off x="2046884" y="1074572"/>
            <a:ext cx="4012557" cy="1175656"/>
          </a:xfrm>
          <a:prstGeom prst="rect">
            <a:avLst/>
          </a:prstGeom>
        </p:spPr>
      </p:pic>
      <p:cxnSp>
        <p:nvCxnSpPr>
          <p:cNvPr id="3" name="Straight Arrow Connector 2"/>
          <p:cNvCxnSpPr>
            <a:endCxn id="38" idx="1"/>
          </p:cNvCxnSpPr>
          <p:nvPr/>
        </p:nvCxnSpPr>
        <p:spPr>
          <a:xfrm>
            <a:off x="5704114" y="1447799"/>
            <a:ext cx="422080" cy="2096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/>
          <p:cNvSpPr/>
          <p:nvPr/>
        </p:nvSpPr>
        <p:spPr>
          <a:xfrm rot="16200000">
            <a:off x="3114876" y="1503787"/>
            <a:ext cx="337458" cy="1422909"/>
          </a:xfrm>
          <a:prstGeom prst="leftBrace">
            <a:avLst>
              <a:gd name="adj1" fmla="val 51675"/>
              <a:gd name="adj2" fmla="val 49814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1894114" y="2231570"/>
            <a:ext cx="1045028" cy="1959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89314" y="2209800"/>
            <a:ext cx="674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/>
              <a:t>2</a:t>
            </a:r>
            <a:endParaRPr lang="en-US" sz="2000" b="1"/>
          </a:p>
        </p:txBody>
      </p:sp>
      <p:sp>
        <p:nvSpPr>
          <p:cNvPr id="10" name="Flowchart: Or 9"/>
          <p:cNvSpPr/>
          <p:nvPr/>
        </p:nvSpPr>
        <p:spPr>
          <a:xfrm>
            <a:off x="2275113" y="1164771"/>
            <a:ext cx="925286" cy="925286"/>
          </a:xfrm>
          <a:prstGeom prst="flowChartOr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Or 18"/>
          <p:cNvSpPr/>
          <p:nvPr/>
        </p:nvSpPr>
        <p:spPr>
          <a:xfrm>
            <a:off x="3516084" y="1186542"/>
            <a:ext cx="925286" cy="925286"/>
          </a:xfrm>
          <a:prstGeom prst="flowChartOr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7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" grpId="0"/>
      <p:bldP spid="5" grpId="0"/>
      <p:bldP spid="35" grpId="0"/>
      <p:bldP spid="37" grpId="0"/>
      <p:bldP spid="38" grpId="0"/>
      <p:bldP spid="39" grpId="0"/>
      <p:bldP spid="13" grpId="0" animBg="1"/>
      <p:bldP spid="8" grpId="0"/>
      <p:bldP spid="10" grpId="1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505678" y="392369"/>
            <a:ext cx="7929300" cy="346305"/>
          </a:xfrm>
        </p:spPr>
        <p:txBody>
          <a:bodyPr/>
          <a:lstStyle/>
          <a:p>
            <a:pPr marL="15240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693137" y="1017064"/>
                <a:ext cx="569387" cy="700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b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137" y="1017064"/>
                <a:ext cx="569387" cy="700705"/>
              </a:xfrm>
              <a:prstGeom prst="rect">
                <a:avLst/>
              </a:prstGeom>
              <a:blipFill rotWithShape="0">
                <a:blip r:embed="rId2"/>
                <a:stretch>
                  <a:fillRect l="-17204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106548" y="1017064"/>
                <a:ext cx="1726242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2 </m:t>
                          </m:r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000" dirty="0">
                              <a:latin typeface="Times New Roman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sz="20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  <m:r>
                            <a:rPr lang="en-US" sz="200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548" y="1017064"/>
                <a:ext cx="1726242" cy="66851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655505" y="1015019"/>
                <a:ext cx="717569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0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505" y="1015019"/>
                <a:ext cx="717569" cy="66851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523804" y="1790886"/>
            <a:ext cx="6222388" cy="196831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8" name="Google Shape;1801;p61"/>
          <p:cNvGrpSpPr/>
          <p:nvPr/>
        </p:nvGrpSpPr>
        <p:grpSpPr>
          <a:xfrm>
            <a:off x="1048417" y="1434939"/>
            <a:ext cx="1349443" cy="2080754"/>
            <a:chOff x="5935827" y="724913"/>
            <a:chExt cx="2395220" cy="3697695"/>
          </a:xfrm>
        </p:grpSpPr>
        <p:sp>
          <p:nvSpPr>
            <p:cNvPr id="9" name="Google Shape;1802;p61"/>
            <p:cNvSpPr/>
            <p:nvPr/>
          </p:nvSpPr>
          <p:spPr>
            <a:xfrm>
              <a:off x="6717393" y="2212159"/>
              <a:ext cx="835100" cy="509909"/>
            </a:xfrm>
            <a:custGeom>
              <a:avLst/>
              <a:gdLst/>
              <a:ahLst/>
              <a:cxnLst/>
              <a:rect l="l" t="t" r="r" b="b"/>
              <a:pathLst>
                <a:path w="16628" h="10153" extrusionOk="0">
                  <a:moveTo>
                    <a:pt x="1662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2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03;p61"/>
            <p:cNvSpPr/>
            <p:nvPr/>
          </p:nvSpPr>
          <p:spPr>
            <a:xfrm>
              <a:off x="6564766" y="1966369"/>
              <a:ext cx="117571" cy="996866"/>
            </a:xfrm>
            <a:custGeom>
              <a:avLst/>
              <a:gdLst/>
              <a:ahLst/>
              <a:cxnLst/>
              <a:rect l="l" t="t" r="r" b="b"/>
              <a:pathLst>
                <a:path w="2341" h="19849" extrusionOk="0">
                  <a:moveTo>
                    <a:pt x="218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41" y="1975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04;p61"/>
            <p:cNvSpPr/>
            <p:nvPr/>
          </p:nvSpPr>
          <p:spPr>
            <a:xfrm>
              <a:off x="6674654" y="1966369"/>
              <a:ext cx="68755" cy="992296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9" y="19697"/>
                  </a:lnTo>
                  <a:lnTo>
                    <a:pt x="133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05;p61"/>
            <p:cNvSpPr/>
            <p:nvPr/>
          </p:nvSpPr>
          <p:spPr>
            <a:xfrm>
              <a:off x="7468474" y="1990777"/>
              <a:ext cx="142029" cy="992296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1" y="19758"/>
                  </a:lnTo>
                  <a:lnTo>
                    <a:pt x="231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06;p61"/>
            <p:cNvSpPr/>
            <p:nvPr/>
          </p:nvSpPr>
          <p:spPr>
            <a:xfrm>
              <a:off x="7584489" y="1990777"/>
              <a:ext cx="91656" cy="992296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517" y="1"/>
                  </a:moveTo>
                  <a:lnTo>
                    <a:pt x="1" y="19758"/>
                  </a:lnTo>
                  <a:lnTo>
                    <a:pt x="1247" y="19758"/>
                  </a:lnTo>
                  <a:lnTo>
                    <a:pt x="1824" y="1034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07;p61"/>
            <p:cNvSpPr/>
            <p:nvPr/>
          </p:nvSpPr>
          <p:spPr>
            <a:xfrm>
              <a:off x="6714380" y="3025818"/>
              <a:ext cx="116064" cy="972458"/>
            </a:xfrm>
            <a:custGeom>
              <a:avLst/>
              <a:gdLst/>
              <a:ahLst/>
              <a:cxnLst/>
              <a:rect l="l" t="t" r="r" b="b"/>
              <a:pathLst>
                <a:path w="2311" h="19363" extrusionOk="0">
                  <a:moveTo>
                    <a:pt x="0" y="0"/>
                  </a:moveTo>
                  <a:lnTo>
                    <a:pt x="517" y="19332"/>
                  </a:lnTo>
                  <a:lnTo>
                    <a:pt x="2310" y="19362"/>
                  </a:lnTo>
                  <a:lnTo>
                    <a:pt x="2249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08;p61"/>
            <p:cNvSpPr/>
            <p:nvPr/>
          </p:nvSpPr>
          <p:spPr>
            <a:xfrm>
              <a:off x="6827331" y="3028831"/>
              <a:ext cx="70261" cy="969445"/>
            </a:xfrm>
            <a:custGeom>
              <a:avLst/>
              <a:gdLst/>
              <a:ahLst/>
              <a:cxnLst/>
              <a:rect l="l" t="t" r="r" b="b"/>
              <a:pathLst>
                <a:path w="1399" h="19303" extrusionOk="0">
                  <a:moveTo>
                    <a:pt x="0" y="1"/>
                  </a:moveTo>
                  <a:lnTo>
                    <a:pt x="61" y="19302"/>
                  </a:lnTo>
                  <a:lnTo>
                    <a:pt x="1399" y="18329"/>
                  </a:lnTo>
                  <a:lnTo>
                    <a:pt x="1186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09;p61"/>
            <p:cNvSpPr/>
            <p:nvPr/>
          </p:nvSpPr>
          <p:spPr>
            <a:xfrm>
              <a:off x="7503580" y="3073127"/>
              <a:ext cx="135902" cy="972458"/>
            </a:xfrm>
            <a:custGeom>
              <a:avLst/>
              <a:gdLst/>
              <a:ahLst/>
              <a:cxnLst/>
              <a:rect l="l" t="t" r="r" b="b"/>
              <a:pathLst>
                <a:path w="2706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28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10;p61"/>
            <p:cNvSpPr/>
            <p:nvPr/>
          </p:nvSpPr>
          <p:spPr>
            <a:xfrm>
              <a:off x="7618088" y="3074634"/>
              <a:ext cx="87036" cy="970952"/>
            </a:xfrm>
            <a:custGeom>
              <a:avLst/>
              <a:gdLst/>
              <a:ahLst/>
              <a:cxnLst/>
              <a:rect l="l" t="t" r="r" b="b"/>
              <a:pathLst>
                <a:path w="1733" h="19333" extrusionOk="0">
                  <a:moveTo>
                    <a:pt x="0" y="1"/>
                  </a:moveTo>
                  <a:lnTo>
                    <a:pt x="426" y="19332"/>
                  </a:lnTo>
                  <a:lnTo>
                    <a:pt x="173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11;p61"/>
            <p:cNvSpPr/>
            <p:nvPr/>
          </p:nvSpPr>
          <p:spPr>
            <a:xfrm>
              <a:off x="7207416" y="3079204"/>
              <a:ext cx="134395" cy="970952"/>
            </a:xfrm>
            <a:custGeom>
              <a:avLst/>
              <a:gdLst/>
              <a:ahLst/>
              <a:cxnLst/>
              <a:rect l="l" t="t" r="r" b="b"/>
              <a:pathLst>
                <a:path w="2676" h="19333" extrusionOk="0">
                  <a:moveTo>
                    <a:pt x="1" y="1"/>
                  </a:moveTo>
                  <a:lnTo>
                    <a:pt x="882" y="19332"/>
                  </a:lnTo>
                  <a:lnTo>
                    <a:pt x="2676" y="19332"/>
                  </a:lnTo>
                  <a:lnTo>
                    <a:pt x="2281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12;p61"/>
            <p:cNvSpPr/>
            <p:nvPr/>
          </p:nvSpPr>
          <p:spPr>
            <a:xfrm>
              <a:off x="7321924" y="3080761"/>
              <a:ext cx="85529" cy="969395"/>
            </a:xfrm>
            <a:custGeom>
              <a:avLst/>
              <a:gdLst/>
              <a:ahLst/>
              <a:cxnLst/>
              <a:rect l="l" t="t" r="r" b="b"/>
              <a:pathLst>
                <a:path w="1703" h="19302" extrusionOk="0">
                  <a:moveTo>
                    <a:pt x="1" y="0"/>
                  </a:moveTo>
                  <a:lnTo>
                    <a:pt x="396" y="19301"/>
                  </a:lnTo>
                  <a:lnTo>
                    <a:pt x="1703" y="18298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13;p61"/>
            <p:cNvSpPr/>
            <p:nvPr/>
          </p:nvSpPr>
          <p:spPr>
            <a:xfrm>
              <a:off x="6656372" y="2126680"/>
              <a:ext cx="859458" cy="537381"/>
            </a:xfrm>
            <a:custGeom>
              <a:avLst/>
              <a:gdLst/>
              <a:ahLst/>
              <a:cxnLst/>
              <a:rect l="l" t="t" r="r" b="b"/>
              <a:pathLst>
                <a:path w="17113" h="10700" extrusionOk="0">
                  <a:moveTo>
                    <a:pt x="0" y="0"/>
                  </a:moveTo>
                  <a:lnTo>
                    <a:pt x="456" y="10699"/>
                  </a:lnTo>
                  <a:lnTo>
                    <a:pt x="16475" y="10669"/>
                  </a:lnTo>
                  <a:lnTo>
                    <a:pt x="17113" y="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14;p61"/>
            <p:cNvSpPr/>
            <p:nvPr/>
          </p:nvSpPr>
          <p:spPr>
            <a:xfrm>
              <a:off x="7850117" y="1317591"/>
              <a:ext cx="1557" cy="3114"/>
            </a:xfrm>
            <a:custGeom>
              <a:avLst/>
              <a:gdLst/>
              <a:ahLst/>
              <a:cxnLst/>
              <a:rect l="l" t="t" r="r" b="b"/>
              <a:pathLst>
                <a:path w="31" h="62" extrusionOk="0">
                  <a:moveTo>
                    <a:pt x="31" y="0"/>
                  </a:moveTo>
                  <a:cubicBezTo>
                    <a:pt x="31" y="31"/>
                    <a:pt x="1" y="61"/>
                    <a:pt x="1" y="61"/>
                  </a:cubicBezTo>
                  <a:cubicBezTo>
                    <a:pt x="1" y="61"/>
                    <a:pt x="31" y="31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15;p61"/>
            <p:cNvSpPr/>
            <p:nvPr/>
          </p:nvSpPr>
          <p:spPr>
            <a:xfrm>
              <a:off x="6886845" y="2041150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16;p61"/>
            <p:cNvSpPr/>
            <p:nvPr/>
          </p:nvSpPr>
          <p:spPr>
            <a:xfrm>
              <a:off x="6299138" y="1463991"/>
              <a:ext cx="216811" cy="137760"/>
            </a:xfrm>
            <a:custGeom>
              <a:avLst/>
              <a:gdLst/>
              <a:ahLst/>
              <a:cxnLst/>
              <a:rect l="l" t="t" r="r" b="b"/>
              <a:pathLst>
                <a:path w="4317" h="2743" extrusionOk="0">
                  <a:moveTo>
                    <a:pt x="2347" y="1"/>
                  </a:moveTo>
                  <a:cubicBezTo>
                    <a:pt x="1515" y="1"/>
                    <a:pt x="688" y="246"/>
                    <a:pt x="1" y="733"/>
                  </a:cubicBezTo>
                  <a:cubicBezTo>
                    <a:pt x="139" y="1746"/>
                    <a:pt x="975" y="2742"/>
                    <a:pt x="2562" y="2742"/>
                  </a:cubicBezTo>
                  <a:cubicBezTo>
                    <a:pt x="3070" y="2742"/>
                    <a:pt x="3654" y="2640"/>
                    <a:pt x="4317" y="2405"/>
                  </a:cubicBezTo>
                  <a:lnTo>
                    <a:pt x="4317" y="490"/>
                  </a:lnTo>
                  <a:cubicBezTo>
                    <a:pt x="3704" y="163"/>
                    <a:pt x="3024" y="1"/>
                    <a:pt x="2347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17;p61"/>
            <p:cNvSpPr/>
            <p:nvPr/>
          </p:nvSpPr>
          <p:spPr>
            <a:xfrm>
              <a:off x="6293011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298" y="0"/>
                  </a:moveTo>
                  <a:cubicBezTo>
                    <a:pt x="1859" y="0"/>
                    <a:pt x="1386" y="99"/>
                    <a:pt x="913" y="368"/>
                  </a:cubicBezTo>
                  <a:cubicBezTo>
                    <a:pt x="275" y="733"/>
                    <a:pt x="1" y="1523"/>
                    <a:pt x="123" y="2283"/>
                  </a:cubicBezTo>
                  <a:cubicBezTo>
                    <a:pt x="810" y="1796"/>
                    <a:pt x="1637" y="1551"/>
                    <a:pt x="2469" y="1551"/>
                  </a:cubicBezTo>
                  <a:cubicBezTo>
                    <a:pt x="3146" y="1551"/>
                    <a:pt x="3826" y="1713"/>
                    <a:pt x="4439" y="2040"/>
                  </a:cubicBezTo>
                  <a:lnTo>
                    <a:pt x="4439" y="733"/>
                  </a:lnTo>
                  <a:cubicBezTo>
                    <a:pt x="4439" y="733"/>
                    <a:pt x="3495" y="0"/>
                    <a:pt x="229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18;p61"/>
            <p:cNvSpPr/>
            <p:nvPr/>
          </p:nvSpPr>
          <p:spPr>
            <a:xfrm>
              <a:off x="6363273" y="1470068"/>
              <a:ext cx="134345" cy="114708"/>
            </a:xfrm>
            <a:custGeom>
              <a:avLst/>
              <a:gdLst/>
              <a:ahLst/>
              <a:cxnLst/>
              <a:rect l="l" t="t" r="r" b="b"/>
              <a:pathLst>
                <a:path w="2675" h="2284" extrusionOk="0">
                  <a:moveTo>
                    <a:pt x="1133" y="0"/>
                  </a:moveTo>
                  <a:cubicBezTo>
                    <a:pt x="750" y="0"/>
                    <a:pt x="358" y="82"/>
                    <a:pt x="31" y="156"/>
                  </a:cubicBezTo>
                  <a:cubicBezTo>
                    <a:pt x="0" y="186"/>
                    <a:pt x="0" y="217"/>
                    <a:pt x="31" y="217"/>
                  </a:cubicBezTo>
                  <a:cubicBezTo>
                    <a:pt x="387" y="217"/>
                    <a:pt x="795" y="137"/>
                    <a:pt x="1178" y="137"/>
                  </a:cubicBezTo>
                  <a:cubicBezTo>
                    <a:pt x="1580" y="137"/>
                    <a:pt x="1955" y="224"/>
                    <a:pt x="2219" y="581"/>
                  </a:cubicBezTo>
                  <a:cubicBezTo>
                    <a:pt x="2553" y="1037"/>
                    <a:pt x="2493" y="1676"/>
                    <a:pt x="2523" y="2192"/>
                  </a:cubicBezTo>
                  <a:cubicBezTo>
                    <a:pt x="2523" y="2253"/>
                    <a:pt x="2561" y="2284"/>
                    <a:pt x="2599" y="2284"/>
                  </a:cubicBezTo>
                  <a:cubicBezTo>
                    <a:pt x="2637" y="2284"/>
                    <a:pt x="2675" y="2253"/>
                    <a:pt x="2675" y="2192"/>
                  </a:cubicBezTo>
                  <a:cubicBezTo>
                    <a:pt x="2675" y="1585"/>
                    <a:pt x="2675" y="825"/>
                    <a:pt x="2219" y="369"/>
                  </a:cubicBezTo>
                  <a:cubicBezTo>
                    <a:pt x="1924" y="89"/>
                    <a:pt x="1534" y="0"/>
                    <a:pt x="113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19;p61"/>
            <p:cNvSpPr/>
            <p:nvPr/>
          </p:nvSpPr>
          <p:spPr>
            <a:xfrm>
              <a:off x="6420275" y="1501758"/>
              <a:ext cx="78548" cy="47360"/>
            </a:xfrm>
            <a:custGeom>
              <a:avLst/>
              <a:gdLst/>
              <a:ahLst/>
              <a:cxnLst/>
              <a:rect l="l" t="t" r="r" b="b"/>
              <a:pathLst>
                <a:path w="1564" h="943" extrusionOk="0">
                  <a:moveTo>
                    <a:pt x="552" y="0"/>
                  </a:moveTo>
                  <a:cubicBezTo>
                    <a:pt x="390" y="0"/>
                    <a:pt x="220" y="58"/>
                    <a:pt x="51" y="194"/>
                  </a:cubicBezTo>
                  <a:cubicBezTo>
                    <a:pt x="1" y="243"/>
                    <a:pt x="32" y="293"/>
                    <a:pt x="79" y="293"/>
                  </a:cubicBezTo>
                  <a:cubicBezTo>
                    <a:pt x="89" y="293"/>
                    <a:pt x="100" y="290"/>
                    <a:pt x="111" y="285"/>
                  </a:cubicBezTo>
                  <a:cubicBezTo>
                    <a:pt x="250" y="229"/>
                    <a:pt x="383" y="193"/>
                    <a:pt x="512" y="193"/>
                  </a:cubicBezTo>
                  <a:cubicBezTo>
                    <a:pt x="666" y="193"/>
                    <a:pt x="814" y="244"/>
                    <a:pt x="962" y="376"/>
                  </a:cubicBezTo>
                  <a:cubicBezTo>
                    <a:pt x="1145" y="528"/>
                    <a:pt x="1236" y="741"/>
                    <a:pt x="1388" y="923"/>
                  </a:cubicBezTo>
                  <a:cubicBezTo>
                    <a:pt x="1402" y="937"/>
                    <a:pt x="1418" y="943"/>
                    <a:pt x="1436" y="943"/>
                  </a:cubicBezTo>
                  <a:cubicBezTo>
                    <a:pt x="1496" y="943"/>
                    <a:pt x="1564" y="872"/>
                    <a:pt x="1540" y="802"/>
                  </a:cubicBezTo>
                  <a:cubicBezTo>
                    <a:pt x="1343" y="385"/>
                    <a:pt x="972" y="0"/>
                    <a:pt x="55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20;p61"/>
            <p:cNvSpPr/>
            <p:nvPr/>
          </p:nvSpPr>
          <p:spPr>
            <a:xfrm>
              <a:off x="7500516" y="1463991"/>
              <a:ext cx="216861" cy="137760"/>
            </a:xfrm>
            <a:custGeom>
              <a:avLst/>
              <a:gdLst/>
              <a:ahLst/>
              <a:cxnLst/>
              <a:rect l="l" t="t" r="r" b="b"/>
              <a:pathLst>
                <a:path w="4318" h="2743" extrusionOk="0">
                  <a:moveTo>
                    <a:pt x="1948" y="1"/>
                  </a:moveTo>
                  <a:cubicBezTo>
                    <a:pt x="1273" y="1"/>
                    <a:pt x="600" y="163"/>
                    <a:pt x="1" y="490"/>
                  </a:cubicBezTo>
                  <a:lnTo>
                    <a:pt x="1" y="2405"/>
                  </a:lnTo>
                  <a:cubicBezTo>
                    <a:pt x="656" y="2640"/>
                    <a:pt x="1235" y="2742"/>
                    <a:pt x="1739" y="2742"/>
                  </a:cubicBezTo>
                  <a:cubicBezTo>
                    <a:pt x="3314" y="2742"/>
                    <a:pt x="4156" y="1746"/>
                    <a:pt x="4317" y="733"/>
                  </a:cubicBezTo>
                  <a:cubicBezTo>
                    <a:pt x="3613" y="246"/>
                    <a:pt x="2779" y="1"/>
                    <a:pt x="194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21;p61"/>
            <p:cNvSpPr/>
            <p:nvPr/>
          </p:nvSpPr>
          <p:spPr>
            <a:xfrm>
              <a:off x="7500516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142" y="0"/>
                  </a:moveTo>
                  <a:cubicBezTo>
                    <a:pt x="945" y="0"/>
                    <a:pt x="1" y="733"/>
                    <a:pt x="1" y="733"/>
                  </a:cubicBezTo>
                  <a:lnTo>
                    <a:pt x="1" y="2040"/>
                  </a:lnTo>
                  <a:cubicBezTo>
                    <a:pt x="600" y="1713"/>
                    <a:pt x="1273" y="1551"/>
                    <a:pt x="1948" y="1551"/>
                  </a:cubicBezTo>
                  <a:cubicBezTo>
                    <a:pt x="2779" y="1551"/>
                    <a:pt x="3613" y="1796"/>
                    <a:pt x="4317" y="2283"/>
                  </a:cubicBezTo>
                  <a:cubicBezTo>
                    <a:pt x="4439" y="1523"/>
                    <a:pt x="4165" y="733"/>
                    <a:pt x="3527" y="368"/>
                  </a:cubicBezTo>
                  <a:cubicBezTo>
                    <a:pt x="3054" y="99"/>
                    <a:pt x="2581" y="0"/>
                    <a:pt x="214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22;p61"/>
            <p:cNvSpPr/>
            <p:nvPr/>
          </p:nvSpPr>
          <p:spPr>
            <a:xfrm>
              <a:off x="7517341" y="1470068"/>
              <a:ext cx="134395" cy="114708"/>
            </a:xfrm>
            <a:custGeom>
              <a:avLst/>
              <a:gdLst/>
              <a:ahLst/>
              <a:cxnLst/>
              <a:rect l="l" t="t" r="r" b="b"/>
              <a:pathLst>
                <a:path w="2676" h="2284" extrusionOk="0">
                  <a:moveTo>
                    <a:pt x="1546" y="0"/>
                  </a:moveTo>
                  <a:cubicBezTo>
                    <a:pt x="1142" y="0"/>
                    <a:pt x="751" y="89"/>
                    <a:pt x="456" y="369"/>
                  </a:cubicBezTo>
                  <a:cubicBezTo>
                    <a:pt x="0" y="855"/>
                    <a:pt x="0" y="1585"/>
                    <a:pt x="31" y="2192"/>
                  </a:cubicBezTo>
                  <a:cubicBezTo>
                    <a:pt x="31" y="2253"/>
                    <a:pt x="69" y="2284"/>
                    <a:pt x="107" y="2284"/>
                  </a:cubicBezTo>
                  <a:cubicBezTo>
                    <a:pt x="145" y="2284"/>
                    <a:pt x="183" y="2253"/>
                    <a:pt x="183" y="2192"/>
                  </a:cubicBezTo>
                  <a:cubicBezTo>
                    <a:pt x="183" y="1676"/>
                    <a:pt x="152" y="1037"/>
                    <a:pt x="456" y="581"/>
                  </a:cubicBezTo>
                  <a:cubicBezTo>
                    <a:pt x="715" y="217"/>
                    <a:pt x="1087" y="126"/>
                    <a:pt x="1482" y="126"/>
                  </a:cubicBezTo>
                  <a:cubicBezTo>
                    <a:pt x="1877" y="126"/>
                    <a:pt x="2295" y="217"/>
                    <a:pt x="2645" y="217"/>
                  </a:cubicBezTo>
                  <a:cubicBezTo>
                    <a:pt x="2675" y="217"/>
                    <a:pt x="2675" y="186"/>
                    <a:pt x="2675" y="156"/>
                  </a:cubicBezTo>
                  <a:cubicBezTo>
                    <a:pt x="2333" y="82"/>
                    <a:pt x="1933" y="0"/>
                    <a:pt x="154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23;p61"/>
            <p:cNvSpPr/>
            <p:nvPr/>
          </p:nvSpPr>
          <p:spPr>
            <a:xfrm>
              <a:off x="7517693" y="1502411"/>
              <a:ext cx="77242" cy="46707"/>
            </a:xfrm>
            <a:custGeom>
              <a:avLst/>
              <a:gdLst/>
              <a:ahLst/>
              <a:cxnLst/>
              <a:rect l="l" t="t" r="r" b="b"/>
              <a:pathLst>
                <a:path w="1538" h="930" extrusionOk="0">
                  <a:moveTo>
                    <a:pt x="1016" y="1"/>
                  </a:moveTo>
                  <a:cubicBezTo>
                    <a:pt x="595" y="1"/>
                    <a:pt x="222" y="371"/>
                    <a:pt x="24" y="789"/>
                  </a:cubicBezTo>
                  <a:cubicBezTo>
                    <a:pt x="0" y="859"/>
                    <a:pt x="50" y="930"/>
                    <a:pt x="101" y="930"/>
                  </a:cubicBezTo>
                  <a:cubicBezTo>
                    <a:pt x="116" y="930"/>
                    <a:pt x="132" y="924"/>
                    <a:pt x="145" y="910"/>
                  </a:cubicBezTo>
                  <a:cubicBezTo>
                    <a:pt x="297" y="728"/>
                    <a:pt x="388" y="515"/>
                    <a:pt x="571" y="363"/>
                  </a:cubicBezTo>
                  <a:cubicBezTo>
                    <a:pt x="719" y="231"/>
                    <a:pt x="868" y="180"/>
                    <a:pt x="1021" y="180"/>
                  </a:cubicBezTo>
                  <a:cubicBezTo>
                    <a:pt x="1150" y="180"/>
                    <a:pt x="1283" y="216"/>
                    <a:pt x="1422" y="272"/>
                  </a:cubicBezTo>
                  <a:cubicBezTo>
                    <a:pt x="1433" y="277"/>
                    <a:pt x="1444" y="280"/>
                    <a:pt x="1455" y="280"/>
                  </a:cubicBezTo>
                  <a:cubicBezTo>
                    <a:pt x="1502" y="280"/>
                    <a:pt x="1538" y="230"/>
                    <a:pt x="1513" y="181"/>
                  </a:cubicBezTo>
                  <a:cubicBezTo>
                    <a:pt x="1345" y="55"/>
                    <a:pt x="1177" y="1"/>
                    <a:pt x="101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24;p61"/>
            <p:cNvSpPr/>
            <p:nvPr/>
          </p:nvSpPr>
          <p:spPr>
            <a:xfrm>
              <a:off x="6905176" y="1951101"/>
              <a:ext cx="253473" cy="118525"/>
            </a:xfrm>
            <a:custGeom>
              <a:avLst/>
              <a:gdLst/>
              <a:ahLst/>
              <a:cxnLst/>
              <a:rect l="l" t="t" r="r" b="b"/>
              <a:pathLst>
                <a:path w="5047" h="2360" extrusionOk="0">
                  <a:moveTo>
                    <a:pt x="5046" y="1"/>
                  </a:moveTo>
                  <a:lnTo>
                    <a:pt x="5046" y="1"/>
                  </a:lnTo>
                  <a:cubicBezTo>
                    <a:pt x="3375" y="122"/>
                    <a:pt x="1764" y="396"/>
                    <a:pt x="183" y="943"/>
                  </a:cubicBezTo>
                  <a:cubicBezTo>
                    <a:pt x="122" y="1125"/>
                    <a:pt x="92" y="1277"/>
                    <a:pt x="1" y="1429"/>
                  </a:cubicBezTo>
                  <a:cubicBezTo>
                    <a:pt x="1" y="1429"/>
                    <a:pt x="792" y="2360"/>
                    <a:pt x="2506" y="2360"/>
                  </a:cubicBezTo>
                  <a:cubicBezTo>
                    <a:pt x="3192" y="2360"/>
                    <a:pt x="4026" y="2211"/>
                    <a:pt x="5016" y="1794"/>
                  </a:cubicBezTo>
                  <a:cubicBezTo>
                    <a:pt x="5016" y="1794"/>
                    <a:pt x="4955" y="973"/>
                    <a:pt x="504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25;p61"/>
            <p:cNvSpPr/>
            <p:nvPr/>
          </p:nvSpPr>
          <p:spPr>
            <a:xfrm>
              <a:off x="6905176" y="1856481"/>
              <a:ext cx="271804" cy="141979"/>
            </a:xfrm>
            <a:custGeom>
              <a:avLst/>
              <a:gdLst/>
              <a:ahLst/>
              <a:cxnLst/>
              <a:rect l="l" t="t" r="r" b="b"/>
              <a:pathLst>
                <a:path w="5412" h="2827" extrusionOk="0">
                  <a:moveTo>
                    <a:pt x="5411" y="0"/>
                  </a:moveTo>
                  <a:lnTo>
                    <a:pt x="1" y="426"/>
                  </a:lnTo>
                  <a:cubicBezTo>
                    <a:pt x="1" y="426"/>
                    <a:pt x="426" y="1763"/>
                    <a:pt x="183" y="2827"/>
                  </a:cubicBezTo>
                  <a:cubicBezTo>
                    <a:pt x="1764" y="2280"/>
                    <a:pt x="3375" y="2006"/>
                    <a:pt x="5046" y="1885"/>
                  </a:cubicBezTo>
                  <a:cubicBezTo>
                    <a:pt x="5077" y="1277"/>
                    <a:pt x="5198" y="578"/>
                    <a:pt x="541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26;p61"/>
            <p:cNvSpPr/>
            <p:nvPr/>
          </p:nvSpPr>
          <p:spPr>
            <a:xfrm>
              <a:off x="6492797" y="891100"/>
              <a:ext cx="1050504" cy="989835"/>
            </a:xfrm>
            <a:custGeom>
              <a:avLst/>
              <a:gdLst/>
              <a:ahLst/>
              <a:cxnLst/>
              <a:rect l="l" t="t" r="r" b="b"/>
              <a:pathLst>
                <a:path w="20917" h="19709" extrusionOk="0">
                  <a:moveTo>
                    <a:pt x="7883" y="1"/>
                  </a:moveTo>
                  <a:cubicBezTo>
                    <a:pt x="3784" y="1"/>
                    <a:pt x="0" y="2091"/>
                    <a:pt x="187" y="9921"/>
                  </a:cubicBezTo>
                  <a:cubicBezTo>
                    <a:pt x="187" y="9921"/>
                    <a:pt x="66" y="13599"/>
                    <a:pt x="947" y="15423"/>
                  </a:cubicBezTo>
                  <a:cubicBezTo>
                    <a:pt x="1859" y="17246"/>
                    <a:pt x="4807" y="19283"/>
                    <a:pt x="8789" y="19648"/>
                  </a:cubicBezTo>
                  <a:cubicBezTo>
                    <a:pt x="9232" y="19688"/>
                    <a:pt x="9691" y="19708"/>
                    <a:pt x="10158" y="19708"/>
                  </a:cubicBezTo>
                  <a:cubicBezTo>
                    <a:pt x="13891" y="19708"/>
                    <a:pt x="18165" y="18415"/>
                    <a:pt x="19245" y="15848"/>
                  </a:cubicBezTo>
                  <a:cubicBezTo>
                    <a:pt x="20431" y="12991"/>
                    <a:pt x="20917" y="10985"/>
                    <a:pt x="20552" y="8067"/>
                  </a:cubicBezTo>
                  <a:cubicBezTo>
                    <a:pt x="20188" y="5149"/>
                    <a:pt x="20005" y="3842"/>
                    <a:pt x="17300" y="2535"/>
                  </a:cubicBezTo>
                  <a:cubicBezTo>
                    <a:pt x="15980" y="1897"/>
                    <a:pt x="11788" y="1"/>
                    <a:pt x="788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27;p61"/>
            <p:cNvSpPr/>
            <p:nvPr/>
          </p:nvSpPr>
          <p:spPr>
            <a:xfrm>
              <a:off x="6972374" y="1388204"/>
              <a:ext cx="73275" cy="126510"/>
            </a:xfrm>
            <a:custGeom>
              <a:avLst/>
              <a:gdLst/>
              <a:ahLst/>
              <a:cxnLst/>
              <a:rect l="l" t="t" r="r" b="b"/>
              <a:pathLst>
                <a:path w="1459" h="2519" extrusionOk="0">
                  <a:moveTo>
                    <a:pt x="334" y="0"/>
                  </a:moveTo>
                  <a:cubicBezTo>
                    <a:pt x="319" y="0"/>
                    <a:pt x="304" y="8"/>
                    <a:pt x="304" y="23"/>
                  </a:cubicBezTo>
                  <a:cubicBezTo>
                    <a:pt x="213" y="327"/>
                    <a:pt x="182" y="692"/>
                    <a:pt x="91" y="1026"/>
                  </a:cubicBezTo>
                  <a:cubicBezTo>
                    <a:pt x="61" y="1239"/>
                    <a:pt x="0" y="1482"/>
                    <a:pt x="122" y="1695"/>
                  </a:cubicBezTo>
                  <a:cubicBezTo>
                    <a:pt x="176" y="1831"/>
                    <a:pt x="304" y="1943"/>
                    <a:pt x="439" y="1943"/>
                  </a:cubicBezTo>
                  <a:cubicBezTo>
                    <a:pt x="455" y="1943"/>
                    <a:pt x="471" y="1941"/>
                    <a:pt x="486" y="1938"/>
                  </a:cubicBezTo>
                  <a:cubicBezTo>
                    <a:pt x="578" y="1938"/>
                    <a:pt x="669" y="1877"/>
                    <a:pt x="730" y="1847"/>
                  </a:cubicBezTo>
                  <a:cubicBezTo>
                    <a:pt x="760" y="1816"/>
                    <a:pt x="821" y="1756"/>
                    <a:pt x="851" y="1756"/>
                  </a:cubicBezTo>
                  <a:cubicBezTo>
                    <a:pt x="902" y="1715"/>
                    <a:pt x="942" y="1695"/>
                    <a:pt x="974" y="1695"/>
                  </a:cubicBezTo>
                  <a:cubicBezTo>
                    <a:pt x="1037" y="1695"/>
                    <a:pt x="1064" y="1776"/>
                    <a:pt x="1064" y="1938"/>
                  </a:cubicBezTo>
                  <a:cubicBezTo>
                    <a:pt x="1216" y="2151"/>
                    <a:pt x="1185" y="2272"/>
                    <a:pt x="942" y="2333"/>
                  </a:cubicBezTo>
                  <a:cubicBezTo>
                    <a:pt x="830" y="2361"/>
                    <a:pt x="873" y="2519"/>
                    <a:pt x="952" y="2519"/>
                  </a:cubicBezTo>
                  <a:cubicBezTo>
                    <a:pt x="959" y="2519"/>
                    <a:pt x="966" y="2518"/>
                    <a:pt x="973" y="2515"/>
                  </a:cubicBezTo>
                  <a:cubicBezTo>
                    <a:pt x="1216" y="2424"/>
                    <a:pt x="1459" y="2181"/>
                    <a:pt x="1459" y="1908"/>
                  </a:cubicBezTo>
                  <a:cubicBezTo>
                    <a:pt x="1429" y="1664"/>
                    <a:pt x="1216" y="1512"/>
                    <a:pt x="1003" y="1512"/>
                  </a:cubicBezTo>
                  <a:cubicBezTo>
                    <a:pt x="851" y="1512"/>
                    <a:pt x="790" y="1634"/>
                    <a:pt x="638" y="1695"/>
                  </a:cubicBezTo>
                  <a:cubicBezTo>
                    <a:pt x="562" y="1724"/>
                    <a:pt x="499" y="1737"/>
                    <a:pt x="447" y="1737"/>
                  </a:cubicBezTo>
                  <a:cubicBezTo>
                    <a:pt x="124" y="1737"/>
                    <a:pt x="221" y="1231"/>
                    <a:pt x="274" y="996"/>
                  </a:cubicBezTo>
                  <a:cubicBezTo>
                    <a:pt x="304" y="722"/>
                    <a:pt x="517" y="297"/>
                    <a:pt x="365" y="23"/>
                  </a:cubicBezTo>
                  <a:cubicBezTo>
                    <a:pt x="365" y="8"/>
                    <a:pt x="350" y="0"/>
                    <a:pt x="33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28;p61"/>
            <p:cNvSpPr/>
            <p:nvPr/>
          </p:nvSpPr>
          <p:spPr>
            <a:xfrm>
              <a:off x="6961677" y="1589698"/>
              <a:ext cx="108430" cy="51629"/>
            </a:xfrm>
            <a:custGeom>
              <a:avLst/>
              <a:gdLst/>
              <a:ahLst/>
              <a:cxnLst/>
              <a:rect l="l" t="t" r="r" b="b"/>
              <a:pathLst>
                <a:path w="2159" h="1028" extrusionOk="0">
                  <a:moveTo>
                    <a:pt x="2048" y="0"/>
                  </a:moveTo>
                  <a:cubicBezTo>
                    <a:pt x="1991" y="0"/>
                    <a:pt x="1930" y="38"/>
                    <a:pt x="1915" y="114"/>
                  </a:cubicBezTo>
                  <a:cubicBezTo>
                    <a:pt x="1857" y="547"/>
                    <a:pt x="1581" y="816"/>
                    <a:pt x="1162" y="816"/>
                  </a:cubicBezTo>
                  <a:cubicBezTo>
                    <a:pt x="1140" y="816"/>
                    <a:pt x="1118" y="815"/>
                    <a:pt x="1095" y="814"/>
                  </a:cubicBezTo>
                  <a:cubicBezTo>
                    <a:pt x="882" y="814"/>
                    <a:pt x="669" y="753"/>
                    <a:pt x="517" y="601"/>
                  </a:cubicBezTo>
                  <a:cubicBezTo>
                    <a:pt x="365" y="479"/>
                    <a:pt x="335" y="297"/>
                    <a:pt x="213" y="175"/>
                  </a:cubicBezTo>
                  <a:cubicBezTo>
                    <a:pt x="213" y="160"/>
                    <a:pt x="205" y="152"/>
                    <a:pt x="194" y="152"/>
                  </a:cubicBezTo>
                  <a:cubicBezTo>
                    <a:pt x="183" y="152"/>
                    <a:pt x="167" y="160"/>
                    <a:pt x="152" y="175"/>
                  </a:cubicBezTo>
                  <a:cubicBezTo>
                    <a:pt x="0" y="662"/>
                    <a:pt x="730" y="1026"/>
                    <a:pt x="1125" y="1026"/>
                  </a:cubicBezTo>
                  <a:cubicBezTo>
                    <a:pt x="1145" y="1027"/>
                    <a:pt x="1164" y="1028"/>
                    <a:pt x="1184" y="1028"/>
                  </a:cubicBezTo>
                  <a:cubicBezTo>
                    <a:pt x="1707" y="1028"/>
                    <a:pt x="2158" y="642"/>
                    <a:pt x="2158" y="114"/>
                  </a:cubicBezTo>
                  <a:cubicBezTo>
                    <a:pt x="2158" y="38"/>
                    <a:pt x="2105" y="0"/>
                    <a:pt x="204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29;p61"/>
            <p:cNvSpPr/>
            <p:nvPr/>
          </p:nvSpPr>
          <p:spPr>
            <a:xfrm>
              <a:off x="6641657" y="1253256"/>
              <a:ext cx="98687" cy="69106"/>
            </a:xfrm>
            <a:custGeom>
              <a:avLst/>
              <a:gdLst/>
              <a:ahLst/>
              <a:cxnLst/>
              <a:rect l="l" t="t" r="r" b="b"/>
              <a:pathLst>
                <a:path w="1965" h="1376" extrusionOk="0">
                  <a:moveTo>
                    <a:pt x="1756" y="1"/>
                  </a:moveTo>
                  <a:cubicBezTo>
                    <a:pt x="1088" y="1"/>
                    <a:pt x="136" y="642"/>
                    <a:pt x="20" y="1312"/>
                  </a:cubicBezTo>
                  <a:cubicBezTo>
                    <a:pt x="1" y="1349"/>
                    <a:pt x="17" y="1375"/>
                    <a:pt x="39" y="1375"/>
                  </a:cubicBezTo>
                  <a:cubicBezTo>
                    <a:pt x="53" y="1375"/>
                    <a:pt x="69" y="1365"/>
                    <a:pt x="80" y="1342"/>
                  </a:cubicBezTo>
                  <a:cubicBezTo>
                    <a:pt x="567" y="704"/>
                    <a:pt x="1083" y="309"/>
                    <a:pt x="1874" y="157"/>
                  </a:cubicBezTo>
                  <a:cubicBezTo>
                    <a:pt x="1965" y="126"/>
                    <a:pt x="1934" y="5"/>
                    <a:pt x="1843" y="5"/>
                  </a:cubicBezTo>
                  <a:cubicBezTo>
                    <a:pt x="1815" y="2"/>
                    <a:pt x="1786" y="1"/>
                    <a:pt x="175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0;p61"/>
            <p:cNvSpPr/>
            <p:nvPr/>
          </p:nvSpPr>
          <p:spPr>
            <a:xfrm>
              <a:off x="7228811" y="1241554"/>
              <a:ext cx="105718" cy="47812"/>
            </a:xfrm>
            <a:custGeom>
              <a:avLst/>
              <a:gdLst/>
              <a:ahLst/>
              <a:cxnLst/>
              <a:rect l="l" t="t" r="r" b="b"/>
              <a:pathLst>
                <a:path w="2105" h="952" extrusionOk="0">
                  <a:moveTo>
                    <a:pt x="343" y="0"/>
                  </a:moveTo>
                  <a:cubicBezTo>
                    <a:pt x="245" y="0"/>
                    <a:pt x="150" y="8"/>
                    <a:pt x="61" y="25"/>
                  </a:cubicBezTo>
                  <a:cubicBezTo>
                    <a:pt x="1" y="25"/>
                    <a:pt x="1" y="116"/>
                    <a:pt x="61" y="116"/>
                  </a:cubicBezTo>
                  <a:cubicBezTo>
                    <a:pt x="730" y="299"/>
                    <a:pt x="1368" y="390"/>
                    <a:pt x="1885" y="907"/>
                  </a:cubicBezTo>
                  <a:cubicBezTo>
                    <a:pt x="1917" y="938"/>
                    <a:pt x="1948" y="951"/>
                    <a:pt x="1976" y="951"/>
                  </a:cubicBezTo>
                  <a:cubicBezTo>
                    <a:pt x="2055" y="951"/>
                    <a:pt x="2105" y="845"/>
                    <a:pt x="2037" y="755"/>
                  </a:cubicBezTo>
                  <a:cubicBezTo>
                    <a:pt x="1697" y="310"/>
                    <a:pt x="951" y="0"/>
                    <a:pt x="3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31;p61"/>
            <p:cNvSpPr/>
            <p:nvPr/>
          </p:nvSpPr>
          <p:spPr>
            <a:xfrm>
              <a:off x="664411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1" y="821"/>
                    <a:pt x="1" y="1824"/>
                  </a:cubicBezTo>
                  <a:cubicBezTo>
                    <a:pt x="1" y="2827"/>
                    <a:pt x="882" y="3648"/>
                    <a:pt x="1946" y="3648"/>
                  </a:cubicBezTo>
                  <a:cubicBezTo>
                    <a:pt x="3041" y="3648"/>
                    <a:pt x="3892" y="2827"/>
                    <a:pt x="3892" y="1824"/>
                  </a:cubicBezTo>
                  <a:cubicBezTo>
                    <a:pt x="3892" y="821"/>
                    <a:pt x="3041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32;p61"/>
            <p:cNvSpPr/>
            <p:nvPr/>
          </p:nvSpPr>
          <p:spPr>
            <a:xfrm>
              <a:off x="717843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0" y="821"/>
                    <a:pt x="0" y="1824"/>
                  </a:cubicBezTo>
                  <a:cubicBezTo>
                    <a:pt x="0" y="2827"/>
                    <a:pt x="882" y="3648"/>
                    <a:pt x="1946" y="3648"/>
                  </a:cubicBezTo>
                  <a:cubicBezTo>
                    <a:pt x="3040" y="3648"/>
                    <a:pt x="3891" y="2827"/>
                    <a:pt x="3891" y="1824"/>
                  </a:cubicBezTo>
                  <a:cubicBezTo>
                    <a:pt x="3891" y="821"/>
                    <a:pt x="3040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33;p61"/>
            <p:cNvSpPr/>
            <p:nvPr/>
          </p:nvSpPr>
          <p:spPr>
            <a:xfrm>
              <a:off x="6434991" y="948153"/>
              <a:ext cx="1215184" cy="474804"/>
            </a:xfrm>
            <a:custGeom>
              <a:avLst/>
              <a:gdLst/>
              <a:ahLst/>
              <a:cxnLst/>
              <a:rect l="l" t="t" r="r" b="b"/>
              <a:pathLst>
                <a:path w="24196" h="9454" extrusionOk="0">
                  <a:moveTo>
                    <a:pt x="17448" y="1"/>
                  </a:moveTo>
                  <a:cubicBezTo>
                    <a:pt x="17448" y="1369"/>
                    <a:pt x="16713" y="3235"/>
                    <a:pt x="15475" y="3235"/>
                  </a:cubicBezTo>
                  <a:cubicBezTo>
                    <a:pt x="15310" y="3235"/>
                    <a:pt x="15137" y="3203"/>
                    <a:pt x="14955" y="3131"/>
                  </a:cubicBezTo>
                  <a:cubicBezTo>
                    <a:pt x="14013" y="2493"/>
                    <a:pt x="13375" y="1247"/>
                    <a:pt x="12433" y="305"/>
                  </a:cubicBezTo>
                  <a:cubicBezTo>
                    <a:pt x="12062" y="2650"/>
                    <a:pt x="10866" y="3441"/>
                    <a:pt x="9380" y="3441"/>
                  </a:cubicBezTo>
                  <a:cubicBezTo>
                    <a:pt x="7092" y="3441"/>
                    <a:pt x="4116" y="1567"/>
                    <a:pt x="2402" y="609"/>
                  </a:cubicBezTo>
                  <a:cubicBezTo>
                    <a:pt x="1369" y="3223"/>
                    <a:pt x="1399" y="6262"/>
                    <a:pt x="1" y="8846"/>
                  </a:cubicBezTo>
                  <a:cubicBezTo>
                    <a:pt x="913" y="9028"/>
                    <a:pt x="1612" y="9454"/>
                    <a:pt x="1612" y="9454"/>
                  </a:cubicBezTo>
                  <a:cubicBezTo>
                    <a:pt x="3709" y="9028"/>
                    <a:pt x="3344" y="1825"/>
                    <a:pt x="3344" y="1824"/>
                  </a:cubicBezTo>
                  <a:lnTo>
                    <a:pt x="3344" y="1824"/>
                  </a:lnTo>
                  <a:cubicBezTo>
                    <a:pt x="3345" y="1825"/>
                    <a:pt x="7965" y="4834"/>
                    <a:pt x="10305" y="5046"/>
                  </a:cubicBezTo>
                  <a:cubicBezTo>
                    <a:pt x="10409" y="5056"/>
                    <a:pt x="10510" y="5060"/>
                    <a:pt x="10606" y="5060"/>
                  </a:cubicBezTo>
                  <a:cubicBezTo>
                    <a:pt x="12677" y="5060"/>
                    <a:pt x="13010" y="2979"/>
                    <a:pt x="13010" y="2979"/>
                  </a:cubicBezTo>
                  <a:cubicBezTo>
                    <a:pt x="13010" y="2979"/>
                    <a:pt x="13952" y="4530"/>
                    <a:pt x="15685" y="4682"/>
                  </a:cubicBezTo>
                  <a:cubicBezTo>
                    <a:pt x="15753" y="4688"/>
                    <a:pt x="15818" y="4690"/>
                    <a:pt x="15881" y="4690"/>
                  </a:cubicBezTo>
                  <a:cubicBezTo>
                    <a:pt x="17408" y="4690"/>
                    <a:pt x="17296" y="2980"/>
                    <a:pt x="17296" y="2979"/>
                  </a:cubicBezTo>
                  <a:lnTo>
                    <a:pt x="17296" y="2979"/>
                  </a:lnTo>
                  <a:cubicBezTo>
                    <a:pt x="18222" y="4147"/>
                    <a:pt x="18935" y="4473"/>
                    <a:pt x="19442" y="4473"/>
                  </a:cubicBezTo>
                  <a:cubicBezTo>
                    <a:pt x="20084" y="4473"/>
                    <a:pt x="20396" y="3952"/>
                    <a:pt x="20396" y="3952"/>
                  </a:cubicBezTo>
                  <a:cubicBezTo>
                    <a:pt x="20396" y="3952"/>
                    <a:pt x="20396" y="8815"/>
                    <a:pt x="22038" y="8998"/>
                  </a:cubicBezTo>
                  <a:cubicBezTo>
                    <a:pt x="22123" y="9007"/>
                    <a:pt x="22203" y="9012"/>
                    <a:pt x="22280" y="9012"/>
                  </a:cubicBezTo>
                  <a:cubicBezTo>
                    <a:pt x="23682" y="9012"/>
                    <a:pt x="23709" y="7508"/>
                    <a:pt x="23709" y="7508"/>
                  </a:cubicBezTo>
                  <a:cubicBezTo>
                    <a:pt x="23801" y="7539"/>
                    <a:pt x="23884" y="7554"/>
                    <a:pt x="23964" y="7554"/>
                  </a:cubicBezTo>
                  <a:cubicBezTo>
                    <a:pt x="24044" y="7554"/>
                    <a:pt x="24120" y="7539"/>
                    <a:pt x="24196" y="7508"/>
                  </a:cubicBezTo>
                  <a:cubicBezTo>
                    <a:pt x="22676" y="6353"/>
                    <a:pt x="22129" y="3831"/>
                    <a:pt x="21855" y="1551"/>
                  </a:cubicBezTo>
                  <a:cubicBezTo>
                    <a:pt x="21559" y="2284"/>
                    <a:pt x="21067" y="2540"/>
                    <a:pt x="20531" y="2540"/>
                  </a:cubicBezTo>
                  <a:cubicBezTo>
                    <a:pt x="19910" y="2540"/>
                    <a:pt x="19230" y="2197"/>
                    <a:pt x="18724" y="1855"/>
                  </a:cubicBezTo>
                  <a:cubicBezTo>
                    <a:pt x="18390" y="1247"/>
                    <a:pt x="17448" y="943"/>
                    <a:pt x="17448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34;p61"/>
            <p:cNvSpPr/>
            <p:nvPr/>
          </p:nvSpPr>
          <p:spPr>
            <a:xfrm>
              <a:off x="6305265" y="724913"/>
              <a:ext cx="1459416" cy="667507"/>
            </a:xfrm>
            <a:custGeom>
              <a:avLst/>
              <a:gdLst/>
              <a:ahLst/>
              <a:cxnLst/>
              <a:rect l="l" t="t" r="r" b="b"/>
              <a:pathLst>
                <a:path w="29059" h="13291" extrusionOk="0">
                  <a:moveTo>
                    <a:pt x="14078" y="1"/>
                  </a:moveTo>
                  <a:cubicBezTo>
                    <a:pt x="9972" y="1"/>
                    <a:pt x="5532" y="3230"/>
                    <a:pt x="5532" y="3230"/>
                  </a:cubicBezTo>
                  <a:cubicBezTo>
                    <a:pt x="5532" y="3230"/>
                    <a:pt x="6262" y="616"/>
                    <a:pt x="4955" y="525"/>
                  </a:cubicBezTo>
                  <a:cubicBezTo>
                    <a:pt x="4930" y="522"/>
                    <a:pt x="4906" y="521"/>
                    <a:pt x="4883" y="521"/>
                  </a:cubicBezTo>
                  <a:cubicBezTo>
                    <a:pt x="3676" y="521"/>
                    <a:pt x="4407" y="3595"/>
                    <a:pt x="4407" y="3595"/>
                  </a:cubicBezTo>
                  <a:cubicBezTo>
                    <a:pt x="4407" y="3595"/>
                    <a:pt x="3460" y="2182"/>
                    <a:pt x="2675" y="2182"/>
                  </a:cubicBezTo>
                  <a:cubicBezTo>
                    <a:pt x="2437" y="2182"/>
                    <a:pt x="2214" y="2312"/>
                    <a:pt x="2037" y="2652"/>
                  </a:cubicBezTo>
                  <a:cubicBezTo>
                    <a:pt x="1246" y="4111"/>
                    <a:pt x="3739" y="5540"/>
                    <a:pt x="3739" y="5540"/>
                  </a:cubicBezTo>
                  <a:cubicBezTo>
                    <a:pt x="3459" y="5667"/>
                    <a:pt x="3276" y="5702"/>
                    <a:pt x="3136" y="5702"/>
                  </a:cubicBezTo>
                  <a:cubicBezTo>
                    <a:pt x="2968" y="5702"/>
                    <a:pt x="2863" y="5651"/>
                    <a:pt x="2727" y="5651"/>
                  </a:cubicBezTo>
                  <a:cubicBezTo>
                    <a:pt x="2573" y="5651"/>
                    <a:pt x="2379" y="5717"/>
                    <a:pt x="2006" y="5996"/>
                  </a:cubicBezTo>
                  <a:cubicBezTo>
                    <a:pt x="274" y="7607"/>
                    <a:pt x="1581" y="10008"/>
                    <a:pt x="1581" y="10008"/>
                  </a:cubicBezTo>
                  <a:cubicBezTo>
                    <a:pt x="0" y="11589"/>
                    <a:pt x="1581" y="13200"/>
                    <a:pt x="1581" y="13200"/>
                  </a:cubicBezTo>
                  <a:cubicBezTo>
                    <a:pt x="1648" y="13194"/>
                    <a:pt x="1714" y="13192"/>
                    <a:pt x="1778" y="13192"/>
                  </a:cubicBezTo>
                  <a:cubicBezTo>
                    <a:pt x="2067" y="13192"/>
                    <a:pt x="2336" y="13241"/>
                    <a:pt x="2584" y="13291"/>
                  </a:cubicBezTo>
                  <a:cubicBezTo>
                    <a:pt x="3982" y="10707"/>
                    <a:pt x="3952" y="7668"/>
                    <a:pt x="5015" y="5054"/>
                  </a:cubicBezTo>
                  <a:cubicBezTo>
                    <a:pt x="6711" y="6012"/>
                    <a:pt x="9680" y="7886"/>
                    <a:pt x="11965" y="7886"/>
                  </a:cubicBezTo>
                  <a:cubicBezTo>
                    <a:pt x="13449" y="7886"/>
                    <a:pt x="14645" y="7095"/>
                    <a:pt x="15016" y="4750"/>
                  </a:cubicBezTo>
                  <a:cubicBezTo>
                    <a:pt x="15958" y="5692"/>
                    <a:pt x="16596" y="6938"/>
                    <a:pt x="17538" y="7546"/>
                  </a:cubicBezTo>
                  <a:cubicBezTo>
                    <a:pt x="17727" y="7624"/>
                    <a:pt x="17907" y="7660"/>
                    <a:pt x="18078" y="7660"/>
                  </a:cubicBezTo>
                  <a:cubicBezTo>
                    <a:pt x="19304" y="7660"/>
                    <a:pt x="20031" y="5803"/>
                    <a:pt x="20031" y="4415"/>
                  </a:cubicBezTo>
                  <a:cubicBezTo>
                    <a:pt x="20031" y="5358"/>
                    <a:pt x="20973" y="5692"/>
                    <a:pt x="21307" y="6300"/>
                  </a:cubicBezTo>
                  <a:cubicBezTo>
                    <a:pt x="21810" y="6640"/>
                    <a:pt x="22486" y="6972"/>
                    <a:pt x="23104" y="6972"/>
                  </a:cubicBezTo>
                  <a:cubicBezTo>
                    <a:pt x="23645" y="6972"/>
                    <a:pt x="24141" y="6719"/>
                    <a:pt x="24438" y="5996"/>
                  </a:cubicBezTo>
                  <a:cubicBezTo>
                    <a:pt x="24712" y="8276"/>
                    <a:pt x="25259" y="10798"/>
                    <a:pt x="26779" y="11953"/>
                  </a:cubicBezTo>
                  <a:cubicBezTo>
                    <a:pt x="27265" y="11801"/>
                    <a:pt x="27630" y="11224"/>
                    <a:pt x="27630" y="11224"/>
                  </a:cubicBezTo>
                  <a:cubicBezTo>
                    <a:pt x="29058" y="8701"/>
                    <a:pt x="27143" y="8093"/>
                    <a:pt x="27143" y="8093"/>
                  </a:cubicBezTo>
                  <a:cubicBezTo>
                    <a:pt x="27287" y="5286"/>
                    <a:pt x="24974" y="5205"/>
                    <a:pt x="24706" y="5205"/>
                  </a:cubicBezTo>
                  <a:cubicBezTo>
                    <a:pt x="24690" y="5205"/>
                    <a:pt x="24681" y="5206"/>
                    <a:pt x="24681" y="5206"/>
                  </a:cubicBezTo>
                  <a:cubicBezTo>
                    <a:pt x="24129" y="2520"/>
                    <a:pt x="21571" y="2018"/>
                    <a:pt x="19738" y="2018"/>
                  </a:cubicBezTo>
                  <a:cubicBezTo>
                    <a:pt x="18647" y="2018"/>
                    <a:pt x="17812" y="2196"/>
                    <a:pt x="17812" y="2196"/>
                  </a:cubicBezTo>
                  <a:cubicBezTo>
                    <a:pt x="17812" y="2196"/>
                    <a:pt x="18572" y="160"/>
                    <a:pt x="14408" y="8"/>
                  </a:cubicBezTo>
                  <a:cubicBezTo>
                    <a:pt x="14298" y="3"/>
                    <a:pt x="14188" y="1"/>
                    <a:pt x="14078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35;p61"/>
            <p:cNvSpPr/>
            <p:nvPr/>
          </p:nvSpPr>
          <p:spPr>
            <a:xfrm>
              <a:off x="6730250" y="789650"/>
              <a:ext cx="277278" cy="274114"/>
            </a:xfrm>
            <a:custGeom>
              <a:avLst/>
              <a:gdLst/>
              <a:ahLst/>
              <a:cxnLst/>
              <a:rect l="l" t="t" r="r" b="b"/>
              <a:pathLst>
                <a:path w="5521" h="5458" extrusionOk="0">
                  <a:moveTo>
                    <a:pt x="4065" y="1"/>
                  </a:moveTo>
                  <a:cubicBezTo>
                    <a:pt x="3982" y="1"/>
                    <a:pt x="3902" y="129"/>
                    <a:pt x="4000" y="178"/>
                  </a:cubicBezTo>
                  <a:cubicBezTo>
                    <a:pt x="4608" y="695"/>
                    <a:pt x="4851" y="1515"/>
                    <a:pt x="5034" y="2275"/>
                  </a:cubicBezTo>
                  <a:cubicBezTo>
                    <a:pt x="5201" y="3025"/>
                    <a:pt x="5062" y="4004"/>
                    <a:pt x="4155" y="4004"/>
                  </a:cubicBezTo>
                  <a:cubicBezTo>
                    <a:pt x="4070" y="4004"/>
                    <a:pt x="3978" y="3996"/>
                    <a:pt x="3879" y="3977"/>
                  </a:cubicBezTo>
                  <a:cubicBezTo>
                    <a:pt x="3301" y="3856"/>
                    <a:pt x="2785" y="3369"/>
                    <a:pt x="2481" y="2883"/>
                  </a:cubicBezTo>
                  <a:cubicBezTo>
                    <a:pt x="2463" y="2856"/>
                    <a:pt x="2437" y="2845"/>
                    <a:pt x="2411" y="2845"/>
                  </a:cubicBezTo>
                  <a:cubicBezTo>
                    <a:pt x="2346" y="2845"/>
                    <a:pt x="2277" y="2910"/>
                    <a:pt x="2298" y="2974"/>
                  </a:cubicBezTo>
                  <a:cubicBezTo>
                    <a:pt x="2541" y="3521"/>
                    <a:pt x="2663" y="4099"/>
                    <a:pt x="2572" y="4676"/>
                  </a:cubicBezTo>
                  <a:cubicBezTo>
                    <a:pt x="2504" y="5031"/>
                    <a:pt x="2249" y="5151"/>
                    <a:pt x="1967" y="5151"/>
                  </a:cubicBezTo>
                  <a:cubicBezTo>
                    <a:pt x="1742" y="5151"/>
                    <a:pt x="1501" y="5075"/>
                    <a:pt x="1326" y="4980"/>
                  </a:cubicBezTo>
                  <a:cubicBezTo>
                    <a:pt x="748" y="4676"/>
                    <a:pt x="383" y="4038"/>
                    <a:pt x="170" y="3491"/>
                  </a:cubicBezTo>
                  <a:cubicBezTo>
                    <a:pt x="158" y="3453"/>
                    <a:pt x="124" y="3436"/>
                    <a:pt x="91" y="3436"/>
                  </a:cubicBezTo>
                  <a:cubicBezTo>
                    <a:pt x="45" y="3436"/>
                    <a:pt x="1" y="3468"/>
                    <a:pt x="19" y="3521"/>
                  </a:cubicBezTo>
                  <a:cubicBezTo>
                    <a:pt x="169" y="4074"/>
                    <a:pt x="1109" y="5457"/>
                    <a:pt x="1945" y="5457"/>
                  </a:cubicBezTo>
                  <a:cubicBezTo>
                    <a:pt x="2121" y="5457"/>
                    <a:pt x="2292" y="5396"/>
                    <a:pt x="2450" y="5254"/>
                  </a:cubicBezTo>
                  <a:cubicBezTo>
                    <a:pt x="2754" y="4980"/>
                    <a:pt x="2785" y="4585"/>
                    <a:pt x="2785" y="4190"/>
                  </a:cubicBezTo>
                  <a:cubicBezTo>
                    <a:pt x="2785" y="3937"/>
                    <a:pt x="2732" y="3683"/>
                    <a:pt x="2676" y="3454"/>
                  </a:cubicBezTo>
                  <a:lnTo>
                    <a:pt x="2676" y="3454"/>
                  </a:lnTo>
                  <a:cubicBezTo>
                    <a:pt x="3046" y="3822"/>
                    <a:pt x="3768" y="4214"/>
                    <a:pt x="4356" y="4214"/>
                  </a:cubicBezTo>
                  <a:cubicBezTo>
                    <a:pt x="4753" y="4214"/>
                    <a:pt x="5089" y="4036"/>
                    <a:pt x="5216" y="3552"/>
                  </a:cubicBezTo>
                  <a:cubicBezTo>
                    <a:pt x="5520" y="2458"/>
                    <a:pt x="5064" y="725"/>
                    <a:pt x="4122" y="26"/>
                  </a:cubicBezTo>
                  <a:cubicBezTo>
                    <a:pt x="4104" y="8"/>
                    <a:pt x="4084" y="1"/>
                    <a:pt x="406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36;p61"/>
            <p:cNvSpPr/>
            <p:nvPr/>
          </p:nvSpPr>
          <p:spPr>
            <a:xfrm>
              <a:off x="7394245" y="975574"/>
              <a:ext cx="156694" cy="142280"/>
            </a:xfrm>
            <a:custGeom>
              <a:avLst/>
              <a:gdLst/>
              <a:ahLst/>
              <a:cxnLst/>
              <a:rect l="l" t="t" r="r" b="b"/>
              <a:pathLst>
                <a:path w="3120" h="2833" extrusionOk="0">
                  <a:moveTo>
                    <a:pt x="85" y="1"/>
                  </a:moveTo>
                  <a:cubicBezTo>
                    <a:pt x="44" y="1"/>
                    <a:pt x="0" y="34"/>
                    <a:pt x="20" y="93"/>
                  </a:cubicBezTo>
                  <a:cubicBezTo>
                    <a:pt x="263" y="1035"/>
                    <a:pt x="628" y="2707"/>
                    <a:pt x="1813" y="2829"/>
                  </a:cubicBezTo>
                  <a:cubicBezTo>
                    <a:pt x="1838" y="2831"/>
                    <a:pt x="1862" y="2832"/>
                    <a:pt x="1886" y="2832"/>
                  </a:cubicBezTo>
                  <a:cubicBezTo>
                    <a:pt x="2774" y="2832"/>
                    <a:pt x="3120" y="1230"/>
                    <a:pt x="3120" y="579"/>
                  </a:cubicBezTo>
                  <a:cubicBezTo>
                    <a:pt x="3120" y="519"/>
                    <a:pt x="3074" y="488"/>
                    <a:pt x="3025" y="488"/>
                  </a:cubicBezTo>
                  <a:cubicBezTo>
                    <a:pt x="2976" y="488"/>
                    <a:pt x="2922" y="519"/>
                    <a:pt x="2907" y="579"/>
                  </a:cubicBezTo>
                  <a:cubicBezTo>
                    <a:pt x="2653" y="1173"/>
                    <a:pt x="2688" y="2580"/>
                    <a:pt x="1815" y="2580"/>
                  </a:cubicBezTo>
                  <a:cubicBezTo>
                    <a:pt x="1749" y="2580"/>
                    <a:pt x="1677" y="2572"/>
                    <a:pt x="1600" y="2555"/>
                  </a:cubicBezTo>
                  <a:cubicBezTo>
                    <a:pt x="658" y="2373"/>
                    <a:pt x="536" y="731"/>
                    <a:pt x="141" y="32"/>
                  </a:cubicBezTo>
                  <a:cubicBezTo>
                    <a:pt x="130" y="11"/>
                    <a:pt x="108" y="1"/>
                    <a:pt x="8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37;p61"/>
            <p:cNvSpPr/>
            <p:nvPr/>
          </p:nvSpPr>
          <p:spPr>
            <a:xfrm>
              <a:off x="6418467" y="1170338"/>
              <a:ext cx="129524" cy="157548"/>
            </a:xfrm>
            <a:custGeom>
              <a:avLst/>
              <a:gdLst/>
              <a:ahLst/>
              <a:cxnLst/>
              <a:rect l="l" t="t" r="r" b="b"/>
              <a:pathLst>
                <a:path w="2579" h="3137" extrusionOk="0">
                  <a:moveTo>
                    <a:pt x="1960" y="0"/>
                  </a:moveTo>
                  <a:cubicBezTo>
                    <a:pt x="1897" y="0"/>
                    <a:pt x="1832" y="47"/>
                    <a:pt x="1850" y="136"/>
                  </a:cubicBezTo>
                  <a:cubicBezTo>
                    <a:pt x="2062" y="744"/>
                    <a:pt x="2153" y="1413"/>
                    <a:pt x="2093" y="2051"/>
                  </a:cubicBezTo>
                  <a:cubicBezTo>
                    <a:pt x="2062" y="2476"/>
                    <a:pt x="1910" y="2872"/>
                    <a:pt x="1454" y="2932"/>
                  </a:cubicBezTo>
                  <a:cubicBezTo>
                    <a:pt x="1432" y="2935"/>
                    <a:pt x="1409" y="2936"/>
                    <a:pt x="1387" y="2936"/>
                  </a:cubicBezTo>
                  <a:cubicBezTo>
                    <a:pt x="870" y="2936"/>
                    <a:pt x="438" y="2282"/>
                    <a:pt x="117" y="1990"/>
                  </a:cubicBezTo>
                  <a:cubicBezTo>
                    <a:pt x="111" y="1985"/>
                    <a:pt x="104" y="1982"/>
                    <a:pt x="95" y="1982"/>
                  </a:cubicBezTo>
                  <a:cubicBezTo>
                    <a:pt x="57" y="1982"/>
                    <a:pt x="1" y="2032"/>
                    <a:pt x="26" y="2081"/>
                  </a:cubicBezTo>
                  <a:cubicBezTo>
                    <a:pt x="288" y="2475"/>
                    <a:pt x="944" y="3136"/>
                    <a:pt x="1507" y="3136"/>
                  </a:cubicBezTo>
                  <a:cubicBezTo>
                    <a:pt x="1726" y="3136"/>
                    <a:pt x="1931" y="3036"/>
                    <a:pt x="2093" y="2780"/>
                  </a:cubicBezTo>
                  <a:cubicBezTo>
                    <a:pt x="2579" y="2051"/>
                    <a:pt x="2366" y="866"/>
                    <a:pt x="2062" y="75"/>
                  </a:cubicBezTo>
                  <a:cubicBezTo>
                    <a:pt x="2050" y="24"/>
                    <a:pt x="2005" y="0"/>
                    <a:pt x="1960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38;p61"/>
            <p:cNvSpPr/>
            <p:nvPr/>
          </p:nvSpPr>
          <p:spPr>
            <a:xfrm>
              <a:off x="7157043" y="1382780"/>
              <a:ext cx="107677" cy="105668"/>
            </a:xfrm>
            <a:custGeom>
              <a:avLst/>
              <a:gdLst/>
              <a:ahLst/>
              <a:cxnLst/>
              <a:rect l="l" t="t" r="r" b="b"/>
              <a:pathLst>
                <a:path w="2144" h="2104" extrusionOk="0">
                  <a:moveTo>
                    <a:pt x="1024" y="1"/>
                  </a:moveTo>
                  <a:cubicBezTo>
                    <a:pt x="988" y="1"/>
                    <a:pt x="951" y="4"/>
                    <a:pt x="913" y="9"/>
                  </a:cubicBezTo>
                  <a:cubicBezTo>
                    <a:pt x="1" y="131"/>
                    <a:pt x="1" y="1347"/>
                    <a:pt x="62" y="2046"/>
                  </a:cubicBezTo>
                  <a:cubicBezTo>
                    <a:pt x="62" y="2079"/>
                    <a:pt x="89" y="2103"/>
                    <a:pt x="119" y="2103"/>
                  </a:cubicBezTo>
                  <a:cubicBezTo>
                    <a:pt x="143" y="2103"/>
                    <a:pt x="170" y="2087"/>
                    <a:pt x="183" y="2046"/>
                  </a:cubicBezTo>
                  <a:cubicBezTo>
                    <a:pt x="214" y="1438"/>
                    <a:pt x="62" y="465"/>
                    <a:pt x="791" y="192"/>
                  </a:cubicBezTo>
                  <a:cubicBezTo>
                    <a:pt x="874" y="165"/>
                    <a:pt x="950" y="153"/>
                    <a:pt x="1021" y="153"/>
                  </a:cubicBezTo>
                  <a:cubicBezTo>
                    <a:pt x="1678" y="153"/>
                    <a:pt x="1842" y="1215"/>
                    <a:pt x="2007" y="1681"/>
                  </a:cubicBezTo>
                  <a:cubicBezTo>
                    <a:pt x="2022" y="1727"/>
                    <a:pt x="2060" y="1750"/>
                    <a:pt x="2091" y="1750"/>
                  </a:cubicBezTo>
                  <a:cubicBezTo>
                    <a:pt x="2121" y="1750"/>
                    <a:pt x="2144" y="1727"/>
                    <a:pt x="2129" y="1681"/>
                  </a:cubicBezTo>
                  <a:cubicBezTo>
                    <a:pt x="2100" y="1103"/>
                    <a:pt x="1740" y="1"/>
                    <a:pt x="1024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39;p61"/>
            <p:cNvSpPr/>
            <p:nvPr/>
          </p:nvSpPr>
          <p:spPr>
            <a:xfrm>
              <a:off x="6761690" y="1382780"/>
              <a:ext cx="108430" cy="105065"/>
            </a:xfrm>
            <a:custGeom>
              <a:avLst/>
              <a:gdLst/>
              <a:ahLst/>
              <a:cxnLst/>
              <a:rect l="l" t="t" r="r" b="b"/>
              <a:pathLst>
                <a:path w="2159" h="2092" extrusionOk="0">
                  <a:moveTo>
                    <a:pt x="1135" y="1"/>
                  </a:moveTo>
                  <a:cubicBezTo>
                    <a:pt x="419" y="1"/>
                    <a:pt x="58" y="1103"/>
                    <a:pt x="0" y="1681"/>
                  </a:cubicBezTo>
                  <a:cubicBezTo>
                    <a:pt x="0" y="1727"/>
                    <a:pt x="31" y="1750"/>
                    <a:pt x="65" y="1750"/>
                  </a:cubicBezTo>
                  <a:cubicBezTo>
                    <a:pt x="99" y="1750"/>
                    <a:pt x="137" y="1727"/>
                    <a:pt x="152" y="1681"/>
                  </a:cubicBezTo>
                  <a:cubicBezTo>
                    <a:pt x="317" y="1215"/>
                    <a:pt x="482" y="153"/>
                    <a:pt x="1117" y="153"/>
                  </a:cubicBezTo>
                  <a:cubicBezTo>
                    <a:pt x="1185" y="153"/>
                    <a:pt x="1258" y="165"/>
                    <a:pt x="1338" y="192"/>
                  </a:cubicBezTo>
                  <a:cubicBezTo>
                    <a:pt x="2067" y="435"/>
                    <a:pt x="1915" y="1438"/>
                    <a:pt x="1976" y="2046"/>
                  </a:cubicBezTo>
                  <a:cubicBezTo>
                    <a:pt x="1976" y="2076"/>
                    <a:pt x="1999" y="2092"/>
                    <a:pt x="2026" y="2092"/>
                  </a:cubicBezTo>
                  <a:cubicBezTo>
                    <a:pt x="2052" y="2092"/>
                    <a:pt x="2083" y="2076"/>
                    <a:pt x="2098" y="2046"/>
                  </a:cubicBezTo>
                  <a:cubicBezTo>
                    <a:pt x="2159" y="1347"/>
                    <a:pt x="2159" y="131"/>
                    <a:pt x="1247" y="9"/>
                  </a:cubicBezTo>
                  <a:cubicBezTo>
                    <a:pt x="1209" y="4"/>
                    <a:pt x="1171" y="1"/>
                    <a:pt x="11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40;p61"/>
            <p:cNvSpPr/>
            <p:nvPr/>
          </p:nvSpPr>
          <p:spPr>
            <a:xfrm>
              <a:off x="6245701" y="1886967"/>
              <a:ext cx="332825" cy="407656"/>
            </a:xfrm>
            <a:custGeom>
              <a:avLst/>
              <a:gdLst/>
              <a:ahLst/>
              <a:cxnLst/>
              <a:rect l="l" t="t" r="r" b="b"/>
              <a:pathLst>
                <a:path w="6627" h="8117" extrusionOk="0">
                  <a:moveTo>
                    <a:pt x="1" y="1"/>
                  </a:moveTo>
                  <a:cubicBezTo>
                    <a:pt x="1794" y="3557"/>
                    <a:pt x="4134" y="6870"/>
                    <a:pt x="5745" y="8117"/>
                  </a:cubicBezTo>
                  <a:lnTo>
                    <a:pt x="6627" y="1217"/>
                  </a:lnTo>
                  <a:lnTo>
                    <a:pt x="6627" y="1217"/>
                  </a:lnTo>
                  <a:cubicBezTo>
                    <a:pt x="6081" y="1315"/>
                    <a:pt x="5543" y="1361"/>
                    <a:pt x="5013" y="1361"/>
                  </a:cubicBezTo>
                  <a:cubicBezTo>
                    <a:pt x="3243" y="1361"/>
                    <a:pt x="1568" y="843"/>
                    <a:pt x="1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41;p61"/>
            <p:cNvSpPr/>
            <p:nvPr/>
          </p:nvSpPr>
          <p:spPr>
            <a:xfrm>
              <a:off x="6076250" y="1204590"/>
              <a:ext cx="505339" cy="750776"/>
            </a:xfrm>
            <a:custGeom>
              <a:avLst/>
              <a:gdLst/>
              <a:ahLst/>
              <a:cxnLst/>
              <a:rect l="l" t="t" r="r" b="b"/>
              <a:pathLst>
                <a:path w="10062" h="14949" extrusionOk="0">
                  <a:moveTo>
                    <a:pt x="3548" y="0"/>
                  </a:moveTo>
                  <a:cubicBezTo>
                    <a:pt x="3541" y="0"/>
                    <a:pt x="3534" y="0"/>
                    <a:pt x="3527" y="1"/>
                  </a:cubicBezTo>
                  <a:cubicBezTo>
                    <a:pt x="2919" y="92"/>
                    <a:pt x="3405" y="2402"/>
                    <a:pt x="3405" y="2402"/>
                  </a:cubicBezTo>
                  <a:cubicBezTo>
                    <a:pt x="3405" y="2402"/>
                    <a:pt x="2862" y="86"/>
                    <a:pt x="2274" y="86"/>
                  </a:cubicBezTo>
                  <a:cubicBezTo>
                    <a:pt x="2256" y="86"/>
                    <a:pt x="2238" y="88"/>
                    <a:pt x="2220" y="92"/>
                  </a:cubicBezTo>
                  <a:cubicBezTo>
                    <a:pt x="1642" y="214"/>
                    <a:pt x="2068" y="2433"/>
                    <a:pt x="2159" y="2767"/>
                  </a:cubicBezTo>
                  <a:cubicBezTo>
                    <a:pt x="2070" y="2440"/>
                    <a:pt x="1661" y="545"/>
                    <a:pt x="1160" y="545"/>
                  </a:cubicBezTo>
                  <a:cubicBezTo>
                    <a:pt x="1149" y="545"/>
                    <a:pt x="1137" y="546"/>
                    <a:pt x="1125" y="548"/>
                  </a:cubicBezTo>
                  <a:cubicBezTo>
                    <a:pt x="578" y="609"/>
                    <a:pt x="1" y="4409"/>
                    <a:pt x="1612" y="9333"/>
                  </a:cubicBezTo>
                  <a:cubicBezTo>
                    <a:pt x="2068" y="10731"/>
                    <a:pt x="2676" y="12159"/>
                    <a:pt x="3375" y="13588"/>
                  </a:cubicBezTo>
                  <a:cubicBezTo>
                    <a:pt x="4942" y="14430"/>
                    <a:pt x="6635" y="14948"/>
                    <a:pt x="8400" y="14948"/>
                  </a:cubicBezTo>
                  <a:cubicBezTo>
                    <a:pt x="8927" y="14948"/>
                    <a:pt x="9462" y="14902"/>
                    <a:pt x="10001" y="14804"/>
                  </a:cubicBezTo>
                  <a:lnTo>
                    <a:pt x="10062" y="14257"/>
                  </a:lnTo>
                  <a:cubicBezTo>
                    <a:pt x="10062" y="14257"/>
                    <a:pt x="6201" y="9333"/>
                    <a:pt x="5442" y="7205"/>
                  </a:cubicBezTo>
                  <a:cubicBezTo>
                    <a:pt x="4712" y="5077"/>
                    <a:pt x="4712" y="4682"/>
                    <a:pt x="4712" y="4682"/>
                  </a:cubicBezTo>
                  <a:cubicBezTo>
                    <a:pt x="4712" y="4682"/>
                    <a:pt x="5928" y="2372"/>
                    <a:pt x="5229" y="1916"/>
                  </a:cubicBezTo>
                  <a:cubicBezTo>
                    <a:pt x="5118" y="1844"/>
                    <a:pt x="5023" y="1814"/>
                    <a:pt x="4941" y="1814"/>
                  </a:cubicBezTo>
                  <a:cubicBezTo>
                    <a:pt x="4503" y="1814"/>
                    <a:pt x="4439" y="2676"/>
                    <a:pt x="4439" y="2676"/>
                  </a:cubicBezTo>
                  <a:cubicBezTo>
                    <a:pt x="4439" y="2676"/>
                    <a:pt x="4171" y="0"/>
                    <a:pt x="3548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42;p61"/>
            <p:cNvSpPr/>
            <p:nvPr/>
          </p:nvSpPr>
          <p:spPr>
            <a:xfrm>
              <a:off x="6529660" y="2224363"/>
              <a:ext cx="906817" cy="830781"/>
            </a:xfrm>
            <a:custGeom>
              <a:avLst/>
              <a:gdLst/>
              <a:ahLst/>
              <a:cxnLst/>
              <a:rect l="l" t="t" r="r" b="b"/>
              <a:pathLst>
                <a:path w="18056" h="16542" extrusionOk="0">
                  <a:moveTo>
                    <a:pt x="61" y="0"/>
                  </a:moveTo>
                  <a:lnTo>
                    <a:pt x="61" y="0"/>
                  </a:lnTo>
                  <a:cubicBezTo>
                    <a:pt x="0" y="851"/>
                    <a:pt x="61" y="1520"/>
                    <a:pt x="243" y="1824"/>
                  </a:cubicBezTo>
                  <a:cubicBezTo>
                    <a:pt x="456" y="2158"/>
                    <a:pt x="730" y="2523"/>
                    <a:pt x="1034" y="2858"/>
                  </a:cubicBezTo>
                  <a:cubicBezTo>
                    <a:pt x="1794" y="3709"/>
                    <a:pt x="2645" y="4408"/>
                    <a:pt x="2645" y="4408"/>
                  </a:cubicBezTo>
                  <a:cubicBezTo>
                    <a:pt x="2645" y="4408"/>
                    <a:pt x="2493" y="5350"/>
                    <a:pt x="2250" y="6657"/>
                  </a:cubicBezTo>
                  <a:cubicBezTo>
                    <a:pt x="2067" y="7630"/>
                    <a:pt x="1885" y="8785"/>
                    <a:pt x="1672" y="9970"/>
                  </a:cubicBezTo>
                  <a:cubicBezTo>
                    <a:pt x="1490" y="11095"/>
                    <a:pt x="1277" y="12219"/>
                    <a:pt x="1125" y="13131"/>
                  </a:cubicBezTo>
                  <a:cubicBezTo>
                    <a:pt x="946" y="14327"/>
                    <a:pt x="796" y="15199"/>
                    <a:pt x="820" y="15199"/>
                  </a:cubicBezTo>
                  <a:cubicBezTo>
                    <a:pt x="820" y="15199"/>
                    <a:pt x="820" y="15199"/>
                    <a:pt x="821" y="15198"/>
                  </a:cubicBezTo>
                  <a:cubicBezTo>
                    <a:pt x="822" y="15198"/>
                    <a:pt x="825" y="15198"/>
                    <a:pt x="827" y="15198"/>
                  </a:cubicBezTo>
                  <a:cubicBezTo>
                    <a:pt x="1061" y="15198"/>
                    <a:pt x="6028" y="16445"/>
                    <a:pt x="9362" y="16536"/>
                  </a:cubicBezTo>
                  <a:cubicBezTo>
                    <a:pt x="9509" y="16540"/>
                    <a:pt x="9659" y="16542"/>
                    <a:pt x="9812" y="16542"/>
                  </a:cubicBezTo>
                  <a:cubicBezTo>
                    <a:pt x="13161" y="16542"/>
                    <a:pt x="17717" y="15600"/>
                    <a:pt x="17630" y="14408"/>
                  </a:cubicBezTo>
                  <a:cubicBezTo>
                    <a:pt x="17630" y="14195"/>
                    <a:pt x="18055" y="13891"/>
                    <a:pt x="18025" y="13405"/>
                  </a:cubicBezTo>
                  <a:cubicBezTo>
                    <a:pt x="17964" y="12615"/>
                    <a:pt x="17934" y="11946"/>
                    <a:pt x="17812" y="10760"/>
                  </a:cubicBezTo>
                  <a:cubicBezTo>
                    <a:pt x="17751" y="10396"/>
                    <a:pt x="17721" y="10001"/>
                    <a:pt x="17691" y="9605"/>
                  </a:cubicBezTo>
                  <a:cubicBezTo>
                    <a:pt x="11277" y="7599"/>
                    <a:pt x="5168" y="4134"/>
                    <a:pt x="61" y="0"/>
                  </a:cubicBezTo>
                  <a:close/>
                </a:path>
              </a:pathLst>
            </a:custGeom>
            <a:solidFill>
              <a:srgbClr val="009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43;p61"/>
            <p:cNvSpPr/>
            <p:nvPr/>
          </p:nvSpPr>
          <p:spPr>
            <a:xfrm>
              <a:off x="6532724" y="1909868"/>
              <a:ext cx="1051810" cy="796931"/>
            </a:xfrm>
            <a:custGeom>
              <a:avLst/>
              <a:gdLst/>
              <a:ahLst/>
              <a:cxnLst/>
              <a:rect l="l" t="t" r="r" b="b"/>
              <a:pathLst>
                <a:path w="20943" h="15868" extrusionOk="0">
                  <a:moveTo>
                    <a:pt x="1003" y="1"/>
                  </a:moveTo>
                  <a:cubicBezTo>
                    <a:pt x="1003" y="1"/>
                    <a:pt x="790" y="974"/>
                    <a:pt x="547" y="2281"/>
                  </a:cubicBezTo>
                  <a:cubicBezTo>
                    <a:pt x="365" y="3223"/>
                    <a:pt x="182" y="4317"/>
                    <a:pt x="91" y="5320"/>
                  </a:cubicBezTo>
                  <a:cubicBezTo>
                    <a:pt x="30" y="5654"/>
                    <a:pt x="0" y="5958"/>
                    <a:pt x="0" y="6262"/>
                  </a:cubicBezTo>
                  <a:cubicBezTo>
                    <a:pt x="5107" y="10396"/>
                    <a:pt x="11216" y="13861"/>
                    <a:pt x="17630" y="15867"/>
                  </a:cubicBezTo>
                  <a:cubicBezTo>
                    <a:pt x="17508" y="14925"/>
                    <a:pt x="17417" y="13952"/>
                    <a:pt x="17356" y="13253"/>
                  </a:cubicBezTo>
                  <a:cubicBezTo>
                    <a:pt x="17204" y="11977"/>
                    <a:pt x="16961" y="10852"/>
                    <a:pt x="16961" y="10852"/>
                  </a:cubicBezTo>
                  <a:cubicBezTo>
                    <a:pt x="19332" y="10427"/>
                    <a:pt x="20943" y="8329"/>
                    <a:pt x="20943" y="8329"/>
                  </a:cubicBezTo>
                  <a:cubicBezTo>
                    <a:pt x="20791" y="8025"/>
                    <a:pt x="20608" y="7691"/>
                    <a:pt x="20426" y="7387"/>
                  </a:cubicBezTo>
                  <a:cubicBezTo>
                    <a:pt x="19940" y="6566"/>
                    <a:pt x="19393" y="5715"/>
                    <a:pt x="18785" y="4955"/>
                  </a:cubicBezTo>
                  <a:cubicBezTo>
                    <a:pt x="18359" y="4408"/>
                    <a:pt x="17934" y="3922"/>
                    <a:pt x="17508" y="3496"/>
                  </a:cubicBezTo>
                  <a:cubicBezTo>
                    <a:pt x="17174" y="3162"/>
                    <a:pt x="16839" y="2858"/>
                    <a:pt x="16505" y="2645"/>
                  </a:cubicBezTo>
                  <a:cubicBezTo>
                    <a:pt x="15259" y="1791"/>
                    <a:pt x="14149" y="1614"/>
                    <a:pt x="13443" y="1614"/>
                  </a:cubicBezTo>
                  <a:cubicBezTo>
                    <a:pt x="12943" y="1614"/>
                    <a:pt x="12645" y="1703"/>
                    <a:pt x="12645" y="1703"/>
                  </a:cubicBezTo>
                  <a:cubicBezTo>
                    <a:pt x="11806" y="2433"/>
                    <a:pt x="10840" y="2651"/>
                    <a:pt x="9984" y="2651"/>
                  </a:cubicBezTo>
                  <a:cubicBezTo>
                    <a:pt x="8699" y="2651"/>
                    <a:pt x="7660" y="2159"/>
                    <a:pt x="7660" y="2159"/>
                  </a:cubicBezTo>
                  <a:lnTo>
                    <a:pt x="5471" y="1855"/>
                  </a:lnTo>
                  <a:cubicBezTo>
                    <a:pt x="4955" y="1429"/>
                    <a:pt x="1003" y="1"/>
                    <a:pt x="1003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44;p61"/>
            <p:cNvSpPr/>
            <p:nvPr/>
          </p:nvSpPr>
          <p:spPr>
            <a:xfrm>
              <a:off x="6787655" y="2222806"/>
              <a:ext cx="482437" cy="461645"/>
            </a:xfrm>
            <a:custGeom>
              <a:avLst/>
              <a:gdLst/>
              <a:ahLst/>
              <a:cxnLst/>
              <a:rect l="l" t="t" r="r" b="b"/>
              <a:pathLst>
                <a:path w="9606" h="9192" extrusionOk="0">
                  <a:moveTo>
                    <a:pt x="4256" y="1"/>
                  </a:moveTo>
                  <a:cubicBezTo>
                    <a:pt x="3465" y="1"/>
                    <a:pt x="3070" y="3071"/>
                    <a:pt x="3070" y="3071"/>
                  </a:cubicBezTo>
                  <a:cubicBezTo>
                    <a:pt x="3070" y="3071"/>
                    <a:pt x="274" y="3588"/>
                    <a:pt x="152" y="4287"/>
                  </a:cubicBezTo>
                  <a:cubicBezTo>
                    <a:pt x="0" y="5016"/>
                    <a:pt x="2797" y="5898"/>
                    <a:pt x="2797" y="5898"/>
                  </a:cubicBezTo>
                  <a:cubicBezTo>
                    <a:pt x="2797" y="5898"/>
                    <a:pt x="1976" y="9059"/>
                    <a:pt x="2462" y="9180"/>
                  </a:cubicBezTo>
                  <a:cubicBezTo>
                    <a:pt x="2495" y="9188"/>
                    <a:pt x="2530" y="9191"/>
                    <a:pt x="2567" y="9191"/>
                  </a:cubicBezTo>
                  <a:cubicBezTo>
                    <a:pt x="3454" y="9191"/>
                    <a:pt x="5471" y="7174"/>
                    <a:pt x="5471" y="7174"/>
                  </a:cubicBezTo>
                  <a:cubicBezTo>
                    <a:pt x="5471" y="7174"/>
                    <a:pt x="7686" y="8362"/>
                    <a:pt x="8613" y="8362"/>
                  </a:cubicBezTo>
                  <a:cubicBezTo>
                    <a:pt x="8755" y="8362"/>
                    <a:pt x="8868" y="8333"/>
                    <a:pt x="8936" y="8269"/>
                  </a:cubicBezTo>
                  <a:cubicBezTo>
                    <a:pt x="9453" y="7813"/>
                    <a:pt x="7569" y="5107"/>
                    <a:pt x="7569" y="5107"/>
                  </a:cubicBezTo>
                  <a:cubicBezTo>
                    <a:pt x="7569" y="5107"/>
                    <a:pt x="9605" y="3709"/>
                    <a:pt x="9423" y="2980"/>
                  </a:cubicBezTo>
                  <a:cubicBezTo>
                    <a:pt x="9240" y="2281"/>
                    <a:pt x="6201" y="2220"/>
                    <a:pt x="6201" y="2220"/>
                  </a:cubicBezTo>
                  <a:cubicBezTo>
                    <a:pt x="6201" y="2220"/>
                    <a:pt x="5015" y="31"/>
                    <a:pt x="425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45;p61"/>
            <p:cNvSpPr/>
            <p:nvPr/>
          </p:nvSpPr>
          <p:spPr>
            <a:xfrm>
              <a:off x="6653309" y="3329565"/>
              <a:ext cx="355726" cy="322177"/>
            </a:xfrm>
            <a:custGeom>
              <a:avLst/>
              <a:gdLst/>
              <a:ahLst/>
              <a:cxnLst/>
              <a:rect l="l" t="t" r="r" b="b"/>
              <a:pathLst>
                <a:path w="7083" h="6415" extrusionOk="0">
                  <a:moveTo>
                    <a:pt x="6292" y="1"/>
                  </a:moveTo>
                  <a:lnTo>
                    <a:pt x="0" y="2159"/>
                  </a:lnTo>
                  <a:lnTo>
                    <a:pt x="2158" y="6414"/>
                  </a:lnTo>
                  <a:cubicBezTo>
                    <a:pt x="3557" y="4894"/>
                    <a:pt x="5228" y="3618"/>
                    <a:pt x="7083" y="2554"/>
                  </a:cubicBezTo>
                  <a:lnTo>
                    <a:pt x="6292" y="1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46;p61"/>
            <p:cNvSpPr/>
            <p:nvPr/>
          </p:nvSpPr>
          <p:spPr>
            <a:xfrm>
              <a:off x="6763196" y="3457834"/>
              <a:ext cx="369487" cy="471740"/>
            </a:xfrm>
            <a:custGeom>
              <a:avLst/>
              <a:gdLst/>
              <a:ahLst/>
              <a:cxnLst/>
              <a:rect l="l" t="t" r="r" b="b"/>
              <a:pathLst>
                <a:path w="7357" h="9393" extrusionOk="0">
                  <a:moveTo>
                    <a:pt x="4895" y="0"/>
                  </a:moveTo>
                  <a:cubicBezTo>
                    <a:pt x="3040" y="1064"/>
                    <a:pt x="1369" y="2340"/>
                    <a:pt x="1" y="3860"/>
                  </a:cubicBezTo>
                  <a:lnTo>
                    <a:pt x="2797" y="9392"/>
                  </a:lnTo>
                  <a:lnTo>
                    <a:pt x="7357" y="7903"/>
                  </a:lnTo>
                  <a:lnTo>
                    <a:pt x="4895" y="0"/>
                  </a:ln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47;p61"/>
            <p:cNvSpPr/>
            <p:nvPr/>
          </p:nvSpPr>
          <p:spPr>
            <a:xfrm>
              <a:off x="6818492" y="3830085"/>
              <a:ext cx="326044" cy="392188"/>
            </a:xfrm>
            <a:custGeom>
              <a:avLst/>
              <a:gdLst/>
              <a:ahLst/>
              <a:cxnLst/>
              <a:rect l="l" t="t" r="r" b="b"/>
              <a:pathLst>
                <a:path w="6492" h="7809" extrusionOk="0">
                  <a:moveTo>
                    <a:pt x="6127" y="1"/>
                  </a:moveTo>
                  <a:cubicBezTo>
                    <a:pt x="6048" y="1"/>
                    <a:pt x="6492" y="1950"/>
                    <a:pt x="1757" y="2193"/>
                  </a:cubicBezTo>
                  <a:cubicBezTo>
                    <a:pt x="1757" y="2193"/>
                    <a:pt x="1" y="7808"/>
                    <a:pt x="2340" y="7808"/>
                  </a:cubicBezTo>
                  <a:cubicBezTo>
                    <a:pt x="2500" y="7808"/>
                    <a:pt x="2680" y="7782"/>
                    <a:pt x="2882" y="7725"/>
                  </a:cubicBezTo>
                  <a:cubicBezTo>
                    <a:pt x="6408" y="6692"/>
                    <a:pt x="6377" y="430"/>
                    <a:pt x="6377" y="430"/>
                  </a:cubicBezTo>
                  <a:cubicBezTo>
                    <a:pt x="6200" y="124"/>
                    <a:pt x="6147" y="1"/>
                    <a:pt x="612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48;p61"/>
            <p:cNvSpPr/>
            <p:nvPr/>
          </p:nvSpPr>
          <p:spPr>
            <a:xfrm>
              <a:off x="6867007" y="3844047"/>
              <a:ext cx="264170" cy="262613"/>
            </a:xfrm>
            <a:custGeom>
              <a:avLst/>
              <a:gdLst/>
              <a:ahLst/>
              <a:cxnLst/>
              <a:rect l="l" t="t" r="r" b="b"/>
              <a:pathLst>
                <a:path w="5260" h="5229" extrusionOk="0">
                  <a:moveTo>
                    <a:pt x="5198" y="0"/>
                  </a:moveTo>
                  <a:lnTo>
                    <a:pt x="5198" y="0"/>
                  </a:lnTo>
                  <a:cubicBezTo>
                    <a:pt x="3739" y="851"/>
                    <a:pt x="669" y="1550"/>
                    <a:pt x="669" y="1550"/>
                  </a:cubicBezTo>
                  <a:cubicBezTo>
                    <a:pt x="669" y="1550"/>
                    <a:pt x="1" y="3617"/>
                    <a:pt x="31" y="5228"/>
                  </a:cubicBezTo>
                  <a:cubicBezTo>
                    <a:pt x="1399" y="4316"/>
                    <a:pt x="2980" y="3921"/>
                    <a:pt x="4621" y="3860"/>
                  </a:cubicBezTo>
                  <a:cubicBezTo>
                    <a:pt x="5259" y="1976"/>
                    <a:pt x="5198" y="0"/>
                    <a:pt x="519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49;p61"/>
            <p:cNvSpPr/>
            <p:nvPr/>
          </p:nvSpPr>
          <p:spPr>
            <a:xfrm>
              <a:off x="6844105" y="3806731"/>
              <a:ext cx="227056" cy="146298"/>
            </a:xfrm>
            <a:custGeom>
              <a:avLst/>
              <a:gdLst/>
              <a:ahLst/>
              <a:cxnLst/>
              <a:rect l="l" t="t" r="r" b="b"/>
              <a:pathLst>
                <a:path w="4521" h="2913" extrusionOk="0">
                  <a:moveTo>
                    <a:pt x="1370" y="368"/>
                  </a:moveTo>
                  <a:cubicBezTo>
                    <a:pt x="1707" y="368"/>
                    <a:pt x="2202" y="1382"/>
                    <a:pt x="2250" y="1503"/>
                  </a:cubicBezTo>
                  <a:cubicBezTo>
                    <a:pt x="2327" y="1718"/>
                    <a:pt x="2388" y="1933"/>
                    <a:pt x="2446" y="2148"/>
                  </a:cubicBezTo>
                  <a:lnTo>
                    <a:pt x="2446" y="2148"/>
                  </a:lnTo>
                  <a:cubicBezTo>
                    <a:pt x="2448" y="2162"/>
                    <a:pt x="2451" y="2175"/>
                    <a:pt x="2454" y="2188"/>
                  </a:cubicBezTo>
                  <a:lnTo>
                    <a:pt x="2454" y="2188"/>
                  </a:lnTo>
                  <a:cubicBezTo>
                    <a:pt x="2285" y="2054"/>
                    <a:pt x="2115" y="1915"/>
                    <a:pt x="1946" y="1777"/>
                  </a:cubicBezTo>
                  <a:cubicBezTo>
                    <a:pt x="1703" y="1533"/>
                    <a:pt x="1004" y="986"/>
                    <a:pt x="1156" y="591"/>
                  </a:cubicBezTo>
                  <a:cubicBezTo>
                    <a:pt x="1211" y="432"/>
                    <a:pt x="1286" y="368"/>
                    <a:pt x="1370" y="368"/>
                  </a:cubicBezTo>
                  <a:close/>
                  <a:moveTo>
                    <a:pt x="3160" y="456"/>
                  </a:moveTo>
                  <a:cubicBezTo>
                    <a:pt x="3303" y="456"/>
                    <a:pt x="3431" y="554"/>
                    <a:pt x="3466" y="713"/>
                  </a:cubicBezTo>
                  <a:cubicBezTo>
                    <a:pt x="3567" y="1266"/>
                    <a:pt x="3250" y="1862"/>
                    <a:pt x="2914" y="2378"/>
                  </a:cubicBezTo>
                  <a:lnTo>
                    <a:pt x="2914" y="2378"/>
                  </a:lnTo>
                  <a:cubicBezTo>
                    <a:pt x="2831" y="2035"/>
                    <a:pt x="2743" y="1678"/>
                    <a:pt x="2767" y="1321"/>
                  </a:cubicBezTo>
                  <a:cubicBezTo>
                    <a:pt x="2767" y="1108"/>
                    <a:pt x="2736" y="834"/>
                    <a:pt x="2858" y="622"/>
                  </a:cubicBezTo>
                  <a:cubicBezTo>
                    <a:pt x="2947" y="507"/>
                    <a:pt x="3058" y="456"/>
                    <a:pt x="3160" y="456"/>
                  </a:cubicBezTo>
                  <a:close/>
                  <a:moveTo>
                    <a:pt x="1479" y="0"/>
                  </a:moveTo>
                  <a:cubicBezTo>
                    <a:pt x="1322" y="0"/>
                    <a:pt x="1154" y="68"/>
                    <a:pt x="973" y="226"/>
                  </a:cubicBezTo>
                  <a:cubicBezTo>
                    <a:pt x="1" y="1047"/>
                    <a:pt x="2068" y="2445"/>
                    <a:pt x="2615" y="2871"/>
                  </a:cubicBezTo>
                  <a:cubicBezTo>
                    <a:pt x="2655" y="2900"/>
                    <a:pt x="2702" y="2912"/>
                    <a:pt x="2748" y="2912"/>
                  </a:cubicBezTo>
                  <a:cubicBezTo>
                    <a:pt x="2920" y="2912"/>
                    <a:pt x="3096" y="2741"/>
                    <a:pt x="3005" y="2616"/>
                  </a:cubicBezTo>
                  <a:lnTo>
                    <a:pt x="3005" y="2616"/>
                  </a:lnTo>
                  <a:cubicBezTo>
                    <a:pt x="3607" y="1911"/>
                    <a:pt x="4520" y="438"/>
                    <a:pt x="3344" y="74"/>
                  </a:cubicBezTo>
                  <a:cubicBezTo>
                    <a:pt x="3297" y="60"/>
                    <a:pt x="3250" y="53"/>
                    <a:pt x="3203" y="53"/>
                  </a:cubicBezTo>
                  <a:cubicBezTo>
                    <a:pt x="2865" y="53"/>
                    <a:pt x="2573" y="411"/>
                    <a:pt x="2493" y="652"/>
                  </a:cubicBezTo>
                  <a:cubicBezTo>
                    <a:pt x="2463" y="744"/>
                    <a:pt x="2438" y="836"/>
                    <a:pt x="2419" y="928"/>
                  </a:cubicBezTo>
                  <a:lnTo>
                    <a:pt x="2419" y="928"/>
                  </a:lnTo>
                  <a:cubicBezTo>
                    <a:pt x="2180" y="419"/>
                    <a:pt x="1866" y="0"/>
                    <a:pt x="147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50;p61"/>
            <p:cNvSpPr/>
            <p:nvPr/>
          </p:nvSpPr>
          <p:spPr>
            <a:xfrm>
              <a:off x="6868564" y="4037906"/>
              <a:ext cx="230521" cy="165734"/>
            </a:xfrm>
            <a:custGeom>
              <a:avLst/>
              <a:gdLst/>
              <a:ahLst/>
              <a:cxnLst/>
              <a:rect l="l" t="t" r="r" b="b"/>
              <a:pathLst>
                <a:path w="4590" h="3300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2949" y="61"/>
                    <a:pt x="1368" y="456"/>
                    <a:pt x="0" y="1399"/>
                  </a:cubicBezTo>
                  <a:cubicBezTo>
                    <a:pt x="26" y="2438"/>
                    <a:pt x="319" y="3300"/>
                    <a:pt x="1239" y="3300"/>
                  </a:cubicBezTo>
                  <a:cubicBezTo>
                    <a:pt x="1395" y="3300"/>
                    <a:pt x="1569" y="3275"/>
                    <a:pt x="1763" y="3222"/>
                  </a:cubicBezTo>
                  <a:cubicBezTo>
                    <a:pt x="3283" y="2766"/>
                    <a:pt x="4134" y="1429"/>
                    <a:pt x="4590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51;p61"/>
            <p:cNvSpPr/>
            <p:nvPr/>
          </p:nvSpPr>
          <p:spPr>
            <a:xfrm>
              <a:off x="6901058" y="3926412"/>
              <a:ext cx="191950" cy="64536"/>
            </a:xfrm>
            <a:custGeom>
              <a:avLst/>
              <a:gdLst/>
              <a:ahLst/>
              <a:cxnLst/>
              <a:rect l="l" t="t" r="r" b="b"/>
              <a:pathLst>
                <a:path w="3822" h="1285" extrusionOk="0">
                  <a:moveTo>
                    <a:pt x="3647" y="0"/>
                  </a:moveTo>
                  <a:cubicBezTo>
                    <a:pt x="2372" y="0"/>
                    <a:pt x="1183" y="682"/>
                    <a:pt x="52" y="1217"/>
                  </a:cubicBezTo>
                  <a:cubicBezTo>
                    <a:pt x="0" y="1217"/>
                    <a:pt x="15" y="1284"/>
                    <a:pt x="59" y="1284"/>
                  </a:cubicBezTo>
                  <a:cubicBezTo>
                    <a:pt x="66" y="1284"/>
                    <a:pt x="74" y="1282"/>
                    <a:pt x="83" y="1278"/>
                  </a:cubicBezTo>
                  <a:cubicBezTo>
                    <a:pt x="1298" y="792"/>
                    <a:pt x="2393" y="214"/>
                    <a:pt x="3730" y="123"/>
                  </a:cubicBezTo>
                  <a:cubicBezTo>
                    <a:pt x="3791" y="123"/>
                    <a:pt x="3821" y="1"/>
                    <a:pt x="3730" y="1"/>
                  </a:cubicBezTo>
                  <a:cubicBezTo>
                    <a:pt x="3703" y="1"/>
                    <a:pt x="3675" y="0"/>
                    <a:pt x="3647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52;p61"/>
            <p:cNvSpPr/>
            <p:nvPr/>
          </p:nvSpPr>
          <p:spPr>
            <a:xfrm>
              <a:off x="6896437" y="3973621"/>
              <a:ext cx="192001" cy="64636"/>
            </a:xfrm>
            <a:custGeom>
              <a:avLst/>
              <a:gdLst/>
              <a:ahLst/>
              <a:cxnLst/>
              <a:rect l="l" t="t" r="r" b="b"/>
              <a:pathLst>
                <a:path w="3823" h="1287" extrusionOk="0">
                  <a:moveTo>
                    <a:pt x="3571" y="0"/>
                  </a:moveTo>
                  <a:cubicBezTo>
                    <a:pt x="2324" y="0"/>
                    <a:pt x="1161" y="664"/>
                    <a:pt x="53" y="1189"/>
                  </a:cubicBezTo>
                  <a:cubicBezTo>
                    <a:pt x="1" y="1215"/>
                    <a:pt x="16" y="1286"/>
                    <a:pt x="60" y="1286"/>
                  </a:cubicBezTo>
                  <a:cubicBezTo>
                    <a:pt x="67" y="1286"/>
                    <a:pt x="75" y="1285"/>
                    <a:pt x="83" y="1280"/>
                  </a:cubicBezTo>
                  <a:cubicBezTo>
                    <a:pt x="1299" y="764"/>
                    <a:pt x="2394" y="186"/>
                    <a:pt x="3731" y="125"/>
                  </a:cubicBezTo>
                  <a:cubicBezTo>
                    <a:pt x="3792" y="125"/>
                    <a:pt x="3822" y="4"/>
                    <a:pt x="3731" y="4"/>
                  </a:cubicBezTo>
                  <a:cubicBezTo>
                    <a:pt x="3677" y="1"/>
                    <a:pt x="3624" y="0"/>
                    <a:pt x="357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53;p61"/>
            <p:cNvSpPr/>
            <p:nvPr/>
          </p:nvSpPr>
          <p:spPr>
            <a:xfrm>
              <a:off x="6961677" y="3430312"/>
              <a:ext cx="332825" cy="238205"/>
            </a:xfrm>
            <a:custGeom>
              <a:avLst/>
              <a:gdLst/>
              <a:ahLst/>
              <a:cxnLst/>
              <a:rect l="l" t="t" r="r" b="b"/>
              <a:pathLst>
                <a:path w="6627" h="4743" extrusionOk="0">
                  <a:moveTo>
                    <a:pt x="0" y="1"/>
                  </a:moveTo>
                  <a:lnTo>
                    <a:pt x="669" y="4743"/>
                  </a:lnTo>
                  <a:cubicBezTo>
                    <a:pt x="2462" y="3770"/>
                    <a:pt x="4468" y="3071"/>
                    <a:pt x="6566" y="2676"/>
                  </a:cubicBezTo>
                  <a:lnTo>
                    <a:pt x="6627" y="1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54;p61"/>
            <p:cNvSpPr/>
            <p:nvPr/>
          </p:nvSpPr>
          <p:spPr>
            <a:xfrm>
              <a:off x="6995225" y="3564657"/>
              <a:ext cx="296212" cy="415290"/>
            </a:xfrm>
            <a:custGeom>
              <a:avLst/>
              <a:gdLst/>
              <a:ahLst/>
              <a:cxnLst/>
              <a:rect l="l" t="t" r="r" b="b"/>
              <a:pathLst>
                <a:path w="5898" h="8269" extrusionOk="0">
                  <a:moveTo>
                    <a:pt x="5898" y="1"/>
                  </a:moveTo>
                  <a:cubicBezTo>
                    <a:pt x="3800" y="426"/>
                    <a:pt x="1794" y="1095"/>
                    <a:pt x="1" y="2098"/>
                  </a:cubicBezTo>
                  <a:lnTo>
                    <a:pt x="882" y="8208"/>
                  </a:lnTo>
                  <a:lnTo>
                    <a:pt x="5655" y="8268"/>
                  </a:lnTo>
                  <a:lnTo>
                    <a:pt x="5898" y="1"/>
                  </a:ln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55;p61"/>
            <p:cNvSpPr/>
            <p:nvPr/>
          </p:nvSpPr>
          <p:spPr>
            <a:xfrm>
              <a:off x="6839535" y="3955139"/>
              <a:ext cx="447332" cy="313589"/>
            </a:xfrm>
            <a:custGeom>
              <a:avLst/>
              <a:gdLst/>
              <a:ahLst/>
              <a:cxnLst/>
              <a:rect l="l" t="t" r="r" b="b"/>
              <a:pathLst>
                <a:path w="8907" h="6244" extrusionOk="0">
                  <a:moveTo>
                    <a:pt x="8798" y="1"/>
                  </a:moveTo>
                  <a:cubicBezTo>
                    <a:pt x="8735" y="1"/>
                    <a:pt x="8589" y="1093"/>
                    <a:pt x="6613" y="1093"/>
                  </a:cubicBezTo>
                  <a:cubicBezTo>
                    <a:pt x="5952" y="1093"/>
                    <a:pt x="5087" y="971"/>
                    <a:pt x="3952" y="645"/>
                  </a:cubicBezTo>
                  <a:cubicBezTo>
                    <a:pt x="3952" y="645"/>
                    <a:pt x="1" y="6086"/>
                    <a:pt x="3253" y="6238"/>
                  </a:cubicBezTo>
                  <a:cubicBezTo>
                    <a:pt x="3317" y="6242"/>
                    <a:pt x="3380" y="6244"/>
                    <a:pt x="3443" y="6244"/>
                  </a:cubicBezTo>
                  <a:cubicBezTo>
                    <a:pt x="6970" y="6244"/>
                    <a:pt x="8907" y="493"/>
                    <a:pt x="8907" y="493"/>
                  </a:cubicBezTo>
                  <a:cubicBezTo>
                    <a:pt x="8831" y="134"/>
                    <a:pt x="8819" y="1"/>
                    <a:pt x="879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56;p61"/>
            <p:cNvSpPr/>
            <p:nvPr/>
          </p:nvSpPr>
          <p:spPr>
            <a:xfrm>
              <a:off x="6949472" y="3967695"/>
              <a:ext cx="329761" cy="175578"/>
            </a:xfrm>
            <a:custGeom>
              <a:avLst/>
              <a:gdLst/>
              <a:ahLst/>
              <a:cxnLst/>
              <a:rect l="l" t="t" r="r" b="b"/>
              <a:pathLst>
                <a:path w="6566" h="3496" extrusionOk="0">
                  <a:moveTo>
                    <a:pt x="1763" y="0"/>
                  </a:moveTo>
                  <a:cubicBezTo>
                    <a:pt x="1763" y="0"/>
                    <a:pt x="486" y="1763"/>
                    <a:pt x="0" y="3313"/>
                  </a:cubicBezTo>
                  <a:cubicBezTo>
                    <a:pt x="661" y="3135"/>
                    <a:pt x="1332" y="3053"/>
                    <a:pt x="2003" y="3053"/>
                  </a:cubicBezTo>
                  <a:cubicBezTo>
                    <a:pt x="2937" y="3053"/>
                    <a:pt x="3870" y="3213"/>
                    <a:pt x="4772" y="3496"/>
                  </a:cubicBezTo>
                  <a:cubicBezTo>
                    <a:pt x="5958" y="1885"/>
                    <a:pt x="6566" y="0"/>
                    <a:pt x="6566" y="0"/>
                  </a:cubicBezTo>
                  <a:lnTo>
                    <a:pt x="6566" y="0"/>
                  </a:lnTo>
                  <a:cubicBezTo>
                    <a:pt x="6018" y="122"/>
                    <a:pt x="5302" y="162"/>
                    <a:pt x="4591" y="162"/>
                  </a:cubicBezTo>
                  <a:cubicBezTo>
                    <a:pt x="3168" y="162"/>
                    <a:pt x="1763" y="0"/>
                    <a:pt x="1763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57;p61"/>
            <p:cNvSpPr/>
            <p:nvPr/>
          </p:nvSpPr>
          <p:spPr>
            <a:xfrm>
              <a:off x="7005923" y="3864437"/>
              <a:ext cx="224896" cy="161465"/>
            </a:xfrm>
            <a:custGeom>
              <a:avLst/>
              <a:gdLst/>
              <a:ahLst/>
              <a:cxnLst/>
              <a:rect l="l" t="t" r="r" b="b"/>
              <a:pathLst>
                <a:path w="4478" h="3215" extrusionOk="0">
                  <a:moveTo>
                    <a:pt x="1455" y="323"/>
                  </a:moveTo>
                  <a:cubicBezTo>
                    <a:pt x="1827" y="323"/>
                    <a:pt x="1976" y="1564"/>
                    <a:pt x="1976" y="1691"/>
                  </a:cubicBezTo>
                  <a:cubicBezTo>
                    <a:pt x="1976" y="1934"/>
                    <a:pt x="1968" y="2169"/>
                    <a:pt x="1955" y="2399"/>
                  </a:cubicBezTo>
                  <a:lnTo>
                    <a:pt x="1955" y="2399"/>
                  </a:lnTo>
                  <a:cubicBezTo>
                    <a:pt x="1836" y="2214"/>
                    <a:pt x="1720" y="2028"/>
                    <a:pt x="1612" y="1843"/>
                  </a:cubicBezTo>
                  <a:cubicBezTo>
                    <a:pt x="1460" y="1539"/>
                    <a:pt x="973" y="810"/>
                    <a:pt x="1217" y="476"/>
                  </a:cubicBezTo>
                  <a:cubicBezTo>
                    <a:pt x="1304" y="368"/>
                    <a:pt x="1384" y="323"/>
                    <a:pt x="1455" y="323"/>
                  </a:cubicBezTo>
                  <a:close/>
                  <a:moveTo>
                    <a:pt x="3072" y="991"/>
                  </a:moveTo>
                  <a:cubicBezTo>
                    <a:pt x="3254" y="991"/>
                    <a:pt x="3396" y="1144"/>
                    <a:pt x="3375" y="1357"/>
                  </a:cubicBezTo>
                  <a:cubicBezTo>
                    <a:pt x="3299" y="1910"/>
                    <a:pt x="2809" y="2359"/>
                    <a:pt x="2332" y="2738"/>
                  </a:cubicBezTo>
                  <a:lnTo>
                    <a:pt x="2332" y="2738"/>
                  </a:lnTo>
                  <a:cubicBezTo>
                    <a:pt x="2338" y="2653"/>
                    <a:pt x="2344" y="2557"/>
                    <a:pt x="2349" y="2453"/>
                  </a:cubicBezTo>
                  <a:lnTo>
                    <a:pt x="2349" y="2453"/>
                  </a:lnTo>
                  <a:cubicBezTo>
                    <a:pt x="2374" y="2193"/>
                    <a:pt x="2418" y="1937"/>
                    <a:pt x="2524" y="1691"/>
                  </a:cubicBezTo>
                  <a:cubicBezTo>
                    <a:pt x="2584" y="1509"/>
                    <a:pt x="2645" y="1205"/>
                    <a:pt x="2828" y="1083"/>
                  </a:cubicBezTo>
                  <a:cubicBezTo>
                    <a:pt x="2910" y="1020"/>
                    <a:pt x="2995" y="991"/>
                    <a:pt x="3072" y="991"/>
                  </a:cubicBezTo>
                  <a:close/>
                  <a:moveTo>
                    <a:pt x="1546" y="0"/>
                  </a:moveTo>
                  <a:cubicBezTo>
                    <a:pt x="1440" y="0"/>
                    <a:pt x="1321" y="26"/>
                    <a:pt x="1186" y="80"/>
                  </a:cubicBezTo>
                  <a:cubicBezTo>
                    <a:pt x="1" y="536"/>
                    <a:pt x="1490" y="2542"/>
                    <a:pt x="1885" y="3120"/>
                  </a:cubicBezTo>
                  <a:cubicBezTo>
                    <a:pt x="1933" y="3187"/>
                    <a:pt x="2008" y="3215"/>
                    <a:pt x="2084" y="3215"/>
                  </a:cubicBezTo>
                  <a:cubicBezTo>
                    <a:pt x="2227" y="3215"/>
                    <a:pt x="2372" y="3115"/>
                    <a:pt x="2338" y="2993"/>
                  </a:cubicBezTo>
                  <a:lnTo>
                    <a:pt x="2338" y="2993"/>
                  </a:lnTo>
                  <a:cubicBezTo>
                    <a:pt x="3124" y="2540"/>
                    <a:pt x="4478" y="1419"/>
                    <a:pt x="3466" y="688"/>
                  </a:cubicBezTo>
                  <a:cubicBezTo>
                    <a:pt x="3384" y="631"/>
                    <a:pt x="3286" y="607"/>
                    <a:pt x="3184" y="607"/>
                  </a:cubicBezTo>
                  <a:cubicBezTo>
                    <a:pt x="2907" y="607"/>
                    <a:pt x="2596" y="784"/>
                    <a:pt x="2463" y="962"/>
                  </a:cubicBezTo>
                  <a:cubicBezTo>
                    <a:pt x="2412" y="1034"/>
                    <a:pt x="2366" y="1108"/>
                    <a:pt x="2325" y="1184"/>
                  </a:cubicBezTo>
                  <a:lnTo>
                    <a:pt x="2325" y="1184"/>
                  </a:lnTo>
                  <a:cubicBezTo>
                    <a:pt x="2249" y="549"/>
                    <a:pt x="2042" y="0"/>
                    <a:pt x="154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58;p61"/>
            <p:cNvSpPr/>
            <p:nvPr/>
          </p:nvSpPr>
          <p:spPr>
            <a:xfrm>
              <a:off x="6929584" y="4121025"/>
              <a:ext cx="259600" cy="129222"/>
            </a:xfrm>
            <a:custGeom>
              <a:avLst/>
              <a:gdLst/>
              <a:ahLst/>
              <a:cxnLst/>
              <a:rect l="l" t="t" r="r" b="b"/>
              <a:pathLst>
                <a:path w="5169" h="2573" extrusionOk="0">
                  <a:moveTo>
                    <a:pt x="2399" y="0"/>
                  </a:moveTo>
                  <a:cubicBezTo>
                    <a:pt x="1728" y="0"/>
                    <a:pt x="1057" y="82"/>
                    <a:pt x="396" y="260"/>
                  </a:cubicBezTo>
                  <a:cubicBezTo>
                    <a:pt x="1" y="1446"/>
                    <a:pt x="62" y="2479"/>
                    <a:pt x="1460" y="2570"/>
                  </a:cubicBezTo>
                  <a:cubicBezTo>
                    <a:pt x="1506" y="2572"/>
                    <a:pt x="1551" y="2573"/>
                    <a:pt x="1596" y="2573"/>
                  </a:cubicBezTo>
                  <a:cubicBezTo>
                    <a:pt x="3112" y="2573"/>
                    <a:pt x="4312" y="1594"/>
                    <a:pt x="5168" y="443"/>
                  </a:cubicBezTo>
                  <a:cubicBezTo>
                    <a:pt x="4266" y="160"/>
                    <a:pt x="3333" y="0"/>
                    <a:pt x="239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59;p61"/>
            <p:cNvSpPr/>
            <p:nvPr/>
          </p:nvSpPr>
          <p:spPr>
            <a:xfrm>
              <a:off x="7016670" y="4020680"/>
              <a:ext cx="202547" cy="19034"/>
            </a:xfrm>
            <a:custGeom>
              <a:avLst/>
              <a:gdLst/>
              <a:ahLst/>
              <a:cxnLst/>
              <a:rect l="l" t="t" r="r" b="b"/>
              <a:pathLst>
                <a:path w="4033" h="379" extrusionOk="0">
                  <a:moveTo>
                    <a:pt x="2380" y="1"/>
                  </a:moveTo>
                  <a:cubicBezTo>
                    <a:pt x="1606" y="1"/>
                    <a:pt x="812" y="132"/>
                    <a:pt x="60" y="222"/>
                  </a:cubicBezTo>
                  <a:cubicBezTo>
                    <a:pt x="8" y="222"/>
                    <a:pt x="1" y="289"/>
                    <a:pt x="57" y="289"/>
                  </a:cubicBezTo>
                  <a:cubicBezTo>
                    <a:pt x="67" y="289"/>
                    <a:pt x="78" y="287"/>
                    <a:pt x="91" y="283"/>
                  </a:cubicBezTo>
                  <a:cubicBezTo>
                    <a:pt x="828" y="248"/>
                    <a:pt x="1537" y="166"/>
                    <a:pt x="2244" y="166"/>
                  </a:cubicBezTo>
                  <a:cubicBezTo>
                    <a:pt x="2789" y="166"/>
                    <a:pt x="3334" y="215"/>
                    <a:pt x="3890" y="374"/>
                  </a:cubicBezTo>
                  <a:cubicBezTo>
                    <a:pt x="3900" y="377"/>
                    <a:pt x="3910" y="379"/>
                    <a:pt x="3919" y="379"/>
                  </a:cubicBezTo>
                  <a:cubicBezTo>
                    <a:pt x="3993" y="379"/>
                    <a:pt x="4032" y="279"/>
                    <a:pt x="3951" y="252"/>
                  </a:cubicBezTo>
                  <a:cubicBezTo>
                    <a:pt x="3451" y="65"/>
                    <a:pt x="2921" y="1"/>
                    <a:pt x="238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60;p61"/>
            <p:cNvSpPr/>
            <p:nvPr/>
          </p:nvSpPr>
          <p:spPr>
            <a:xfrm>
              <a:off x="6998289" y="4064374"/>
              <a:ext cx="200940" cy="18130"/>
            </a:xfrm>
            <a:custGeom>
              <a:avLst/>
              <a:gdLst/>
              <a:ahLst/>
              <a:cxnLst/>
              <a:rect l="l" t="t" r="r" b="b"/>
              <a:pathLst>
                <a:path w="4001" h="361" extrusionOk="0">
                  <a:moveTo>
                    <a:pt x="2284" y="0"/>
                  </a:moveTo>
                  <a:cubicBezTo>
                    <a:pt x="1543" y="0"/>
                    <a:pt x="788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800" y="242"/>
                    <a:pt x="1510" y="162"/>
                    <a:pt x="2224" y="162"/>
                  </a:cubicBezTo>
                  <a:cubicBezTo>
                    <a:pt x="2772" y="162"/>
                    <a:pt x="3323" y="209"/>
                    <a:pt x="3891" y="355"/>
                  </a:cubicBezTo>
                  <a:cubicBezTo>
                    <a:pt x="3900" y="359"/>
                    <a:pt x="3908" y="361"/>
                    <a:pt x="3916" y="361"/>
                  </a:cubicBezTo>
                  <a:cubicBezTo>
                    <a:pt x="3966" y="361"/>
                    <a:pt x="4000" y="290"/>
                    <a:pt x="3922" y="264"/>
                  </a:cubicBezTo>
                  <a:cubicBezTo>
                    <a:pt x="3398" y="67"/>
                    <a:pt x="2845" y="0"/>
                    <a:pt x="228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61;p61"/>
            <p:cNvSpPr/>
            <p:nvPr/>
          </p:nvSpPr>
          <p:spPr>
            <a:xfrm>
              <a:off x="7627228" y="2717450"/>
              <a:ext cx="270247" cy="548078"/>
            </a:xfrm>
            <a:custGeom>
              <a:avLst/>
              <a:gdLst/>
              <a:ahLst/>
              <a:cxnLst/>
              <a:rect l="l" t="t" r="r" b="b"/>
              <a:pathLst>
                <a:path w="5381" h="10913" extrusionOk="0">
                  <a:moveTo>
                    <a:pt x="538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81" y="2797"/>
                  </a:lnTo>
                  <a:lnTo>
                    <a:pt x="538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62;p61"/>
            <p:cNvSpPr/>
            <p:nvPr/>
          </p:nvSpPr>
          <p:spPr>
            <a:xfrm>
              <a:off x="6514393" y="3186078"/>
              <a:ext cx="148106" cy="992296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6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63;p61"/>
            <p:cNvSpPr/>
            <p:nvPr/>
          </p:nvSpPr>
          <p:spPr>
            <a:xfrm>
              <a:off x="6633471" y="3186078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64;p61"/>
            <p:cNvSpPr/>
            <p:nvPr/>
          </p:nvSpPr>
          <p:spPr>
            <a:xfrm>
              <a:off x="7663891" y="3172368"/>
              <a:ext cx="122141" cy="1006007"/>
            </a:xfrm>
            <a:custGeom>
              <a:avLst/>
              <a:gdLst/>
              <a:ahLst/>
              <a:cxnLst/>
              <a:rect l="l" t="t" r="r" b="b"/>
              <a:pathLst>
                <a:path w="2432" h="20031" extrusionOk="0">
                  <a:moveTo>
                    <a:pt x="0" y="0"/>
                  </a:moveTo>
                  <a:lnTo>
                    <a:pt x="547" y="20031"/>
                  </a:lnTo>
                  <a:lnTo>
                    <a:pt x="2432" y="20031"/>
                  </a:lnTo>
                  <a:lnTo>
                    <a:pt x="1885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865;p61"/>
            <p:cNvSpPr/>
            <p:nvPr/>
          </p:nvSpPr>
          <p:spPr>
            <a:xfrm>
              <a:off x="7758511" y="3085332"/>
              <a:ext cx="96226" cy="1093042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38" y="0"/>
                  </a:moveTo>
                  <a:lnTo>
                    <a:pt x="1" y="2007"/>
                  </a:lnTo>
                  <a:lnTo>
                    <a:pt x="548" y="21764"/>
                  </a:lnTo>
                  <a:lnTo>
                    <a:pt x="1916" y="20700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866;p61"/>
            <p:cNvSpPr/>
            <p:nvPr/>
          </p:nvSpPr>
          <p:spPr>
            <a:xfrm>
              <a:off x="7750877" y="3163327"/>
              <a:ext cx="311480" cy="140372"/>
            </a:xfrm>
            <a:custGeom>
              <a:avLst/>
              <a:gdLst/>
              <a:ahLst/>
              <a:cxnLst/>
              <a:rect l="l" t="t" r="r" b="b"/>
              <a:pathLst>
                <a:path w="6202" h="2795" extrusionOk="0">
                  <a:moveTo>
                    <a:pt x="3766" y="0"/>
                  </a:moveTo>
                  <a:cubicBezTo>
                    <a:pt x="3505" y="0"/>
                    <a:pt x="3223" y="36"/>
                    <a:pt x="2919" y="119"/>
                  </a:cubicBezTo>
                  <a:cubicBezTo>
                    <a:pt x="730" y="758"/>
                    <a:pt x="1" y="2794"/>
                    <a:pt x="1" y="2794"/>
                  </a:cubicBezTo>
                  <a:lnTo>
                    <a:pt x="1095" y="2399"/>
                  </a:lnTo>
                  <a:cubicBezTo>
                    <a:pt x="1095" y="2399"/>
                    <a:pt x="1490" y="1396"/>
                    <a:pt x="3253" y="1001"/>
                  </a:cubicBezTo>
                  <a:cubicBezTo>
                    <a:pt x="3521" y="944"/>
                    <a:pt x="3763" y="921"/>
                    <a:pt x="3981" y="921"/>
                  </a:cubicBezTo>
                  <a:cubicBezTo>
                    <a:pt x="5050" y="921"/>
                    <a:pt x="5533" y="1487"/>
                    <a:pt x="5533" y="1487"/>
                  </a:cubicBezTo>
                  <a:lnTo>
                    <a:pt x="6202" y="1426"/>
                  </a:lnTo>
                  <a:cubicBezTo>
                    <a:pt x="6202" y="1426"/>
                    <a:pt x="5409" y="0"/>
                    <a:pt x="376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867;p61"/>
            <p:cNvSpPr/>
            <p:nvPr/>
          </p:nvSpPr>
          <p:spPr>
            <a:xfrm>
              <a:off x="7552447" y="3228918"/>
              <a:ext cx="702261" cy="1086463"/>
            </a:xfrm>
            <a:custGeom>
              <a:avLst/>
              <a:gdLst/>
              <a:ahLst/>
              <a:cxnLst/>
              <a:rect l="l" t="t" r="r" b="b"/>
              <a:pathLst>
                <a:path w="13983" h="21633" extrusionOk="0">
                  <a:moveTo>
                    <a:pt x="8538" y="0"/>
                  </a:moveTo>
                  <a:cubicBezTo>
                    <a:pt x="7778" y="0"/>
                    <a:pt x="6843" y="95"/>
                    <a:pt x="5684" y="303"/>
                  </a:cubicBezTo>
                  <a:cubicBezTo>
                    <a:pt x="5684" y="303"/>
                    <a:pt x="0" y="1275"/>
                    <a:pt x="274" y="5136"/>
                  </a:cubicBezTo>
                  <a:cubicBezTo>
                    <a:pt x="548" y="9026"/>
                    <a:pt x="152" y="17902"/>
                    <a:pt x="1946" y="21032"/>
                  </a:cubicBezTo>
                  <a:cubicBezTo>
                    <a:pt x="2196" y="21462"/>
                    <a:pt x="3041" y="21633"/>
                    <a:pt x="4151" y="21633"/>
                  </a:cubicBezTo>
                  <a:cubicBezTo>
                    <a:pt x="6415" y="21633"/>
                    <a:pt x="9777" y="20925"/>
                    <a:pt x="11429" y="20273"/>
                  </a:cubicBezTo>
                  <a:cubicBezTo>
                    <a:pt x="13891" y="19300"/>
                    <a:pt x="13982" y="16716"/>
                    <a:pt x="13739" y="14102"/>
                  </a:cubicBezTo>
                  <a:cubicBezTo>
                    <a:pt x="13496" y="11458"/>
                    <a:pt x="12827" y="5257"/>
                    <a:pt x="12037" y="2461"/>
                  </a:cubicBezTo>
                  <a:cubicBezTo>
                    <a:pt x="11662" y="1077"/>
                    <a:pt x="11105" y="0"/>
                    <a:pt x="8538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868;p61"/>
            <p:cNvSpPr/>
            <p:nvPr/>
          </p:nvSpPr>
          <p:spPr>
            <a:xfrm>
              <a:off x="7618088" y="3232836"/>
              <a:ext cx="703768" cy="1085610"/>
            </a:xfrm>
            <a:custGeom>
              <a:avLst/>
              <a:gdLst/>
              <a:ahLst/>
              <a:cxnLst/>
              <a:rect l="l" t="t" r="r" b="b"/>
              <a:pathLst>
                <a:path w="14013" h="21616" extrusionOk="0">
                  <a:moveTo>
                    <a:pt x="8589" y="1"/>
                  </a:moveTo>
                  <a:cubicBezTo>
                    <a:pt x="7827" y="1"/>
                    <a:pt x="6886" y="98"/>
                    <a:pt x="5715" y="316"/>
                  </a:cubicBezTo>
                  <a:cubicBezTo>
                    <a:pt x="5715" y="316"/>
                    <a:pt x="0" y="1258"/>
                    <a:pt x="274" y="5149"/>
                  </a:cubicBezTo>
                  <a:cubicBezTo>
                    <a:pt x="578" y="9009"/>
                    <a:pt x="152" y="17884"/>
                    <a:pt x="1976" y="21015"/>
                  </a:cubicBezTo>
                  <a:cubicBezTo>
                    <a:pt x="2216" y="21445"/>
                    <a:pt x="3058" y="21615"/>
                    <a:pt x="4168" y="21615"/>
                  </a:cubicBezTo>
                  <a:cubicBezTo>
                    <a:pt x="6431" y="21615"/>
                    <a:pt x="9808" y="20908"/>
                    <a:pt x="11460" y="20255"/>
                  </a:cubicBezTo>
                  <a:cubicBezTo>
                    <a:pt x="13922" y="19283"/>
                    <a:pt x="14013" y="16729"/>
                    <a:pt x="13770" y="14085"/>
                  </a:cubicBezTo>
                  <a:cubicBezTo>
                    <a:pt x="13527" y="11471"/>
                    <a:pt x="12858" y="5240"/>
                    <a:pt x="12068" y="2444"/>
                  </a:cubicBezTo>
                  <a:cubicBezTo>
                    <a:pt x="11670" y="1087"/>
                    <a:pt x="11129" y="1"/>
                    <a:pt x="858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869;p61"/>
            <p:cNvSpPr/>
            <p:nvPr/>
          </p:nvSpPr>
          <p:spPr>
            <a:xfrm>
              <a:off x="7682222" y="3752139"/>
              <a:ext cx="607592" cy="189891"/>
            </a:xfrm>
            <a:custGeom>
              <a:avLst/>
              <a:gdLst/>
              <a:ahLst/>
              <a:cxnLst/>
              <a:rect l="l" t="t" r="r" b="b"/>
              <a:pathLst>
                <a:path w="12098" h="3781" extrusionOk="0">
                  <a:moveTo>
                    <a:pt x="9093" y="0"/>
                  </a:moveTo>
                  <a:cubicBezTo>
                    <a:pt x="8136" y="0"/>
                    <a:pt x="6812" y="123"/>
                    <a:pt x="4955" y="402"/>
                  </a:cubicBezTo>
                  <a:cubicBezTo>
                    <a:pt x="4955" y="402"/>
                    <a:pt x="608" y="1374"/>
                    <a:pt x="0" y="3259"/>
                  </a:cubicBezTo>
                  <a:cubicBezTo>
                    <a:pt x="1431" y="3616"/>
                    <a:pt x="2878" y="3781"/>
                    <a:pt x="4326" y="3781"/>
                  </a:cubicBezTo>
                  <a:cubicBezTo>
                    <a:pt x="6938" y="3781"/>
                    <a:pt x="9556" y="3246"/>
                    <a:pt x="12098" y="2347"/>
                  </a:cubicBezTo>
                  <a:cubicBezTo>
                    <a:pt x="11946" y="1800"/>
                    <a:pt x="11794" y="1313"/>
                    <a:pt x="11611" y="949"/>
                  </a:cubicBezTo>
                  <a:cubicBezTo>
                    <a:pt x="11303" y="370"/>
                    <a:pt x="10750" y="0"/>
                    <a:pt x="9093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870;p61"/>
            <p:cNvSpPr/>
            <p:nvPr/>
          </p:nvSpPr>
          <p:spPr>
            <a:xfrm>
              <a:off x="7671525" y="3869962"/>
              <a:ext cx="625923" cy="137007"/>
            </a:xfrm>
            <a:custGeom>
              <a:avLst/>
              <a:gdLst/>
              <a:ahLst/>
              <a:cxnLst/>
              <a:rect l="l" t="t" r="r" b="b"/>
              <a:pathLst>
                <a:path w="12463" h="2728" extrusionOk="0">
                  <a:moveTo>
                    <a:pt x="12311" y="1"/>
                  </a:moveTo>
                  <a:cubicBezTo>
                    <a:pt x="9769" y="900"/>
                    <a:pt x="7151" y="1435"/>
                    <a:pt x="4539" y="1435"/>
                  </a:cubicBezTo>
                  <a:cubicBezTo>
                    <a:pt x="3091" y="1435"/>
                    <a:pt x="1644" y="1270"/>
                    <a:pt x="213" y="913"/>
                  </a:cubicBezTo>
                  <a:cubicBezTo>
                    <a:pt x="213" y="1004"/>
                    <a:pt x="183" y="1095"/>
                    <a:pt x="152" y="1186"/>
                  </a:cubicBezTo>
                  <a:cubicBezTo>
                    <a:pt x="122" y="1581"/>
                    <a:pt x="61" y="2037"/>
                    <a:pt x="0" y="2554"/>
                  </a:cubicBezTo>
                  <a:cubicBezTo>
                    <a:pt x="943" y="2668"/>
                    <a:pt x="1907" y="2727"/>
                    <a:pt x="2883" y="2727"/>
                  </a:cubicBezTo>
                  <a:cubicBezTo>
                    <a:pt x="6063" y="2727"/>
                    <a:pt x="9369" y="2102"/>
                    <a:pt x="12463" y="730"/>
                  </a:cubicBezTo>
                  <a:cubicBezTo>
                    <a:pt x="12402" y="487"/>
                    <a:pt x="12371" y="244"/>
                    <a:pt x="12311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871;p61"/>
            <p:cNvSpPr/>
            <p:nvPr/>
          </p:nvSpPr>
          <p:spPr>
            <a:xfrm>
              <a:off x="7668461" y="3906624"/>
              <a:ext cx="662585" cy="316653"/>
            </a:xfrm>
            <a:custGeom>
              <a:avLst/>
              <a:gdLst/>
              <a:ahLst/>
              <a:cxnLst/>
              <a:rect l="l" t="t" r="r" b="b"/>
              <a:pathLst>
                <a:path w="13193" h="6305" extrusionOk="0">
                  <a:moveTo>
                    <a:pt x="12524" y="0"/>
                  </a:moveTo>
                  <a:cubicBezTo>
                    <a:pt x="9430" y="1372"/>
                    <a:pt x="6124" y="1997"/>
                    <a:pt x="2944" y="1997"/>
                  </a:cubicBezTo>
                  <a:cubicBezTo>
                    <a:pt x="1968" y="1997"/>
                    <a:pt x="1004" y="1938"/>
                    <a:pt x="61" y="1824"/>
                  </a:cubicBezTo>
                  <a:cubicBezTo>
                    <a:pt x="61" y="2037"/>
                    <a:pt x="31" y="2250"/>
                    <a:pt x="0" y="2462"/>
                  </a:cubicBezTo>
                  <a:cubicBezTo>
                    <a:pt x="2841" y="5278"/>
                    <a:pt x="6695" y="6304"/>
                    <a:pt x="10546" y="6304"/>
                  </a:cubicBezTo>
                  <a:cubicBezTo>
                    <a:pt x="11268" y="6304"/>
                    <a:pt x="11991" y="6268"/>
                    <a:pt x="12706" y="6201"/>
                  </a:cubicBezTo>
                  <a:cubicBezTo>
                    <a:pt x="13192" y="5563"/>
                    <a:pt x="13192" y="4803"/>
                    <a:pt x="13071" y="4043"/>
                  </a:cubicBezTo>
                  <a:cubicBezTo>
                    <a:pt x="12949" y="3192"/>
                    <a:pt x="12797" y="1490"/>
                    <a:pt x="12524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872;p61"/>
            <p:cNvSpPr/>
            <p:nvPr/>
          </p:nvSpPr>
          <p:spPr>
            <a:xfrm>
              <a:off x="7660827" y="4030273"/>
              <a:ext cx="645761" cy="304047"/>
            </a:xfrm>
            <a:custGeom>
              <a:avLst/>
              <a:gdLst/>
              <a:ahLst/>
              <a:cxnLst/>
              <a:rect l="l" t="t" r="r" b="b"/>
              <a:pathLst>
                <a:path w="12858" h="605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0" y="2098"/>
                    <a:pt x="61" y="4712"/>
                    <a:pt x="1338" y="5836"/>
                  </a:cubicBezTo>
                  <a:cubicBezTo>
                    <a:pt x="1513" y="5989"/>
                    <a:pt x="2005" y="6053"/>
                    <a:pt x="2688" y="6053"/>
                  </a:cubicBezTo>
                  <a:cubicBezTo>
                    <a:pt x="4852" y="6053"/>
                    <a:pt x="8926" y="5410"/>
                    <a:pt x="10821" y="4924"/>
                  </a:cubicBezTo>
                  <a:cubicBezTo>
                    <a:pt x="11885" y="4620"/>
                    <a:pt x="12524" y="4225"/>
                    <a:pt x="12858" y="3739"/>
                  </a:cubicBezTo>
                  <a:lnTo>
                    <a:pt x="12858" y="3739"/>
                  </a:lnTo>
                  <a:cubicBezTo>
                    <a:pt x="12143" y="3806"/>
                    <a:pt x="11420" y="3842"/>
                    <a:pt x="10698" y="3842"/>
                  </a:cubicBezTo>
                  <a:cubicBezTo>
                    <a:pt x="6847" y="3842"/>
                    <a:pt x="2993" y="2816"/>
                    <a:pt x="152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873;p61"/>
            <p:cNvSpPr/>
            <p:nvPr/>
          </p:nvSpPr>
          <p:spPr>
            <a:xfrm>
              <a:off x="7854687" y="3424636"/>
              <a:ext cx="177135" cy="197676"/>
            </a:xfrm>
            <a:custGeom>
              <a:avLst/>
              <a:gdLst/>
              <a:ahLst/>
              <a:cxnLst/>
              <a:rect l="l" t="t" r="r" b="b"/>
              <a:pathLst>
                <a:path w="3527" h="3936" extrusionOk="0">
                  <a:moveTo>
                    <a:pt x="2143" y="1115"/>
                  </a:moveTo>
                  <a:cubicBezTo>
                    <a:pt x="2257" y="1115"/>
                    <a:pt x="2342" y="1469"/>
                    <a:pt x="2372" y="1907"/>
                  </a:cubicBezTo>
                  <a:cubicBezTo>
                    <a:pt x="2372" y="2363"/>
                    <a:pt x="2311" y="2758"/>
                    <a:pt x="2189" y="2758"/>
                  </a:cubicBezTo>
                  <a:cubicBezTo>
                    <a:pt x="2098" y="2758"/>
                    <a:pt x="1976" y="2394"/>
                    <a:pt x="1976" y="1938"/>
                  </a:cubicBezTo>
                  <a:cubicBezTo>
                    <a:pt x="1946" y="1482"/>
                    <a:pt x="2037" y="1117"/>
                    <a:pt x="2128" y="1117"/>
                  </a:cubicBezTo>
                  <a:cubicBezTo>
                    <a:pt x="2133" y="1116"/>
                    <a:pt x="2138" y="1115"/>
                    <a:pt x="2143" y="1115"/>
                  </a:cubicBezTo>
                  <a:close/>
                  <a:moveTo>
                    <a:pt x="1247" y="1360"/>
                  </a:moveTo>
                  <a:cubicBezTo>
                    <a:pt x="1369" y="1360"/>
                    <a:pt x="1460" y="1694"/>
                    <a:pt x="1490" y="2150"/>
                  </a:cubicBezTo>
                  <a:cubicBezTo>
                    <a:pt x="1490" y="2606"/>
                    <a:pt x="1429" y="3001"/>
                    <a:pt x="1308" y="3001"/>
                  </a:cubicBezTo>
                  <a:cubicBezTo>
                    <a:pt x="1304" y="3003"/>
                    <a:pt x="1301" y="3003"/>
                    <a:pt x="1297" y="3003"/>
                  </a:cubicBezTo>
                  <a:cubicBezTo>
                    <a:pt x="1207" y="3003"/>
                    <a:pt x="1095" y="2649"/>
                    <a:pt x="1095" y="2211"/>
                  </a:cubicBezTo>
                  <a:cubicBezTo>
                    <a:pt x="1065" y="1755"/>
                    <a:pt x="1156" y="1360"/>
                    <a:pt x="1247" y="1360"/>
                  </a:cubicBezTo>
                  <a:close/>
                  <a:moveTo>
                    <a:pt x="1645" y="0"/>
                  </a:moveTo>
                  <a:cubicBezTo>
                    <a:pt x="1581" y="0"/>
                    <a:pt x="1515" y="40"/>
                    <a:pt x="1460" y="114"/>
                  </a:cubicBezTo>
                  <a:lnTo>
                    <a:pt x="62" y="2120"/>
                  </a:lnTo>
                  <a:cubicBezTo>
                    <a:pt x="1" y="2211"/>
                    <a:pt x="1" y="2394"/>
                    <a:pt x="92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46"/>
                  </a:lnTo>
                  <a:cubicBezTo>
                    <a:pt x="3527" y="1725"/>
                    <a:pt x="3527" y="1573"/>
                    <a:pt x="3435" y="1482"/>
                  </a:cubicBezTo>
                  <a:lnTo>
                    <a:pt x="1764" y="53"/>
                  </a:lnTo>
                  <a:cubicBezTo>
                    <a:pt x="1728" y="17"/>
                    <a:pt x="1687" y="0"/>
                    <a:pt x="1645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874;p61"/>
            <p:cNvSpPr/>
            <p:nvPr/>
          </p:nvSpPr>
          <p:spPr>
            <a:xfrm>
              <a:off x="7859258" y="3417003"/>
              <a:ext cx="178692" cy="197676"/>
            </a:xfrm>
            <a:custGeom>
              <a:avLst/>
              <a:gdLst/>
              <a:ahLst/>
              <a:cxnLst/>
              <a:rect l="l" t="t" r="r" b="b"/>
              <a:pathLst>
                <a:path w="3558" h="3936" extrusionOk="0">
                  <a:moveTo>
                    <a:pt x="2159" y="1087"/>
                  </a:moveTo>
                  <a:cubicBezTo>
                    <a:pt x="2250" y="1087"/>
                    <a:pt x="2341" y="1451"/>
                    <a:pt x="2372" y="1907"/>
                  </a:cubicBezTo>
                  <a:cubicBezTo>
                    <a:pt x="2372" y="2363"/>
                    <a:pt x="2311" y="2728"/>
                    <a:pt x="2189" y="2758"/>
                  </a:cubicBezTo>
                  <a:cubicBezTo>
                    <a:pt x="2098" y="2758"/>
                    <a:pt x="2007" y="2394"/>
                    <a:pt x="1977" y="1938"/>
                  </a:cubicBezTo>
                  <a:cubicBezTo>
                    <a:pt x="1977" y="1482"/>
                    <a:pt x="2037" y="1117"/>
                    <a:pt x="2159" y="1087"/>
                  </a:cubicBezTo>
                  <a:close/>
                  <a:moveTo>
                    <a:pt x="1288" y="1358"/>
                  </a:moveTo>
                  <a:cubicBezTo>
                    <a:pt x="1378" y="1358"/>
                    <a:pt x="1490" y="1712"/>
                    <a:pt x="1490" y="2150"/>
                  </a:cubicBezTo>
                  <a:cubicBezTo>
                    <a:pt x="1521" y="2606"/>
                    <a:pt x="1430" y="3001"/>
                    <a:pt x="1338" y="3001"/>
                  </a:cubicBezTo>
                  <a:cubicBezTo>
                    <a:pt x="1217" y="3001"/>
                    <a:pt x="1126" y="2667"/>
                    <a:pt x="1095" y="2211"/>
                  </a:cubicBezTo>
                  <a:cubicBezTo>
                    <a:pt x="1095" y="1755"/>
                    <a:pt x="1156" y="1360"/>
                    <a:pt x="1278" y="1360"/>
                  </a:cubicBezTo>
                  <a:cubicBezTo>
                    <a:pt x="1281" y="1359"/>
                    <a:pt x="1285" y="1358"/>
                    <a:pt x="1288" y="1358"/>
                  </a:cubicBezTo>
                  <a:close/>
                  <a:moveTo>
                    <a:pt x="1667" y="0"/>
                  </a:moveTo>
                  <a:cubicBezTo>
                    <a:pt x="1597" y="0"/>
                    <a:pt x="1527" y="40"/>
                    <a:pt x="1490" y="114"/>
                  </a:cubicBezTo>
                  <a:lnTo>
                    <a:pt x="92" y="2120"/>
                  </a:lnTo>
                  <a:cubicBezTo>
                    <a:pt x="1" y="2211"/>
                    <a:pt x="31" y="2363"/>
                    <a:pt x="123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16"/>
                  </a:lnTo>
                  <a:cubicBezTo>
                    <a:pt x="3557" y="1725"/>
                    <a:pt x="3527" y="1573"/>
                    <a:pt x="3436" y="1482"/>
                  </a:cubicBezTo>
                  <a:lnTo>
                    <a:pt x="1794" y="53"/>
                  </a:lnTo>
                  <a:cubicBezTo>
                    <a:pt x="1758" y="17"/>
                    <a:pt x="1713" y="0"/>
                    <a:pt x="1667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875;p61"/>
            <p:cNvSpPr/>
            <p:nvPr/>
          </p:nvSpPr>
          <p:spPr>
            <a:xfrm>
              <a:off x="6056412" y="3265481"/>
              <a:ext cx="1586127" cy="164880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876;p61"/>
            <p:cNvSpPr/>
            <p:nvPr/>
          </p:nvSpPr>
          <p:spPr>
            <a:xfrm>
              <a:off x="7627228" y="2900612"/>
              <a:ext cx="238205" cy="529747"/>
            </a:xfrm>
            <a:custGeom>
              <a:avLst/>
              <a:gdLst/>
              <a:ahLst/>
              <a:cxnLst/>
              <a:rect l="l" t="t" r="r" b="b"/>
              <a:pathLst>
                <a:path w="4743" h="10548" extrusionOk="0">
                  <a:moveTo>
                    <a:pt x="4743" y="1"/>
                  </a:moveTo>
                  <a:lnTo>
                    <a:pt x="1" y="7265"/>
                  </a:lnTo>
                  <a:lnTo>
                    <a:pt x="305" y="10548"/>
                  </a:lnTo>
                  <a:lnTo>
                    <a:pt x="4743" y="2858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877;p61"/>
            <p:cNvSpPr/>
            <p:nvPr/>
          </p:nvSpPr>
          <p:spPr>
            <a:xfrm>
              <a:off x="6118989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878;p61"/>
            <p:cNvSpPr/>
            <p:nvPr/>
          </p:nvSpPr>
          <p:spPr>
            <a:xfrm>
              <a:off x="6238067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879;p61"/>
            <p:cNvSpPr/>
            <p:nvPr/>
          </p:nvSpPr>
          <p:spPr>
            <a:xfrm>
              <a:off x="7411974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880;p61"/>
            <p:cNvSpPr/>
            <p:nvPr/>
          </p:nvSpPr>
          <p:spPr>
            <a:xfrm>
              <a:off x="7531052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881;p61"/>
            <p:cNvSpPr/>
            <p:nvPr/>
          </p:nvSpPr>
          <p:spPr>
            <a:xfrm>
              <a:off x="5935827" y="3106726"/>
              <a:ext cx="441205" cy="158804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882;p61"/>
            <p:cNvSpPr/>
            <p:nvPr/>
          </p:nvSpPr>
          <p:spPr>
            <a:xfrm>
              <a:off x="6267096" y="3106726"/>
              <a:ext cx="235142" cy="158804"/>
            </a:xfrm>
            <a:custGeom>
              <a:avLst/>
              <a:gdLst/>
              <a:ahLst/>
              <a:cxnLst/>
              <a:rect l="l" t="t" r="r" b="b"/>
              <a:pathLst>
                <a:path w="4682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81" y="3161"/>
                  </a:lnTo>
                  <a:cubicBezTo>
                    <a:pt x="3982" y="2249"/>
                    <a:pt x="3070" y="882"/>
                    <a:pt x="2341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883;p61"/>
            <p:cNvSpPr/>
            <p:nvPr/>
          </p:nvSpPr>
          <p:spPr>
            <a:xfrm>
              <a:off x="6384617" y="3106726"/>
              <a:ext cx="259550" cy="158804"/>
            </a:xfrm>
            <a:custGeom>
              <a:avLst/>
              <a:gdLst/>
              <a:ahLst/>
              <a:cxnLst/>
              <a:rect l="l" t="t" r="r" b="b"/>
              <a:pathLst>
                <a:path w="5168" h="3162" extrusionOk="0">
                  <a:moveTo>
                    <a:pt x="1" y="0"/>
                  </a:moveTo>
                  <a:cubicBezTo>
                    <a:pt x="730" y="882"/>
                    <a:pt x="1672" y="2249"/>
                    <a:pt x="2341" y="3161"/>
                  </a:cubicBezTo>
                  <a:lnTo>
                    <a:pt x="5168" y="3161"/>
                  </a:lnTo>
                  <a:cubicBezTo>
                    <a:pt x="4682" y="2249"/>
                    <a:pt x="3861" y="882"/>
                    <a:pt x="3375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884;p61"/>
            <p:cNvSpPr/>
            <p:nvPr/>
          </p:nvSpPr>
          <p:spPr>
            <a:xfrm>
              <a:off x="6773894" y="3106726"/>
              <a:ext cx="874776" cy="158804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87" y="942"/>
                    <a:pt x="1308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885;p61"/>
            <p:cNvSpPr/>
            <p:nvPr/>
          </p:nvSpPr>
          <p:spPr>
            <a:xfrm>
              <a:off x="6554069" y="3106726"/>
              <a:ext cx="314544" cy="158804"/>
            </a:xfrm>
            <a:custGeom>
              <a:avLst/>
              <a:gdLst/>
              <a:ahLst/>
              <a:cxnLst/>
              <a:rect l="l" t="t" r="r" b="b"/>
              <a:pathLst>
                <a:path w="6263" h="3162" extrusionOk="0">
                  <a:moveTo>
                    <a:pt x="1" y="0"/>
                  </a:moveTo>
                  <a:cubicBezTo>
                    <a:pt x="487" y="912"/>
                    <a:pt x="1308" y="2249"/>
                    <a:pt x="1794" y="3161"/>
                  </a:cubicBezTo>
                  <a:lnTo>
                    <a:pt x="6262" y="3161"/>
                  </a:lnTo>
                  <a:cubicBezTo>
                    <a:pt x="5685" y="2219"/>
                    <a:pt x="4864" y="942"/>
                    <a:pt x="437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886;p61"/>
            <p:cNvSpPr/>
            <p:nvPr/>
          </p:nvSpPr>
          <p:spPr>
            <a:xfrm>
              <a:off x="5940397" y="2686914"/>
              <a:ext cx="1961641" cy="419860"/>
            </a:xfrm>
            <a:custGeom>
              <a:avLst/>
              <a:gdLst/>
              <a:ahLst/>
              <a:cxnLst/>
              <a:rect l="l" t="t" r="r" b="b"/>
              <a:pathLst>
                <a:path w="39059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87;p61"/>
            <p:cNvSpPr/>
            <p:nvPr/>
          </p:nvSpPr>
          <p:spPr>
            <a:xfrm>
              <a:off x="6622773" y="2718957"/>
              <a:ext cx="596945" cy="351156"/>
            </a:xfrm>
            <a:custGeom>
              <a:avLst/>
              <a:gdLst/>
              <a:ahLst/>
              <a:cxnLst/>
              <a:rect l="l" t="t" r="r" b="b"/>
              <a:pathLst>
                <a:path w="11886" h="6992" extrusionOk="0">
                  <a:moveTo>
                    <a:pt x="10730" y="578"/>
                  </a:moveTo>
                  <a:cubicBezTo>
                    <a:pt x="10912" y="578"/>
                    <a:pt x="11064" y="700"/>
                    <a:pt x="11064" y="852"/>
                  </a:cubicBezTo>
                  <a:cubicBezTo>
                    <a:pt x="11095" y="1004"/>
                    <a:pt x="10943" y="1125"/>
                    <a:pt x="10760" y="1156"/>
                  </a:cubicBezTo>
                  <a:cubicBezTo>
                    <a:pt x="10578" y="1156"/>
                    <a:pt x="10426" y="1034"/>
                    <a:pt x="10426" y="882"/>
                  </a:cubicBezTo>
                  <a:cubicBezTo>
                    <a:pt x="10396" y="730"/>
                    <a:pt x="10548" y="608"/>
                    <a:pt x="10730" y="578"/>
                  </a:cubicBezTo>
                  <a:close/>
                  <a:moveTo>
                    <a:pt x="10122" y="2888"/>
                  </a:moveTo>
                  <a:cubicBezTo>
                    <a:pt x="10305" y="2888"/>
                    <a:pt x="10457" y="2979"/>
                    <a:pt x="10457" y="3162"/>
                  </a:cubicBezTo>
                  <a:cubicBezTo>
                    <a:pt x="10457" y="3314"/>
                    <a:pt x="10305" y="3435"/>
                    <a:pt x="10122" y="3435"/>
                  </a:cubicBezTo>
                  <a:cubicBezTo>
                    <a:pt x="9940" y="3435"/>
                    <a:pt x="9788" y="3314"/>
                    <a:pt x="9788" y="3162"/>
                  </a:cubicBezTo>
                  <a:cubicBezTo>
                    <a:pt x="9788" y="3010"/>
                    <a:pt x="9940" y="2888"/>
                    <a:pt x="10122" y="2888"/>
                  </a:cubicBezTo>
                  <a:close/>
                  <a:moveTo>
                    <a:pt x="9180" y="5624"/>
                  </a:moveTo>
                  <a:cubicBezTo>
                    <a:pt x="9362" y="5624"/>
                    <a:pt x="9514" y="5745"/>
                    <a:pt x="9514" y="5897"/>
                  </a:cubicBezTo>
                  <a:cubicBezTo>
                    <a:pt x="9514" y="6049"/>
                    <a:pt x="9362" y="6171"/>
                    <a:pt x="9180" y="6171"/>
                  </a:cubicBezTo>
                  <a:cubicBezTo>
                    <a:pt x="8998" y="6171"/>
                    <a:pt x="8846" y="6049"/>
                    <a:pt x="8846" y="5897"/>
                  </a:cubicBezTo>
                  <a:cubicBezTo>
                    <a:pt x="8846" y="5745"/>
                    <a:pt x="8998" y="5624"/>
                    <a:pt x="9180" y="5624"/>
                  </a:cubicBezTo>
                  <a:close/>
                  <a:moveTo>
                    <a:pt x="11885" y="1"/>
                  </a:moveTo>
                  <a:lnTo>
                    <a:pt x="3010" y="153"/>
                  </a:lnTo>
                  <a:lnTo>
                    <a:pt x="0" y="6992"/>
                  </a:lnTo>
                  <a:lnTo>
                    <a:pt x="9849" y="6840"/>
                  </a:lnTo>
                  <a:lnTo>
                    <a:pt x="11885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888;p61"/>
            <p:cNvSpPr/>
            <p:nvPr/>
          </p:nvSpPr>
          <p:spPr>
            <a:xfrm>
              <a:off x="7027870" y="2731563"/>
              <a:ext cx="98687" cy="312685"/>
            </a:xfrm>
            <a:custGeom>
              <a:avLst/>
              <a:gdLst/>
              <a:ahLst/>
              <a:cxnLst/>
              <a:rect l="l" t="t" r="r" b="b"/>
              <a:pathLst>
                <a:path w="1965" h="6226" extrusionOk="0">
                  <a:moveTo>
                    <a:pt x="1878" y="0"/>
                  </a:moveTo>
                  <a:cubicBezTo>
                    <a:pt x="1851" y="0"/>
                    <a:pt x="1825" y="18"/>
                    <a:pt x="1813" y="54"/>
                  </a:cubicBezTo>
                  <a:cubicBezTo>
                    <a:pt x="1084" y="2029"/>
                    <a:pt x="506" y="4127"/>
                    <a:pt x="20" y="6133"/>
                  </a:cubicBezTo>
                  <a:cubicBezTo>
                    <a:pt x="0" y="6192"/>
                    <a:pt x="44" y="6225"/>
                    <a:pt x="85" y="6225"/>
                  </a:cubicBezTo>
                  <a:cubicBezTo>
                    <a:pt x="108" y="6225"/>
                    <a:pt x="130" y="6215"/>
                    <a:pt x="141" y="6193"/>
                  </a:cubicBezTo>
                  <a:cubicBezTo>
                    <a:pt x="871" y="4248"/>
                    <a:pt x="1509" y="2151"/>
                    <a:pt x="1965" y="114"/>
                  </a:cubicBezTo>
                  <a:cubicBezTo>
                    <a:pt x="1965" y="41"/>
                    <a:pt x="1920" y="0"/>
                    <a:pt x="187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889;p61"/>
            <p:cNvSpPr/>
            <p:nvPr/>
          </p:nvSpPr>
          <p:spPr>
            <a:xfrm>
              <a:off x="6682287" y="2960126"/>
              <a:ext cx="415290" cy="18984"/>
            </a:xfrm>
            <a:custGeom>
              <a:avLst/>
              <a:gdLst/>
              <a:ahLst/>
              <a:cxnLst/>
              <a:rect l="l" t="t" r="r" b="b"/>
              <a:pathLst>
                <a:path w="8269" h="378" extrusionOk="0">
                  <a:moveTo>
                    <a:pt x="6414" y="0"/>
                  </a:moveTo>
                  <a:cubicBezTo>
                    <a:pt x="4314" y="0"/>
                    <a:pt x="1666" y="98"/>
                    <a:pt x="92" y="214"/>
                  </a:cubicBezTo>
                  <a:cubicBezTo>
                    <a:pt x="1" y="214"/>
                    <a:pt x="1" y="335"/>
                    <a:pt x="92" y="335"/>
                  </a:cubicBezTo>
                  <a:cubicBezTo>
                    <a:pt x="732" y="364"/>
                    <a:pt x="1552" y="377"/>
                    <a:pt x="2442" y="377"/>
                  </a:cubicBezTo>
                  <a:cubicBezTo>
                    <a:pt x="4425" y="377"/>
                    <a:pt x="6750" y="309"/>
                    <a:pt x="8177" y="183"/>
                  </a:cubicBezTo>
                  <a:cubicBezTo>
                    <a:pt x="8268" y="183"/>
                    <a:pt x="8268" y="31"/>
                    <a:pt x="8177" y="31"/>
                  </a:cubicBezTo>
                  <a:cubicBezTo>
                    <a:pt x="7677" y="10"/>
                    <a:pt x="7072" y="0"/>
                    <a:pt x="6414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890;p61"/>
            <p:cNvSpPr/>
            <p:nvPr/>
          </p:nvSpPr>
          <p:spPr>
            <a:xfrm>
              <a:off x="6694542" y="2902069"/>
              <a:ext cx="416797" cy="19034"/>
            </a:xfrm>
            <a:custGeom>
              <a:avLst/>
              <a:gdLst/>
              <a:ahLst/>
              <a:cxnLst/>
              <a:rect l="l" t="t" r="r" b="b"/>
              <a:pathLst>
                <a:path w="8299" h="379" extrusionOk="0">
                  <a:moveTo>
                    <a:pt x="6385" y="1"/>
                  </a:moveTo>
                  <a:cubicBezTo>
                    <a:pt x="4304" y="1"/>
                    <a:pt x="1677" y="92"/>
                    <a:pt x="91" y="184"/>
                  </a:cubicBezTo>
                  <a:cubicBezTo>
                    <a:pt x="0" y="184"/>
                    <a:pt x="30" y="336"/>
                    <a:pt x="122" y="336"/>
                  </a:cubicBezTo>
                  <a:cubicBezTo>
                    <a:pt x="761" y="365"/>
                    <a:pt x="1579" y="378"/>
                    <a:pt x="2465" y="378"/>
                  </a:cubicBezTo>
                  <a:cubicBezTo>
                    <a:pt x="4442" y="378"/>
                    <a:pt x="6759" y="310"/>
                    <a:pt x="8207" y="184"/>
                  </a:cubicBezTo>
                  <a:cubicBezTo>
                    <a:pt x="8298" y="184"/>
                    <a:pt x="8298" y="32"/>
                    <a:pt x="8176" y="32"/>
                  </a:cubicBezTo>
                  <a:cubicBezTo>
                    <a:pt x="7672" y="10"/>
                    <a:pt x="7057" y="1"/>
                    <a:pt x="6385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91;p61"/>
            <p:cNvSpPr/>
            <p:nvPr/>
          </p:nvSpPr>
          <p:spPr>
            <a:xfrm>
              <a:off x="6734218" y="285249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378" y="0"/>
                  </a:moveTo>
                  <a:cubicBezTo>
                    <a:pt x="4374" y="0"/>
                    <a:pt x="1655" y="99"/>
                    <a:pt x="91" y="199"/>
                  </a:cubicBezTo>
                  <a:cubicBezTo>
                    <a:pt x="0" y="229"/>
                    <a:pt x="0" y="320"/>
                    <a:pt x="91" y="351"/>
                  </a:cubicBezTo>
                  <a:cubicBezTo>
                    <a:pt x="570" y="366"/>
                    <a:pt x="1159" y="374"/>
                    <a:pt x="1803" y="374"/>
                  </a:cubicBezTo>
                  <a:cubicBezTo>
                    <a:pt x="3735" y="374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2" y="5"/>
                    <a:pt x="6828" y="0"/>
                    <a:pt x="637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92;p61"/>
            <p:cNvSpPr/>
            <p:nvPr/>
          </p:nvSpPr>
          <p:spPr>
            <a:xfrm>
              <a:off x="6741852" y="280518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402" y="0"/>
                  </a:moveTo>
                  <a:cubicBezTo>
                    <a:pt x="4395" y="0"/>
                    <a:pt x="1656" y="104"/>
                    <a:pt x="61" y="229"/>
                  </a:cubicBezTo>
                  <a:cubicBezTo>
                    <a:pt x="0" y="229"/>
                    <a:pt x="0" y="350"/>
                    <a:pt x="91" y="350"/>
                  </a:cubicBezTo>
                  <a:cubicBezTo>
                    <a:pt x="570" y="366"/>
                    <a:pt x="1159" y="373"/>
                    <a:pt x="1803" y="373"/>
                  </a:cubicBezTo>
                  <a:cubicBezTo>
                    <a:pt x="3735" y="373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9" y="5"/>
                    <a:pt x="6843" y="0"/>
                    <a:pt x="6402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893;p61"/>
            <p:cNvSpPr/>
            <p:nvPr/>
          </p:nvSpPr>
          <p:spPr>
            <a:xfrm>
              <a:off x="6755562" y="2757277"/>
              <a:ext cx="387818" cy="18783"/>
            </a:xfrm>
            <a:custGeom>
              <a:avLst/>
              <a:gdLst/>
              <a:ahLst/>
              <a:cxnLst/>
              <a:rect l="l" t="t" r="r" b="b"/>
              <a:pathLst>
                <a:path w="7722" h="374" extrusionOk="0">
                  <a:moveTo>
                    <a:pt x="6158" y="0"/>
                  </a:moveTo>
                  <a:cubicBezTo>
                    <a:pt x="4179" y="0"/>
                    <a:pt x="1599" y="115"/>
                    <a:pt x="92" y="210"/>
                  </a:cubicBezTo>
                  <a:cubicBezTo>
                    <a:pt x="1" y="210"/>
                    <a:pt x="1" y="332"/>
                    <a:pt x="92" y="332"/>
                  </a:cubicBezTo>
                  <a:cubicBezTo>
                    <a:pt x="685" y="360"/>
                    <a:pt x="1447" y="374"/>
                    <a:pt x="2274" y="374"/>
                  </a:cubicBezTo>
                  <a:cubicBezTo>
                    <a:pt x="4118" y="374"/>
                    <a:pt x="6287" y="306"/>
                    <a:pt x="7630" y="180"/>
                  </a:cubicBezTo>
                  <a:cubicBezTo>
                    <a:pt x="7721" y="180"/>
                    <a:pt x="7691" y="28"/>
                    <a:pt x="7600" y="28"/>
                  </a:cubicBezTo>
                  <a:cubicBezTo>
                    <a:pt x="7185" y="8"/>
                    <a:pt x="6694" y="0"/>
                    <a:pt x="615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894;p61"/>
            <p:cNvSpPr/>
            <p:nvPr/>
          </p:nvSpPr>
          <p:spPr>
            <a:xfrm>
              <a:off x="7384502" y="2328173"/>
              <a:ext cx="288578" cy="348092"/>
            </a:xfrm>
            <a:custGeom>
              <a:avLst/>
              <a:gdLst/>
              <a:ahLst/>
              <a:cxnLst/>
              <a:rect l="l" t="t" r="r" b="b"/>
              <a:pathLst>
                <a:path w="5746" h="6931" extrusionOk="0">
                  <a:moveTo>
                    <a:pt x="3983" y="0"/>
                  </a:moveTo>
                  <a:cubicBezTo>
                    <a:pt x="2980" y="973"/>
                    <a:pt x="1" y="2523"/>
                    <a:pt x="1" y="2523"/>
                  </a:cubicBezTo>
                  <a:cubicBezTo>
                    <a:pt x="1" y="2523"/>
                    <a:pt x="913" y="6049"/>
                    <a:pt x="974" y="6930"/>
                  </a:cubicBezTo>
                  <a:cubicBezTo>
                    <a:pt x="2585" y="6475"/>
                    <a:pt x="4135" y="5684"/>
                    <a:pt x="5746" y="5441"/>
                  </a:cubicBezTo>
                  <a:cubicBezTo>
                    <a:pt x="5229" y="4043"/>
                    <a:pt x="3983" y="0"/>
                    <a:pt x="398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895;p61"/>
            <p:cNvSpPr/>
            <p:nvPr/>
          </p:nvSpPr>
          <p:spPr>
            <a:xfrm>
              <a:off x="6886845" y="2825831"/>
              <a:ext cx="32142" cy="30184"/>
            </a:xfrm>
            <a:custGeom>
              <a:avLst/>
              <a:gdLst/>
              <a:ahLst/>
              <a:cxnLst/>
              <a:rect l="l" t="t" r="r" b="b"/>
              <a:pathLst>
                <a:path w="640" h="601" extrusionOk="0">
                  <a:moveTo>
                    <a:pt x="62" y="0"/>
                  </a:moveTo>
                  <a:lnTo>
                    <a:pt x="62" y="0"/>
                  </a:lnTo>
                  <a:cubicBezTo>
                    <a:pt x="1" y="243"/>
                    <a:pt x="1" y="426"/>
                    <a:pt x="92" y="517"/>
                  </a:cubicBezTo>
                  <a:cubicBezTo>
                    <a:pt x="138" y="578"/>
                    <a:pt x="221" y="601"/>
                    <a:pt x="320" y="601"/>
                  </a:cubicBezTo>
                  <a:cubicBezTo>
                    <a:pt x="419" y="601"/>
                    <a:pt x="533" y="578"/>
                    <a:pt x="639" y="547"/>
                  </a:cubicBezTo>
                  <a:cubicBezTo>
                    <a:pt x="548" y="365"/>
                    <a:pt x="335" y="122"/>
                    <a:pt x="62" y="0"/>
                  </a:cubicBezTo>
                  <a:close/>
                </a:path>
              </a:pathLst>
            </a:custGeom>
            <a:solidFill>
              <a:srgbClr val="1D26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896;p61"/>
            <p:cNvSpPr/>
            <p:nvPr/>
          </p:nvSpPr>
          <p:spPr>
            <a:xfrm>
              <a:off x="6905176" y="2566279"/>
              <a:ext cx="271804" cy="221431"/>
            </a:xfrm>
            <a:custGeom>
              <a:avLst/>
              <a:gdLst/>
              <a:ahLst/>
              <a:cxnLst/>
              <a:rect l="l" t="t" r="r" b="b"/>
              <a:pathLst>
                <a:path w="5412" h="4409" extrusionOk="0">
                  <a:moveTo>
                    <a:pt x="4256" y="1"/>
                  </a:moveTo>
                  <a:lnTo>
                    <a:pt x="31" y="4226"/>
                  </a:lnTo>
                  <a:cubicBezTo>
                    <a:pt x="31" y="4226"/>
                    <a:pt x="31" y="4226"/>
                    <a:pt x="1" y="4256"/>
                  </a:cubicBezTo>
                  <a:cubicBezTo>
                    <a:pt x="61" y="4317"/>
                    <a:pt x="92" y="4348"/>
                    <a:pt x="153" y="4408"/>
                  </a:cubicBezTo>
                  <a:cubicBezTo>
                    <a:pt x="1186" y="3284"/>
                    <a:pt x="2554" y="1855"/>
                    <a:pt x="3982" y="1126"/>
                  </a:cubicBezTo>
                  <a:cubicBezTo>
                    <a:pt x="4119" y="1057"/>
                    <a:pt x="4256" y="1026"/>
                    <a:pt x="4391" y="1026"/>
                  </a:cubicBezTo>
                  <a:cubicBezTo>
                    <a:pt x="4676" y="1026"/>
                    <a:pt x="4951" y="1163"/>
                    <a:pt x="5198" y="1369"/>
                  </a:cubicBezTo>
                  <a:lnTo>
                    <a:pt x="5411" y="1156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897;p61"/>
            <p:cNvSpPr/>
            <p:nvPr/>
          </p:nvSpPr>
          <p:spPr>
            <a:xfrm>
              <a:off x="6912810" y="2617808"/>
              <a:ext cx="253473" cy="218719"/>
            </a:xfrm>
            <a:custGeom>
              <a:avLst/>
              <a:gdLst/>
              <a:ahLst/>
              <a:cxnLst/>
              <a:rect l="l" t="t" r="r" b="b"/>
              <a:pathLst>
                <a:path w="5047" h="4355" extrusionOk="0">
                  <a:moveTo>
                    <a:pt x="4239" y="0"/>
                  </a:moveTo>
                  <a:cubicBezTo>
                    <a:pt x="4104" y="0"/>
                    <a:pt x="3967" y="31"/>
                    <a:pt x="3830" y="100"/>
                  </a:cubicBezTo>
                  <a:cubicBezTo>
                    <a:pt x="2402" y="829"/>
                    <a:pt x="1034" y="2258"/>
                    <a:pt x="1" y="3382"/>
                  </a:cubicBezTo>
                  <a:cubicBezTo>
                    <a:pt x="61" y="3504"/>
                    <a:pt x="122" y="3626"/>
                    <a:pt x="122" y="3626"/>
                  </a:cubicBezTo>
                  <a:cubicBezTo>
                    <a:pt x="160" y="3619"/>
                    <a:pt x="196" y="3616"/>
                    <a:pt x="228" y="3616"/>
                  </a:cubicBezTo>
                  <a:cubicBezTo>
                    <a:pt x="665" y="3616"/>
                    <a:pt x="639" y="4142"/>
                    <a:pt x="639" y="4142"/>
                  </a:cubicBezTo>
                  <a:cubicBezTo>
                    <a:pt x="661" y="4139"/>
                    <a:pt x="683" y="4138"/>
                    <a:pt x="703" y="4138"/>
                  </a:cubicBezTo>
                  <a:cubicBezTo>
                    <a:pt x="877" y="4138"/>
                    <a:pt x="980" y="4246"/>
                    <a:pt x="1034" y="4355"/>
                  </a:cubicBezTo>
                  <a:lnTo>
                    <a:pt x="5046" y="343"/>
                  </a:lnTo>
                  <a:cubicBezTo>
                    <a:pt x="4799" y="137"/>
                    <a:pt x="4524" y="0"/>
                    <a:pt x="4239" y="0"/>
                  </a:cubicBez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898;p61"/>
            <p:cNvSpPr/>
            <p:nvPr/>
          </p:nvSpPr>
          <p:spPr>
            <a:xfrm>
              <a:off x="6896035" y="2780027"/>
              <a:ext cx="16825" cy="26015"/>
            </a:xfrm>
            <a:custGeom>
              <a:avLst/>
              <a:gdLst/>
              <a:ahLst/>
              <a:cxnLst/>
              <a:rect l="l" t="t" r="r" b="b"/>
              <a:pathLst>
                <a:path w="335" h="518" extrusionOk="0">
                  <a:moveTo>
                    <a:pt x="183" y="0"/>
                  </a:moveTo>
                  <a:cubicBezTo>
                    <a:pt x="152" y="92"/>
                    <a:pt x="91" y="304"/>
                    <a:pt x="0" y="517"/>
                  </a:cubicBezTo>
                  <a:cubicBezTo>
                    <a:pt x="122" y="396"/>
                    <a:pt x="213" y="274"/>
                    <a:pt x="335" y="152"/>
                  </a:cubicBezTo>
                  <a:cubicBezTo>
                    <a:pt x="274" y="122"/>
                    <a:pt x="243" y="61"/>
                    <a:pt x="183" y="0"/>
                  </a:cubicBez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899;p61"/>
            <p:cNvSpPr/>
            <p:nvPr/>
          </p:nvSpPr>
          <p:spPr>
            <a:xfrm>
              <a:off x="6889908" y="2787661"/>
              <a:ext cx="74882" cy="65691"/>
            </a:xfrm>
            <a:custGeom>
              <a:avLst/>
              <a:gdLst/>
              <a:ahLst/>
              <a:cxnLst/>
              <a:rect l="l" t="t" r="r" b="b"/>
              <a:pathLst>
                <a:path w="1491" h="1308" extrusionOk="0">
                  <a:moveTo>
                    <a:pt x="457" y="0"/>
                  </a:moveTo>
                  <a:cubicBezTo>
                    <a:pt x="335" y="122"/>
                    <a:pt x="244" y="244"/>
                    <a:pt x="122" y="365"/>
                  </a:cubicBezTo>
                  <a:cubicBezTo>
                    <a:pt x="61" y="517"/>
                    <a:pt x="31" y="669"/>
                    <a:pt x="1" y="760"/>
                  </a:cubicBezTo>
                  <a:cubicBezTo>
                    <a:pt x="274" y="882"/>
                    <a:pt x="487" y="1125"/>
                    <a:pt x="578" y="1307"/>
                  </a:cubicBezTo>
                  <a:cubicBezTo>
                    <a:pt x="821" y="1247"/>
                    <a:pt x="1399" y="1034"/>
                    <a:pt x="1490" y="973"/>
                  </a:cubicBezTo>
                  <a:cubicBezTo>
                    <a:pt x="1436" y="864"/>
                    <a:pt x="1333" y="756"/>
                    <a:pt x="1159" y="756"/>
                  </a:cubicBezTo>
                  <a:cubicBezTo>
                    <a:pt x="1139" y="756"/>
                    <a:pt x="1117" y="757"/>
                    <a:pt x="1095" y="760"/>
                  </a:cubicBezTo>
                  <a:cubicBezTo>
                    <a:pt x="1095" y="760"/>
                    <a:pt x="1121" y="234"/>
                    <a:pt x="684" y="234"/>
                  </a:cubicBezTo>
                  <a:cubicBezTo>
                    <a:pt x="652" y="234"/>
                    <a:pt x="616" y="237"/>
                    <a:pt x="578" y="244"/>
                  </a:cubicBezTo>
                  <a:cubicBezTo>
                    <a:pt x="578" y="244"/>
                    <a:pt x="517" y="122"/>
                    <a:pt x="457" y="0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00;p61"/>
            <p:cNvSpPr/>
            <p:nvPr/>
          </p:nvSpPr>
          <p:spPr>
            <a:xfrm>
              <a:off x="7125001" y="2541620"/>
              <a:ext cx="53487" cy="35407"/>
            </a:xfrm>
            <a:custGeom>
              <a:avLst/>
              <a:gdLst/>
              <a:ahLst/>
              <a:cxnLst/>
              <a:rect l="l" t="t" r="r" b="b"/>
              <a:pathLst>
                <a:path w="1065" h="705" extrusionOk="0">
                  <a:moveTo>
                    <a:pt x="527" y="1"/>
                  </a:moveTo>
                  <a:cubicBezTo>
                    <a:pt x="470" y="1"/>
                    <a:pt x="413" y="19"/>
                    <a:pt x="365" y="66"/>
                  </a:cubicBezTo>
                  <a:lnTo>
                    <a:pt x="31" y="340"/>
                  </a:lnTo>
                  <a:cubicBezTo>
                    <a:pt x="1" y="370"/>
                    <a:pt x="31" y="462"/>
                    <a:pt x="61" y="522"/>
                  </a:cubicBezTo>
                  <a:lnTo>
                    <a:pt x="244" y="705"/>
                  </a:lnTo>
                  <a:cubicBezTo>
                    <a:pt x="435" y="486"/>
                    <a:pt x="700" y="366"/>
                    <a:pt x="972" y="366"/>
                  </a:cubicBezTo>
                  <a:cubicBezTo>
                    <a:pt x="1003" y="366"/>
                    <a:pt x="1034" y="367"/>
                    <a:pt x="1064" y="370"/>
                  </a:cubicBezTo>
                  <a:lnTo>
                    <a:pt x="821" y="127"/>
                  </a:lnTo>
                  <a:cubicBezTo>
                    <a:pt x="780" y="86"/>
                    <a:pt x="652" y="1"/>
                    <a:pt x="527" y="1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01;p61"/>
            <p:cNvSpPr/>
            <p:nvPr/>
          </p:nvSpPr>
          <p:spPr>
            <a:xfrm>
              <a:off x="7137205" y="2559951"/>
              <a:ext cx="70261" cy="57756"/>
            </a:xfrm>
            <a:custGeom>
              <a:avLst/>
              <a:gdLst/>
              <a:ahLst/>
              <a:cxnLst/>
              <a:rect l="l" t="t" r="r" b="b"/>
              <a:pathLst>
                <a:path w="1399" h="1150" extrusionOk="0">
                  <a:moveTo>
                    <a:pt x="729" y="1"/>
                  </a:moveTo>
                  <a:cubicBezTo>
                    <a:pt x="462" y="1"/>
                    <a:pt x="219" y="118"/>
                    <a:pt x="1" y="309"/>
                  </a:cubicBezTo>
                  <a:lnTo>
                    <a:pt x="274" y="583"/>
                  </a:lnTo>
                  <a:lnTo>
                    <a:pt x="335" y="644"/>
                  </a:lnTo>
                  <a:lnTo>
                    <a:pt x="791" y="1100"/>
                  </a:lnTo>
                  <a:cubicBezTo>
                    <a:pt x="827" y="1135"/>
                    <a:pt x="862" y="1150"/>
                    <a:pt x="898" y="1150"/>
                  </a:cubicBezTo>
                  <a:cubicBezTo>
                    <a:pt x="923" y="1150"/>
                    <a:pt x="948" y="1143"/>
                    <a:pt x="973" y="1130"/>
                  </a:cubicBezTo>
                  <a:lnTo>
                    <a:pt x="1247" y="826"/>
                  </a:lnTo>
                  <a:cubicBezTo>
                    <a:pt x="1399" y="674"/>
                    <a:pt x="1217" y="431"/>
                    <a:pt x="1186" y="370"/>
                  </a:cubicBezTo>
                  <a:lnTo>
                    <a:pt x="882" y="66"/>
                  </a:lnTo>
                  <a:lnTo>
                    <a:pt x="821" y="5"/>
                  </a:lnTo>
                  <a:cubicBezTo>
                    <a:pt x="790" y="2"/>
                    <a:pt x="760" y="1"/>
                    <a:pt x="729" y="1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902;p61"/>
            <p:cNvSpPr/>
            <p:nvPr/>
          </p:nvSpPr>
          <p:spPr>
            <a:xfrm>
              <a:off x="7120431" y="2558696"/>
              <a:ext cx="21395" cy="21395"/>
            </a:xfrm>
            <a:custGeom>
              <a:avLst/>
              <a:gdLst/>
              <a:ahLst/>
              <a:cxnLst/>
              <a:rect l="l" t="t" r="r" b="b"/>
              <a:pathLst>
                <a:path w="426" h="426" extrusionOk="0">
                  <a:moveTo>
                    <a:pt x="152" y="0"/>
                  </a:moveTo>
                  <a:lnTo>
                    <a:pt x="0" y="152"/>
                  </a:lnTo>
                  <a:lnTo>
                    <a:pt x="274" y="426"/>
                  </a:lnTo>
                  <a:cubicBezTo>
                    <a:pt x="304" y="365"/>
                    <a:pt x="365" y="304"/>
                    <a:pt x="426" y="274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903;p61"/>
            <p:cNvSpPr/>
            <p:nvPr/>
          </p:nvSpPr>
          <p:spPr>
            <a:xfrm>
              <a:off x="7134141" y="2572407"/>
              <a:ext cx="51980" cy="51930"/>
            </a:xfrm>
            <a:custGeom>
              <a:avLst/>
              <a:gdLst/>
              <a:ahLst/>
              <a:cxnLst/>
              <a:rect l="l" t="t" r="r" b="b"/>
              <a:pathLst>
                <a:path w="1035" h="1034" extrusionOk="0">
                  <a:moveTo>
                    <a:pt x="153" y="1"/>
                  </a:moveTo>
                  <a:cubicBezTo>
                    <a:pt x="92" y="31"/>
                    <a:pt x="31" y="92"/>
                    <a:pt x="1" y="153"/>
                  </a:cubicBezTo>
                  <a:lnTo>
                    <a:pt x="852" y="1034"/>
                  </a:lnTo>
                  <a:lnTo>
                    <a:pt x="1034" y="882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904;p61"/>
            <p:cNvSpPr/>
            <p:nvPr/>
          </p:nvSpPr>
          <p:spPr>
            <a:xfrm>
              <a:off x="6954043" y="2720463"/>
              <a:ext cx="760268" cy="177788"/>
            </a:xfrm>
            <a:custGeom>
              <a:avLst/>
              <a:gdLst/>
              <a:ahLst/>
              <a:cxnLst/>
              <a:rect l="l" t="t" r="r" b="b"/>
              <a:pathLst>
                <a:path w="15138" h="3540" extrusionOk="0">
                  <a:moveTo>
                    <a:pt x="15016" y="1"/>
                  </a:moveTo>
                  <a:cubicBezTo>
                    <a:pt x="11583" y="1608"/>
                    <a:pt x="7800" y="2473"/>
                    <a:pt x="4071" y="2473"/>
                  </a:cubicBezTo>
                  <a:cubicBezTo>
                    <a:pt x="3145" y="2473"/>
                    <a:pt x="2221" y="2420"/>
                    <a:pt x="1307" y="2311"/>
                  </a:cubicBezTo>
                  <a:lnTo>
                    <a:pt x="1307" y="2311"/>
                  </a:lnTo>
                  <a:cubicBezTo>
                    <a:pt x="1429" y="2341"/>
                    <a:pt x="1520" y="2372"/>
                    <a:pt x="1520" y="2372"/>
                  </a:cubicBezTo>
                  <a:cubicBezTo>
                    <a:pt x="1520" y="2372"/>
                    <a:pt x="0" y="2767"/>
                    <a:pt x="943" y="3192"/>
                  </a:cubicBezTo>
                  <a:cubicBezTo>
                    <a:pt x="1353" y="3385"/>
                    <a:pt x="3470" y="3540"/>
                    <a:pt x="5928" y="3540"/>
                  </a:cubicBezTo>
                  <a:cubicBezTo>
                    <a:pt x="9293" y="3540"/>
                    <a:pt x="13297" y="3250"/>
                    <a:pt x="14438" y="2372"/>
                  </a:cubicBezTo>
                  <a:cubicBezTo>
                    <a:pt x="15046" y="1885"/>
                    <a:pt x="15137" y="1004"/>
                    <a:pt x="15016" y="1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905;p61"/>
            <p:cNvSpPr/>
            <p:nvPr/>
          </p:nvSpPr>
          <p:spPr>
            <a:xfrm>
              <a:off x="6945404" y="2599878"/>
              <a:ext cx="761273" cy="244835"/>
            </a:xfrm>
            <a:custGeom>
              <a:avLst/>
              <a:gdLst/>
              <a:ahLst/>
              <a:cxnLst/>
              <a:rect l="l" t="t" r="r" b="b"/>
              <a:pathLst>
                <a:path w="15158" h="4875" extrusionOk="0">
                  <a:moveTo>
                    <a:pt x="14489" y="1"/>
                  </a:moveTo>
                  <a:cubicBezTo>
                    <a:pt x="12878" y="274"/>
                    <a:pt x="11328" y="1065"/>
                    <a:pt x="9686" y="1520"/>
                  </a:cubicBezTo>
                  <a:cubicBezTo>
                    <a:pt x="9717" y="1581"/>
                    <a:pt x="9717" y="1642"/>
                    <a:pt x="9717" y="1703"/>
                  </a:cubicBezTo>
                  <a:cubicBezTo>
                    <a:pt x="9717" y="2094"/>
                    <a:pt x="8622" y="2205"/>
                    <a:pt x="7372" y="2205"/>
                  </a:cubicBezTo>
                  <a:cubicBezTo>
                    <a:pt x="5704" y="2205"/>
                    <a:pt x="3759" y="2007"/>
                    <a:pt x="3759" y="2007"/>
                  </a:cubicBezTo>
                  <a:cubicBezTo>
                    <a:pt x="3759" y="2007"/>
                    <a:pt x="3394" y="1399"/>
                    <a:pt x="2513" y="1034"/>
                  </a:cubicBezTo>
                  <a:cubicBezTo>
                    <a:pt x="2413" y="989"/>
                    <a:pt x="2334" y="970"/>
                    <a:pt x="2272" y="970"/>
                  </a:cubicBezTo>
                  <a:cubicBezTo>
                    <a:pt x="1787" y="970"/>
                    <a:pt x="2361" y="2189"/>
                    <a:pt x="2361" y="2189"/>
                  </a:cubicBezTo>
                  <a:cubicBezTo>
                    <a:pt x="2361" y="2189"/>
                    <a:pt x="2341" y="2189"/>
                    <a:pt x="2305" y="2189"/>
                  </a:cubicBezTo>
                  <a:cubicBezTo>
                    <a:pt x="1948" y="2189"/>
                    <a:pt x="1" y="2214"/>
                    <a:pt x="415" y="2767"/>
                  </a:cubicBezTo>
                  <a:cubicBezTo>
                    <a:pt x="804" y="3350"/>
                    <a:pt x="1598" y="3375"/>
                    <a:pt x="1733" y="3375"/>
                  </a:cubicBezTo>
                  <a:cubicBezTo>
                    <a:pt x="1746" y="3375"/>
                    <a:pt x="1753" y="3375"/>
                    <a:pt x="1753" y="3375"/>
                  </a:cubicBezTo>
                  <a:lnTo>
                    <a:pt x="1753" y="3375"/>
                  </a:lnTo>
                  <a:cubicBezTo>
                    <a:pt x="1753" y="3375"/>
                    <a:pt x="142" y="3831"/>
                    <a:pt x="537" y="4195"/>
                  </a:cubicBezTo>
                  <a:cubicBezTo>
                    <a:pt x="780" y="4469"/>
                    <a:pt x="1236" y="4621"/>
                    <a:pt x="1479" y="4712"/>
                  </a:cubicBezTo>
                  <a:cubicBezTo>
                    <a:pt x="2393" y="4821"/>
                    <a:pt x="3317" y="4874"/>
                    <a:pt x="4243" y="4874"/>
                  </a:cubicBezTo>
                  <a:cubicBezTo>
                    <a:pt x="7971" y="4874"/>
                    <a:pt x="11749" y="4009"/>
                    <a:pt x="15157" y="2402"/>
                  </a:cubicBezTo>
                  <a:cubicBezTo>
                    <a:pt x="15066" y="1612"/>
                    <a:pt x="14793" y="791"/>
                    <a:pt x="1448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Smiley Face 113">
            <a:hlinkClick r:id="rId5" action="ppaction://hlinksldjump"/>
          </p:cNvPr>
          <p:cNvSpPr/>
          <p:nvPr/>
        </p:nvSpPr>
        <p:spPr>
          <a:xfrm>
            <a:off x="1094904" y="3771122"/>
            <a:ext cx="498374" cy="478194"/>
          </a:xfrm>
          <a:prstGeom prst="smileyFac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917988" y="699016"/>
            <a:ext cx="541176" cy="47586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4000" y="195137"/>
            <a:ext cx="5878286" cy="16647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TS        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MS                 </a:t>
            </a:r>
            <a:r>
              <a:rPr lang="en-US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62295" y="2227489"/>
            <a:ext cx="5365103" cy="6904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Oval 8"/>
          <p:cNvSpPr/>
          <p:nvPr/>
        </p:nvSpPr>
        <p:spPr>
          <a:xfrm>
            <a:off x="799045" y="2527870"/>
            <a:ext cx="541176" cy="47586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10" name="Google Shape;3751;p80"/>
          <p:cNvGrpSpPr/>
          <p:nvPr/>
        </p:nvGrpSpPr>
        <p:grpSpPr>
          <a:xfrm>
            <a:off x="7594925" y="1818435"/>
            <a:ext cx="1090263" cy="2358472"/>
            <a:chOff x="207975" y="6471313"/>
            <a:chExt cx="790300" cy="1669450"/>
          </a:xfrm>
        </p:grpSpPr>
        <p:sp>
          <p:nvSpPr>
            <p:cNvPr id="11" name="Google Shape;3752;p80"/>
            <p:cNvSpPr/>
            <p:nvPr/>
          </p:nvSpPr>
          <p:spPr>
            <a:xfrm>
              <a:off x="207975" y="6817863"/>
              <a:ext cx="790300" cy="315400"/>
            </a:xfrm>
            <a:custGeom>
              <a:avLst/>
              <a:gdLst/>
              <a:ahLst/>
              <a:cxnLst/>
              <a:rect l="l" t="t" r="r" b="b"/>
              <a:pathLst>
                <a:path w="31612" h="12616" extrusionOk="0">
                  <a:moveTo>
                    <a:pt x="3891" y="0"/>
                  </a:moveTo>
                  <a:cubicBezTo>
                    <a:pt x="3891" y="0"/>
                    <a:pt x="3100" y="3283"/>
                    <a:pt x="1550" y="4651"/>
                  </a:cubicBezTo>
                  <a:cubicBezTo>
                    <a:pt x="0" y="6049"/>
                    <a:pt x="243" y="7447"/>
                    <a:pt x="1550" y="8055"/>
                  </a:cubicBezTo>
                  <a:cubicBezTo>
                    <a:pt x="1727" y="8137"/>
                    <a:pt x="1891" y="8173"/>
                    <a:pt x="2042" y="8173"/>
                  </a:cubicBezTo>
                  <a:cubicBezTo>
                    <a:pt x="3010" y="8173"/>
                    <a:pt x="3465" y="6718"/>
                    <a:pt x="3465" y="6718"/>
                  </a:cubicBezTo>
                  <a:lnTo>
                    <a:pt x="3465" y="6718"/>
                  </a:lnTo>
                  <a:cubicBezTo>
                    <a:pt x="3465" y="6718"/>
                    <a:pt x="3283" y="10973"/>
                    <a:pt x="6383" y="11672"/>
                  </a:cubicBezTo>
                  <a:cubicBezTo>
                    <a:pt x="6843" y="11776"/>
                    <a:pt x="7258" y="11823"/>
                    <a:pt x="7632" y="11823"/>
                  </a:cubicBezTo>
                  <a:cubicBezTo>
                    <a:pt x="10655" y="11823"/>
                    <a:pt x="11064" y="8815"/>
                    <a:pt x="11064" y="8815"/>
                  </a:cubicBezTo>
                  <a:cubicBezTo>
                    <a:pt x="11064" y="8815"/>
                    <a:pt x="12645" y="12523"/>
                    <a:pt x="16383" y="12615"/>
                  </a:cubicBezTo>
                  <a:cubicBezTo>
                    <a:pt x="16413" y="12615"/>
                    <a:pt x="16442" y="12615"/>
                    <a:pt x="16471" y="12615"/>
                  </a:cubicBezTo>
                  <a:cubicBezTo>
                    <a:pt x="20153" y="12615"/>
                    <a:pt x="22098" y="8815"/>
                    <a:pt x="22098" y="8815"/>
                  </a:cubicBezTo>
                  <a:cubicBezTo>
                    <a:pt x="22098" y="8815"/>
                    <a:pt x="23088" y="12319"/>
                    <a:pt x="24882" y="12319"/>
                  </a:cubicBezTo>
                  <a:cubicBezTo>
                    <a:pt x="25051" y="12319"/>
                    <a:pt x="25228" y="12288"/>
                    <a:pt x="25411" y="12219"/>
                  </a:cubicBezTo>
                  <a:cubicBezTo>
                    <a:pt x="28571" y="11051"/>
                    <a:pt x="27137" y="8002"/>
                    <a:pt x="26724" y="7252"/>
                  </a:cubicBezTo>
                  <a:lnTo>
                    <a:pt x="26724" y="7252"/>
                  </a:lnTo>
                  <a:cubicBezTo>
                    <a:pt x="26942" y="7599"/>
                    <a:pt x="27512" y="8363"/>
                    <a:pt x="28318" y="8363"/>
                  </a:cubicBezTo>
                  <a:cubicBezTo>
                    <a:pt x="28739" y="8363"/>
                    <a:pt x="29224" y="8155"/>
                    <a:pt x="29757" y="7569"/>
                  </a:cubicBezTo>
                  <a:cubicBezTo>
                    <a:pt x="31612" y="5502"/>
                    <a:pt x="27387" y="1733"/>
                    <a:pt x="27812" y="274"/>
                  </a:cubicBezTo>
                  <a:lnTo>
                    <a:pt x="3891" y="0"/>
                  </a:ln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753;p80"/>
            <p:cNvSpPr/>
            <p:nvPr/>
          </p:nvSpPr>
          <p:spPr>
            <a:xfrm>
              <a:off x="425300" y="6991863"/>
              <a:ext cx="339700" cy="462150"/>
            </a:xfrm>
            <a:custGeom>
              <a:avLst/>
              <a:gdLst/>
              <a:ahLst/>
              <a:cxnLst/>
              <a:rect l="l" t="t" r="r" b="b"/>
              <a:pathLst>
                <a:path w="13588" h="18486" extrusionOk="0">
                  <a:moveTo>
                    <a:pt x="7017" y="1"/>
                  </a:moveTo>
                  <a:cubicBezTo>
                    <a:pt x="6959" y="1"/>
                    <a:pt x="6899" y="1"/>
                    <a:pt x="6839" y="1"/>
                  </a:cubicBezTo>
                  <a:cubicBezTo>
                    <a:pt x="6839" y="1"/>
                    <a:pt x="6833" y="1"/>
                    <a:pt x="6820" y="1"/>
                  </a:cubicBezTo>
                  <a:cubicBezTo>
                    <a:pt x="6456" y="1"/>
                    <a:pt x="1185" y="58"/>
                    <a:pt x="1155" y="3345"/>
                  </a:cubicBezTo>
                  <a:cubicBezTo>
                    <a:pt x="1094" y="6779"/>
                    <a:pt x="0" y="14409"/>
                    <a:pt x="1490" y="17387"/>
                  </a:cubicBezTo>
                  <a:cubicBezTo>
                    <a:pt x="1889" y="18186"/>
                    <a:pt x="4468" y="18485"/>
                    <a:pt x="6945" y="18485"/>
                  </a:cubicBezTo>
                  <a:cubicBezTo>
                    <a:pt x="8426" y="18485"/>
                    <a:pt x="9870" y="18379"/>
                    <a:pt x="10791" y="18208"/>
                  </a:cubicBezTo>
                  <a:cubicBezTo>
                    <a:pt x="13283" y="17722"/>
                    <a:pt x="13587" y="15503"/>
                    <a:pt x="13557" y="13193"/>
                  </a:cubicBezTo>
                  <a:cubicBezTo>
                    <a:pt x="13526" y="10883"/>
                    <a:pt x="13374" y="5381"/>
                    <a:pt x="12827" y="2828"/>
                  </a:cubicBezTo>
                  <a:cubicBezTo>
                    <a:pt x="12497" y="1236"/>
                    <a:pt x="11870" y="1"/>
                    <a:pt x="7017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754;p80"/>
            <p:cNvSpPr/>
            <p:nvPr/>
          </p:nvSpPr>
          <p:spPr>
            <a:xfrm>
              <a:off x="440500" y="6992613"/>
              <a:ext cx="339700" cy="462200"/>
            </a:xfrm>
            <a:custGeom>
              <a:avLst/>
              <a:gdLst/>
              <a:ahLst/>
              <a:cxnLst/>
              <a:rect l="l" t="t" r="r" b="b"/>
              <a:pathLst>
                <a:path w="13588" h="18488" extrusionOk="0">
                  <a:moveTo>
                    <a:pt x="7017" y="1"/>
                  </a:moveTo>
                  <a:cubicBezTo>
                    <a:pt x="6958" y="1"/>
                    <a:pt x="6899" y="1"/>
                    <a:pt x="6839" y="1"/>
                  </a:cubicBezTo>
                  <a:cubicBezTo>
                    <a:pt x="6839" y="1"/>
                    <a:pt x="6833" y="1"/>
                    <a:pt x="6820" y="1"/>
                  </a:cubicBezTo>
                  <a:cubicBezTo>
                    <a:pt x="6459" y="1"/>
                    <a:pt x="1185" y="58"/>
                    <a:pt x="1155" y="3375"/>
                  </a:cubicBezTo>
                  <a:cubicBezTo>
                    <a:pt x="1125" y="6780"/>
                    <a:pt x="0" y="14409"/>
                    <a:pt x="1520" y="17418"/>
                  </a:cubicBezTo>
                  <a:cubicBezTo>
                    <a:pt x="1899" y="18195"/>
                    <a:pt x="4449" y="18487"/>
                    <a:pt x="6921" y="18487"/>
                  </a:cubicBezTo>
                  <a:cubicBezTo>
                    <a:pt x="8415" y="18487"/>
                    <a:pt x="9882" y="18380"/>
                    <a:pt x="10821" y="18208"/>
                  </a:cubicBezTo>
                  <a:cubicBezTo>
                    <a:pt x="13283" y="17722"/>
                    <a:pt x="13587" y="15503"/>
                    <a:pt x="13557" y="13193"/>
                  </a:cubicBezTo>
                  <a:cubicBezTo>
                    <a:pt x="13557" y="10883"/>
                    <a:pt x="13405" y="5381"/>
                    <a:pt x="12858" y="2828"/>
                  </a:cubicBezTo>
                  <a:cubicBezTo>
                    <a:pt x="12497" y="1237"/>
                    <a:pt x="11870" y="1"/>
                    <a:pt x="701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755;p80"/>
            <p:cNvSpPr/>
            <p:nvPr/>
          </p:nvSpPr>
          <p:spPr>
            <a:xfrm>
              <a:off x="280150" y="6780938"/>
              <a:ext cx="99575" cy="63575"/>
            </a:xfrm>
            <a:custGeom>
              <a:avLst/>
              <a:gdLst/>
              <a:ahLst/>
              <a:cxnLst/>
              <a:rect l="l" t="t" r="r" b="b"/>
              <a:pathLst>
                <a:path w="3983" h="2543" extrusionOk="0">
                  <a:moveTo>
                    <a:pt x="2192" y="0"/>
                  </a:moveTo>
                  <a:cubicBezTo>
                    <a:pt x="1417" y="0"/>
                    <a:pt x="643" y="231"/>
                    <a:pt x="1" y="687"/>
                  </a:cubicBezTo>
                  <a:cubicBezTo>
                    <a:pt x="138" y="1623"/>
                    <a:pt x="892" y="2542"/>
                    <a:pt x="2328" y="2542"/>
                  </a:cubicBezTo>
                  <a:cubicBezTo>
                    <a:pt x="2804" y="2542"/>
                    <a:pt x="3355" y="2441"/>
                    <a:pt x="3982" y="2207"/>
                  </a:cubicBezTo>
                  <a:lnTo>
                    <a:pt x="3982" y="444"/>
                  </a:lnTo>
                  <a:cubicBezTo>
                    <a:pt x="3429" y="147"/>
                    <a:pt x="2810" y="0"/>
                    <a:pt x="21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756;p80"/>
            <p:cNvSpPr/>
            <p:nvPr/>
          </p:nvSpPr>
          <p:spPr>
            <a:xfrm>
              <a:off x="277125" y="6745213"/>
              <a:ext cx="102600" cy="52925"/>
            </a:xfrm>
            <a:custGeom>
              <a:avLst/>
              <a:gdLst/>
              <a:ahLst/>
              <a:cxnLst/>
              <a:rect l="l" t="t" r="r" b="b"/>
              <a:pathLst>
                <a:path w="4104" h="2117" extrusionOk="0">
                  <a:moveTo>
                    <a:pt x="2149" y="1"/>
                  </a:moveTo>
                  <a:cubicBezTo>
                    <a:pt x="1737" y="1"/>
                    <a:pt x="1293" y="95"/>
                    <a:pt x="851" y="353"/>
                  </a:cubicBezTo>
                  <a:cubicBezTo>
                    <a:pt x="243" y="688"/>
                    <a:pt x="0" y="1387"/>
                    <a:pt x="122" y="2116"/>
                  </a:cubicBezTo>
                  <a:cubicBezTo>
                    <a:pt x="764" y="1660"/>
                    <a:pt x="1538" y="1429"/>
                    <a:pt x="2313" y="1429"/>
                  </a:cubicBezTo>
                  <a:cubicBezTo>
                    <a:pt x="2931" y="1429"/>
                    <a:pt x="3550" y="1576"/>
                    <a:pt x="4103" y="1873"/>
                  </a:cubicBezTo>
                  <a:lnTo>
                    <a:pt x="4103" y="657"/>
                  </a:lnTo>
                  <a:cubicBezTo>
                    <a:pt x="4103" y="657"/>
                    <a:pt x="3239" y="1"/>
                    <a:pt x="2149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757;p80"/>
            <p:cNvSpPr/>
            <p:nvPr/>
          </p:nvSpPr>
          <p:spPr>
            <a:xfrm>
              <a:off x="309800" y="6783488"/>
              <a:ext cx="62325" cy="52825"/>
            </a:xfrm>
            <a:custGeom>
              <a:avLst/>
              <a:gdLst/>
              <a:ahLst/>
              <a:cxnLst/>
              <a:rect l="l" t="t" r="r" b="b"/>
              <a:pathLst>
                <a:path w="2493" h="2113" extrusionOk="0">
                  <a:moveTo>
                    <a:pt x="1064" y="0"/>
                  </a:moveTo>
                  <a:cubicBezTo>
                    <a:pt x="699" y="0"/>
                    <a:pt x="319" y="84"/>
                    <a:pt x="0" y="160"/>
                  </a:cubicBezTo>
                  <a:cubicBezTo>
                    <a:pt x="0" y="160"/>
                    <a:pt x="0" y="220"/>
                    <a:pt x="30" y="220"/>
                  </a:cubicBezTo>
                  <a:cubicBezTo>
                    <a:pt x="365" y="220"/>
                    <a:pt x="752" y="137"/>
                    <a:pt x="1113" y="137"/>
                  </a:cubicBezTo>
                  <a:cubicBezTo>
                    <a:pt x="1474" y="137"/>
                    <a:pt x="1809" y="220"/>
                    <a:pt x="2037" y="555"/>
                  </a:cubicBezTo>
                  <a:cubicBezTo>
                    <a:pt x="2341" y="980"/>
                    <a:pt x="2310" y="1558"/>
                    <a:pt x="2310" y="2044"/>
                  </a:cubicBezTo>
                  <a:cubicBezTo>
                    <a:pt x="2310" y="2090"/>
                    <a:pt x="2348" y="2113"/>
                    <a:pt x="2386" y="2113"/>
                  </a:cubicBezTo>
                  <a:cubicBezTo>
                    <a:pt x="2424" y="2113"/>
                    <a:pt x="2462" y="2090"/>
                    <a:pt x="2462" y="2044"/>
                  </a:cubicBezTo>
                  <a:cubicBezTo>
                    <a:pt x="2493" y="1497"/>
                    <a:pt x="2462" y="768"/>
                    <a:pt x="2037" y="342"/>
                  </a:cubicBezTo>
                  <a:cubicBezTo>
                    <a:pt x="1778" y="84"/>
                    <a:pt x="1429" y="0"/>
                    <a:pt x="106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58;p80"/>
            <p:cNvSpPr/>
            <p:nvPr/>
          </p:nvSpPr>
          <p:spPr>
            <a:xfrm>
              <a:off x="335900" y="6798488"/>
              <a:ext cx="36050" cy="21425"/>
            </a:xfrm>
            <a:custGeom>
              <a:avLst/>
              <a:gdLst/>
              <a:ahLst/>
              <a:cxnLst/>
              <a:rect l="l" t="t" r="r" b="b"/>
              <a:pathLst>
                <a:path w="1442" h="857" extrusionOk="0">
                  <a:moveTo>
                    <a:pt x="502" y="0"/>
                  </a:moveTo>
                  <a:cubicBezTo>
                    <a:pt x="354" y="0"/>
                    <a:pt x="201" y="50"/>
                    <a:pt x="50" y="168"/>
                  </a:cubicBezTo>
                  <a:cubicBezTo>
                    <a:pt x="1" y="217"/>
                    <a:pt x="32" y="267"/>
                    <a:pt x="78" y="267"/>
                  </a:cubicBezTo>
                  <a:cubicBezTo>
                    <a:pt x="89" y="267"/>
                    <a:pt x="100" y="264"/>
                    <a:pt x="111" y="259"/>
                  </a:cubicBezTo>
                  <a:cubicBezTo>
                    <a:pt x="242" y="201"/>
                    <a:pt x="372" y="163"/>
                    <a:pt x="499" y="163"/>
                  </a:cubicBezTo>
                  <a:cubicBezTo>
                    <a:pt x="639" y="163"/>
                    <a:pt x="774" y="208"/>
                    <a:pt x="901" y="320"/>
                  </a:cubicBezTo>
                  <a:cubicBezTo>
                    <a:pt x="1053" y="472"/>
                    <a:pt x="1145" y="684"/>
                    <a:pt x="1297" y="836"/>
                  </a:cubicBezTo>
                  <a:cubicBezTo>
                    <a:pt x="1311" y="850"/>
                    <a:pt x="1326" y="856"/>
                    <a:pt x="1342" y="856"/>
                  </a:cubicBezTo>
                  <a:cubicBezTo>
                    <a:pt x="1393" y="856"/>
                    <a:pt x="1441" y="792"/>
                    <a:pt x="1418" y="745"/>
                  </a:cubicBezTo>
                  <a:cubicBezTo>
                    <a:pt x="1242" y="349"/>
                    <a:pt x="890" y="0"/>
                    <a:pt x="50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59;p80"/>
            <p:cNvSpPr/>
            <p:nvPr/>
          </p:nvSpPr>
          <p:spPr>
            <a:xfrm>
              <a:off x="833350" y="6780938"/>
              <a:ext cx="100325" cy="63575"/>
            </a:xfrm>
            <a:custGeom>
              <a:avLst/>
              <a:gdLst/>
              <a:ahLst/>
              <a:cxnLst/>
              <a:rect l="l" t="t" r="r" b="b"/>
              <a:pathLst>
                <a:path w="4013" h="2543" extrusionOk="0">
                  <a:moveTo>
                    <a:pt x="1794" y="0"/>
                  </a:moveTo>
                  <a:cubicBezTo>
                    <a:pt x="1173" y="0"/>
                    <a:pt x="554" y="147"/>
                    <a:pt x="1" y="444"/>
                  </a:cubicBezTo>
                  <a:lnTo>
                    <a:pt x="1" y="2207"/>
                  </a:lnTo>
                  <a:cubicBezTo>
                    <a:pt x="628" y="2441"/>
                    <a:pt x="1181" y="2542"/>
                    <a:pt x="1660" y="2542"/>
                  </a:cubicBezTo>
                  <a:cubicBezTo>
                    <a:pt x="3104" y="2542"/>
                    <a:pt x="3876" y="1623"/>
                    <a:pt x="4013" y="687"/>
                  </a:cubicBezTo>
                  <a:cubicBezTo>
                    <a:pt x="3354" y="231"/>
                    <a:pt x="2572" y="0"/>
                    <a:pt x="179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60;p80"/>
            <p:cNvSpPr/>
            <p:nvPr/>
          </p:nvSpPr>
          <p:spPr>
            <a:xfrm>
              <a:off x="833350" y="6745213"/>
              <a:ext cx="102625" cy="52925"/>
            </a:xfrm>
            <a:custGeom>
              <a:avLst/>
              <a:gdLst/>
              <a:ahLst/>
              <a:cxnLst/>
              <a:rect l="l" t="t" r="r" b="b"/>
              <a:pathLst>
                <a:path w="4105" h="2117" extrusionOk="0">
                  <a:moveTo>
                    <a:pt x="1955" y="1"/>
                  </a:moveTo>
                  <a:cubicBezTo>
                    <a:pt x="865" y="1"/>
                    <a:pt x="1" y="657"/>
                    <a:pt x="1" y="657"/>
                  </a:cubicBezTo>
                  <a:lnTo>
                    <a:pt x="1" y="1873"/>
                  </a:lnTo>
                  <a:cubicBezTo>
                    <a:pt x="554" y="1576"/>
                    <a:pt x="1173" y="1429"/>
                    <a:pt x="1794" y="1429"/>
                  </a:cubicBezTo>
                  <a:cubicBezTo>
                    <a:pt x="2572" y="1429"/>
                    <a:pt x="3354" y="1660"/>
                    <a:pt x="4013" y="2116"/>
                  </a:cubicBezTo>
                  <a:cubicBezTo>
                    <a:pt x="4104" y="1387"/>
                    <a:pt x="3861" y="688"/>
                    <a:pt x="3253" y="353"/>
                  </a:cubicBezTo>
                  <a:cubicBezTo>
                    <a:pt x="2811" y="95"/>
                    <a:pt x="2367" y="1"/>
                    <a:pt x="195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761;p80"/>
            <p:cNvSpPr/>
            <p:nvPr/>
          </p:nvSpPr>
          <p:spPr>
            <a:xfrm>
              <a:off x="840950" y="6783563"/>
              <a:ext cx="63100" cy="52750"/>
            </a:xfrm>
            <a:custGeom>
              <a:avLst/>
              <a:gdLst/>
              <a:ahLst/>
              <a:cxnLst/>
              <a:rect l="l" t="t" r="r" b="b"/>
              <a:pathLst>
                <a:path w="2524" h="2110" extrusionOk="0">
                  <a:moveTo>
                    <a:pt x="1453" y="1"/>
                  </a:moveTo>
                  <a:cubicBezTo>
                    <a:pt x="1080" y="1"/>
                    <a:pt x="721" y="90"/>
                    <a:pt x="457" y="369"/>
                  </a:cubicBezTo>
                  <a:cubicBezTo>
                    <a:pt x="31" y="795"/>
                    <a:pt x="1" y="1494"/>
                    <a:pt x="31" y="2041"/>
                  </a:cubicBezTo>
                  <a:cubicBezTo>
                    <a:pt x="31" y="2087"/>
                    <a:pt x="69" y="2110"/>
                    <a:pt x="107" y="2110"/>
                  </a:cubicBezTo>
                  <a:cubicBezTo>
                    <a:pt x="145" y="2110"/>
                    <a:pt x="183" y="2087"/>
                    <a:pt x="183" y="2041"/>
                  </a:cubicBezTo>
                  <a:cubicBezTo>
                    <a:pt x="183" y="1555"/>
                    <a:pt x="153" y="977"/>
                    <a:pt x="457" y="552"/>
                  </a:cubicBezTo>
                  <a:cubicBezTo>
                    <a:pt x="685" y="217"/>
                    <a:pt x="1019" y="134"/>
                    <a:pt x="1380" y="134"/>
                  </a:cubicBezTo>
                  <a:cubicBezTo>
                    <a:pt x="1741" y="134"/>
                    <a:pt x="2128" y="217"/>
                    <a:pt x="2463" y="217"/>
                  </a:cubicBezTo>
                  <a:cubicBezTo>
                    <a:pt x="2493" y="217"/>
                    <a:pt x="2524" y="157"/>
                    <a:pt x="2493" y="157"/>
                  </a:cubicBezTo>
                  <a:cubicBezTo>
                    <a:pt x="2181" y="82"/>
                    <a:pt x="1811" y="1"/>
                    <a:pt x="14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762;p80"/>
            <p:cNvSpPr/>
            <p:nvPr/>
          </p:nvSpPr>
          <p:spPr>
            <a:xfrm>
              <a:off x="841125" y="6798488"/>
              <a:ext cx="36200" cy="21425"/>
            </a:xfrm>
            <a:custGeom>
              <a:avLst/>
              <a:gdLst/>
              <a:ahLst/>
              <a:cxnLst/>
              <a:rect l="l" t="t" r="r" b="b"/>
              <a:pathLst>
                <a:path w="1448" h="857" extrusionOk="0">
                  <a:moveTo>
                    <a:pt x="957" y="0"/>
                  </a:moveTo>
                  <a:cubicBezTo>
                    <a:pt x="564" y="0"/>
                    <a:pt x="222" y="349"/>
                    <a:pt x="24" y="745"/>
                  </a:cubicBezTo>
                  <a:cubicBezTo>
                    <a:pt x="1" y="792"/>
                    <a:pt x="49" y="856"/>
                    <a:pt x="100" y="856"/>
                  </a:cubicBezTo>
                  <a:cubicBezTo>
                    <a:pt x="116" y="856"/>
                    <a:pt x="132" y="850"/>
                    <a:pt x="146" y="836"/>
                  </a:cubicBezTo>
                  <a:cubicBezTo>
                    <a:pt x="298" y="684"/>
                    <a:pt x="389" y="472"/>
                    <a:pt x="541" y="320"/>
                  </a:cubicBezTo>
                  <a:cubicBezTo>
                    <a:pt x="668" y="208"/>
                    <a:pt x="803" y="163"/>
                    <a:pt x="943" y="163"/>
                  </a:cubicBezTo>
                  <a:cubicBezTo>
                    <a:pt x="1070" y="163"/>
                    <a:pt x="1201" y="201"/>
                    <a:pt x="1331" y="259"/>
                  </a:cubicBezTo>
                  <a:cubicBezTo>
                    <a:pt x="1342" y="264"/>
                    <a:pt x="1353" y="267"/>
                    <a:pt x="1364" y="267"/>
                  </a:cubicBezTo>
                  <a:cubicBezTo>
                    <a:pt x="1411" y="267"/>
                    <a:pt x="1447" y="217"/>
                    <a:pt x="1422" y="168"/>
                  </a:cubicBezTo>
                  <a:cubicBezTo>
                    <a:pt x="1263" y="50"/>
                    <a:pt x="1107" y="0"/>
                    <a:pt x="95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763;p80"/>
            <p:cNvSpPr/>
            <p:nvPr/>
          </p:nvSpPr>
          <p:spPr>
            <a:xfrm>
              <a:off x="559025" y="7005563"/>
              <a:ext cx="117050" cy="59350"/>
            </a:xfrm>
            <a:custGeom>
              <a:avLst/>
              <a:gdLst/>
              <a:ahLst/>
              <a:cxnLst/>
              <a:rect l="l" t="t" r="r" b="b"/>
              <a:pathLst>
                <a:path w="4682" h="2374" extrusionOk="0">
                  <a:moveTo>
                    <a:pt x="4682" y="0"/>
                  </a:moveTo>
                  <a:lnTo>
                    <a:pt x="4682" y="0"/>
                  </a:lnTo>
                  <a:cubicBezTo>
                    <a:pt x="3132" y="91"/>
                    <a:pt x="1642" y="365"/>
                    <a:pt x="183" y="851"/>
                  </a:cubicBezTo>
                  <a:cubicBezTo>
                    <a:pt x="153" y="1034"/>
                    <a:pt x="92" y="1186"/>
                    <a:pt x="1" y="1307"/>
                  </a:cubicBezTo>
                  <a:cubicBezTo>
                    <a:pt x="1" y="1307"/>
                    <a:pt x="1022" y="2374"/>
                    <a:pt x="2527" y="2374"/>
                  </a:cubicBezTo>
                  <a:cubicBezTo>
                    <a:pt x="3162" y="2374"/>
                    <a:pt x="3884" y="2183"/>
                    <a:pt x="4651" y="1642"/>
                  </a:cubicBezTo>
                  <a:cubicBezTo>
                    <a:pt x="4651" y="1642"/>
                    <a:pt x="4591" y="912"/>
                    <a:pt x="468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764;p80"/>
            <p:cNvSpPr/>
            <p:nvPr/>
          </p:nvSpPr>
          <p:spPr>
            <a:xfrm>
              <a:off x="559025" y="6961488"/>
              <a:ext cx="125425" cy="65375"/>
            </a:xfrm>
            <a:custGeom>
              <a:avLst/>
              <a:gdLst/>
              <a:ahLst/>
              <a:cxnLst/>
              <a:rect l="l" t="t" r="r" b="b"/>
              <a:pathLst>
                <a:path w="5017" h="2615" extrusionOk="0">
                  <a:moveTo>
                    <a:pt x="5016" y="0"/>
                  </a:moveTo>
                  <a:lnTo>
                    <a:pt x="1" y="426"/>
                  </a:lnTo>
                  <a:cubicBezTo>
                    <a:pt x="1" y="426"/>
                    <a:pt x="396" y="1642"/>
                    <a:pt x="183" y="2614"/>
                  </a:cubicBezTo>
                  <a:cubicBezTo>
                    <a:pt x="1642" y="2128"/>
                    <a:pt x="3132" y="1854"/>
                    <a:pt x="4682" y="1763"/>
                  </a:cubicBezTo>
                  <a:cubicBezTo>
                    <a:pt x="4712" y="1186"/>
                    <a:pt x="4834" y="547"/>
                    <a:pt x="501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765;p80"/>
            <p:cNvSpPr/>
            <p:nvPr/>
          </p:nvSpPr>
          <p:spPr>
            <a:xfrm>
              <a:off x="368950" y="6516663"/>
              <a:ext cx="484175" cy="456825"/>
            </a:xfrm>
            <a:custGeom>
              <a:avLst/>
              <a:gdLst/>
              <a:ahLst/>
              <a:cxnLst/>
              <a:rect l="l" t="t" r="r" b="b"/>
              <a:pathLst>
                <a:path w="19367" h="18273" extrusionOk="0">
                  <a:moveTo>
                    <a:pt x="7303" y="1"/>
                  </a:moveTo>
                  <a:cubicBezTo>
                    <a:pt x="3504" y="1"/>
                    <a:pt x="1" y="1938"/>
                    <a:pt x="187" y="9191"/>
                  </a:cubicBezTo>
                  <a:cubicBezTo>
                    <a:pt x="187" y="9191"/>
                    <a:pt x="66" y="12596"/>
                    <a:pt x="886" y="14298"/>
                  </a:cubicBezTo>
                  <a:cubicBezTo>
                    <a:pt x="1707" y="15969"/>
                    <a:pt x="4473" y="17884"/>
                    <a:pt x="8151" y="18219"/>
                  </a:cubicBezTo>
                  <a:cubicBezTo>
                    <a:pt x="8549" y="18255"/>
                    <a:pt x="8962" y="18273"/>
                    <a:pt x="9382" y="18273"/>
                  </a:cubicBezTo>
                  <a:cubicBezTo>
                    <a:pt x="12844" y="18273"/>
                    <a:pt x="16841" y="17051"/>
                    <a:pt x="17817" y="14693"/>
                  </a:cubicBezTo>
                  <a:cubicBezTo>
                    <a:pt x="18941" y="12018"/>
                    <a:pt x="19367" y="10194"/>
                    <a:pt x="19033" y="7489"/>
                  </a:cubicBezTo>
                  <a:cubicBezTo>
                    <a:pt x="18698" y="4754"/>
                    <a:pt x="18546" y="3568"/>
                    <a:pt x="16023" y="2352"/>
                  </a:cubicBezTo>
                  <a:cubicBezTo>
                    <a:pt x="14807" y="1759"/>
                    <a:pt x="10921" y="1"/>
                    <a:pt x="73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66;p80"/>
            <p:cNvSpPr/>
            <p:nvPr/>
          </p:nvSpPr>
          <p:spPr>
            <a:xfrm>
              <a:off x="480000" y="6760863"/>
              <a:ext cx="27375" cy="32700"/>
            </a:xfrm>
            <a:custGeom>
              <a:avLst/>
              <a:gdLst/>
              <a:ahLst/>
              <a:cxnLst/>
              <a:rect l="l" t="t" r="r" b="b"/>
              <a:pathLst>
                <a:path w="1095" h="1308" extrusionOk="0">
                  <a:moveTo>
                    <a:pt x="548" y="1"/>
                  </a:moveTo>
                  <a:cubicBezTo>
                    <a:pt x="244" y="1"/>
                    <a:pt x="1" y="305"/>
                    <a:pt x="1" y="670"/>
                  </a:cubicBezTo>
                  <a:cubicBezTo>
                    <a:pt x="1" y="1034"/>
                    <a:pt x="244" y="1308"/>
                    <a:pt x="548" y="1308"/>
                  </a:cubicBezTo>
                  <a:cubicBezTo>
                    <a:pt x="852" y="1308"/>
                    <a:pt x="1095" y="1034"/>
                    <a:pt x="1095" y="670"/>
                  </a:cubicBezTo>
                  <a:cubicBezTo>
                    <a:pt x="1095" y="305"/>
                    <a:pt x="852" y="31"/>
                    <a:pt x="54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67;p80"/>
            <p:cNvSpPr/>
            <p:nvPr/>
          </p:nvSpPr>
          <p:spPr>
            <a:xfrm>
              <a:off x="703425" y="6760863"/>
              <a:ext cx="27375" cy="32700"/>
            </a:xfrm>
            <a:custGeom>
              <a:avLst/>
              <a:gdLst/>
              <a:ahLst/>
              <a:cxnLst/>
              <a:rect l="l" t="t" r="r" b="b"/>
              <a:pathLst>
                <a:path w="1095" h="1308" extrusionOk="0">
                  <a:moveTo>
                    <a:pt x="547" y="1"/>
                  </a:moveTo>
                  <a:cubicBezTo>
                    <a:pt x="243" y="1"/>
                    <a:pt x="0" y="305"/>
                    <a:pt x="0" y="670"/>
                  </a:cubicBezTo>
                  <a:cubicBezTo>
                    <a:pt x="0" y="1034"/>
                    <a:pt x="243" y="1308"/>
                    <a:pt x="547" y="1308"/>
                  </a:cubicBezTo>
                  <a:cubicBezTo>
                    <a:pt x="851" y="1308"/>
                    <a:pt x="1094" y="1034"/>
                    <a:pt x="1094" y="670"/>
                  </a:cubicBezTo>
                  <a:cubicBezTo>
                    <a:pt x="1094" y="305"/>
                    <a:pt x="851" y="31"/>
                    <a:pt x="547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768;p80"/>
            <p:cNvSpPr/>
            <p:nvPr/>
          </p:nvSpPr>
          <p:spPr>
            <a:xfrm>
              <a:off x="590200" y="6745863"/>
              <a:ext cx="34200" cy="58450"/>
            </a:xfrm>
            <a:custGeom>
              <a:avLst/>
              <a:gdLst/>
              <a:ahLst/>
              <a:cxnLst/>
              <a:rect l="l" t="t" r="r" b="b"/>
              <a:pathLst>
                <a:path w="1368" h="2338" extrusionOk="0">
                  <a:moveTo>
                    <a:pt x="315" y="0"/>
                  </a:moveTo>
                  <a:cubicBezTo>
                    <a:pt x="304" y="0"/>
                    <a:pt x="289" y="8"/>
                    <a:pt x="274" y="23"/>
                  </a:cubicBezTo>
                  <a:cubicBezTo>
                    <a:pt x="182" y="327"/>
                    <a:pt x="152" y="662"/>
                    <a:pt x="91" y="935"/>
                  </a:cubicBezTo>
                  <a:cubicBezTo>
                    <a:pt x="61" y="1148"/>
                    <a:pt x="0" y="1391"/>
                    <a:pt x="122" y="1573"/>
                  </a:cubicBezTo>
                  <a:cubicBezTo>
                    <a:pt x="182" y="1695"/>
                    <a:pt x="304" y="1817"/>
                    <a:pt x="456" y="1817"/>
                  </a:cubicBezTo>
                  <a:cubicBezTo>
                    <a:pt x="547" y="1786"/>
                    <a:pt x="608" y="1756"/>
                    <a:pt x="699" y="1695"/>
                  </a:cubicBezTo>
                  <a:cubicBezTo>
                    <a:pt x="730" y="1695"/>
                    <a:pt x="760" y="1634"/>
                    <a:pt x="821" y="1604"/>
                  </a:cubicBezTo>
                  <a:cubicBezTo>
                    <a:pt x="857" y="1576"/>
                    <a:pt x="888" y="1563"/>
                    <a:pt x="914" y="1563"/>
                  </a:cubicBezTo>
                  <a:cubicBezTo>
                    <a:pt x="973" y="1563"/>
                    <a:pt x="1003" y="1637"/>
                    <a:pt x="1003" y="1786"/>
                  </a:cubicBezTo>
                  <a:cubicBezTo>
                    <a:pt x="1125" y="1999"/>
                    <a:pt x="1094" y="2121"/>
                    <a:pt x="882" y="2151"/>
                  </a:cubicBezTo>
                  <a:cubicBezTo>
                    <a:pt x="771" y="2206"/>
                    <a:pt x="811" y="2337"/>
                    <a:pt x="888" y="2337"/>
                  </a:cubicBezTo>
                  <a:cubicBezTo>
                    <a:pt x="896" y="2337"/>
                    <a:pt x="904" y="2336"/>
                    <a:pt x="912" y="2333"/>
                  </a:cubicBezTo>
                  <a:cubicBezTo>
                    <a:pt x="1155" y="2242"/>
                    <a:pt x="1368" y="2029"/>
                    <a:pt x="1368" y="1756"/>
                  </a:cubicBezTo>
                  <a:cubicBezTo>
                    <a:pt x="1337" y="1543"/>
                    <a:pt x="1155" y="1391"/>
                    <a:pt x="942" y="1391"/>
                  </a:cubicBezTo>
                  <a:cubicBezTo>
                    <a:pt x="790" y="1421"/>
                    <a:pt x="730" y="1513"/>
                    <a:pt x="608" y="1573"/>
                  </a:cubicBezTo>
                  <a:cubicBezTo>
                    <a:pt x="533" y="1604"/>
                    <a:pt x="472" y="1618"/>
                    <a:pt x="422" y="1618"/>
                  </a:cubicBezTo>
                  <a:cubicBezTo>
                    <a:pt x="125" y="1618"/>
                    <a:pt x="217" y="1143"/>
                    <a:pt x="243" y="935"/>
                  </a:cubicBezTo>
                  <a:cubicBezTo>
                    <a:pt x="304" y="662"/>
                    <a:pt x="486" y="266"/>
                    <a:pt x="334" y="23"/>
                  </a:cubicBezTo>
                  <a:cubicBezTo>
                    <a:pt x="334" y="8"/>
                    <a:pt x="327" y="0"/>
                    <a:pt x="31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69;p80"/>
            <p:cNvSpPr/>
            <p:nvPr/>
          </p:nvSpPr>
          <p:spPr>
            <a:xfrm>
              <a:off x="585625" y="6838388"/>
              <a:ext cx="49425" cy="24375"/>
            </a:xfrm>
            <a:custGeom>
              <a:avLst/>
              <a:gdLst/>
              <a:ahLst/>
              <a:cxnLst/>
              <a:rect l="l" t="t" r="r" b="b"/>
              <a:pathLst>
                <a:path w="1977" h="975" extrusionOk="0">
                  <a:moveTo>
                    <a:pt x="1881" y="0"/>
                  </a:moveTo>
                  <a:cubicBezTo>
                    <a:pt x="1832" y="0"/>
                    <a:pt x="1779" y="31"/>
                    <a:pt x="1764" y="91"/>
                  </a:cubicBezTo>
                  <a:cubicBezTo>
                    <a:pt x="1733" y="517"/>
                    <a:pt x="1429" y="790"/>
                    <a:pt x="1004" y="790"/>
                  </a:cubicBezTo>
                  <a:cubicBezTo>
                    <a:pt x="821" y="760"/>
                    <a:pt x="609" y="699"/>
                    <a:pt x="487" y="578"/>
                  </a:cubicBezTo>
                  <a:cubicBezTo>
                    <a:pt x="335" y="456"/>
                    <a:pt x="305" y="304"/>
                    <a:pt x="183" y="152"/>
                  </a:cubicBezTo>
                  <a:cubicBezTo>
                    <a:pt x="183" y="152"/>
                    <a:pt x="153" y="152"/>
                    <a:pt x="153" y="183"/>
                  </a:cubicBezTo>
                  <a:cubicBezTo>
                    <a:pt x="1" y="638"/>
                    <a:pt x="669" y="973"/>
                    <a:pt x="1034" y="973"/>
                  </a:cubicBezTo>
                  <a:cubicBezTo>
                    <a:pt x="1054" y="974"/>
                    <a:pt x="1074" y="975"/>
                    <a:pt x="1094" y="975"/>
                  </a:cubicBezTo>
                  <a:cubicBezTo>
                    <a:pt x="1583" y="975"/>
                    <a:pt x="1976" y="617"/>
                    <a:pt x="1976" y="91"/>
                  </a:cubicBezTo>
                  <a:cubicBezTo>
                    <a:pt x="1976" y="31"/>
                    <a:pt x="1931" y="0"/>
                    <a:pt x="18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70;p80"/>
            <p:cNvSpPr/>
            <p:nvPr/>
          </p:nvSpPr>
          <p:spPr>
            <a:xfrm>
              <a:off x="438200" y="6683338"/>
              <a:ext cx="45625" cy="32275"/>
            </a:xfrm>
            <a:custGeom>
              <a:avLst/>
              <a:gdLst/>
              <a:ahLst/>
              <a:cxnLst/>
              <a:rect l="l" t="t" r="r" b="b"/>
              <a:pathLst>
                <a:path w="1825" h="1291" extrusionOk="0">
                  <a:moveTo>
                    <a:pt x="1656" y="0"/>
                  </a:moveTo>
                  <a:cubicBezTo>
                    <a:pt x="1020" y="0"/>
                    <a:pt x="120" y="595"/>
                    <a:pt x="1" y="1248"/>
                  </a:cubicBezTo>
                  <a:cubicBezTo>
                    <a:pt x="1" y="1269"/>
                    <a:pt x="31" y="1291"/>
                    <a:pt x="49" y="1291"/>
                  </a:cubicBezTo>
                  <a:cubicBezTo>
                    <a:pt x="57" y="1291"/>
                    <a:pt x="62" y="1287"/>
                    <a:pt x="62" y="1278"/>
                  </a:cubicBezTo>
                  <a:cubicBezTo>
                    <a:pt x="518" y="670"/>
                    <a:pt x="1004" y="305"/>
                    <a:pt x="1734" y="153"/>
                  </a:cubicBezTo>
                  <a:cubicBezTo>
                    <a:pt x="1825" y="153"/>
                    <a:pt x="1794" y="1"/>
                    <a:pt x="1703" y="1"/>
                  </a:cubicBezTo>
                  <a:cubicBezTo>
                    <a:pt x="1688" y="1"/>
                    <a:pt x="1672" y="0"/>
                    <a:pt x="165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71;p80"/>
            <p:cNvSpPr/>
            <p:nvPr/>
          </p:nvSpPr>
          <p:spPr>
            <a:xfrm>
              <a:off x="707975" y="6678163"/>
              <a:ext cx="49675" cy="21875"/>
            </a:xfrm>
            <a:custGeom>
              <a:avLst/>
              <a:gdLst/>
              <a:ahLst/>
              <a:cxnLst/>
              <a:rect l="l" t="t" r="r" b="b"/>
              <a:pathLst>
                <a:path w="1987" h="875" extrusionOk="0">
                  <a:moveTo>
                    <a:pt x="330" y="1"/>
                  </a:moveTo>
                  <a:cubicBezTo>
                    <a:pt x="237" y="1"/>
                    <a:pt x="147" y="9"/>
                    <a:pt x="61" y="26"/>
                  </a:cubicBezTo>
                  <a:cubicBezTo>
                    <a:pt x="0" y="26"/>
                    <a:pt x="31" y="117"/>
                    <a:pt x="61" y="117"/>
                  </a:cubicBezTo>
                  <a:cubicBezTo>
                    <a:pt x="700" y="269"/>
                    <a:pt x="1307" y="360"/>
                    <a:pt x="1763" y="847"/>
                  </a:cubicBezTo>
                  <a:cubicBezTo>
                    <a:pt x="1783" y="867"/>
                    <a:pt x="1806" y="875"/>
                    <a:pt x="1828" y="875"/>
                  </a:cubicBezTo>
                  <a:cubicBezTo>
                    <a:pt x="1909" y="875"/>
                    <a:pt x="1987" y="766"/>
                    <a:pt x="1915" y="695"/>
                  </a:cubicBezTo>
                  <a:cubicBezTo>
                    <a:pt x="1576" y="303"/>
                    <a:pt x="899" y="1"/>
                    <a:pt x="3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72;p80"/>
            <p:cNvSpPr/>
            <p:nvPr/>
          </p:nvSpPr>
          <p:spPr>
            <a:xfrm>
              <a:off x="438975" y="6817863"/>
              <a:ext cx="90450" cy="85125"/>
            </a:xfrm>
            <a:custGeom>
              <a:avLst/>
              <a:gdLst/>
              <a:ahLst/>
              <a:cxnLst/>
              <a:rect l="l" t="t" r="r" b="b"/>
              <a:pathLst>
                <a:path w="3618" h="3405" extrusionOk="0">
                  <a:moveTo>
                    <a:pt x="1794" y="0"/>
                  </a:moveTo>
                  <a:cubicBezTo>
                    <a:pt x="821" y="0"/>
                    <a:pt x="0" y="760"/>
                    <a:pt x="0" y="1703"/>
                  </a:cubicBezTo>
                  <a:cubicBezTo>
                    <a:pt x="0" y="2645"/>
                    <a:pt x="821" y="3405"/>
                    <a:pt x="1794" y="3405"/>
                  </a:cubicBezTo>
                  <a:cubicBezTo>
                    <a:pt x="2797" y="3405"/>
                    <a:pt x="3617" y="2645"/>
                    <a:pt x="3617" y="1703"/>
                  </a:cubicBezTo>
                  <a:cubicBezTo>
                    <a:pt x="3617" y="760"/>
                    <a:pt x="2797" y="0"/>
                    <a:pt x="179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773;p80"/>
            <p:cNvSpPr/>
            <p:nvPr/>
          </p:nvSpPr>
          <p:spPr>
            <a:xfrm>
              <a:off x="685175" y="6817863"/>
              <a:ext cx="90450" cy="85125"/>
            </a:xfrm>
            <a:custGeom>
              <a:avLst/>
              <a:gdLst/>
              <a:ahLst/>
              <a:cxnLst/>
              <a:rect l="l" t="t" r="r" b="b"/>
              <a:pathLst>
                <a:path w="3618" h="3405" extrusionOk="0">
                  <a:moveTo>
                    <a:pt x="1794" y="0"/>
                  </a:moveTo>
                  <a:cubicBezTo>
                    <a:pt x="821" y="0"/>
                    <a:pt x="1" y="760"/>
                    <a:pt x="1" y="1703"/>
                  </a:cubicBezTo>
                  <a:cubicBezTo>
                    <a:pt x="1" y="2645"/>
                    <a:pt x="821" y="3405"/>
                    <a:pt x="1794" y="3405"/>
                  </a:cubicBezTo>
                  <a:cubicBezTo>
                    <a:pt x="2797" y="3405"/>
                    <a:pt x="3618" y="2645"/>
                    <a:pt x="3618" y="1703"/>
                  </a:cubicBezTo>
                  <a:cubicBezTo>
                    <a:pt x="3618" y="760"/>
                    <a:pt x="2797" y="0"/>
                    <a:pt x="179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774;p80"/>
            <p:cNvSpPr/>
            <p:nvPr/>
          </p:nvSpPr>
          <p:spPr>
            <a:xfrm>
              <a:off x="338675" y="6502513"/>
              <a:ext cx="576025" cy="253075"/>
            </a:xfrm>
            <a:custGeom>
              <a:avLst/>
              <a:gdLst/>
              <a:ahLst/>
              <a:cxnLst/>
              <a:rect l="l" t="t" r="r" b="b"/>
              <a:pathLst>
                <a:path w="23041" h="10123" extrusionOk="0">
                  <a:moveTo>
                    <a:pt x="6930" y="0"/>
                  </a:moveTo>
                  <a:cubicBezTo>
                    <a:pt x="6566" y="91"/>
                    <a:pt x="6201" y="183"/>
                    <a:pt x="5836" y="304"/>
                  </a:cubicBezTo>
                  <a:cubicBezTo>
                    <a:pt x="4529" y="3769"/>
                    <a:pt x="2675" y="7052"/>
                    <a:pt x="0" y="9696"/>
                  </a:cubicBezTo>
                  <a:cubicBezTo>
                    <a:pt x="395" y="9696"/>
                    <a:pt x="851" y="9818"/>
                    <a:pt x="1246" y="10122"/>
                  </a:cubicBezTo>
                  <a:cubicBezTo>
                    <a:pt x="1246" y="10122"/>
                    <a:pt x="5958" y="6657"/>
                    <a:pt x="7629" y="3496"/>
                  </a:cubicBezTo>
                  <a:cubicBezTo>
                    <a:pt x="7629" y="3496"/>
                    <a:pt x="16079" y="9636"/>
                    <a:pt x="20365" y="10031"/>
                  </a:cubicBezTo>
                  <a:cubicBezTo>
                    <a:pt x="20365" y="10031"/>
                    <a:pt x="20926" y="9783"/>
                    <a:pt x="21698" y="9783"/>
                  </a:cubicBezTo>
                  <a:cubicBezTo>
                    <a:pt x="22104" y="9783"/>
                    <a:pt x="22568" y="9852"/>
                    <a:pt x="23040" y="10061"/>
                  </a:cubicBezTo>
                  <a:cubicBezTo>
                    <a:pt x="23040" y="10061"/>
                    <a:pt x="22979" y="8359"/>
                    <a:pt x="22706" y="6353"/>
                  </a:cubicBezTo>
                  <a:cubicBezTo>
                    <a:pt x="16870" y="6292"/>
                    <a:pt x="11125" y="4195"/>
                    <a:pt x="6930" y="0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775;p80"/>
            <p:cNvSpPr/>
            <p:nvPr/>
          </p:nvSpPr>
          <p:spPr>
            <a:xfrm>
              <a:off x="293075" y="6509988"/>
              <a:ext cx="191525" cy="240275"/>
            </a:xfrm>
            <a:custGeom>
              <a:avLst/>
              <a:gdLst/>
              <a:ahLst/>
              <a:cxnLst/>
              <a:rect l="l" t="t" r="r" b="b"/>
              <a:pathLst>
                <a:path w="7661" h="9611" extrusionOk="0">
                  <a:moveTo>
                    <a:pt x="5033" y="1"/>
                  </a:moveTo>
                  <a:cubicBezTo>
                    <a:pt x="3945" y="1"/>
                    <a:pt x="2529" y="364"/>
                    <a:pt x="1459" y="1920"/>
                  </a:cubicBezTo>
                  <a:cubicBezTo>
                    <a:pt x="0" y="4048"/>
                    <a:pt x="639" y="4777"/>
                    <a:pt x="487" y="9610"/>
                  </a:cubicBezTo>
                  <a:cubicBezTo>
                    <a:pt x="487" y="9610"/>
                    <a:pt x="1025" y="9395"/>
                    <a:pt x="1671" y="9395"/>
                  </a:cubicBezTo>
                  <a:cubicBezTo>
                    <a:pt x="1712" y="9395"/>
                    <a:pt x="1753" y="9396"/>
                    <a:pt x="1794" y="9397"/>
                  </a:cubicBezTo>
                  <a:cubicBezTo>
                    <a:pt x="4499" y="6753"/>
                    <a:pt x="6353" y="3470"/>
                    <a:pt x="7660" y="5"/>
                  </a:cubicBezTo>
                  <a:lnTo>
                    <a:pt x="7660" y="5"/>
                  </a:lnTo>
                  <a:cubicBezTo>
                    <a:pt x="7326" y="66"/>
                    <a:pt x="7022" y="188"/>
                    <a:pt x="6687" y="279"/>
                  </a:cubicBezTo>
                  <a:cubicBezTo>
                    <a:pt x="6687" y="279"/>
                    <a:pt x="5986" y="1"/>
                    <a:pt x="5033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776;p80"/>
            <p:cNvSpPr/>
            <p:nvPr/>
          </p:nvSpPr>
          <p:spPr>
            <a:xfrm>
              <a:off x="511925" y="6471313"/>
              <a:ext cx="394400" cy="189275"/>
            </a:xfrm>
            <a:custGeom>
              <a:avLst/>
              <a:gdLst/>
              <a:ahLst/>
              <a:cxnLst/>
              <a:rect l="l" t="t" r="r" b="b"/>
              <a:pathLst>
                <a:path w="15776" h="7571" extrusionOk="0">
                  <a:moveTo>
                    <a:pt x="8007" y="1"/>
                  </a:moveTo>
                  <a:cubicBezTo>
                    <a:pt x="6046" y="1"/>
                    <a:pt x="3485" y="338"/>
                    <a:pt x="0" y="1248"/>
                  </a:cubicBezTo>
                  <a:cubicBezTo>
                    <a:pt x="4195" y="5443"/>
                    <a:pt x="9940" y="7540"/>
                    <a:pt x="15776" y="7571"/>
                  </a:cubicBezTo>
                  <a:cubicBezTo>
                    <a:pt x="15441" y="5017"/>
                    <a:pt x="14742" y="1947"/>
                    <a:pt x="13435" y="1248"/>
                  </a:cubicBezTo>
                  <a:cubicBezTo>
                    <a:pt x="12183" y="605"/>
                    <a:pt x="10632" y="1"/>
                    <a:pt x="8007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777;p80"/>
            <p:cNvSpPr/>
            <p:nvPr/>
          </p:nvSpPr>
          <p:spPr>
            <a:xfrm>
              <a:off x="366775" y="6471338"/>
              <a:ext cx="479525" cy="224975"/>
            </a:xfrm>
            <a:custGeom>
              <a:avLst/>
              <a:gdLst/>
              <a:ahLst/>
              <a:cxnLst/>
              <a:rect l="l" t="t" r="r" b="b"/>
              <a:pathLst>
                <a:path w="19181" h="8999" extrusionOk="0">
                  <a:moveTo>
                    <a:pt x="10006" y="1"/>
                  </a:moveTo>
                  <a:cubicBezTo>
                    <a:pt x="5091" y="1"/>
                    <a:pt x="1091" y="2573"/>
                    <a:pt x="426" y="5685"/>
                  </a:cubicBezTo>
                  <a:cubicBezTo>
                    <a:pt x="31" y="7357"/>
                    <a:pt x="1" y="8329"/>
                    <a:pt x="92" y="8694"/>
                  </a:cubicBezTo>
                  <a:cubicBezTo>
                    <a:pt x="639" y="7235"/>
                    <a:pt x="2341" y="3709"/>
                    <a:pt x="5624" y="2311"/>
                  </a:cubicBezTo>
                  <a:cubicBezTo>
                    <a:pt x="6908" y="1757"/>
                    <a:pt x="8209" y="1520"/>
                    <a:pt x="9456" y="1520"/>
                  </a:cubicBezTo>
                  <a:cubicBezTo>
                    <a:pt x="12314" y="1520"/>
                    <a:pt x="14894" y="2763"/>
                    <a:pt x="16354" y="4287"/>
                  </a:cubicBezTo>
                  <a:cubicBezTo>
                    <a:pt x="18147" y="6171"/>
                    <a:pt x="18481" y="7266"/>
                    <a:pt x="18937" y="8998"/>
                  </a:cubicBezTo>
                  <a:cubicBezTo>
                    <a:pt x="19180" y="8877"/>
                    <a:pt x="19089" y="7326"/>
                    <a:pt x="18451" y="5685"/>
                  </a:cubicBezTo>
                  <a:cubicBezTo>
                    <a:pt x="17509" y="3223"/>
                    <a:pt x="15047" y="31"/>
                    <a:pt x="10092" y="1"/>
                  </a:cubicBezTo>
                  <a:cubicBezTo>
                    <a:pt x="10063" y="1"/>
                    <a:pt x="10034" y="1"/>
                    <a:pt x="10006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78;p80"/>
            <p:cNvSpPr/>
            <p:nvPr/>
          </p:nvSpPr>
          <p:spPr>
            <a:xfrm>
              <a:off x="369050" y="6509313"/>
              <a:ext cx="471175" cy="187200"/>
            </a:xfrm>
            <a:custGeom>
              <a:avLst/>
              <a:gdLst/>
              <a:ahLst/>
              <a:cxnLst/>
              <a:rect l="l" t="t" r="r" b="b"/>
              <a:pathLst>
                <a:path w="18847" h="7488" extrusionOk="0">
                  <a:moveTo>
                    <a:pt x="9365" y="1"/>
                  </a:moveTo>
                  <a:cubicBezTo>
                    <a:pt x="8118" y="1"/>
                    <a:pt x="6817" y="238"/>
                    <a:pt x="5533" y="792"/>
                  </a:cubicBezTo>
                  <a:cubicBezTo>
                    <a:pt x="2220" y="2190"/>
                    <a:pt x="548" y="5716"/>
                    <a:pt x="1" y="7175"/>
                  </a:cubicBezTo>
                  <a:cubicBezTo>
                    <a:pt x="28" y="7322"/>
                    <a:pt x="83" y="7392"/>
                    <a:pt x="153" y="7392"/>
                  </a:cubicBezTo>
                  <a:cubicBezTo>
                    <a:pt x="242" y="7392"/>
                    <a:pt x="354" y="7276"/>
                    <a:pt x="457" y="7054"/>
                  </a:cubicBezTo>
                  <a:cubicBezTo>
                    <a:pt x="457" y="7054"/>
                    <a:pt x="3010" y="1127"/>
                    <a:pt x="8177" y="701"/>
                  </a:cubicBezTo>
                  <a:cubicBezTo>
                    <a:pt x="8427" y="682"/>
                    <a:pt x="8675" y="672"/>
                    <a:pt x="8921" y="672"/>
                  </a:cubicBezTo>
                  <a:cubicBezTo>
                    <a:pt x="13715" y="672"/>
                    <a:pt x="17547" y="4221"/>
                    <a:pt x="18299" y="6476"/>
                  </a:cubicBezTo>
                  <a:cubicBezTo>
                    <a:pt x="18521" y="7196"/>
                    <a:pt x="18692" y="7487"/>
                    <a:pt x="18812" y="7487"/>
                  </a:cubicBezTo>
                  <a:cubicBezTo>
                    <a:pt x="18824" y="7487"/>
                    <a:pt x="18835" y="7485"/>
                    <a:pt x="18846" y="7479"/>
                  </a:cubicBezTo>
                  <a:cubicBezTo>
                    <a:pt x="18390" y="5716"/>
                    <a:pt x="18056" y="4652"/>
                    <a:pt x="16263" y="2768"/>
                  </a:cubicBezTo>
                  <a:cubicBezTo>
                    <a:pt x="14803" y="1244"/>
                    <a:pt x="12223" y="1"/>
                    <a:pt x="9365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779;p80"/>
            <p:cNvSpPr/>
            <p:nvPr/>
          </p:nvSpPr>
          <p:spPr>
            <a:xfrm>
              <a:off x="445800" y="7778363"/>
              <a:ext cx="145175" cy="62200"/>
            </a:xfrm>
            <a:custGeom>
              <a:avLst/>
              <a:gdLst/>
              <a:ahLst/>
              <a:cxnLst/>
              <a:rect l="l" t="t" r="r" b="b"/>
              <a:pathLst>
                <a:path w="5807" h="2488" extrusionOk="0">
                  <a:moveTo>
                    <a:pt x="5806" y="0"/>
                  </a:moveTo>
                  <a:lnTo>
                    <a:pt x="5806" y="0"/>
                  </a:lnTo>
                  <a:cubicBezTo>
                    <a:pt x="3952" y="943"/>
                    <a:pt x="2037" y="1794"/>
                    <a:pt x="1" y="2037"/>
                  </a:cubicBezTo>
                  <a:cubicBezTo>
                    <a:pt x="1" y="2067"/>
                    <a:pt x="1" y="2128"/>
                    <a:pt x="1" y="2159"/>
                  </a:cubicBezTo>
                  <a:cubicBezTo>
                    <a:pt x="1302" y="2365"/>
                    <a:pt x="2617" y="2487"/>
                    <a:pt x="3918" y="2487"/>
                  </a:cubicBezTo>
                  <a:cubicBezTo>
                    <a:pt x="4531" y="2487"/>
                    <a:pt x="5142" y="2460"/>
                    <a:pt x="5746" y="2402"/>
                  </a:cubicBezTo>
                  <a:lnTo>
                    <a:pt x="5806" y="0"/>
                  </a:ln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780;p80"/>
            <p:cNvSpPr/>
            <p:nvPr/>
          </p:nvSpPr>
          <p:spPr>
            <a:xfrm>
              <a:off x="445800" y="7830788"/>
              <a:ext cx="144425" cy="241850"/>
            </a:xfrm>
            <a:custGeom>
              <a:avLst/>
              <a:gdLst/>
              <a:ahLst/>
              <a:cxnLst/>
              <a:rect l="l" t="t" r="r" b="b"/>
              <a:pathLst>
                <a:path w="5777" h="9674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983"/>
                    <a:pt x="487" y="8967"/>
                    <a:pt x="639" y="9332"/>
                  </a:cubicBezTo>
                  <a:cubicBezTo>
                    <a:pt x="639" y="9332"/>
                    <a:pt x="1710" y="9674"/>
                    <a:pt x="3008" y="9674"/>
                  </a:cubicBezTo>
                  <a:cubicBezTo>
                    <a:pt x="3830" y="9674"/>
                    <a:pt x="4743" y="9537"/>
                    <a:pt x="5533" y="9089"/>
                  </a:cubicBezTo>
                  <a:lnTo>
                    <a:pt x="5776" y="305"/>
                  </a:lnTo>
                  <a:lnTo>
                    <a:pt x="5776" y="305"/>
                  </a:lnTo>
                  <a:cubicBezTo>
                    <a:pt x="5257" y="355"/>
                    <a:pt x="4729" y="377"/>
                    <a:pt x="4197" y="377"/>
                  </a:cubicBezTo>
                  <a:cubicBezTo>
                    <a:pt x="2796" y="377"/>
                    <a:pt x="1367" y="221"/>
                    <a:pt x="1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781;p80"/>
            <p:cNvSpPr/>
            <p:nvPr/>
          </p:nvSpPr>
          <p:spPr>
            <a:xfrm>
              <a:off x="448850" y="7861188"/>
              <a:ext cx="141125" cy="15150"/>
            </a:xfrm>
            <a:custGeom>
              <a:avLst/>
              <a:gdLst/>
              <a:ahLst/>
              <a:cxnLst/>
              <a:rect l="l" t="t" r="r" b="b"/>
              <a:pathLst>
                <a:path w="5645" h="606" extrusionOk="0">
                  <a:moveTo>
                    <a:pt x="61" y="1"/>
                  </a:moveTo>
                  <a:cubicBezTo>
                    <a:pt x="31" y="1"/>
                    <a:pt x="0" y="61"/>
                    <a:pt x="31" y="61"/>
                  </a:cubicBezTo>
                  <a:cubicBezTo>
                    <a:pt x="897" y="440"/>
                    <a:pt x="1887" y="605"/>
                    <a:pt x="2880" y="605"/>
                  </a:cubicBezTo>
                  <a:cubicBezTo>
                    <a:pt x="3802" y="605"/>
                    <a:pt x="4728" y="462"/>
                    <a:pt x="5563" y="213"/>
                  </a:cubicBezTo>
                  <a:cubicBezTo>
                    <a:pt x="5644" y="186"/>
                    <a:pt x="5629" y="87"/>
                    <a:pt x="5560" y="87"/>
                  </a:cubicBezTo>
                  <a:cubicBezTo>
                    <a:pt x="5552" y="87"/>
                    <a:pt x="5542" y="88"/>
                    <a:pt x="5533" y="92"/>
                  </a:cubicBezTo>
                  <a:cubicBezTo>
                    <a:pt x="4622" y="283"/>
                    <a:pt x="3746" y="389"/>
                    <a:pt x="2876" y="389"/>
                  </a:cubicBezTo>
                  <a:cubicBezTo>
                    <a:pt x="1945" y="389"/>
                    <a:pt x="1019" y="268"/>
                    <a:pt x="6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782;p80"/>
            <p:cNvSpPr/>
            <p:nvPr/>
          </p:nvSpPr>
          <p:spPr>
            <a:xfrm>
              <a:off x="452650" y="7833263"/>
              <a:ext cx="6100" cy="30150"/>
            </a:xfrm>
            <a:custGeom>
              <a:avLst/>
              <a:gdLst/>
              <a:ahLst/>
              <a:cxnLst/>
              <a:rect l="l" t="t" r="r" b="b"/>
              <a:pathLst>
                <a:path w="244" h="1206" extrusionOk="0">
                  <a:moveTo>
                    <a:pt x="133" y="1"/>
                  </a:moveTo>
                  <a:cubicBezTo>
                    <a:pt x="122" y="1"/>
                    <a:pt x="107" y="8"/>
                    <a:pt x="92" y="23"/>
                  </a:cubicBezTo>
                  <a:cubicBezTo>
                    <a:pt x="31" y="145"/>
                    <a:pt x="61" y="327"/>
                    <a:pt x="61" y="449"/>
                  </a:cubicBezTo>
                  <a:cubicBezTo>
                    <a:pt x="61" y="692"/>
                    <a:pt x="0" y="935"/>
                    <a:pt x="61" y="1148"/>
                  </a:cubicBezTo>
                  <a:cubicBezTo>
                    <a:pt x="78" y="1181"/>
                    <a:pt x="113" y="1206"/>
                    <a:pt x="146" y="1206"/>
                  </a:cubicBezTo>
                  <a:cubicBezTo>
                    <a:pt x="173" y="1206"/>
                    <a:pt x="200" y="1189"/>
                    <a:pt x="213" y="1148"/>
                  </a:cubicBezTo>
                  <a:cubicBezTo>
                    <a:pt x="244" y="935"/>
                    <a:pt x="213" y="692"/>
                    <a:pt x="213" y="449"/>
                  </a:cubicBezTo>
                  <a:cubicBezTo>
                    <a:pt x="213" y="327"/>
                    <a:pt x="213" y="145"/>
                    <a:pt x="152" y="23"/>
                  </a:cubicBezTo>
                  <a:cubicBezTo>
                    <a:pt x="152" y="8"/>
                    <a:pt x="145" y="1"/>
                    <a:pt x="133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783;p80"/>
            <p:cNvSpPr/>
            <p:nvPr/>
          </p:nvSpPr>
          <p:spPr>
            <a:xfrm>
              <a:off x="474675" y="7836863"/>
              <a:ext cx="4975" cy="32900"/>
            </a:xfrm>
            <a:custGeom>
              <a:avLst/>
              <a:gdLst/>
              <a:ahLst/>
              <a:cxnLst/>
              <a:rect l="l" t="t" r="r" b="b"/>
              <a:pathLst>
                <a:path w="199" h="1316" extrusionOk="0">
                  <a:moveTo>
                    <a:pt x="119" y="1"/>
                  </a:moveTo>
                  <a:cubicBezTo>
                    <a:pt x="77" y="1"/>
                    <a:pt x="31" y="31"/>
                    <a:pt x="31" y="92"/>
                  </a:cubicBezTo>
                  <a:cubicBezTo>
                    <a:pt x="1" y="457"/>
                    <a:pt x="31" y="852"/>
                    <a:pt x="31" y="1247"/>
                  </a:cubicBezTo>
                  <a:cubicBezTo>
                    <a:pt x="31" y="1293"/>
                    <a:pt x="62" y="1316"/>
                    <a:pt x="92" y="1316"/>
                  </a:cubicBezTo>
                  <a:cubicBezTo>
                    <a:pt x="123" y="1316"/>
                    <a:pt x="153" y="1293"/>
                    <a:pt x="153" y="1247"/>
                  </a:cubicBezTo>
                  <a:cubicBezTo>
                    <a:pt x="183" y="852"/>
                    <a:pt x="183" y="457"/>
                    <a:pt x="183" y="92"/>
                  </a:cubicBezTo>
                  <a:cubicBezTo>
                    <a:pt x="199" y="31"/>
                    <a:pt x="161" y="1"/>
                    <a:pt x="11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784;p80"/>
            <p:cNvSpPr/>
            <p:nvPr/>
          </p:nvSpPr>
          <p:spPr>
            <a:xfrm>
              <a:off x="496725" y="7838388"/>
              <a:ext cx="6100" cy="33850"/>
            </a:xfrm>
            <a:custGeom>
              <a:avLst/>
              <a:gdLst/>
              <a:ahLst/>
              <a:cxnLst/>
              <a:rect l="l" t="t" r="r" b="b"/>
              <a:pathLst>
                <a:path w="244" h="1354" extrusionOk="0">
                  <a:moveTo>
                    <a:pt x="118" y="1"/>
                  </a:moveTo>
                  <a:cubicBezTo>
                    <a:pt x="84" y="1"/>
                    <a:pt x="46" y="31"/>
                    <a:pt x="31" y="92"/>
                  </a:cubicBezTo>
                  <a:cubicBezTo>
                    <a:pt x="0" y="457"/>
                    <a:pt x="31" y="913"/>
                    <a:pt x="61" y="1308"/>
                  </a:cubicBezTo>
                  <a:cubicBezTo>
                    <a:pt x="61" y="1338"/>
                    <a:pt x="92" y="1353"/>
                    <a:pt x="122" y="1353"/>
                  </a:cubicBezTo>
                  <a:cubicBezTo>
                    <a:pt x="152" y="1353"/>
                    <a:pt x="183" y="1338"/>
                    <a:pt x="183" y="1308"/>
                  </a:cubicBezTo>
                  <a:cubicBezTo>
                    <a:pt x="213" y="913"/>
                    <a:pt x="244" y="457"/>
                    <a:pt x="183" y="92"/>
                  </a:cubicBezTo>
                  <a:cubicBezTo>
                    <a:pt x="183" y="31"/>
                    <a:pt x="152" y="1"/>
                    <a:pt x="11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85;p80"/>
            <p:cNvSpPr/>
            <p:nvPr/>
          </p:nvSpPr>
          <p:spPr>
            <a:xfrm>
              <a:off x="520275" y="7839913"/>
              <a:ext cx="6875" cy="33800"/>
            </a:xfrm>
            <a:custGeom>
              <a:avLst/>
              <a:gdLst/>
              <a:ahLst/>
              <a:cxnLst/>
              <a:rect l="l" t="t" r="r" b="b"/>
              <a:pathLst>
                <a:path w="275" h="1352" extrusionOk="0">
                  <a:moveTo>
                    <a:pt x="153" y="1"/>
                  </a:moveTo>
                  <a:cubicBezTo>
                    <a:pt x="107" y="1"/>
                    <a:pt x="61" y="31"/>
                    <a:pt x="61" y="92"/>
                  </a:cubicBezTo>
                  <a:cubicBezTo>
                    <a:pt x="61" y="487"/>
                    <a:pt x="1" y="912"/>
                    <a:pt x="61" y="1338"/>
                  </a:cubicBezTo>
                  <a:cubicBezTo>
                    <a:pt x="61" y="1348"/>
                    <a:pt x="68" y="1351"/>
                    <a:pt x="77" y="1351"/>
                  </a:cubicBezTo>
                  <a:cubicBezTo>
                    <a:pt x="95" y="1351"/>
                    <a:pt x="122" y="1338"/>
                    <a:pt x="122" y="1338"/>
                  </a:cubicBezTo>
                  <a:cubicBezTo>
                    <a:pt x="274" y="973"/>
                    <a:pt x="244" y="487"/>
                    <a:pt x="244" y="92"/>
                  </a:cubicBezTo>
                  <a:cubicBezTo>
                    <a:pt x="244" y="31"/>
                    <a:pt x="198" y="1"/>
                    <a:pt x="153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86;p80"/>
            <p:cNvSpPr/>
            <p:nvPr/>
          </p:nvSpPr>
          <p:spPr>
            <a:xfrm>
              <a:off x="546125" y="7841238"/>
              <a:ext cx="6100" cy="30725"/>
            </a:xfrm>
            <a:custGeom>
              <a:avLst/>
              <a:gdLst/>
              <a:ahLst/>
              <a:cxnLst/>
              <a:rect l="l" t="t" r="r" b="b"/>
              <a:pathLst>
                <a:path w="244" h="1229" extrusionOk="0">
                  <a:moveTo>
                    <a:pt x="76" y="1"/>
                  </a:moveTo>
                  <a:cubicBezTo>
                    <a:pt x="38" y="1"/>
                    <a:pt x="0" y="24"/>
                    <a:pt x="0" y="69"/>
                  </a:cubicBezTo>
                  <a:cubicBezTo>
                    <a:pt x="0" y="434"/>
                    <a:pt x="31" y="829"/>
                    <a:pt x="61" y="1194"/>
                  </a:cubicBezTo>
                  <a:cubicBezTo>
                    <a:pt x="78" y="1211"/>
                    <a:pt x="116" y="1229"/>
                    <a:pt x="145" y="1229"/>
                  </a:cubicBezTo>
                  <a:cubicBezTo>
                    <a:pt x="166" y="1229"/>
                    <a:pt x="183" y="1219"/>
                    <a:pt x="183" y="1194"/>
                  </a:cubicBezTo>
                  <a:cubicBezTo>
                    <a:pt x="243" y="829"/>
                    <a:pt x="183" y="464"/>
                    <a:pt x="152" y="69"/>
                  </a:cubicBezTo>
                  <a:cubicBezTo>
                    <a:pt x="152" y="24"/>
                    <a:pt x="114" y="1"/>
                    <a:pt x="7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87;p80"/>
            <p:cNvSpPr/>
            <p:nvPr/>
          </p:nvSpPr>
          <p:spPr>
            <a:xfrm>
              <a:off x="565125" y="7840313"/>
              <a:ext cx="9125" cy="27850"/>
            </a:xfrm>
            <a:custGeom>
              <a:avLst/>
              <a:gdLst/>
              <a:ahLst/>
              <a:cxnLst/>
              <a:rect l="l" t="t" r="r" b="b"/>
              <a:pathLst>
                <a:path w="365" h="1114" extrusionOk="0">
                  <a:moveTo>
                    <a:pt x="230" y="0"/>
                  </a:moveTo>
                  <a:cubicBezTo>
                    <a:pt x="202" y="0"/>
                    <a:pt x="173" y="14"/>
                    <a:pt x="152" y="45"/>
                  </a:cubicBezTo>
                  <a:cubicBezTo>
                    <a:pt x="0" y="349"/>
                    <a:pt x="182" y="744"/>
                    <a:pt x="182" y="1079"/>
                  </a:cubicBezTo>
                  <a:cubicBezTo>
                    <a:pt x="182" y="1096"/>
                    <a:pt x="203" y="1114"/>
                    <a:pt x="226" y="1114"/>
                  </a:cubicBezTo>
                  <a:cubicBezTo>
                    <a:pt x="242" y="1114"/>
                    <a:pt x="261" y="1104"/>
                    <a:pt x="274" y="1079"/>
                  </a:cubicBezTo>
                  <a:cubicBezTo>
                    <a:pt x="365" y="775"/>
                    <a:pt x="243" y="410"/>
                    <a:pt x="334" y="106"/>
                  </a:cubicBezTo>
                  <a:cubicBezTo>
                    <a:pt x="334" y="47"/>
                    <a:pt x="283" y="0"/>
                    <a:pt x="230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88;p80"/>
            <p:cNvSpPr/>
            <p:nvPr/>
          </p:nvSpPr>
          <p:spPr>
            <a:xfrm>
              <a:off x="444500" y="7829113"/>
              <a:ext cx="147975" cy="14075"/>
            </a:xfrm>
            <a:custGeom>
              <a:avLst/>
              <a:gdLst/>
              <a:ahLst/>
              <a:cxnLst/>
              <a:rect l="l" t="t" r="r" b="b"/>
              <a:pathLst>
                <a:path w="5919" h="563" extrusionOk="0">
                  <a:moveTo>
                    <a:pt x="60" y="1"/>
                  </a:moveTo>
                  <a:cubicBezTo>
                    <a:pt x="16" y="1"/>
                    <a:pt x="1" y="72"/>
                    <a:pt x="53" y="98"/>
                  </a:cubicBezTo>
                  <a:cubicBezTo>
                    <a:pt x="1132" y="458"/>
                    <a:pt x="2286" y="562"/>
                    <a:pt x="3438" y="562"/>
                  </a:cubicBezTo>
                  <a:cubicBezTo>
                    <a:pt x="4234" y="562"/>
                    <a:pt x="5028" y="513"/>
                    <a:pt x="5798" y="463"/>
                  </a:cubicBezTo>
                  <a:cubicBezTo>
                    <a:pt x="5911" y="463"/>
                    <a:pt x="5919" y="278"/>
                    <a:pt x="5820" y="278"/>
                  </a:cubicBezTo>
                  <a:cubicBezTo>
                    <a:pt x="5813" y="278"/>
                    <a:pt x="5806" y="279"/>
                    <a:pt x="5798" y="281"/>
                  </a:cubicBezTo>
                  <a:cubicBezTo>
                    <a:pt x="5149" y="311"/>
                    <a:pt x="4511" y="331"/>
                    <a:pt x="3877" y="331"/>
                  </a:cubicBezTo>
                  <a:cubicBezTo>
                    <a:pt x="2610" y="331"/>
                    <a:pt x="1360" y="250"/>
                    <a:pt x="83" y="7"/>
                  </a:cubicBezTo>
                  <a:cubicBezTo>
                    <a:pt x="75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89;p80"/>
            <p:cNvSpPr/>
            <p:nvPr/>
          </p:nvSpPr>
          <p:spPr>
            <a:xfrm>
              <a:off x="440500" y="7703888"/>
              <a:ext cx="152750" cy="125400"/>
            </a:xfrm>
            <a:custGeom>
              <a:avLst/>
              <a:gdLst/>
              <a:ahLst/>
              <a:cxnLst/>
              <a:rect l="l" t="t" r="r" b="b"/>
              <a:pathLst>
                <a:path w="6110" h="5016" extrusionOk="0">
                  <a:moveTo>
                    <a:pt x="6110" y="1"/>
                  </a:moveTo>
                  <a:lnTo>
                    <a:pt x="0" y="122"/>
                  </a:lnTo>
                  <a:cubicBezTo>
                    <a:pt x="0" y="122"/>
                    <a:pt x="91" y="2311"/>
                    <a:pt x="213" y="5016"/>
                  </a:cubicBezTo>
                  <a:cubicBezTo>
                    <a:pt x="2249" y="4773"/>
                    <a:pt x="4164" y="3922"/>
                    <a:pt x="6018" y="2979"/>
                  </a:cubicBezTo>
                  <a:lnTo>
                    <a:pt x="611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90;p80"/>
            <p:cNvSpPr/>
            <p:nvPr/>
          </p:nvSpPr>
          <p:spPr>
            <a:xfrm>
              <a:off x="372850" y="8103313"/>
              <a:ext cx="212300" cy="37450"/>
            </a:xfrm>
            <a:custGeom>
              <a:avLst/>
              <a:gdLst/>
              <a:ahLst/>
              <a:cxnLst/>
              <a:rect l="l" t="t" r="r" b="b"/>
              <a:pathLst>
                <a:path w="8492" h="1498" extrusionOk="0">
                  <a:moveTo>
                    <a:pt x="6156" y="0"/>
                  </a:moveTo>
                  <a:cubicBezTo>
                    <a:pt x="3673" y="0"/>
                    <a:pt x="92" y="194"/>
                    <a:pt x="92" y="194"/>
                  </a:cubicBezTo>
                  <a:cubicBezTo>
                    <a:pt x="92" y="194"/>
                    <a:pt x="1" y="893"/>
                    <a:pt x="1095" y="1167"/>
                  </a:cubicBezTo>
                  <a:cubicBezTo>
                    <a:pt x="1852" y="1340"/>
                    <a:pt x="3101" y="1497"/>
                    <a:pt x="4371" y="1497"/>
                  </a:cubicBezTo>
                  <a:cubicBezTo>
                    <a:pt x="4887" y="1497"/>
                    <a:pt x="5406" y="1471"/>
                    <a:pt x="5898" y="1410"/>
                  </a:cubicBezTo>
                  <a:cubicBezTo>
                    <a:pt x="7600" y="1167"/>
                    <a:pt x="8360" y="984"/>
                    <a:pt x="8360" y="984"/>
                  </a:cubicBezTo>
                  <a:cubicBezTo>
                    <a:pt x="8360" y="984"/>
                    <a:pt x="8451" y="680"/>
                    <a:pt x="8481" y="225"/>
                  </a:cubicBezTo>
                  <a:cubicBezTo>
                    <a:pt x="8492" y="55"/>
                    <a:pt x="7480" y="0"/>
                    <a:pt x="6156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91;p80"/>
            <p:cNvSpPr/>
            <p:nvPr/>
          </p:nvSpPr>
          <p:spPr>
            <a:xfrm>
              <a:off x="372100" y="8076238"/>
              <a:ext cx="79825" cy="55500"/>
            </a:xfrm>
            <a:custGeom>
              <a:avLst/>
              <a:gdLst/>
              <a:ahLst/>
              <a:cxnLst/>
              <a:rect l="l" t="t" r="r" b="b"/>
              <a:pathLst>
                <a:path w="3193" h="2220" extrusionOk="0">
                  <a:moveTo>
                    <a:pt x="2007" y="1"/>
                  </a:moveTo>
                  <a:cubicBezTo>
                    <a:pt x="1156" y="304"/>
                    <a:pt x="244" y="760"/>
                    <a:pt x="122" y="1277"/>
                  </a:cubicBezTo>
                  <a:cubicBezTo>
                    <a:pt x="1" y="1794"/>
                    <a:pt x="1429" y="2128"/>
                    <a:pt x="3192" y="2219"/>
                  </a:cubicBezTo>
                  <a:cubicBezTo>
                    <a:pt x="2979" y="1429"/>
                    <a:pt x="2584" y="669"/>
                    <a:pt x="2007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92;p80"/>
            <p:cNvSpPr/>
            <p:nvPr/>
          </p:nvSpPr>
          <p:spPr>
            <a:xfrm>
              <a:off x="422250" y="8058013"/>
              <a:ext cx="167975" cy="74375"/>
            </a:xfrm>
            <a:custGeom>
              <a:avLst/>
              <a:gdLst/>
              <a:ahLst/>
              <a:cxnLst/>
              <a:rect l="l" t="t" r="r" b="b"/>
              <a:pathLst>
                <a:path w="6719" h="2975" extrusionOk="0">
                  <a:moveTo>
                    <a:pt x="6445" y="0"/>
                  </a:moveTo>
                  <a:cubicBezTo>
                    <a:pt x="6445" y="0"/>
                    <a:pt x="5268" y="539"/>
                    <a:pt x="3573" y="539"/>
                  </a:cubicBezTo>
                  <a:cubicBezTo>
                    <a:pt x="2957" y="539"/>
                    <a:pt x="2272" y="468"/>
                    <a:pt x="1551" y="274"/>
                  </a:cubicBezTo>
                  <a:cubicBezTo>
                    <a:pt x="1551" y="274"/>
                    <a:pt x="791" y="426"/>
                    <a:pt x="1" y="730"/>
                  </a:cubicBezTo>
                  <a:cubicBezTo>
                    <a:pt x="578" y="1398"/>
                    <a:pt x="973" y="2158"/>
                    <a:pt x="1186" y="2948"/>
                  </a:cubicBezTo>
                  <a:cubicBezTo>
                    <a:pt x="1522" y="2966"/>
                    <a:pt x="1871" y="2974"/>
                    <a:pt x="2225" y="2974"/>
                  </a:cubicBezTo>
                  <a:cubicBezTo>
                    <a:pt x="3759" y="2974"/>
                    <a:pt x="5383" y="2814"/>
                    <a:pt x="6445" y="2492"/>
                  </a:cubicBezTo>
                  <a:cubicBezTo>
                    <a:pt x="6445" y="2492"/>
                    <a:pt x="6718" y="1033"/>
                    <a:pt x="644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93;p80"/>
            <p:cNvSpPr/>
            <p:nvPr/>
          </p:nvSpPr>
          <p:spPr>
            <a:xfrm>
              <a:off x="415950" y="8029113"/>
              <a:ext cx="42750" cy="46950"/>
            </a:xfrm>
            <a:custGeom>
              <a:avLst/>
              <a:gdLst/>
              <a:ahLst/>
              <a:cxnLst/>
              <a:rect l="l" t="t" r="r" b="b"/>
              <a:pathLst>
                <a:path w="1710" h="1878" extrusionOk="0">
                  <a:moveTo>
                    <a:pt x="1062" y="183"/>
                  </a:moveTo>
                  <a:cubicBezTo>
                    <a:pt x="1089" y="183"/>
                    <a:pt x="1123" y="193"/>
                    <a:pt x="1165" y="214"/>
                  </a:cubicBezTo>
                  <a:cubicBezTo>
                    <a:pt x="1377" y="335"/>
                    <a:pt x="1347" y="852"/>
                    <a:pt x="1377" y="1034"/>
                  </a:cubicBezTo>
                  <a:cubicBezTo>
                    <a:pt x="1377" y="1156"/>
                    <a:pt x="1377" y="1277"/>
                    <a:pt x="1373" y="1399"/>
                  </a:cubicBezTo>
                  <a:lnTo>
                    <a:pt x="1373" y="1399"/>
                  </a:lnTo>
                  <a:cubicBezTo>
                    <a:pt x="1301" y="1283"/>
                    <a:pt x="1229" y="1163"/>
                    <a:pt x="1165" y="1034"/>
                  </a:cubicBezTo>
                  <a:cubicBezTo>
                    <a:pt x="1137" y="980"/>
                    <a:pt x="813" y="183"/>
                    <a:pt x="1062" y="183"/>
                  </a:cubicBezTo>
                  <a:close/>
                  <a:moveTo>
                    <a:pt x="573" y="909"/>
                  </a:moveTo>
                  <a:cubicBezTo>
                    <a:pt x="587" y="909"/>
                    <a:pt x="601" y="910"/>
                    <a:pt x="617" y="913"/>
                  </a:cubicBezTo>
                  <a:cubicBezTo>
                    <a:pt x="739" y="943"/>
                    <a:pt x="861" y="1095"/>
                    <a:pt x="921" y="1156"/>
                  </a:cubicBezTo>
                  <a:cubicBezTo>
                    <a:pt x="1007" y="1241"/>
                    <a:pt x="1085" y="1340"/>
                    <a:pt x="1158" y="1446"/>
                  </a:cubicBezTo>
                  <a:lnTo>
                    <a:pt x="1158" y="1446"/>
                  </a:lnTo>
                  <a:cubicBezTo>
                    <a:pt x="1199" y="1520"/>
                    <a:pt x="1239" y="1588"/>
                    <a:pt x="1273" y="1647"/>
                  </a:cubicBezTo>
                  <a:lnTo>
                    <a:pt x="1273" y="1647"/>
                  </a:lnTo>
                  <a:cubicBezTo>
                    <a:pt x="962" y="1566"/>
                    <a:pt x="636" y="1454"/>
                    <a:pt x="465" y="1186"/>
                  </a:cubicBezTo>
                  <a:cubicBezTo>
                    <a:pt x="382" y="1048"/>
                    <a:pt x="426" y="909"/>
                    <a:pt x="573" y="909"/>
                  </a:cubicBezTo>
                  <a:close/>
                  <a:moveTo>
                    <a:pt x="1094" y="1"/>
                  </a:moveTo>
                  <a:cubicBezTo>
                    <a:pt x="1087" y="1"/>
                    <a:pt x="1080" y="1"/>
                    <a:pt x="1073" y="1"/>
                  </a:cubicBezTo>
                  <a:cubicBezTo>
                    <a:pt x="645" y="33"/>
                    <a:pt x="705" y="453"/>
                    <a:pt x="882" y="886"/>
                  </a:cubicBezTo>
                  <a:lnTo>
                    <a:pt x="882" y="886"/>
                  </a:lnTo>
                  <a:cubicBezTo>
                    <a:pt x="836" y="852"/>
                    <a:pt x="789" y="820"/>
                    <a:pt x="739" y="791"/>
                  </a:cubicBezTo>
                  <a:cubicBezTo>
                    <a:pt x="684" y="750"/>
                    <a:pt x="593" y="722"/>
                    <a:pt x="504" y="722"/>
                  </a:cubicBezTo>
                  <a:cubicBezTo>
                    <a:pt x="394" y="722"/>
                    <a:pt x="286" y="765"/>
                    <a:pt x="253" y="882"/>
                  </a:cubicBezTo>
                  <a:cubicBezTo>
                    <a:pt x="1" y="1470"/>
                    <a:pt x="884" y="1749"/>
                    <a:pt x="1357" y="1813"/>
                  </a:cubicBezTo>
                  <a:lnTo>
                    <a:pt x="1357" y="1813"/>
                  </a:lnTo>
                  <a:cubicBezTo>
                    <a:pt x="1377" y="1856"/>
                    <a:pt x="1423" y="1878"/>
                    <a:pt x="1468" y="1878"/>
                  </a:cubicBezTo>
                  <a:cubicBezTo>
                    <a:pt x="1529" y="1878"/>
                    <a:pt x="1590" y="1840"/>
                    <a:pt x="1590" y="1764"/>
                  </a:cubicBezTo>
                  <a:cubicBezTo>
                    <a:pt x="1590" y="1373"/>
                    <a:pt x="1709" y="1"/>
                    <a:pt x="1094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94;p80"/>
            <p:cNvSpPr/>
            <p:nvPr/>
          </p:nvSpPr>
          <p:spPr>
            <a:xfrm>
              <a:off x="703425" y="7753288"/>
              <a:ext cx="147425" cy="88650"/>
            </a:xfrm>
            <a:custGeom>
              <a:avLst/>
              <a:gdLst/>
              <a:ahLst/>
              <a:cxnLst/>
              <a:rect l="l" t="t" r="r" b="b"/>
              <a:pathLst>
                <a:path w="5897" h="3546" extrusionOk="0">
                  <a:moveTo>
                    <a:pt x="5441" y="0"/>
                  </a:moveTo>
                  <a:cubicBezTo>
                    <a:pt x="3830" y="1247"/>
                    <a:pt x="1976" y="2280"/>
                    <a:pt x="0" y="2918"/>
                  </a:cubicBezTo>
                  <a:lnTo>
                    <a:pt x="122" y="3466"/>
                  </a:lnTo>
                  <a:cubicBezTo>
                    <a:pt x="709" y="3521"/>
                    <a:pt x="1298" y="3545"/>
                    <a:pt x="1886" y="3545"/>
                  </a:cubicBezTo>
                  <a:cubicBezTo>
                    <a:pt x="3248" y="3545"/>
                    <a:pt x="4602" y="3413"/>
                    <a:pt x="5897" y="3222"/>
                  </a:cubicBezTo>
                  <a:cubicBezTo>
                    <a:pt x="5897" y="3162"/>
                    <a:pt x="5866" y="3131"/>
                    <a:pt x="5866" y="3070"/>
                  </a:cubicBezTo>
                  <a:cubicBezTo>
                    <a:pt x="5714" y="1915"/>
                    <a:pt x="5562" y="851"/>
                    <a:pt x="544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95;p80"/>
            <p:cNvSpPr/>
            <p:nvPr/>
          </p:nvSpPr>
          <p:spPr>
            <a:xfrm>
              <a:off x="677575" y="7707688"/>
              <a:ext cx="161875" cy="118575"/>
            </a:xfrm>
            <a:custGeom>
              <a:avLst/>
              <a:gdLst/>
              <a:ahLst/>
              <a:cxnLst/>
              <a:rect l="l" t="t" r="r" b="b"/>
              <a:pathLst>
                <a:path w="6475" h="4743" extrusionOk="0">
                  <a:moveTo>
                    <a:pt x="1" y="1"/>
                  </a:moveTo>
                  <a:lnTo>
                    <a:pt x="639" y="2919"/>
                  </a:lnTo>
                  <a:lnTo>
                    <a:pt x="1034" y="4742"/>
                  </a:lnTo>
                  <a:cubicBezTo>
                    <a:pt x="3010" y="4074"/>
                    <a:pt x="4894" y="3071"/>
                    <a:pt x="6475" y="1824"/>
                  </a:cubicBezTo>
                  <a:cubicBezTo>
                    <a:pt x="6323" y="761"/>
                    <a:pt x="6232" y="92"/>
                    <a:pt x="6232" y="9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96;p80"/>
            <p:cNvSpPr/>
            <p:nvPr/>
          </p:nvSpPr>
          <p:spPr>
            <a:xfrm>
              <a:off x="705700" y="7832313"/>
              <a:ext cx="174025" cy="238475"/>
            </a:xfrm>
            <a:custGeom>
              <a:avLst/>
              <a:gdLst/>
              <a:ahLst/>
              <a:cxnLst/>
              <a:rect l="l" t="t" r="r" b="b"/>
              <a:pathLst>
                <a:path w="6961" h="9539" extrusionOk="0">
                  <a:moveTo>
                    <a:pt x="5806" y="1"/>
                  </a:moveTo>
                  <a:cubicBezTo>
                    <a:pt x="4440" y="221"/>
                    <a:pt x="3026" y="377"/>
                    <a:pt x="1611" y="377"/>
                  </a:cubicBezTo>
                  <a:cubicBezTo>
                    <a:pt x="1073" y="377"/>
                    <a:pt x="536" y="355"/>
                    <a:pt x="0" y="305"/>
                  </a:cubicBezTo>
                  <a:lnTo>
                    <a:pt x="0" y="305"/>
                  </a:lnTo>
                  <a:lnTo>
                    <a:pt x="1854" y="8967"/>
                  </a:lnTo>
                  <a:cubicBezTo>
                    <a:pt x="2742" y="9405"/>
                    <a:pt x="3699" y="9539"/>
                    <a:pt x="4537" y="9539"/>
                  </a:cubicBezTo>
                  <a:cubicBezTo>
                    <a:pt x="5850" y="9539"/>
                    <a:pt x="6870" y="9210"/>
                    <a:pt x="6870" y="9210"/>
                  </a:cubicBezTo>
                  <a:cubicBezTo>
                    <a:pt x="6961" y="8815"/>
                    <a:pt x="6323" y="3922"/>
                    <a:pt x="5806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797;p80"/>
            <p:cNvSpPr/>
            <p:nvPr/>
          </p:nvSpPr>
          <p:spPr>
            <a:xfrm>
              <a:off x="711150" y="7861938"/>
              <a:ext cx="142750" cy="15225"/>
            </a:xfrm>
            <a:custGeom>
              <a:avLst/>
              <a:gdLst/>
              <a:ahLst/>
              <a:cxnLst/>
              <a:rect l="l" t="t" r="r" b="b"/>
              <a:pathLst>
                <a:path w="5710" h="609" extrusionOk="0">
                  <a:moveTo>
                    <a:pt x="5618" y="1"/>
                  </a:moveTo>
                  <a:cubicBezTo>
                    <a:pt x="4691" y="275"/>
                    <a:pt x="3787" y="389"/>
                    <a:pt x="2879" y="389"/>
                  </a:cubicBezTo>
                  <a:cubicBezTo>
                    <a:pt x="1971" y="389"/>
                    <a:pt x="1059" y="275"/>
                    <a:pt x="117" y="92"/>
                  </a:cubicBezTo>
                  <a:cubicBezTo>
                    <a:pt x="108" y="89"/>
                    <a:pt x="101" y="88"/>
                    <a:pt x="93" y="88"/>
                  </a:cubicBezTo>
                  <a:cubicBezTo>
                    <a:pt x="21" y="88"/>
                    <a:pt x="1" y="214"/>
                    <a:pt x="56" y="214"/>
                  </a:cubicBezTo>
                  <a:cubicBezTo>
                    <a:pt x="922" y="457"/>
                    <a:pt x="1902" y="609"/>
                    <a:pt x="2875" y="609"/>
                  </a:cubicBezTo>
                  <a:cubicBezTo>
                    <a:pt x="3848" y="609"/>
                    <a:pt x="4813" y="457"/>
                    <a:pt x="5649" y="92"/>
                  </a:cubicBezTo>
                  <a:cubicBezTo>
                    <a:pt x="5709" y="62"/>
                    <a:pt x="5679" y="1"/>
                    <a:pt x="561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798;p80"/>
            <p:cNvSpPr/>
            <p:nvPr/>
          </p:nvSpPr>
          <p:spPr>
            <a:xfrm>
              <a:off x="839425" y="7834788"/>
              <a:ext cx="9150" cy="29775"/>
            </a:xfrm>
            <a:custGeom>
              <a:avLst/>
              <a:gdLst/>
              <a:ahLst/>
              <a:cxnLst/>
              <a:rect l="l" t="t" r="r" b="b"/>
              <a:pathLst>
                <a:path w="366" h="1191" extrusionOk="0">
                  <a:moveTo>
                    <a:pt x="62" y="0"/>
                  </a:moveTo>
                  <a:cubicBezTo>
                    <a:pt x="46" y="0"/>
                    <a:pt x="31" y="8"/>
                    <a:pt x="31" y="23"/>
                  </a:cubicBezTo>
                  <a:cubicBezTo>
                    <a:pt x="1" y="145"/>
                    <a:pt x="62" y="297"/>
                    <a:pt x="62" y="418"/>
                  </a:cubicBezTo>
                  <a:cubicBezTo>
                    <a:pt x="92" y="631"/>
                    <a:pt x="122" y="905"/>
                    <a:pt x="183" y="1148"/>
                  </a:cubicBezTo>
                  <a:cubicBezTo>
                    <a:pt x="197" y="1175"/>
                    <a:pt x="229" y="1190"/>
                    <a:pt x="260" y="1190"/>
                  </a:cubicBezTo>
                  <a:cubicBezTo>
                    <a:pt x="298" y="1190"/>
                    <a:pt x="335" y="1168"/>
                    <a:pt x="335" y="1117"/>
                  </a:cubicBezTo>
                  <a:cubicBezTo>
                    <a:pt x="366" y="905"/>
                    <a:pt x="274" y="631"/>
                    <a:pt x="214" y="418"/>
                  </a:cubicBezTo>
                  <a:cubicBezTo>
                    <a:pt x="183" y="297"/>
                    <a:pt x="183" y="114"/>
                    <a:pt x="92" y="23"/>
                  </a:cubicBezTo>
                  <a:cubicBezTo>
                    <a:pt x="92" y="8"/>
                    <a:pt x="77" y="0"/>
                    <a:pt x="62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799;p80"/>
            <p:cNvSpPr/>
            <p:nvPr/>
          </p:nvSpPr>
          <p:spPr>
            <a:xfrm>
              <a:off x="817725" y="7837988"/>
              <a:ext cx="9575" cy="32425"/>
            </a:xfrm>
            <a:custGeom>
              <a:avLst/>
              <a:gdLst/>
              <a:ahLst/>
              <a:cxnLst/>
              <a:rect l="l" t="t" r="r" b="b"/>
              <a:pathLst>
                <a:path w="383" h="1297" extrusionOk="0">
                  <a:moveTo>
                    <a:pt x="103" y="0"/>
                  </a:moveTo>
                  <a:cubicBezTo>
                    <a:pt x="51" y="0"/>
                    <a:pt x="1" y="40"/>
                    <a:pt x="18" y="108"/>
                  </a:cubicBezTo>
                  <a:cubicBezTo>
                    <a:pt x="109" y="473"/>
                    <a:pt x="170" y="868"/>
                    <a:pt x="261" y="1263"/>
                  </a:cubicBezTo>
                  <a:cubicBezTo>
                    <a:pt x="273" y="1286"/>
                    <a:pt x="293" y="1296"/>
                    <a:pt x="314" y="1296"/>
                  </a:cubicBezTo>
                  <a:cubicBezTo>
                    <a:pt x="348" y="1296"/>
                    <a:pt x="383" y="1270"/>
                    <a:pt x="383" y="1233"/>
                  </a:cubicBezTo>
                  <a:cubicBezTo>
                    <a:pt x="322" y="837"/>
                    <a:pt x="261" y="442"/>
                    <a:pt x="200" y="78"/>
                  </a:cubicBezTo>
                  <a:cubicBezTo>
                    <a:pt x="187" y="24"/>
                    <a:pt x="144" y="0"/>
                    <a:pt x="103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800;p80"/>
            <p:cNvSpPr/>
            <p:nvPr/>
          </p:nvSpPr>
          <p:spPr>
            <a:xfrm>
              <a:off x="796125" y="7839988"/>
              <a:ext cx="9150" cy="33000"/>
            </a:xfrm>
            <a:custGeom>
              <a:avLst/>
              <a:gdLst/>
              <a:ahLst/>
              <a:cxnLst/>
              <a:rect l="l" t="t" r="r" b="b"/>
              <a:pathLst>
                <a:path w="366" h="1320" extrusionOk="0">
                  <a:moveTo>
                    <a:pt x="75" y="1"/>
                  </a:moveTo>
                  <a:cubicBezTo>
                    <a:pt x="37" y="1"/>
                    <a:pt x="0" y="25"/>
                    <a:pt x="0" y="58"/>
                  </a:cubicBezTo>
                  <a:cubicBezTo>
                    <a:pt x="31" y="484"/>
                    <a:pt x="122" y="909"/>
                    <a:pt x="243" y="1274"/>
                  </a:cubicBezTo>
                  <a:cubicBezTo>
                    <a:pt x="243" y="1305"/>
                    <a:pt x="274" y="1320"/>
                    <a:pt x="304" y="1320"/>
                  </a:cubicBezTo>
                  <a:cubicBezTo>
                    <a:pt x="335" y="1320"/>
                    <a:pt x="365" y="1305"/>
                    <a:pt x="365" y="1274"/>
                  </a:cubicBezTo>
                  <a:cubicBezTo>
                    <a:pt x="304" y="879"/>
                    <a:pt x="243" y="423"/>
                    <a:pt x="152" y="58"/>
                  </a:cubicBezTo>
                  <a:cubicBezTo>
                    <a:pt x="139" y="17"/>
                    <a:pt x="106" y="1"/>
                    <a:pt x="75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801;p80"/>
            <p:cNvSpPr/>
            <p:nvPr/>
          </p:nvSpPr>
          <p:spPr>
            <a:xfrm>
              <a:off x="770600" y="7841088"/>
              <a:ext cx="11100" cy="33550"/>
            </a:xfrm>
            <a:custGeom>
              <a:avLst/>
              <a:gdLst/>
              <a:ahLst/>
              <a:cxnLst/>
              <a:rect l="l" t="t" r="r" b="b"/>
              <a:pathLst>
                <a:path w="444" h="1342" extrusionOk="0">
                  <a:moveTo>
                    <a:pt x="123" y="0"/>
                  </a:moveTo>
                  <a:cubicBezTo>
                    <a:pt x="65" y="0"/>
                    <a:pt x="1" y="47"/>
                    <a:pt x="18" y="136"/>
                  </a:cubicBezTo>
                  <a:cubicBezTo>
                    <a:pt x="79" y="501"/>
                    <a:pt x="140" y="987"/>
                    <a:pt x="353" y="1321"/>
                  </a:cubicBezTo>
                  <a:cubicBezTo>
                    <a:pt x="365" y="1334"/>
                    <a:pt x="383" y="1341"/>
                    <a:pt x="400" y="1341"/>
                  </a:cubicBezTo>
                  <a:cubicBezTo>
                    <a:pt x="423" y="1341"/>
                    <a:pt x="444" y="1327"/>
                    <a:pt x="444" y="1291"/>
                  </a:cubicBezTo>
                  <a:cubicBezTo>
                    <a:pt x="413" y="896"/>
                    <a:pt x="261" y="470"/>
                    <a:pt x="201" y="75"/>
                  </a:cubicBezTo>
                  <a:cubicBezTo>
                    <a:pt x="201" y="24"/>
                    <a:pt x="164" y="0"/>
                    <a:pt x="123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802;p80"/>
            <p:cNvSpPr/>
            <p:nvPr/>
          </p:nvSpPr>
          <p:spPr>
            <a:xfrm>
              <a:off x="747025" y="7842763"/>
              <a:ext cx="7325" cy="30225"/>
            </a:xfrm>
            <a:custGeom>
              <a:avLst/>
              <a:gdLst/>
              <a:ahLst/>
              <a:cxnLst/>
              <a:rect l="l" t="t" r="r" b="b"/>
              <a:pathLst>
                <a:path w="293" h="1209" extrusionOk="0">
                  <a:moveTo>
                    <a:pt x="96" y="1"/>
                  </a:moveTo>
                  <a:cubicBezTo>
                    <a:pt x="48" y="1"/>
                    <a:pt x="1" y="45"/>
                    <a:pt x="19" y="99"/>
                  </a:cubicBezTo>
                  <a:cubicBezTo>
                    <a:pt x="49" y="464"/>
                    <a:pt x="80" y="829"/>
                    <a:pt x="201" y="1163"/>
                  </a:cubicBezTo>
                  <a:cubicBezTo>
                    <a:pt x="201" y="1194"/>
                    <a:pt x="224" y="1209"/>
                    <a:pt x="247" y="1209"/>
                  </a:cubicBezTo>
                  <a:cubicBezTo>
                    <a:pt x="270" y="1209"/>
                    <a:pt x="293" y="1194"/>
                    <a:pt x="293" y="1163"/>
                  </a:cubicBezTo>
                  <a:cubicBezTo>
                    <a:pt x="262" y="798"/>
                    <a:pt x="232" y="403"/>
                    <a:pt x="171" y="69"/>
                  </a:cubicBezTo>
                  <a:cubicBezTo>
                    <a:pt x="159" y="20"/>
                    <a:pt x="127" y="1"/>
                    <a:pt x="9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803;p80"/>
            <p:cNvSpPr/>
            <p:nvPr/>
          </p:nvSpPr>
          <p:spPr>
            <a:xfrm>
              <a:off x="722850" y="7841238"/>
              <a:ext cx="9475" cy="27900"/>
            </a:xfrm>
            <a:custGeom>
              <a:avLst/>
              <a:gdLst/>
              <a:ahLst/>
              <a:cxnLst/>
              <a:rect l="l" t="t" r="r" b="b"/>
              <a:pathLst>
                <a:path w="379" h="1116" extrusionOk="0">
                  <a:moveTo>
                    <a:pt x="126" y="1"/>
                  </a:moveTo>
                  <a:cubicBezTo>
                    <a:pt x="64" y="1"/>
                    <a:pt x="1" y="65"/>
                    <a:pt x="44" y="130"/>
                  </a:cubicBezTo>
                  <a:cubicBezTo>
                    <a:pt x="196" y="434"/>
                    <a:pt x="135" y="799"/>
                    <a:pt x="287" y="1103"/>
                  </a:cubicBezTo>
                  <a:cubicBezTo>
                    <a:pt x="296" y="1111"/>
                    <a:pt x="307" y="1115"/>
                    <a:pt x="318" y="1115"/>
                  </a:cubicBezTo>
                  <a:cubicBezTo>
                    <a:pt x="345" y="1115"/>
                    <a:pt x="369" y="1094"/>
                    <a:pt x="348" y="1072"/>
                  </a:cubicBezTo>
                  <a:cubicBezTo>
                    <a:pt x="287" y="738"/>
                    <a:pt x="378" y="343"/>
                    <a:pt x="196" y="39"/>
                  </a:cubicBezTo>
                  <a:cubicBezTo>
                    <a:pt x="178" y="12"/>
                    <a:pt x="152" y="1"/>
                    <a:pt x="12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804;p80"/>
            <p:cNvSpPr/>
            <p:nvPr/>
          </p:nvSpPr>
          <p:spPr>
            <a:xfrm>
              <a:off x="703425" y="7830638"/>
              <a:ext cx="148750" cy="14050"/>
            </a:xfrm>
            <a:custGeom>
              <a:avLst/>
              <a:gdLst/>
              <a:ahLst/>
              <a:cxnLst/>
              <a:rect l="l" t="t" r="r" b="b"/>
              <a:pathLst>
                <a:path w="5950" h="562" extrusionOk="0">
                  <a:moveTo>
                    <a:pt x="5890" y="1"/>
                  </a:moveTo>
                  <a:cubicBezTo>
                    <a:pt x="5883" y="1"/>
                    <a:pt x="5875" y="3"/>
                    <a:pt x="5866" y="7"/>
                  </a:cubicBezTo>
                  <a:cubicBezTo>
                    <a:pt x="4652" y="238"/>
                    <a:pt x="3451" y="323"/>
                    <a:pt x="2238" y="323"/>
                  </a:cubicBezTo>
                  <a:cubicBezTo>
                    <a:pt x="1538" y="323"/>
                    <a:pt x="834" y="294"/>
                    <a:pt x="122" y="250"/>
                  </a:cubicBezTo>
                  <a:cubicBezTo>
                    <a:pt x="0" y="250"/>
                    <a:pt x="0" y="432"/>
                    <a:pt x="122" y="463"/>
                  </a:cubicBezTo>
                  <a:cubicBezTo>
                    <a:pt x="891" y="512"/>
                    <a:pt x="1691" y="562"/>
                    <a:pt x="2492" y="562"/>
                  </a:cubicBezTo>
                  <a:cubicBezTo>
                    <a:pt x="3653" y="562"/>
                    <a:pt x="4818" y="458"/>
                    <a:pt x="5897" y="98"/>
                  </a:cubicBezTo>
                  <a:cubicBezTo>
                    <a:pt x="5949" y="72"/>
                    <a:pt x="5934" y="1"/>
                    <a:pt x="589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805;p80"/>
            <p:cNvSpPr/>
            <p:nvPr/>
          </p:nvSpPr>
          <p:spPr>
            <a:xfrm>
              <a:off x="759400" y="8100813"/>
              <a:ext cx="219125" cy="36475"/>
            </a:xfrm>
            <a:custGeom>
              <a:avLst/>
              <a:gdLst/>
              <a:ahLst/>
              <a:cxnLst/>
              <a:rect l="l" t="t" r="r" b="b"/>
              <a:pathLst>
                <a:path w="8765" h="1459" extrusionOk="0">
                  <a:moveTo>
                    <a:pt x="2193" y="0"/>
                  </a:moveTo>
                  <a:cubicBezTo>
                    <a:pt x="932" y="0"/>
                    <a:pt x="0" y="51"/>
                    <a:pt x="41" y="203"/>
                  </a:cubicBezTo>
                  <a:cubicBezTo>
                    <a:pt x="162" y="659"/>
                    <a:pt x="314" y="963"/>
                    <a:pt x="314" y="963"/>
                  </a:cubicBezTo>
                  <a:cubicBezTo>
                    <a:pt x="314" y="963"/>
                    <a:pt x="1135" y="1145"/>
                    <a:pt x="2898" y="1358"/>
                  </a:cubicBezTo>
                  <a:cubicBezTo>
                    <a:pt x="3414" y="1429"/>
                    <a:pt x="3951" y="1459"/>
                    <a:pt x="4480" y="1459"/>
                  </a:cubicBezTo>
                  <a:cubicBezTo>
                    <a:pt x="5755" y="1459"/>
                    <a:pt x="6979" y="1287"/>
                    <a:pt x="7731" y="1115"/>
                  </a:cubicBezTo>
                  <a:cubicBezTo>
                    <a:pt x="8764" y="872"/>
                    <a:pt x="8552" y="203"/>
                    <a:pt x="8552" y="203"/>
                  </a:cubicBezTo>
                  <a:cubicBezTo>
                    <a:pt x="8552" y="203"/>
                    <a:pt x="4715" y="0"/>
                    <a:pt x="2193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806;p80"/>
            <p:cNvSpPr/>
            <p:nvPr/>
          </p:nvSpPr>
          <p:spPr>
            <a:xfrm>
              <a:off x="899475" y="8073188"/>
              <a:ext cx="79050" cy="55500"/>
            </a:xfrm>
            <a:custGeom>
              <a:avLst/>
              <a:gdLst/>
              <a:ahLst/>
              <a:cxnLst/>
              <a:rect l="l" t="t" r="r" b="b"/>
              <a:pathLst>
                <a:path w="3162" h="2220" extrusionOk="0">
                  <a:moveTo>
                    <a:pt x="790" y="1"/>
                  </a:moveTo>
                  <a:cubicBezTo>
                    <a:pt x="334" y="670"/>
                    <a:pt x="91" y="1430"/>
                    <a:pt x="0" y="2220"/>
                  </a:cubicBezTo>
                  <a:cubicBezTo>
                    <a:pt x="1793" y="2129"/>
                    <a:pt x="3161" y="1794"/>
                    <a:pt x="2949" y="1308"/>
                  </a:cubicBezTo>
                  <a:cubicBezTo>
                    <a:pt x="2736" y="761"/>
                    <a:pt x="1733" y="305"/>
                    <a:pt x="790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807;p80"/>
            <p:cNvSpPr/>
            <p:nvPr/>
          </p:nvSpPr>
          <p:spPr>
            <a:xfrm>
              <a:off x="750525" y="8056488"/>
              <a:ext cx="168725" cy="72850"/>
            </a:xfrm>
            <a:custGeom>
              <a:avLst/>
              <a:gdLst/>
              <a:ahLst/>
              <a:cxnLst/>
              <a:rect l="l" t="t" r="r" b="b"/>
              <a:pathLst>
                <a:path w="6749" h="2914" extrusionOk="0">
                  <a:moveTo>
                    <a:pt x="92" y="0"/>
                  </a:moveTo>
                  <a:cubicBezTo>
                    <a:pt x="1" y="1003"/>
                    <a:pt x="548" y="2432"/>
                    <a:pt x="548" y="2432"/>
                  </a:cubicBezTo>
                  <a:cubicBezTo>
                    <a:pt x="1684" y="2753"/>
                    <a:pt x="3362" y="2913"/>
                    <a:pt x="4913" y="2913"/>
                  </a:cubicBezTo>
                  <a:cubicBezTo>
                    <a:pt x="5271" y="2913"/>
                    <a:pt x="5622" y="2905"/>
                    <a:pt x="5958" y="2888"/>
                  </a:cubicBezTo>
                  <a:cubicBezTo>
                    <a:pt x="6049" y="2098"/>
                    <a:pt x="6292" y="1338"/>
                    <a:pt x="6748" y="669"/>
                  </a:cubicBezTo>
                  <a:cubicBezTo>
                    <a:pt x="5897" y="395"/>
                    <a:pt x="5107" y="243"/>
                    <a:pt x="5107" y="243"/>
                  </a:cubicBezTo>
                  <a:cubicBezTo>
                    <a:pt x="4394" y="442"/>
                    <a:pt x="3697" y="515"/>
                    <a:pt x="3060" y="515"/>
                  </a:cubicBezTo>
                  <a:cubicBezTo>
                    <a:pt x="1362" y="515"/>
                    <a:pt x="92" y="0"/>
                    <a:pt x="92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808;p80"/>
            <p:cNvSpPr/>
            <p:nvPr/>
          </p:nvSpPr>
          <p:spPr>
            <a:xfrm>
              <a:off x="873825" y="8027588"/>
              <a:ext cx="50700" cy="46200"/>
            </a:xfrm>
            <a:custGeom>
              <a:avLst/>
              <a:gdLst/>
              <a:ahLst/>
              <a:cxnLst/>
              <a:rect l="l" t="t" r="r" b="b"/>
              <a:pathLst>
                <a:path w="2028" h="1848" extrusionOk="0">
                  <a:moveTo>
                    <a:pt x="725" y="183"/>
                  </a:moveTo>
                  <a:cubicBezTo>
                    <a:pt x="955" y="183"/>
                    <a:pt x="780" y="950"/>
                    <a:pt x="753" y="1004"/>
                  </a:cubicBezTo>
                  <a:cubicBezTo>
                    <a:pt x="704" y="1135"/>
                    <a:pt x="655" y="1257"/>
                    <a:pt x="606" y="1375"/>
                  </a:cubicBezTo>
                  <a:lnTo>
                    <a:pt x="606" y="1375"/>
                  </a:lnTo>
                  <a:cubicBezTo>
                    <a:pt x="578" y="1251"/>
                    <a:pt x="555" y="1128"/>
                    <a:pt x="540" y="1004"/>
                  </a:cubicBezTo>
                  <a:cubicBezTo>
                    <a:pt x="540" y="822"/>
                    <a:pt x="418" y="336"/>
                    <a:pt x="631" y="214"/>
                  </a:cubicBezTo>
                  <a:cubicBezTo>
                    <a:pt x="668" y="192"/>
                    <a:pt x="699" y="183"/>
                    <a:pt x="725" y="183"/>
                  </a:cubicBezTo>
                  <a:close/>
                  <a:moveTo>
                    <a:pt x="1360" y="901"/>
                  </a:moveTo>
                  <a:cubicBezTo>
                    <a:pt x="1481" y="901"/>
                    <a:pt x="1561" y="1051"/>
                    <a:pt x="1482" y="1156"/>
                  </a:cubicBezTo>
                  <a:cubicBezTo>
                    <a:pt x="1356" y="1434"/>
                    <a:pt x="1041" y="1544"/>
                    <a:pt x="729" y="1626"/>
                  </a:cubicBezTo>
                  <a:lnTo>
                    <a:pt x="729" y="1626"/>
                  </a:lnTo>
                  <a:cubicBezTo>
                    <a:pt x="739" y="1603"/>
                    <a:pt x="750" y="1578"/>
                    <a:pt x="762" y="1552"/>
                  </a:cubicBezTo>
                  <a:lnTo>
                    <a:pt x="762" y="1552"/>
                  </a:lnTo>
                  <a:cubicBezTo>
                    <a:pt x="837" y="1410"/>
                    <a:pt x="925" y="1268"/>
                    <a:pt x="1026" y="1126"/>
                  </a:cubicBezTo>
                  <a:cubicBezTo>
                    <a:pt x="1087" y="1065"/>
                    <a:pt x="1178" y="943"/>
                    <a:pt x="1300" y="913"/>
                  </a:cubicBezTo>
                  <a:cubicBezTo>
                    <a:pt x="1320" y="905"/>
                    <a:pt x="1341" y="901"/>
                    <a:pt x="1360" y="901"/>
                  </a:cubicBezTo>
                  <a:close/>
                  <a:moveTo>
                    <a:pt x="640" y="1"/>
                  </a:moveTo>
                  <a:cubicBezTo>
                    <a:pt x="1" y="1"/>
                    <a:pt x="358" y="1343"/>
                    <a:pt x="449" y="1734"/>
                  </a:cubicBezTo>
                  <a:cubicBezTo>
                    <a:pt x="464" y="1810"/>
                    <a:pt x="532" y="1848"/>
                    <a:pt x="593" y="1848"/>
                  </a:cubicBezTo>
                  <a:cubicBezTo>
                    <a:pt x="639" y="1848"/>
                    <a:pt x="681" y="1826"/>
                    <a:pt x="692" y="1782"/>
                  </a:cubicBezTo>
                  <a:lnTo>
                    <a:pt x="692" y="1782"/>
                  </a:lnTo>
                  <a:cubicBezTo>
                    <a:pt x="1185" y="1717"/>
                    <a:pt x="2027" y="1439"/>
                    <a:pt x="1664" y="852"/>
                  </a:cubicBezTo>
                  <a:cubicBezTo>
                    <a:pt x="1597" y="735"/>
                    <a:pt x="1484" y="692"/>
                    <a:pt x="1370" y="692"/>
                  </a:cubicBezTo>
                  <a:cubicBezTo>
                    <a:pt x="1278" y="692"/>
                    <a:pt x="1185" y="720"/>
                    <a:pt x="1117" y="761"/>
                  </a:cubicBezTo>
                  <a:cubicBezTo>
                    <a:pt x="1083" y="785"/>
                    <a:pt x="1049" y="812"/>
                    <a:pt x="1018" y="840"/>
                  </a:cubicBezTo>
                  <a:lnTo>
                    <a:pt x="1018" y="840"/>
                  </a:lnTo>
                  <a:cubicBezTo>
                    <a:pt x="1119" y="420"/>
                    <a:pt x="1100" y="17"/>
                    <a:pt x="661" y="1"/>
                  </a:cubicBezTo>
                  <a:cubicBezTo>
                    <a:pt x="654" y="1"/>
                    <a:pt x="647" y="1"/>
                    <a:pt x="640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809;p80"/>
            <p:cNvSpPr/>
            <p:nvPr/>
          </p:nvSpPr>
          <p:spPr>
            <a:xfrm>
              <a:off x="347620" y="7445277"/>
              <a:ext cx="534225" cy="306175"/>
            </a:xfrm>
            <a:custGeom>
              <a:avLst/>
              <a:gdLst/>
              <a:ahLst/>
              <a:cxnLst/>
              <a:rect l="l" t="t" r="r" b="b"/>
              <a:pathLst>
                <a:path w="21369" h="12247" extrusionOk="0">
                  <a:moveTo>
                    <a:pt x="3952" y="0"/>
                  </a:moveTo>
                  <a:lnTo>
                    <a:pt x="1004" y="7812"/>
                  </a:lnTo>
                  <a:cubicBezTo>
                    <a:pt x="1004" y="7812"/>
                    <a:pt x="0" y="9301"/>
                    <a:pt x="1490" y="9696"/>
                  </a:cubicBezTo>
                  <a:cubicBezTo>
                    <a:pt x="3010" y="10091"/>
                    <a:pt x="2159" y="10000"/>
                    <a:pt x="4469" y="11459"/>
                  </a:cubicBezTo>
                  <a:cubicBezTo>
                    <a:pt x="5429" y="12066"/>
                    <a:pt x="6369" y="12247"/>
                    <a:pt x="7283" y="12247"/>
                  </a:cubicBezTo>
                  <a:cubicBezTo>
                    <a:pt x="8567" y="12247"/>
                    <a:pt x="9801" y="11890"/>
                    <a:pt x="10973" y="11854"/>
                  </a:cubicBezTo>
                  <a:cubicBezTo>
                    <a:pt x="11130" y="11847"/>
                    <a:pt x="11286" y="11844"/>
                    <a:pt x="11441" y="11844"/>
                  </a:cubicBezTo>
                  <a:cubicBezTo>
                    <a:pt x="12524" y="11844"/>
                    <a:pt x="13591" y="11992"/>
                    <a:pt x="14657" y="11992"/>
                  </a:cubicBezTo>
                  <a:cubicBezTo>
                    <a:pt x="15435" y="11992"/>
                    <a:pt x="16211" y="11914"/>
                    <a:pt x="16992" y="11642"/>
                  </a:cubicBezTo>
                  <a:cubicBezTo>
                    <a:pt x="19028" y="10912"/>
                    <a:pt x="19363" y="10699"/>
                    <a:pt x="20487" y="10243"/>
                  </a:cubicBezTo>
                  <a:cubicBezTo>
                    <a:pt x="21095" y="9970"/>
                    <a:pt x="21369" y="9848"/>
                    <a:pt x="21308" y="9088"/>
                  </a:cubicBezTo>
                  <a:cubicBezTo>
                    <a:pt x="14560" y="8298"/>
                    <a:pt x="8086" y="5350"/>
                    <a:pt x="395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810;p80"/>
            <p:cNvSpPr/>
            <p:nvPr/>
          </p:nvSpPr>
          <p:spPr>
            <a:xfrm>
              <a:off x="411625" y="7037863"/>
              <a:ext cx="468100" cy="636425"/>
            </a:xfrm>
            <a:custGeom>
              <a:avLst/>
              <a:gdLst/>
              <a:ahLst/>
              <a:cxnLst/>
              <a:rect l="l" t="t" r="r" b="b"/>
              <a:pathLst>
                <a:path w="18724" h="25457" extrusionOk="0">
                  <a:moveTo>
                    <a:pt x="5476" y="1"/>
                  </a:moveTo>
                  <a:cubicBezTo>
                    <a:pt x="5099" y="1"/>
                    <a:pt x="4541" y="33"/>
                    <a:pt x="4104" y="198"/>
                  </a:cubicBezTo>
                  <a:cubicBezTo>
                    <a:pt x="4096" y="197"/>
                    <a:pt x="4089" y="197"/>
                    <a:pt x="4081" y="197"/>
                  </a:cubicBezTo>
                  <a:cubicBezTo>
                    <a:pt x="3560" y="197"/>
                    <a:pt x="1677" y="1201"/>
                    <a:pt x="0" y="5274"/>
                  </a:cubicBezTo>
                  <a:cubicBezTo>
                    <a:pt x="1186" y="6398"/>
                    <a:pt x="2249" y="7675"/>
                    <a:pt x="3131" y="9073"/>
                  </a:cubicBezTo>
                  <a:cubicBezTo>
                    <a:pt x="3135" y="9065"/>
                    <a:pt x="3140" y="9061"/>
                    <a:pt x="3144" y="9061"/>
                  </a:cubicBezTo>
                  <a:cubicBezTo>
                    <a:pt x="3241" y="9061"/>
                    <a:pt x="3435" y="10775"/>
                    <a:pt x="3435" y="10775"/>
                  </a:cubicBezTo>
                  <a:lnTo>
                    <a:pt x="1368" y="16398"/>
                  </a:lnTo>
                  <a:cubicBezTo>
                    <a:pt x="5502" y="21718"/>
                    <a:pt x="11976" y="24666"/>
                    <a:pt x="18724" y="25456"/>
                  </a:cubicBezTo>
                  <a:cubicBezTo>
                    <a:pt x="18663" y="24848"/>
                    <a:pt x="18389" y="23876"/>
                    <a:pt x="17903" y="22143"/>
                  </a:cubicBezTo>
                  <a:cubicBezTo>
                    <a:pt x="17022" y="19012"/>
                    <a:pt x="14803" y="13207"/>
                    <a:pt x="13861" y="10806"/>
                  </a:cubicBezTo>
                  <a:cubicBezTo>
                    <a:pt x="13891" y="10775"/>
                    <a:pt x="13952" y="8648"/>
                    <a:pt x="13952" y="8648"/>
                  </a:cubicBezTo>
                  <a:cubicBezTo>
                    <a:pt x="14438" y="6945"/>
                    <a:pt x="15228" y="5304"/>
                    <a:pt x="16292" y="3845"/>
                  </a:cubicBezTo>
                  <a:cubicBezTo>
                    <a:pt x="15441" y="2204"/>
                    <a:pt x="14590" y="1261"/>
                    <a:pt x="13952" y="745"/>
                  </a:cubicBezTo>
                  <a:cubicBezTo>
                    <a:pt x="13952" y="714"/>
                    <a:pt x="13952" y="714"/>
                    <a:pt x="13952" y="684"/>
                  </a:cubicBezTo>
                  <a:lnTo>
                    <a:pt x="13891" y="684"/>
                  </a:lnTo>
                  <a:cubicBezTo>
                    <a:pt x="13445" y="349"/>
                    <a:pt x="13075" y="194"/>
                    <a:pt x="12877" y="194"/>
                  </a:cubicBezTo>
                  <a:cubicBezTo>
                    <a:pt x="12859" y="194"/>
                    <a:pt x="12842" y="195"/>
                    <a:pt x="12827" y="198"/>
                  </a:cubicBezTo>
                  <a:cubicBezTo>
                    <a:pt x="12554" y="113"/>
                    <a:pt x="12230" y="83"/>
                    <a:pt x="11914" y="83"/>
                  </a:cubicBezTo>
                  <a:cubicBezTo>
                    <a:pt x="11212" y="83"/>
                    <a:pt x="10547" y="228"/>
                    <a:pt x="10547" y="228"/>
                  </a:cubicBezTo>
                  <a:cubicBezTo>
                    <a:pt x="10547" y="228"/>
                    <a:pt x="9976" y="898"/>
                    <a:pt x="8715" y="898"/>
                  </a:cubicBezTo>
                  <a:cubicBezTo>
                    <a:pt x="8003" y="898"/>
                    <a:pt x="7071" y="684"/>
                    <a:pt x="5897" y="15"/>
                  </a:cubicBezTo>
                  <a:cubicBezTo>
                    <a:pt x="5897" y="15"/>
                    <a:pt x="5727" y="1"/>
                    <a:pt x="5476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811;p80"/>
            <p:cNvSpPr/>
            <p:nvPr/>
          </p:nvSpPr>
          <p:spPr>
            <a:xfrm>
              <a:off x="762675" y="7598338"/>
              <a:ext cx="57775" cy="49350"/>
            </a:xfrm>
            <a:custGeom>
              <a:avLst/>
              <a:gdLst/>
              <a:ahLst/>
              <a:cxnLst/>
              <a:rect l="l" t="t" r="r" b="b"/>
              <a:pathLst>
                <a:path w="2311" h="1974" extrusionOk="0">
                  <a:moveTo>
                    <a:pt x="1544" y="1"/>
                  </a:moveTo>
                  <a:cubicBezTo>
                    <a:pt x="1078" y="1"/>
                    <a:pt x="1156" y="1244"/>
                    <a:pt x="1156" y="1244"/>
                  </a:cubicBezTo>
                  <a:cubicBezTo>
                    <a:pt x="1156" y="1244"/>
                    <a:pt x="1012" y="339"/>
                    <a:pt x="707" y="339"/>
                  </a:cubicBezTo>
                  <a:cubicBezTo>
                    <a:pt x="641" y="339"/>
                    <a:pt x="568" y="382"/>
                    <a:pt x="487" y="484"/>
                  </a:cubicBezTo>
                  <a:cubicBezTo>
                    <a:pt x="1" y="1062"/>
                    <a:pt x="1490" y="1973"/>
                    <a:pt x="1490" y="1973"/>
                  </a:cubicBezTo>
                  <a:cubicBezTo>
                    <a:pt x="1490" y="1973"/>
                    <a:pt x="2311" y="241"/>
                    <a:pt x="1673" y="28"/>
                  </a:cubicBezTo>
                  <a:cubicBezTo>
                    <a:pt x="1626" y="9"/>
                    <a:pt x="1583" y="1"/>
                    <a:pt x="1544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812;p80"/>
            <p:cNvSpPr/>
            <p:nvPr/>
          </p:nvSpPr>
          <p:spPr>
            <a:xfrm>
              <a:off x="597800" y="7653288"/>
              <a:ext cx="60800" cy="46825"/>
            </a:xfrm>
            <a:custGeom>
              <a:avLst/>
              <a:gdLst/>
              <a:ahLst/>
              <a:cxnLst/>
              <a:rect l="l" t="t" r="r" b="b"/>
              <a:pathLst>
                <a:path w="2432" h="1873" extrusionOk="0">
                  <a:moveTo>
                    <a:pt x="1724" y="0"/>
                  </a:moveTo>
                  <a:cubicBezTo>
                    <a:pt x="1317" y="0"/>
                    <a:pt x="1064" y="1082"/>
                    <a:pt x="1064" y="1082"/>
                  </a:cubicBezTo>
                  <a:cubicBezTo>
                    <a:pt x="1064" y="1082"/>
                    <a:pt x="1202" y="67"/>
                    <a:pt x="836" y="67"/>
                  </a:cubicBezTo>
                  <a:cubicBezTo>
                    <a:pt x="782" y="67"/>
                    <a:pt x="717" y="89"/>
                    <a:pt x="638" y="140"/>
                  </a:cubicBezTo>
                  <a:cubicBezTo>
                    <a:pt x="0" y="566"/>
                    <a:pt x="1125" y="1873"/>
                    <a:pt x="1125" y="1873"/>
                  </a:cubicBezTo>
                  <a:cubicBezTo>
                    <a:pt x="1125" y="1873"/>
                    <a:pt x="2432" y="475"/>
                    <a:pt x="1915" y="79"/>
                  </a:cubicBezTo>
                  <a:cubicBezTo>
                    <a:pt x="1848" y="24"/>
                    <a:pt x="1784" y="0"/>
                    <a:pt x="1724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813;p80"/>
            <p:cNvSpPr/>
            <p:nvPr/>
          </p:nvSpPr>
          <p:spPr>
            <a:xfrm>
              <a:off x="448850" y="7586638"/>
              <a:ext cx="59300" cy="45850"/>
            </a:xfrm>
            <a:custGeom>
              <a:avLst/>
              <a:gdLst/>
              <a:ahLst/>
              <a:cxnLst/>
              <a:rect l="l" t="t" r="r" b="b"/>
              <a:pathLst>
                <a:path w="2372" h="1834" extrusionOk="0">
                  <a:moveTo>
                    <a:pt x="844" y="1"/>
                  </a:moveTo>
                  <a:cubicBezTo>
                    <a:pt x="796" y="1"/>
                    <a:pt x="738" y="13"/>
                    <a:pt x="669" y="40"/>
                  </a:cubicBezTo>
                  <a:cubicBezTo>
                    <a:pt x="0" y="314"/>
                    <a:pt x="821" y="1834"/>
                    <a:pt x="821" y="1834"/>
                  </a:cubicBezTo>
                  <a:cubicBezTo>
                    <a:pt x="821" y="1834"/>
                    <a:pt x="2371" y="739"/>
                    <a:pt x="1946" y="223"/>
                  </a:cubicBezTo>
                  <a:cubicBezTo>
                    <a:pt x="1876" y="137"/>
                    <a:pt x="1800" y="102"/>
                    <a:pt x="1724" y="102"/>
                  </a:cubicBezTo>
                  <a:cubicBezTo>
                    <a:pt x="1336" y="102"/>
                    <a:pt x="912" y="1013"/>
                    <a:pt x="912" y="1013"/>
                  </a:cubicBezTo>
                  <a:cubicBezTo>
                    <a:pt x="912" y="1013"/>
                    <a:pt x="1283" y="1"/>
                    <a:pt x="844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814;p80"/>
            <p:cNvSpPr/>
            <p:nvPr/>
          </p:nvSpPr>
          <p:spPr>
            <a:xfrm>
              <a:off x="539275" y="7506038"/>
              <a:ext cx="54750" cy="49700"/>
            </a:xfrm>
            <a:custGeom>
              <a:avLst/>
              <a:gdLst/>
              <a:ahLst/>
              <a:cxnLst/>
              <a:rect l="l" t="t" r="r" b="b"/>
              <a:pathLst>
                <a:path w="2190" h="1988" extrusionOk="0">
                  <a:moveTo>
                    <a:pt x="1491" y="1"/>
                  </a:moveTo>
                  <a:cubicBezTo>
                    <a:pt x="964" y="1"/>
                    <a:pt x="1156" y="1288"/>
                    <a:pt x="1156" y="1288"/>
                  </a:cubicBezTo>
                  <a:cubicBezTo>
                    <a:pt x="1156" y="1288"/>
                    <a:pt x="936" y="428"/>
                    <a:pt x="625" y="428"/>
                  </a:cubicBezTo>
                  <a:cubicBezTo>
                    <a:pt x="553" y="428"/>
                    <a:pt x="476" y="475"/>
                    <a:pt x="396" y="589"/>
                  </a:cubicBezTo>
                  <a:cubicBezTo>
                    <a:pt x="1" y="1228"/>
                    <a:pt x="1551" y="1988"/>
                    <a:pt x="1551" y="1988"/>
                  </a:cubicBezTo>
                  <a:cubicBezTo>
                    <a:pt x="1551" y="1988"/>
                    <a:pt x="2189" y="194"/>
                    <a:pt x="1581" y="12"/>
                  </a:cubicBezTo>
                  <a:cubicBezTo>
                    <a:pt x="1549" y="4"/>
                    <a:pt x="1519" y="1"/>
                    <a:pt x="149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815;p80"/>
            <p:cNvSpPr/>
            <p:nvPr/>
          </p:nvSpPr>
          <p:spPr>
            <a:xfrm>
              <a:off x="721650" y="7101013"/>
              <a:ext cx="55500" cy="49700"/>
            </a:xfrm>
            <a:custGeom>
              <a:avLst/>
              <a:gdLst/>
              <a:ahLst/>
              <a:cxnLst/>
              <a:rect l="l" t="t" r="r" b="b"/>
              <a:pathLst>
                <a:path w="2220" h="1988" extrusionOk="0">
                  <a:moveTo>
                    <a:pt x="1491" y="1"/>
                  </a:moveTo>
                  <a:cubicBezTo>
                    <a:pt x="967" y="1"/>
                    <a:pt x="1186" y="1289"/>
                    <a:pt x="1186" y="1289"/>
                  </a:cubicBezTo>
                  <a:cubicBezTo>
                    <a:pt x="1186" y="1289"/>
                    <a:pt x="946" y="428"/>
                    <a:pt x="644" y="428"/>
                  </a:cubicBezTo>
                  <a:cubicBezTo>
                    <a:pt x="574" y="428"/>
                    <a:pt x="501" y="475"/>
                    <a:pt x="426" y="590"/>
                  </a:cubicBezTo>
                  <a:cubicBezTo>
                    <a:pt x="1" y="1228"/>
                    <a:pt x="1551" y="1988"/>
                    <a:pt x="1551" y="1988"/>
                  </a:cubicBezTo>
                  <a:cubicBezTo>
                    <a:pt x="1551" y="1988"/>
                    <a:pt x="2219" y="194"/>
                    <a:pt x="1581" y="12"/>
                  </a:cubicBezTo>
                  <a:cubicBezTo>
                    <a:pt x="1549" y="4"/>
                    <a:pt x="1519" y="1"/>
                    <a:pt x="149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816;p80"/>
            <p:cNvSpPr/>
            <p:nvPr/>
          </p:nvSpPr>
          <p:spPr>
            <a:xfrm>
              <a:off x="686700" y="7467063"/>
              <a:ext cx="60800" cy="46875"/>
            </a:xfrm>
            <a:custGeom>
              <a:avLst/>
              <a:gdLst/>
              <a:ahLst/>
              <a:cxnLst/>
              <a:rect l="l" t="t" r="r" b="b"/>
              <a:pathLst>
                <a:path w="2432" h="1875" extrusionOk="0">
                  <a:moveTo>
                    <a:pt x="1728" y="1"/>
                  </a:moveTo>
                  <a:cubicBezTo>
                    <a:pt x="1331" y="1"/>
                    <a:pt x="1034" y="1054"/>
                    <a:pt x="1034" y="1054"/>
                  </a:cubicBezTo>
                  <a:cubicBezTo>
                    <a:pt x="1034" y="1054"/>
                    <a:pt x="1194" y="68"/>
                    <a:pt x="838" y="68"/>
                  </a:cubicBezTo>
                  <a:cubicBezTo>
                    <a:pt x="784" y="68"/>
                    <a:pt x="718" y="90"/>
                    <a:pt x="639" y="142"/>
                  </a:cubicBezTo>
                  <a:cubicBezTo>
                    <a:pt x="0" y="507"/>
                    <a:pt x="1064" y="1875"/>
                    <a:pt x="1064" y="1875"/>
                  </a:cubicBezTo>
                  <a:cubicBezTo>
                    <a:pt x="1064" y="1875"/>
                    <a:pt x="2432" y="507"/>
                    <a:pt x="1915" y="81"/>
                  </a:cubicBezTo>
                  <a:cubicBezTo>
                    <a:pt x="1851" y="25"/>
                    <a:pt x="1788" y="1"/>
                    <a:pt x="172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817;p80"/>
            <p:cNvSpPr/>
            <p:nvPr/>
          </p:nvSpPr>
          <p:spPr>
            <a:xfrm>
              <a:off x="590200" y="7254263"/>
              <a:ext cx="56250" cy="49950"/>
            </a:xfrm>
            <a:custGeom>
              <a:avLst/>
              <a:gdLst/>
              <a:ahLst/>
              <a:cxnLst/>
              <a:rect l="l" t="t" r="r" b="b"/>
              <a:pathLst>
                <a:path w="2250" h="1998" extrusionOk="0">
                  <a:moveTo>
                    <a:pt x="1522" y="1"/>
                  </a:moveTo>
                  <a:cubicBezTo>
                    <a:pt x="1023" y="1"/>
                    <a:pt x="1155" y="1268"/>
                    <a:pt x="1155" y="1268"/>
                  </a:cubicBezTo>
                  <a:cubicBezTo>
                    <a:pt x="1155" y="1268"/>
                    <a:pt x="973" y="380"/>
                    <a:pt x="660" y="380"/>
                  </a:cubicBezTo>
                  <a:cubicBezTo>
                    <a:pt x="588" y="380"/>
                    <a:pt x="510" y="426"/>
                    <a:pt x="426" y="539"/>
                  </a:cubicBezTo>
                  <a:cubicBezTo>
                    <a:pt x="0" y="1116"/>
                    <a:pt x="1489" y="1998"/>
                    <a:pt x="1489" y="1998"/>
                  </a:cubicBezTo>
                  <a:cubicBezTo>
                    <a:pt x="1489" y="1998"/>
                    <a:pt x="2249" y="235"/>
                    <a:pt x="1641" y="22"/>
                  </a:cubicBezTo>
                  <a:cubicBezTo>
                    <a:pt x="1598" y="7"/>
                    <a:pt x="1558" y="1"/>
                    <a:pt x="1522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818;p80"/>
            <p:cNvSpPr/>
            <p:nvPr/>
          </p:nvSpPr>
          <p:spPr>
            <a:xfrm>
              <a:off x="635775" y="7163563"/>
              <a:ext cx="60825" cy="46425"/>
            </a:xfrm>
            <a:custGeom>
              <a:avLst/>
              <a:gdLst/>
              <a:ahLst/>
              <a:cxnLst/>
              <a:rect l="l" t="t" r="r" b="b"/>
              <a:pathLst>
                <a:path w="2433" h="1857" extrusionOk="0">
                  <a:moveTo>
                    <a:pt x="840" y="0"/>
                  </a:moveTo>
                  <a:cubicBezTo>
                    <a:pt x="786" y="0"/>
                    <a:pt x="719" y="19"/>
                    <a:pt x="639" y="63"/>
                  </a:cubicBezTo>
                  <a:cubicBezTo>
                    <a:pt x="1" y="428"/>
                    <a:pt x="1004" y="1857"/>
                    <a:pt x="1004" y="1857"/>
                  </a:cubicBezTo>
                  <a:cubicBezTo>
                    <a:pt x="1004" y="1857"/>
                    <a:pt x="2432" y="550"/>
                    <a:pt x="1946" y="94"/>
                  </a:cubicBezTo>
                  <a:cubicBezTo>
                    <a:pt x="1878" y="30"/>
                    <a:pt x="1810" y="2"/>
                    <a:pt x="1745" y="2"/>
                  </a:cubicBezTo>
                  <a:cubicBezTo>
                    <a:pt x="1341" y="2"/>
                    <a:pt x="1004" y="1036"/>
                    <a:pt x="1004" y="1036"/>
                  </a:cubicBezTo>
                  <a:cubicBezTo>
                    <a:pt x="1004" y="1036"/>
                    <a:pt x="1239" y="0"/>
                    <a:pt x="840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819;p80"/>
            <p:cNvSpPr/>
            <p:nvPr/>
          </p:nvSpPr>
          <p:spPr>
            <a:xfrm>
              <a:off x="540800" y="7098288"/>
              <a:ext cx="60050" cy="47875"/>
            </a:xfrm>
            <a:custGeom>
              <a:avLst/>
              <a:gdLst/>
              <a:ahLst/>
              <a:cxnLst/>
              <a:rect l="l" t="t" r="r" b="b"/>
              <a:pathLst>
                <a:path w="2402" h="1915" extrusionOk="0">
                  <a:moveTo>
                    <a:pt x="1688" y="1"/>
                  </a:moveTo>
                  <a:cubicBezTo>
                    <a:pt x="1279" y="1"/>
                    <a:pt x="1064" y="1124"/>
                    <a:pt x="1064" y="1124"/>
                  </a:cubicBezTo>
                  <a:cubicBezTo>
                    <a:pt x="1064" y="1124"/>
                    <a:pt x="1154" y="119"/>
                    <a:pt x="796" y="119"/>
                  </a:cubicBezTo>
                  <a:cubicBezTo>
                    <a:pt x="737" y="119"/>
                    <a:pt x="665" y="147"/>
                    <a:pt x="578" y="212"/>
                  </a:cubicBezTo>
                  <a:cubicBezTo>
                    <a:pt x="0" y="668"/>
                    <a:pt x="1186" y="1914"/>
                    <a:pt x="1186" y="1914"/>
                  </a:cubicBezTo>
                  <a:cubicBezTo>
                    <a:pt x="1186" y="1914"/>
                    <a:pt x="2402" y="425"/>
                    <a:pt x="1855" y="60"/>
                  </a:cubicBezTo>
                  <a:cubicBezTo>
                    <a:pt x="1796" y="19"/>
                    <a:pt x="1741" y="1"/>
                    <a:pt x="168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820;p80"/>
            <p:cNvSpPr/>
            <p:nvPr/>
          </p:nvSpPr>
          <p:spPr>
            <a:xfrm>
              <a:off x="511150" y="7374738"/>
              <a:ext cx="55500" cy="44975"/>
            </a:xfrm>
            <a:custGeom>
              <a:avLst/>
              <a:gdLst/>
              <a:ahLst/>
              <a:cxnLst/>
              <a:rect l="l" t="t" r="r" b="b"/>
              <a:pathLst>
                <a:path w="2220" h="1799" extrusionOk="0">
                  <a:moveTo>
                    <a:pt x="839" y="0"/>
                  </a:moveTo>
                  <a:cubicBezTo>
                    <a:pt x="815" y="0"/>
                    <a:pt x="789" y="2"/>
                    <a:pt x="761" y="5"/>
                  </a:cubicBezTo>
                  <a:cubicBezTo>
                    <a:pt x="1" y="127"/>
                    <a:pt x="457" y="1799"/>
                    <a:pt x="457" y="1799"/>
                  </a:cubicBezTo>
                  <a:cubicBezTo>
                    <a:pt x="457" y="1799"/>
                    <a:pt x="2220" y="1100"/>
                    <a:pt x="1946" y="522"/>
                  </a:cubicBezTo>
                  <a:cubicBezTo>
                    <a:pt x="1888" y="393"/>
                    <a:pt x="1800" y="342"/>
                    <a:pt x="1696" y="342"/>
                  </a:cubicBezTo>
                  <a:cubicBezTo>
                    <a:pt x="1314" y="342"/>
                    <a:pt x="730" y="1039"/>
                    <a:pt x="730" y="1039"/>
                  </a:cubicBezTo>
                  <a:cubicBezTo>
                    <a:pt x="730" y="1039"/>
                    <a:pt x="1432" y="0"/>
                    <a:pt x="839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821;p80"/>
            <p:cNvSpPr/>
            <p:nvPr/>
          </p:nvSpPr>
          <p:spPr>
            <a:xfrm>
              <a:off x="649450" y="7349663"/>
              <a:ext cx="58550" cy="49550"/>
            </a:xfrm>
            <a:custGeom>
              <a:avLst/>
              <a:gdLst/>
              <a:ahLst/>
              <a:cxnLst/>
              <a:rect l="l" t="t" r="r" b="b"/>
              <a:pathLst>
                <a:path w="2342" h="1982" extrusionOk="0">
                  <a:moveTo>
                    <a:pt x="1588" y="1"/>
                  </a:moveTo>
                  <a:cubicBezTo>
                    <a:pt x="1126" y="1"/>
                    <a:pt x="1126" y="1191"/>
                    <a:pt x="1126" y="1191"/>
                  </a:cubicBezTo>
                  <a:cubicBezTo>
                    <a:pt x="1126" y="1191"/>
                    <a:pt x="1042" y="269"/>
                    <a:pt x="718" y="269"/>
                  </a:cubicBezTo>
                  <a:cubicBezTo>
                    <a:pt x="651" y="269"/>
                    <a:pt x="575" y="308"/>
                    <a:pt x="487" y="401"/>
                  </a:cubicBezTo>
                  <a:cubicBezTo>
                    <a:pt x="1" y="948"/>
                    <a:pt x="1399" y="1981"/>
                    <a:pt x="1399" y="1981"/>
                  </a:cubicBezTo>
                  <a:cubicBezTo>
                    <a:pt x="1399" y="1981"/>
                    <a:pt x="2341" y="309"/>
                    <a:pt x="1734" y="36"/>
                  </a:cubicBezTo>
                  <a:cubicBezTo>
                    <a:pt x="1680" y="12"/>
                    <a:pt x="1632" y="1"/>
                    <a:pt x="158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822;p80"/>
            <p:cNvSpPr/>
            <p:nvPr/>
          </p:nvSpPr>
          <p:spPr>
            <a:xfrm>
              <a:off x="451125" y="7125888"/>
              <a:ext cx="60825" cy="46875"/>
            </a:xfrm>
            <a:custGeom>
              <a:avLst/>
              <a:gdLst/>
              <a:ahLst/>
              <a:cxnLst/>
              <a:rect l="l" t="t" r="r" b="b"/>
              <a:pathLst>
                <a:path w="2433" h="1875" extrusionOk="0">
                  <a:moveTo>
                    <a:pt x="1757" y="0"/>
                  </a:moveTo>
                  <a:cubicBezTo>
                    <a:pt x="1355" y="0"/>
                    <a:pt x="1034" y="1054"/>
                    <a:pt x="1034" y="1054"/>
                  </a:cubicBezTo>
                  <a:cubicBezTo>
                    <a:pt x="1034" y="1054"/>
                    <a:pt x="1219" y="38"/>
                    <a:pt x="844" y="38"/>
                  </a:cubicBezTo>
                  <a:cubicBezTo>
                    <a:pt x="789" y="38"/>
                    <a:pt x="721" y="60"/>
                    <a:pt x="639" y="111"/>
                  </a:cubicBezTo>
                  <a:cubicBezTo>
                    <a:pt x="1" y="506"/>
                    <a:pt x="1065" y="1874"/>
                    <a:pt x="1065" y="1874"/>
                  </a:cubicBezTo>
                  <a:cubicBezTo>
                    <a:pt x="1065" y="1874"/>
                    <a:pt x="2432" y="506"/>
                    <a:pt x="1946" y="81"/>
                  </a:cubicBezTo>
                  <a:cubicBezTo>
                    <a:pt x="1882" y="25"/>
                    <a:pt x="1819" y="0"/>
                    <a:pt x="1757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823;p80"/>
            <p:cNvSpPr/>
            <p:nvPr/>
          </p:nvSpPr>
          <p:spPr>
            <a:xfrm>
              <a:off x="308275" y="7169688"/>
              <a:ext cx="181625" cy="368750"/>
            </a:xfrm>
            <a:custGeom>
              <a:avLst/>
              <a:gdLst/>
              <a:ahLst/>
              <a:cxnLst/>
              <a:rect l="l" t="t" r="r" b="b"/>
              <a:pathLst>
                <a:path w="7265" h="14750" extrusionOk="0">
                  <a:moveTo>
                    <a:pt x="4134" y="1"/>
                  </a:moveTo>
                  <a:cubicBezTo>
                    <a:pt x="3800" y="821"/>
                    <a:pt x="3465" y="1794"/>
                    <a:pt x="3131" y="2888"/>
                  </a:cubicBezTo>
                  <a:cubicBezTo>
                    <a:pt x="3131" y="2919"/>
                    <a:pt x="608" y="12220"/>
                    <a:pt x="608" y="12220"/>
                  </a:cubicBezTo>
                  <a:cubicBezTo>
                    <a:pt x="608" y="12220"/>
                    <a:pt x="0" y="13983"/>
                    <a:pt x="395" y="14256"/>
                  </a:cubicBezTo>
                  <a:cubicBezTo>
                    <a:pt x="430" y="14285"/>
                    <a:pt x="467" y="14299"/>
                    <a:pt x="505" y="14299"/>
                  </a:cubicBezTo>
                  <a:cubicBezTo>
                    <a:pt x="860" y="14299"/>
                    <a:pt x="1307" y="13132"/>
                    <a:pt x="1307" y="13132"/>
                  </a:cubicBezTo>
                  <a:lnTo>
                    <a:pt x="1307" y="13132"/>
                  </a:lnTo>
                  <a:cubicBezTo>
                    <a:pt x="1307" y="13132"/>
                    <a:pt x="1064" y="14651"/>
                    <a:pt x="1520" y="14712"/>
                  </a:cubicBezTo>
                  <a:cubicBezTo>
                    <a:pt x="1529" y="14713"/>
                    <a:pt x="1537" y="14714"/>
                    <a:pt x="1545" y="14714"/>
                  </a:cubicBezTo>
                  <a:cubicBezTo>
                    <a:pt x="1956" y="14714"/>
                    <a:pt x="2219" y="13284"/>
                    <a:pt x="2219" y="13283"/>
                  </a:cubicBezTo>
                  <a:lnTo>
                    <a:pt x="2219" y="13283"/>
                  </a:lnTo>
                  <a:cubicBezTo>
                    <a:pt x="2219" y="13284"/>
                    <a:pt x="2022" y="14749"/>
                    <a:pt x="2523" y="14749"/>
                  </a:cubicBezTo>
                  <a:cubicBezTo>
                    <a:pt x="2542" y="14749"/>
                    <a:pt x="2563" y="14747"/>
                    <a:pt x="2584" y="14742"/>
                  </a:cubicBezTo>
                  <a:cubicBezTo>
                    <a:pt x="3131" y="14621"/>
                    <a:pt x="3222" y="12706"/>
                    <a:pt x="3222" y="12706"/>
                  </a:cubicBezTo>
                  <a:cubicBezTo>
                    <a:pt x="3222" y="12706"/>
                    <a:pt x="3641" y="13032"/>
                    <a:pt x="4072" y="13032"/>
                  </a:cubicBezTo>
                  <a:cubicBezTo>
                    <a:pt x="4133" y="13032"/>
                    <a:pt x="4195" y="13025"/>
                    <a:pt x="4256" y="13010"/>
                  </a:cubicBezTo>
                  <a:cubicBezTo>
                    <a:pt x="4742" y="12888"/>
                    <a:pt x="3830" y="11399"/>
                    <a:pt x="3830" y="11399"/>
                  </a:cubicBezTo>
                  <a:lnTo>
                    <a:pt x="5411" y="7296"/>
                  </a:lnTo>
                  <a:cubicBezTo>
                    <a:pt x="5380" y="7265"/>
                    <a:pt x="6323" y="5533"/>
                    <a:pt x="7265" y="3800"/>
                  </a:cubicBezTo>
                  <a:cubicBezTo>
                    <a:pt x="6383" y="2402"/>
                    <a:pt x="5320" y="1125"/>
                    <a:pt x="4134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824;p80"/>
            <p:cNvSpPr/>
            <p:nvPr/>
          </p:nvSpPr>
          <p:spPr>
            <a:xfrm>
              <a:off x="757375" y="7133988"/>
              <a:ext cx="180875" cy="404450"/>
            </a:xfrm>
            <a:custGeom>
              <a:avLst/>
              <a:gdLst/>
              <a:ahLst/>
              <a:cxnLst/>
              <a:rect l="l" t="t" r="r" b="b"/>
              <a:pathLst>
                <a:path w="7235" h="16178" extrusionOk="0">
                  <a:moveTo>
                    <a:pt x="2432" y="0"/>
                  </a:moveTo>
                  <a:cubicBezTo>
                    <a:pt x="1307" y="1581"/>
                    <a:pt x="486" y="3374"/>
                    <a:pt x="0" y="5258"/>
                  </a:cubicBezTo>
                  <a:cubicBezTo>
                    <a:pt x="942" y="6991"/>
                    <a:pt x="1854" y="8693"/>
                    <a:pt x="1824" y="8724"/>
                  </a:cubicBezTo>
                  <a:lnTo>
                    <a:pt x="3435" y="12827"/>
                  </a:lnTo>
                  <a:cubicBezTo>
                    <a:pt x="3435" y="12827"/>
                    <a:pt x="2493" y="14316"/>
                    <a:pt x="2979" y="14438"/>
                  </a:cubicBezTo>
                  <a:cubicBezTo>
                    <a:pt x="3040" y="14453"/>
                    <a:pt x="3101" y="14460"/>
                    <a:pt x="3163" y="14460"/>
                  </a:cubicBezTo>
                  <a:cubicBezTo>
                    <a:pt x="3593" y="14460"/>
                    <a:pt x="4012" y="14134"/>
                    <a:pt x="4012" y="14134"/>
                  </a:cubicBezTo>
                  <a:cubicBezTo>
                    <a:pt x="4012" y="14134"/>
                    <a:pt x="4104" y="16049"/>
                    <a:pt x="4651" y="16170"/>
                  </a:cubicBezTo>
                  <a:cubicBezTo>
                    <a:pt x="4672" y="16175"/>
                    <a:pt x="4692" y="16177"/>
                    <a:pt x="4712" y="16177"/>
                  </a:cubicBezTo>
                  <a:cubicBezTo>
                    <a:pt x="5213" y="16177"/>
                    <a:pt x="5015" y="14712"/>
                    <a:pt x="5015" y="14711"/>
                  </a:cubicBezTo>
                  <a:lnTo>
                    <a:pt x="5015" y="14711"/>
                  </a:lnTo>
                  <a:cubicBezTo>
                    <a:pt x="5015" y="14712"/>
                    <a:pt x="5278" y="16142"/>
                    <a:pt x="5689" y="16142"/>
                  </a:cubicBezTo>
                  <a:cubicBezTo>
                    <a:pt x="5698" y="16142"/>
                    <a:pt x="5706" y="16141"/>
                    <a:pt x="5715" y="16140"/>
                  </a:cubicBezTo>
                  <a:cubicBezTo>
                    <a:pt x="6170" y="16079"/>
                    <a:pt x="5927" y="14560"/>
                    <a:pt x="5927" y="14560"/>
                  </a:cubicBezTo>
                  <a:lnTo>
                    <a:pt x="5927" y="14560"/>
                  </a:lnTo>
                  <a:cubicBezTo>
                    <a:pt x="5927" y="14560"/>
                    <a:pt x="6374" y="15727"/>
                    <a:pt x="6730" y="15727"/>
                  </a:cubicBezTo>
                  <a:cubicBezTo>
                    <a:pt x="6767" y="15727"/>
                    <a:pt x="6804" y="15713"/>
                    <a:pt x="6839" y="15684"/>
                  </a:cubicBezTo>
                  <a:cubicBezTo>
                    <a:pt x="7234" y="15411"/>
                    <a:pt x="6626" y="13648"/>
                    <a:pt x="6626" y="13648"/>
                  </a:cubicBezTo>
                  <a:cubicBezTo>
                    <a:pt x="6626" y="13648"/>
                    <a:pt x="4104" y="4347"/>
                    <a:pt x="4104" y="4316"/>
                  </a:cubicBezTo>
                  <a:cubicBezTo>
                    <a:pt x="3587" y="2523"/>
                    <a:pt x="3009" y="1094"/>
                    <a:pt x="243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825;p80"/>
            <p:cNvSpPr/>
            <p:nvPr/>
          </p:nvSpPr>
          <p:spPr>
            <a:xfrm>
              <a:off x="469375" y="7035488"/>
              <a:ext cx="91975" cy="325725"/>
            </a:xfrm>
            <a:custGeom>
              <a:avLst/>
              <a:gdLst/>
              <a:ahLst/>
              <a:cxnLst/>
              <a:rect l="l" t="t" r="r" b="b"/>
              <a:pathLst>
                <a:path w="3679" h="13029" extrusionOk="0">
                  <a:moveTo>
                    <a:pt x="2696" y="0"/>
                  </a:moveTo>
                  <a:cubicBezTo>
                    <a:pt x="2137" y="0"/>
                    <a:pt x="1399" y="246"/>
                    <a:pt x="638" y="718"/>
                  </a:cubicBezTo>
                  <a:cubicBezTo>
                    <a:pt x="638" y="718"/>
                    <a:pt x="1246" y="3241"/>
                    <a:pt x="1155" y="4791"/>
                  </a:cubicBezTo>
                  <a:cubicBezTo>
                    <a:pt x="1034" y="6341"/>
                    <a:pt x="274" y="9898"/>
                    <a:pt x="274" y="9898"/>
                  </a:cubicBezTo>
                  <a:cubicBezTo>
                    <a:pt x="274" y="9898"/>
                    <a:pt x="0" y="11934"/>
                    <a:pt x="122" y="13028"/>
                  </a:cubicBezTo>
                  <a:cubicBezTo>
                    <a:pt x="1915" y="10840"/>
                    <a:pt x="3253" y="9290"/>
                    <a:pt x="3526" y="5308"/>
                  </a:cubicBezTo>
                  <a:cubicBezTo>
                    <a:pt x="3678" y="3393"/>
                    <a:pt x="3192" y="1052"/>
                    <a:pt x="2949" y="19"/>
                  </a:cubicBezTo>
                  <a:cubicBezTo>
                    <a:pt x="2869" y="6"/>
                    <a:pt x="2785" y="0"/>
                    <a:pt x="2696" y="0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826;p80"/>
            <p:cNvSpPr/>
            <p:nvPr/>
          </p:nvSpPr>
          <p:spPr>
            <a:xfrm>
              <a:off x="472400" y="7035963"/>
              <a:ext cx="110975" cy="339675"/>
            </a:xfrm>
            <a:custGeom>
              <a:avLst/>
              <a:gdLst/>
              <a:ahLst/>
              <a:cxnLst/>
              <a:rect l="l" t="t" r="r" b="b"/>
              <a:pathLst>
                <a:path w="4439" h="13587" extrusionOk="0">
                  <a:moveTo>
                    <a:pt x="2828" y="0"/>
                  </a:moveTo>
                  <a:lnTo>
                    <a:pt x="2828" y="0"/>
                  </a:lnTo>
                  <a:cubicBezTo>
                    <a:pt x="3071" y="1033"/>
                    <a:pt x="3557" y="3374"/>
                    <a:pt x="3405" y="5289"/>
                  </a:cubicBezTo>
                  <a:cubicBezTo>
                    <a:pt x="3101" y="9271"/>
                    <a:pt x="1794" y="10821"/>
                    <a:pt x="1" y="13009"/>
                  </a:cubicBezTo>
                  <a:cubicBezTo>
                    <a:pt x="31" y="13283"/>
                    <a:pt x="62" y="13496"/>
                    <a:pt x="153" y="13587"/>
                  </a:cubicBezTo>
                  <a:cubicBezTo>
                    <a:pt x="153" y="13587"/>
                    <a:pt x="2980" y="11155"/>
                    <a:pt x="3709" y="7417"/>
                  </a:cubicBezTo>
                  <a:cubicBezTo>
                    <a:pt x="4439" y="3708"/>
                    <a:pt x="3618" y="1064"/>
                    <a:pt x="3405" y="395"/>
                  </a:cubicBezTo>
                  <a:cubicBezTo>
                    <a:pt x="3344" y="182"/>
                    <a:pt x="3132" y="30"/>
                    <a:pt x="2828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827;p80"/>
            <p:cNvSpPr/>
            <p:nvPr/>
          </p:nvSpPr>
          <p:spPr>
            <a:xfrm>
              <a:off x="681375" y="7035488"/>
              <a:ext cx="91225" cy="325725"/>
            </a:xfrm>
            <a:custGeom>
              <a:avLst/>
              <a:gdLst/>
              <a:ahLst/>
              <a:cxnLst/>
              <a:rect l="l" t="t" r="r" b="b"/>
              <a:pathLst>
                <a:path w="3649" h="13029" extrusionOk="0">
                  <a:moveTo>
                    <a:pt x="973" y="0"/>
                  </a:moveTo>
                  <a:cubicBezTo>
                    <a:pt x="887" y="0"/>
                    <a:pt x="805" y="6"/>
                    <a:pt x="730" y="19"/>
                  </a:cubicBezTo>
                  <a:cubicBezTo>
                    <a:pt x="487" y="1052"/>
                    <a:pt x="1" y="3393"/>
                    <a:pt x="122" y="5308"/>
                  </a:cubicBezTo>
                  <a:cubicBezTo>
                    <a:pt x="426" y="9290"/>
                    <a:pt x="1733" y="10840"/>
                    <a:pt x="3557" y="13028"/>
                  </a:cubicBezTo>
                  <a:cubicBezTo>
                    <a:pt x="3648" y="11934"/>
                    <a:pt x="3405" y="9898"/>
                    <a:pt x="3405" y="9898"/>
                  </a:cubicBezTo>
                  <a:cubicBezTo>
                    <a:pt x="3405" y="9898"/>
                    <a:pt x="2645" y="6341"/>
                    <a:pt x="2523" y="4791"/>
                  </a:cubicBezTo>
                  <a:cubicBezTo>
                    <a:pt x="2402" y="3241"/>
                    <a:pt x="3040" y="718"/>
                    <a:pt x="3040" y="718"/>
                  </a:cubicBezTo>
                  <a:cubicBezTo>
                    <a:pt x="2280" y="246"/>
                    <a:pt x="1519" y="0"/>
                    <a:pt x="973" y="0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828;p80"/>
            <p:cNvSpPr/>
            <p:nvPr/>
          </p:nvSpPr>
          <p:spPr>
            <a:xfrm>
              <a:off x="659350" y="7035963"/>
              <a:ext cx="110950" cy="339675"/>
            </a:xfrm>
            <a:custGeom>
              <a:avLst/>
              <a:gdLst/>
              <a:ahLst/>
              <a:cxnLst/>
              <a:rect l="l" t="t" r="r" b="b"/>
              <a:pathLst>
                <a:path w="4438" h="13587" extrusionOk="0">
                  <a:moveTo>
                    <a:pt x="1611" y="0"/>
                  </a:moveTo>
                  <a:lnTo>
                    <a:pt x="1611" y="0"/>
                  </a:lnTo>
                  <a:cubicBezTo>
                    <a:pt x="1307" y="30"/>
                    <a:pt x="1094" y="182"/>
                    <a:pt x="1034" y="395"/>
                  </a:cubicBezTo>
                  <a:cubicBezTo>
                    <a:pt x="821" y="1064"/>
                    <a:pt x="0" y="3708"/>
                    <a:pt x="730" y="7417"/>
                  </a:cubicBezTo>
                  <a:cubicBezTo>
                    <a:pt x="1459" y="11155"/>
                    <a:pt x="4286" y="13587"/>
                    <a:pt x="4286" y="13587"/>
                  </a:cubicBezTo>
                  <a:cubicBezTo>
                    <a:pt x="4377" y="13496"/>
                    <a:pt x="4407" y="13283"/>
                    <a:pt x="4438" y="13009"/>
                  </a:cubicBezTo>
                  <a:cubicBezTo>
                    <a:pt x="2614" y="10821"/>
                    <a:pt x="1307" y="9271"/>
                    <a:pt x="1034" y="5289"/>
                  </a:cubicBezTo>
                  <a:cubicBezTo>
                    <a:pt x="882" y="3374"/>
                    <a:pt x="1368" y="1033"/>
                    <a:pt x="161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" name="Straight Connector 2"/>
          <p:cNvCxnSpPr/>
          <p:nvPr/>
        </p:nvCxnSpPr>
        <p:spPr>
          <a:xfrm flipV="1">
            <a:off x="3243807" y="1193133"/>
            <a:ext cx="3647552" cy="200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2177143" y="1230085"/>
            <a:ext cx="480646" cy="53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857843" y="1070226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=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Box 90"/>
              <p:cNvSpPr txBox="1"/>
              <p:nvPr/>
            </p:nvSpPr>
            <p:spPr>
              <a:xfrm>
                <a:off x="2432874" y="3248208"/>
                <a:ext cx="805053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874" y="3248208"/>
                <a:ext cx="805053" cy="791114"/>
              </a:xfrm>
              <a:prstGeom prst="rect">
                <a:avLst/>
              </a:prstGeom>
              <a:blipFill rotWithShape="0">
                <a:blip r:embed="rId2"/>
                <a:stretch>
                  <a:fillRect l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/>
              <p:cNvSpPr txBox="1"/>
              <p:nvPr/>
            </p:nvSpPr>
            <p:spPr>
              <a:xfrm>
                <a:off x="3273896" y="3231275"/>
                <a:ext cx="805053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896" y="3231275"/>
                <a:ext cx="805053" cy="791114"/>
              </a:xfrm>
              <a:prstGeom prst="rect">
                <a:avLst/>
              </a:prstGeom>
              <a:blipFill rotWithShape="0">
                <a:blip r:embed="rId3"/>
                <a:stretch>
                  <a:fillRect l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980266" y="3476977"/>
            <a:ext cx="25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+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3889022" y="3460043"/>
            <a:ext cx="25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=</a:t>
            </a:r>
            <a:endParaRPr lang="en-US" sz="2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/>
              <p:cNvSpPr txBox="1"/>
              <p:nvPr/>
            </p:nvSpPr>
            <p:spPr>
              <a:xfrm>
                <a:off x="3934295" y="3248208"/>
                <a:ext cx="805053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295" y="3248208"/>
                <a:ext cx="805053" cy="7837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/>
          <p:cNvSpPr txBox="1"/>
          <p:nvPr/>
        </p:nvSpPr>
        <p:spPr>
          <a:xfrm>
            <a:off x="4543778" y="3493909"/>
            <a:ext cx="25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+</a:t>
            </a:r>
            <a:endParaRPr lang="en-US" sz="2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6" name="TextBox 95"/>
              <p:cNvSpPr txBox="1"/>
              <p:nvPr/>
            </p:nvSpPr>
            <p:spPr>
              <a:xfrm>
                <a:off x="4685006" y="3276431"/>
                <a:ext cx="805053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006" y="3276431"/>
                <a:ext cx="805053" cy="7837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TextBox 96"/>
          <p:cNvSpPr txBox="1"/>
          <p:nvPr/>
        </p:nvSpPr>
        <p:spPr>
          <a:xfrm>
            <a:off x="5390445" y="3516488"/>
            <a:ext cx="25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=</a:t>
            </a:r>
            <a:endParaRPr lang="en-US" sz="2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/>
              <p:cNvSpPr txBox="1"/>
              <p:nvPr/>
            </p:nvSpPr>
            <p:spPr>
              <a:xfrm>
                <a:off x="5458295" y="3282075"/>
                <a:ext cx="805053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295" y="3282075"/>
                <a:ext cx="805053" cy="7837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388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89" grpId="0"/>
      <p:bldP spid="91" grpId="0"/>
      <p:bldP spid="92" grpId="0"/>
      <p:bldP spid="4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entagon 113"/>
          <p:cNvSpPr/>
          <p:nvPr/>
        </p:nvSpPr>
        <p:spPr>
          <a:xfrm>
            <a:off x="729115" y="1055115"/>
            <a:ext cx="6260840" cy="634482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772023" y="1804940"/>
                <a:ext cx="1203649" cy="702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23" y="1804940"/>
                <a:ext cx="1203649" cy="702885"/>
              </a:xfrm>
              <a:prstGeom prst="rect">
                <a:avLst/>
              </a:prstGeom>
              <a:blipFill rotWithShape="0">
                <a:blip r:embed="rId3"/>
                <a:stretch>
                  <a:fillRect l="-5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 115"/>
              <p:cNvSpPr/>
              <p:nvPr/>
            </p:nvSpPr>
            <p:spPr>
              <a:xfrm>
                <a:off x="4541592" y="1772551"/>
                <a:ext cx="896784" cy="704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6" name="Rectangle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592" y="1772551"/>
                <a:ext cx="896784" cy="704295"/>
              </a:xfrm>
              <a:prstGeom prst="rect">
                <a:avLst/>
              </a:prstGeom>
              <a:blipFill rotWithShape="0">
                <a:blip r:embed="rId4"/>
                <a:stretch>
                  <a:fillRect l="-6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Rectangle 116"/>
              <p:cNvSpPr/>
              <p:nvPr/>
            </p:nvSpPr>
            <p:spPr>
              <a:xfrm>
                <a:off x="772023" y="2800022"/>
                <a:ext cx="877548" cy="700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7" name="Rectangle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23" y="2800022"/>
                <a:ext cx="877548" cy="700705"/>
              </a:xfrm>
              <a:prstGeom prst="rect">
                <a:avLst/>
              </a:prstGeom>
              <a:blipFill rotWithShape="0">
                <a:blip r:embed="rId5"/>
                <a:stretch>
                  <a:fillRect l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1476984" y="1804940"/>
                <a:ext cx="1968759" cy="1134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3+1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8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984" y="1804940"/>
                <a:ext cx="1968759" cy="113467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 118"/>
              <p:cNvSpPr/>
              <p:nvPr/>
            </p:nvSpPr>
            <p:spPr>
              <a:xfrm>
                <a:off x="5279271" y="1815511"/>
                <a:ext cx="1864998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×</m:t>
                          </m:r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5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22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271" y="1815511"/>
                <a:ext cx="1864998" cy="61837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le 119"/>
              <p:cNvSpPr/>
              <p:nvPr/>
            </p:nvSpPr>
            <p:spPr>
              <a:xfrm>
                <a:off x="1528864" y="2889791"/>
                <a:ext cx="1864998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×</m:t>
                          </m:r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  <m:r>
                            <a:rPr lang="en-US" sz="1800" i="1">
                              <a:latin typeface="Cambria Math"/>
                              <a:cs typeface="Times New Roman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13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120" name="Rectangle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864" y="2889791"/>
                <a:ext cx="1864998" cy="61093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653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117" grpId="0"/>
      <p:bldP spid="118" grpId="0"/>
      <p:bldP spid="119" grpId="0"/>
      <p:bldP spid="120" grpId="0"/>
    </p:bldLst>
  </p:timing>
</p:sld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475</Words>
  <Application>Microsoft Office PowerPoint</Application>
  <PresentationFormat>On-screen Show (16:9)</PresentationFormat>
  <Paragraphs>110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Cambria Math</vt:lpstr>
      <vt:lpstr>HP001 4 hang 1 ô ly</vt:lpstr>
      <vt:lpstr>Lato</vt:lpstr>
      <vt:lpstr>Patrick Hand</vt:lpstr>
      <vt:lpstr>Roboto Condensed Light</vt:lpstr>
      <vt:lpstr>Times New Roman</vt:lpstr>
      <vt:lpstr>End of Course Jeopardy by Slidesgo</vt:lpstr>
      <vt:lpstr>PowerPoint Presentation</vt:lpstr>
      <vt:lpstr>TRÒ CHƠI GHÉP THẺ</vt:lpstr>
      <vt:lpstr>Toán Bài: Hỗn số  (Tiếp theo trang 13)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OF COURSE JEOPARDY</dc:title>
  <dc:creator>Administrator</dc:creator>
  <cp:lastModifiedBy>Huong</cp:lastModifiedBy>
  <cp:revision>125</cp:revision>
  <dcterms:modified xsi:type="dcterms:W3CDTF">2022-09-16T02:42:33Z</dcterms:modified>
</cp:coreProperties>
</file>