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882" r:id="rId2"/>
    <p:sldMasterId id="2147483907" r:id="rId3"/>
    <p:sldMasterId id="2147483945" r:id="rId4"/>
    <p:sldMasterId id="2147483950" r:id="rId5"/>
    <p:sldMasterId id="2147483962" r:id="rId6"/>
    <p:sldMasterId id="2147484004" r:id="rId7"/>
  </p:sldMasterIdLst>
  <p:notesMasterIdLst>
    <p:notesMasterId r:id="rId24"/>
  </p:notesMasterIdLst>
  <p:sldIdLst>
    <p:sldId id="319" r:id="rId8"/>
    <p:sldId id="329" r:id="rId9"/>
    <p:sldId id="662" r:id="rId10"/>
    <p:sldId id="257" r:id="rId11"/>
    <p:sldId id="261" r:id="rId12"/>
    <p:sldId id="332" r:id="rId13"/>
    <p:sldId id="293" r:id="rId14"/>
    <p:sldId id="666" r:id="rId15"/>
    <p:sldId id="665" r:id="rId16"/>
    <p:sldId id="292" r:id="rId17"/>
    <p:sldId id="335" r:id="rId18"/>
    <p:sldId id="336" r:id="rId19"/>
    <p:sldId id="391" r:id="rId20"/>
    <p:sldId id="297" r:id="rId21"/>
    <p:sldId id="392" r:id="rId22"/>
    <p:sldId id="310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083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173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260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438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518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683" algn="l" defTabSz="9141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D87ABD"/>
    <a:srgbClr val="D5E286"/>
    <a:srgbClr val="49A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69" d="100"/>
          <a:sy n="69" d="100"/>
        </p:scale>
        <p:origin x="-738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05C6B-0EC8-48A7-AF5D-06B450051B0C}" type="datetimeFigureOut">
              <a:rPr lang="vi-VN" smtClean="0"/>
              <a:t>04/10/2021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36BD5-D0CA-498C-B4DA-87FD02C17A0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796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3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3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0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8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8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3" algn="l" defTabSz="91417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584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85DF164E-D685-493E-AF07-0CE742DE1FDD}" type="slidenum">
              <a:rPr lang="zh-CN" altLang="en-US" smtClean="0">
                <a:solidFill>
                  <a:prstClr val="black"/>
                </a:solidFill>
              </a:rPr>
              <a:pPr defTabSz="914400">
                <a:defRPr/>
              </a:p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865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8A477-087F-4B40-B31B-2CA1D2E27B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991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8A477-087F-4B40-B31B-2CA1D2E27B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23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8A477-087F-4B40-B31B-2CA1D2E27B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23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8A477-087F-4B40-B31B-2CA1D2E27B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2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0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19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34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85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875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49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2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49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9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lIns="91300" tIns="45702" rIns="91300" bIns="4570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5" y="1825625"/>
            <a:ext cx="5181600" cy="4351339"/>
          </a:xfrm>
          <a:prstGeom prst="rect">
            <a:avLst/>
          </a:prstGeom>
        </p:spPr>
        <p:txBody>
          <a:bodyPr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2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 lIns="91300" tIns="45702" rIns="91300" bIns="4570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  <a:prstGeom prst="rect">
            <a:avLst/>
          </a:prstGeom>
        </p:spPr>
        <p:txBody>
          <a:bodyPr lIns="91300" tIns="45702" rIns="91300" bIns="45702" anchor="b"/>
          <a:lstStyle>
            <a:lvl1pPr marL="0" indent="0">
              <a:buNone/>
              <a:defRPr sz="2400" b="1"/>
            </a:lvl1pPr>
            <a:lvl2pPr marL="456403" indent="0">
              <a:buNone/>
              <a:defRPr sz="2000" b="1"/>
            </a:lvl2pPr>
            <a:lvl3pPr marL="912877" indent="0">
              <a:buNone/>
              <a:defRPr sz="1900" b="1"/>
            </a:lvl3pPr>
            <a:lvl4pPr marL="1369314" indent="0">
              <a:buNone/>
              <a:defRPr sz="1600" b="1"/>
            </a:lvl4pPr>
            <a:lvl5pPr marL="1825756" indent="0">
              <a:buNone/>
              <a:defRPr sz="1600" b="1"/>
            </a:lvl5pPr>
            <a:lvl6pPr marL="2282226" indent="0">
              <a:buNone/>
              <a:defRPr sz="1600" b="1"/>
            </a:lvl6pPr>
            <a:lvl7pPr marL="2738630" indent="0">
              <a:buNone/>
              <a:defRPr sz="1600" b="1"/>
            </a:lvl7pPr>
            <a:lvl8pPr marL="3195036" indent="0">
              <a:buNone/>
              <a:defRPr sz="1600" b="1"/>
            </a:lvl8pPr>
            <a:lvl9pPr marL="365143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93" y="2505083"/>
            <a:ext cx="5157787" cy="3684588"/>
          </a:xfrm>
          <a:prstGeom prst="rect">
            <a:avLst/>
          </a:prstGeom>
        </p:spPr>
        <p:txBody>
          <a:bodyPr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</p:spPr>
        <p:txBody>
          <a:bodyPr lIns="91300" tIns="45702" rIns="91300" bIns="45702" anchor="b"/>
          <a:lstStyle>
            <a:lvl1pPr marL="0" indent="0">
              <a:buNone/>
              <a:defRPr sz="2400" b="1"/>
            </a:lvl1pPr>
            <a:lvl2pPr marL="456403" indent="0">
              <a:buNone/>
              <a:defRPr sz="2000" b="1"/>
            </a:lvl2pPr>
            <a:lvl3pPr marL="912877" indent="0">
              <a:buNone/>
              <a:defRPr sz="1900" b="1"/>
            </a:lvl3pPr>
            <a:lvl4pPr marL="1369314" indent="0">
              <a:buNone/>
              <a:defRPr sz="1600" b="1"/>
            </a:lvl4pPr>
            <a:lvl5pPr marL="1825756" indent="0">
              <a:buNone/>
              <a:defRPr sz="1600" b="1"/>
            </a:lvl5pPr>
            <a:lvl6pPr marL="2282226" indent="0">
              <a:buNone/>
              <a:defRPr sz="1600" b="1"/>
            </a:lvl6pPr>
            <a:lvl7pPr marL="2738630" indent="0">
              <a:buNone/>
              <a:defRPr sz="1600" b="1"/>
            </a:lvl7pPr>
            <a:lvl8pPr marL="3195036" indent="0">
              <a:buNone/>
              <a:defRPr sz="1600" b="1"/>
            </a:lvl8pPr>
            <a:lvl9pPr marL="365143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83"/>
            <a:ext cx="5183188" cy="3684588"/>
          </a:xfrm>
          <a:prstGeom prst="rect">
            <a:avLst/>
          </a:prstGeom>
        </p:spPr>
        <p:txBody>
          <a:bodyPr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7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lIns="91300" tIns="45702" rIns="91300" bIns="4570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53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03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5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lIns="91300" tIns="45702" rIns="91300" bIns="45702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542"/>
            <a:ext cx="6172200" cy="4873625"/>
          </a:xfrm>
          <a:prstGeom prst="rect">
            <a:avLst/>
          </a:prstGeom>
        </p:spPr>
        <p:txBody>
          <a:bodyPr lIns="91300" tIns="45702" rIns="91300" bIns="45702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6" y="2057407"/>
            <a:ext cx="3932237" cy="3811588"/>
          </a:xfrm>
          <a:prstGeom prst="rect">
            <a:avLst/>
          </a:prstGeom>
        </p:spPr>
        <p:txBody>
          <a:bodyPr lIns="91300" tIns="45702" rIns="91300" bIns="45702"/>
          <a:lstStyle>
            <a:lvl1pPr marL="0" indent="0">
              <a:buNone/>
              <a:defRPr sz="1600"/>
            </a:lvl1pPr>
            <a:lvl2pPr marL="456403" indent="0">
              <a:buNone/>
              <a:defRPr sz="1500"/>
            </a:lvl2pPr>
            <a:lvl3pPr marL="912877" indent="0">
              <a:buNone/>
              <a:defRPr sz="1200"/>
            </a:lvl3pPr>
            <a:lvl4pPr marL="1369314" indent="0">
              <a:buNone/>
              <a:defRPr sz="1100"/>
            </a:lvl4pPr>
            <a:lvl5pPr marL="1825756" indent="0">
              <a:buNone/>
              <a:defRPr sz="1100"/>
            </a:lvl5pPr>
            <a:lvl6pPr marL="2282226" indent="0">
              <a:buNone/>
              <a:defRPr sz="1100"/>
            </a:lvl6pPr>
            <a:lvl7pPr marL="2738630" indent="0">
              <a:buNone/>
              <a:defRPr sz="1100"/>
            </a:lvl7pPr>
            <a:lvl8pPr marL="3195036" indent="0">
              <a:buNone/>
              <a:defRPr sz="1100"/>
            </a:lvl8pPr>
            <a:lvl9pPr marL="365143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8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lIns="91300" tIns="45702" rIns="91300" bIns="45702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542"/>
            <a:ext cx="6172200" cy="4873625"/>
          </a:xfrm>
          <a:prstGeom prst="rect">
            <a:avLst/>
          </a:prstGeom>
        </p:spPr>
        <p:txBody>
          <a:bodyPr lIns="91300" tIns="45702" rIns="91300" bIns="45702"/>
          <a:lstStyle>
            <a:lvl1pPr marL="0" indent="0">
              <a:buNone/>
              <a:defRPr sz="3200"/>
            </a:lvl1pPr>
            <a:lvl2pPr marL="456403" indent="0">
              <a:buNone/>
              <a:defRPr sz="2800"/>
            </a:lvl2pPr>
            <a:lvl3pPr marL="912877" indent="0">
              <a:buNone/>
              <a:defRPr sz="2400"/>
            </a:lvl3pPr>
            <a:lvl4pPr marL="1369314" indent="0">
              <a:buNone/>
              <a:defRPr sz="2000"/>
            </a:lvl4pPr>
            <a:lvl5pPr marL="1825756" indent="0">
              <a:buNone/>
              <a:defRPr sz="2000"/>
            </a:lvl5pPr>
            <a:lvl6pPr marL="2282226" indent="0">
              <a:buNone/>
              <a:defRPr sz="2000"/>
            </a:lvl6pPr>
            <a:lvl7pPr marL="2738630" indent="0">
              <a:buNone/>
              <a:defRPr sz="2000"/>
            </a:lvl7pPr>
            <a:lvl8pPr marL="3195036" indent="0">
              <a:buNone/>
              <a:defRPr sz="2000"/>
            </a:lvl8pPr>
            <a:lvl9pPr marL="365143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6" y="2057407"/>
            <a:ext cx="3932237" cy="3811588"/>
          </a:xfrm>
          <a:prstGeom prst="rect">
            <a:avLst/>
          </a:prstGeom>
        </p:spPr>
        <p:txBody>
          <a:bodyPr lIns="91300" tIns="45702" rIns="91300" bIns="45702"/>
          <a:lstStyle>
            <a:lvl1pPr marL="0" indent="0">
              <a:buNone/>
              <a:defRPr sz="1600"/>
            </a:lvl1pPr>
            <a:lvl2pPr marL="456403" indent="0">
              <a:buNone/>
              <a:defRPr sz="1500"/>
            </a:lvl2pPr>
            <a:lvl3pPr marL="912877" indent="0">
              <a:buNone/>
              <a:defRPr sz="1200"/>
            </a:lvl3pPr>
            <a:lvl4pPr marL="1369314" indent="0">
              <a:buNone/>
              <a:defRPr sz="1100"/>
            </a:lvl4pPr>
            <a:lvl5pPr marL="1825756" indent="0">
              <a:buNone/>
              <a:defRPr sz="1100"/>
            </a:lvl5pPr>
            <a:lvl6pPr marL="2282226" indent="0">
              <a:buNone/>
              <a:defRPr sz="1100"/>
            </a:lvl6pPr>
            <a:lvl7pPr marL="2738630" indent="0">
              <a:buNone/>
              <a:defRPr sz="1100"/>
            </a:lvl7pPr>
            <a:lvl8pPr marL="3195036" indent="0">
              <a:buNone/>
              <a:defRPr sz="1100"/>
            </a:lvl8pPr>
            <a:lvl9pPr marL="365143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04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lIns="91300" tIns="45702" rIns="91300" bIns="4570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235"/>
            <a:ext cx="2628900" cy="5811839"/>
          </a:xfrm>
          <a:prstGeom prst="rect">
            <a:avLst/>
          </a:prstGeom>
        </p:spPr>
        <p:txBody>
          <a:bodyPr vert="eaVert" lIns="91300" tIns="45702" rIns="91300" bIns="45702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51" y="365235"/>
            <a:ext cx="7734300" cy="5811839"/>
          </a:xfrm>
          <a:prstGeom prst="rect">
            <a:avLst/>
          </a:prstGeom>
        </p:spPr>
        <p:txBody>
          <a:bodyPr vert="eaVert" lIns="91300" tIns="45702" rIns="91300" bIns="45702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263D3F9F-ACD9-488C-83AD-AED08AE1FCA5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4C4C78C1-3AEF-4BED-B725-E77D0456D972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14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51" y="1122363"/>
            <a:ext cx="9144001" cy="2387600"/>
          </a:xfrm>
          <a:prstGeom prst="rect">
            <a:avLst/>
          </a:prstGeom>
        </p:spPr>
        <p:txBody>
          <a:bodyPr lIns="91300" tIns="45702" rIns="91300" bIns="45702"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51" y="3602061"/>
            <a:ext cx="9144001" cy="1655763"/>
          </a:xfrm>
          <a:prstGeom prst="rect">
            <a:avLst/>
          </a:prstGeom>
        </p:spPr>
        <p:txBody>
          <a:bodyPr lIns="91300" tIns="45702" rIns="91300" bIns="45702"/>
          <a:lstStyle>
            <a:lvl1pPr marL="0" indent="0" algn="ctr">
              <a:buNone/>
              <a:defRPr sz="2400"/>
            </a:lvl1pPr>
            <a:lvl2pPr marL="456403" indent="0" algn="ctr">
              <a:buNone/>
              <a:defRPr sz="2000"/>
            </a:lvl2pPr>
            <a:lvl3pPr marL="912877" indent="0" algn="ctr">
              <a:buNone/>
              <a:defRPr sz="1900"/>
            </a:lvl3pPr>
            <a:lvl4pPr marL="1369314" indent="0" algn="ctr">
              <a:buNone/>
              <a:defRPr sz="1600"/>
            </a:lvl4pPr>
            <a:lvl5pPr marL="1825756" indent="0" algn="ctr">
              <a:buNone/>
              <a:defRPr sz="1600"/>
            </a:lvl5pPr>
            <a:lvl6pPr marL="2282226" indent="0" algn="ctr">
              <a:buNone/>
              <a:defRPr sz="1600"/>
            </a:lvl6pPr>
            <a:lvl7pPr marL="2738630" indent="0" algn="ctr">
              <a:buNone/>
              <a:defRPr sz="1600"/>
            </a:lvl7pPr>
            <a:lvl8pPr marL="3195036" indent="0" algn="ctr">
              <a:buNone/>
              <a:defRPr sz="1600"/>
            </a:lvl8pPr>
            <a:lvl9pPr marL="365143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3E26BC15-B161-4C75-9B3A-128C91250747}" type="datetimeFigureOut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2021/10/4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5" y="6356376"/>
            <a:ext cx="2743200" cy="365125"/>
          </a:xfrm>
          <a:prstGeom prst="rect">
            <a:avLst/>
          </a:prstGeom>
        </p:spPr>
        <p:txBody>
          <a:bodyPr lIns="91300" tIns="45702" rIns="91300" bIns="45702"/>
          <a:lstStyle/>
          <a:p>
            <a:pPr defTabSz="912877">
              <a:defRPr/>
            </a:pPr>
            <a:fld id="{58B4E113-1DE2-475C-BE03-FB3C59433037}" type="slidenum">
              <a:rPr lang="zh-CN" altLang="en-US" smtClean="0">
                <a:solidFill>
                  <a:srgbClr val="000000"/>
                </a:solidFill>
              </a:rPr>
              <a:pPr defTabSz="912877">
                <a:defRPr/>
              </a:p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6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6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571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66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7" y="4406921"/>
            <a:ext cx="10363200" cy="1362075"/>
          </a:xfrm>
        </p:spPr>
        <p:txBody>
          <a:bodyPr anchor="t"/>
          <a:lstStyle>
            <a:lvl1pPr algn="l">
              <a:defRPr sz="5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7" y="2906722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34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7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8280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4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678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13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4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484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17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3" y="1600206"/>
            <a:ext cx="5384800" cy="4525963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6"/>
            <a:ext cx="5384800" cy="4525963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4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968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47" indent="0">
              <a:buNone/>
              <a:defRPr sz="2700" b="1"/>
            </a:lvl2pPr>
            <a:lvl3pPr marL="1218720" indent="0">
              <a:buNone/>
              <a:defRPr sz="2400" b="1"/>
            </a:lvl3pPr>
            <a:lvl4pPr marL="1828074" indent="0">
              <a:buNone/>
              <a:defRPr sz="2300" b="1"/>
            </a:lvl4pPr>
            <a:lvl5pPr marL="2437438" indent="0">
              <a:buNone/>
              <a:defRPr sz="2300" b="1"/>
            </a:lvl5pPr>
            <a:lvl6pPr marL="3046784" indent="0">
              <a:buNone/>
              <a:defRPr sz="2300" b="1"/>
            </a:lvl6pPr>
            <a:lvl7pPr marL="3656131" indent="0">
              <a:buNone/>
              <a:defRPr sz="2300" b="1"/>
            </a:lvl7pPr>
            <a:lvl8pPr marL="4265493" indent="0">
              <a:buNone/>
              <a:defRPr sz="2300" b="1"/>
            </a:lvl8pPr>
            <a:lvl9pPr marL="487484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2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347" indent="0">
              <a:buNone/>
              <a:defRPr sz="2700" b="1"/>
            </a:lvl2pPr>
            <a:lvl3pPr marL="1218720" indent="0">
              <a:buNone/>
              <a:defRPr sz="2400" b="1"/>
            </a:lvl3pPr>
            <a:lvl4pPr marL="1828074" indent="0">
              <a:buNone/>
              <a:defRPr sz="2300" b="1"/>
            </a:lvl4pPr>
            <a:lvl5pPr marL="2437438" indent="0">
              <a:buNone/>
              <a:defRPr sz="2300" b="1"/>
            </a:lvl5pPr>
            <a:lvl6pPr marL="3046784" indent="0">
              <a:buNone/>
              <a:defRPr sz="2300" b="1"/>
            </a:lvl6pPr>
            <a:lvl7pPr marL="3656131" indent="0">
              <a:buNone/>
              <a:defRPr sz="2300" b="1"/>
            </a:lvl7pPr>
            <a:lvl8pPr marL="4265493" indent="0">
              <a:buNone/>
              <a:defRPr sz="2300" b="1"/>
            </a:lvl8pPr>
            <a:lvl9pPr marL="4874849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2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064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613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62" y="1031273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18" rIns="91406" bIns="45718" rtlCol="0" anchor="ctr"/>
          <a:lstStyle/>
          <a:p>
            <a:pPr algn="ctr" defTabSz="914060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86" y="6451917"/>
            <a:ext cx="391889" cy="2201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18" rIns="91406" bIns="45718" rtlCol="0" anchor="ctr"/>
          <a:lstStyle/>
          <a:p>
            <a:pPr algn="ctr" defTabSz="914060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44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400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1376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6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089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9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2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347" indent="0">
              <a:buNone/>
              <a:defRPr sz="1600"/>
            </a:lvl2pPr>
            <a:lvl3pPr marL="1218720" indent="0">
              <a:buNone/>
              <a:defRPr sz="1500"/>
            </a:lvl3pPr>
            <a:lvl4pPr marL="1828074" indent="0">
              <a:buNone/>
              <a:defRPr sz="1200"/>
            </a:lvl4pPr>
            <a:lvl5pPr marL="2437438" indent="0">
              <a:buNone/>
              <a:defRPr sz="1200"/>
            </a:lvl5pPr>
            <a:lvl6pPr marL="3046784" indent="0">
              <a:buNone/>
              <a:defRPr sz="1200"/>
            </a:lvl6pPr>
            <a:lvl7pPr marL="3656131" indent="0">
              <a:buNone/>
              <a:defRPr sz="1200"/>
            </a:lvl7pPr>
            <a:lvl8pPr marL="4265493" indent="0">
              <a:buNone/>
              <a:defRPr sz="1200"/>
            </a:lvl8pPr>
            <a:lvl9pPr marL="487484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323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2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347" indent="0">
              <a:buNone/>
              <a:defRPr sz="3900"/>
            </a:lvl2pPr>
            <a:lvl3pPr marL="1218720" indent="0">
              <a:buNone/>
              <a:defRPr sz="3200"/>
            </a:lvl3pPr>
            <a:lvl4pPr marL="1828074" indent="0">
              <a:buNone/>
              <a:defRPr sz="2700"/>
            </a:lvl4pPr>
            <a:lvl5pPr marL="2437438" indent="0">
              <a:buNone/>
              <a:defRPr sz="2700"/>
            </a:lvl5pPr>
            <a:lvl6pPr marL="3046784" indent="0">
              <a:buNone/>
              <a:defRPr sz="2700"/>
            </a:lvl6pPr>
            <a:lvl7pPr marL="3656131" indent="0">
              <a:buNone/>
              <a:defRPr sz="2700"/>
            </a:lvl7pPr>
            <a:lvl8pPr marL="4265493" indent="0">
              <a:buNone/>
              <a:defRPr sz="2700"/>
            </a:lvl8pPr>
            <a:lvl9pPr marL="4874849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75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347" indent="0">
              <a:buNone/>
              <a:defRPr sz="1600"/>
            </a:lvl2pPr>
            <a:lvl3pPr marL="1218720" indent="0">
              <a:buNone/>
              <a:defRPr sz="1500"/>
            </a:lvl3pPr>
            <a:lvl4pPr marL="1828074" indent="0">
              <a:buNone/>
              <a:defRPr sz="1200"/>
            </a:lvl4pPr>
            <a:lvl5pPr marL="2437438" indent="0">
              <a:buNone/>
              <a:defRPr sz="1200"/>
            </a:lvl5pPr>
            <a:lvl6pPr marL="3046784" indent="0">
              <a:buNone/>
              <a:defRPr sz="1200"/>
            </a:lvl6pPr>
            <a:lvl7pPr marL="3656131" indent="0">
              <a:buNone/>
              <a:defRPr sz="1200"/>
            </a:lvl7pPr>
            <a:lvl8pPr marL="4265493" indent="0">
              <a:buNone/>
              <a:defRPr sz="1200"/>
            </a:lvl8pPr>
            <a:lvl9pPr marL="487484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367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530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56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3" y="274656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04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5535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45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344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355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706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942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74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844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181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095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856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062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1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682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913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03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37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680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2" y="2130517"/>
            <a:ext cx="1036319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51" y="3886204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6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2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38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85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3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77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23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434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085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16" y="4406923"/>
            <a:ext cx="10363199" cy="1362076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116" y="2906717"/>
            <a:ext cx="10363199" cy="1500187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6271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9254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388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850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31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7761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2386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701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192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80" y="1600206"/>
            <a:ext cx="5384799" cy="452596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77" y="1600206"/>
            <a:ext cx="5384799" cy="4525963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2111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52" y="1535117"/>
            <a:ext cx="5386919" cy="639763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46271" indent="0">
              <a:buNone/>
              <a:defRPr sz="2800" b="1"/>
            </a:lvl2pPr>
            <a:lvl3pPr marL="1292541" indent="0">
              <a:buNone/>
              <a:defRPr sz="2500" b="1"/>
            </a:lvl3pPr>
            <a:lvl4pPr marL="1938806" indent="0">
              <a:buNone/>
              <a:defRPr sz="2300" b="1"/>
            </a:lvl4pPr>
            <a:lvl5pPr marL="2585078" indent="0">
              <a:buNone/>
              <a:defRPr sz="2300" b="1"/>
            </a:lvl5pPr>
            <a:lvl6pPr marL="3231350" indent="0">
              <a:buNone/>
              <a:defRPr sz="2300" b="1"/>
            </a:lvl6pPr>
            <a:lvl7pPr marL="3877614" indent="0">
              <a:buNone/>
              <a:defRPr sz="2300" b="1"/>
            </a:lvl7pPr>
            <a:lvl8pPr marL="4523866" indent="0">
              <a:buNone/>
              <a:defRPr sz="2300" b="1"/>
            </a:lvl8pPr>
            <a:lvl9pPr marL="5170103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52" y="2174875"/>
            <a:ext cx="5386919" cy="3951288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1" y="1535117"/>
            <a:ext cx="5389033" cy="639763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46271" indent="0">
              <a:buNone/>
              <a:defRPr sz="2800" b="1"/>
            </a:lvl2pPr>
            <a:lvl3pPr marL="1292541" indent="0">
              <a:buNone/>
              <a:defRPr sz="2500" b="1"/>
            </a:lvl3pPr>
            <a:lvl4pPr marL="1938806" indent="0">
              <a:buNone/>
              <a:defRPr sz="2300" b="1"/>
            </a:lvl4pPr>
            <a:lvl5pPr marL="2585078" indent="0">
              <a:buNone/>
              <a:defRPr sz="2300" b="1"/>
            </a:lvl5pPr>
            <a:lvl6pPr marL="3231350" indent="0">
              <a:buNone/>
              <a:defRPr sz="2300" b="1"/>
            </a:lvl6pPr>
            <a:lvl7pPr marL="3877614" indent="0">
              <a:buNone/>
              <a:defRPr sz="2300" b="1"/>
            </a:lvl7pPr>
            <a:lvl8pPr marL="4523866" indent="0">
              <a:buNone/>
              <a:defRPr sz="2300" b="1"/>
            </a:lvl8pPr>
            <a:lvl9pPr marL="5170103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1" y="2174875"/>
            <a:ext cx="5389033" cy="3951288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4240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1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0776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4284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126"/>
            <a:ext cx="4011084" cy="116204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130"/>
            <a:ext cx="6815667" cy="5853113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3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24"/>
            <a:ext cx="4011084" cy="4691063"/>
          </a:xfrm>
        </p:spPr>
        <p:txBody>
          <a:bodyPr/>
          <a:lstStyle>
            <a:lvl1pPr marL="0" indent="0">
              <a:buNone/>
              <a:defRPr sz="2000"/>
            </a:lvl1pPr>
            <a:lvl2pPr marL="646271" indent="0">
              <a:buNone/>
              <a:defRPr sz="1700"/>
            </a:lvl2pPr>
            <a:lvl3pPr marL="1292541" indent="0">
              <a:buNone/>
              <a:defRPr sz="1300"/>
            </a:lvl3pPr>
            <a:lvl4pPr marL="1938806" indent="0">
              <a:buNone/>
              <a:defRPr sz="1200"/>
            </a:lvl4pPr>
            <a:lvl5pPr marL="2585078" indent="0">
              <a:buNone/>
              <a:defRPr sz="1200"/>
            </a:lvl5pPr>
            <a:lvl6pPr marL="3231350" indent="0">
              <a:buNone/>
              <a:defRPr sz="1200"/>
            </a:lvl6pPr>
            <a:lvl7pPr marL="3877614" indent="0">
              <a:buNone/>
              <a:defRPr sz="1200"/>
            </a:lvl7pPr>
            <a:lvl8pPr marL="4523866" indent="0">
              <a:buNone/>
              <a:defRPr sz="1200"/>
            </a:lvl8pPr>
            <a:lvl9pPr marL="51701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931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0" y="4800692"/>
            <a:ext cx="7315200" cy="56673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20" y="612776"/>
            <a:ext cx="7315200" cy="4114800"/>
          </a:xfrm>
        </p:spPr>
        <p:txBody>
          <a:bodyPr/>
          <a:lstStyle>
            <a:lvl1pPr marL="0" indent="0">
              <a:buNone/>
              <a:defRPr sz="4500"/>
            </a:lvl1pPr>
            <a:lvl2pPr marL="646271" indent="0">
              <a:buNone/>
              <a:defRPr sz="3900"/>
            </a:lvl2pPr>
            <a:lvl3pPr marL="1292541" indent="0">
              <a:buNone/>
              <a:defRPr sz="3300"/>
            </a:lvl3pPr>
            <a:lvl4pPr marL="1938806" indent="0">
              <a:buNone/>
              <a:defRPr sz="2800"/>
            </a:lvl4pPr>
            <a:lvl5pPr marL="2585078" indent="0">
              <a:buNone/>
              <a:defRPr sz="2800"/>
            </a:lvl5pPr>
            <a:lvl6pPr marL="3231350" indent="0">
              <a:buNone/>
              <a:defRPr sz="2800"/>
            </a:lvl6pPr>
            <a:lvl7pPr marL="3877614" indent="0">
              <a:buNone/>
              <a:defRPr sz="2800"/>
            </a:lvl7pPr>
            <a:lvl8pPr marL="4523866" indent="0">
              <a:buNone/>
              <a:defRPr sz="2800"/>
            </a:lvl8pPr>
            <a:lvl9pPr marL="5170103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20" y="5367340"/>
            <a:ext cx="7315200" cy="804861"/>
          </a:xfrm>
        </p:spPr>
        <p:txBody>
          <a:bodyPr/>
          <a:lstStyle>
            <a:lvl1pPr marL="0" indent="0">
              <a:buNone/>
              <a:defRPr sz="2000"/>
            </a:lvl1pPr>
            <a:lvl2pPr marL="646271" indent="0">
              <a:buNone/>
              <a:defRPr sz="1700"/>
            </a:lvl2pPr>
            <a:lvl3pPr marL="1292541" indent="0">
              <a:buNone/>
              <a:defRPr sz="1300"/>
            </a:lvl3pPr>
            <a:lvl4pPr marL="1938806" indent="0">
              <a:buNone/>
              <a:defRPr sz="1200"/>
            </a:lvl4pPr>
            <a:lvl5pPr marL="2585078" indent="0">
              <a:buNone/>
              <a:defRPr sz="1200"/>
            </a:lvl5pPr>
            <a:lvl6pPr marL="3231350" indent="0">
              <a:buNone/>
              <a:defRPr sz="1200"/>
            </a:lvl6pPr>
            <a:lvl7pPr marL="3877614" indent="0">
              <a:buNone/>
              <a:defRPr sz="1200"/>
            </a:lvl7pPr>
            <a:lvl8pPr marL="4523866" indent="0">
              <a:buNone/>
              <a:defRPr sz="1200"/>
            </a:lvl8pPr>
            <a:lvl9pPr marL="51701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022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9133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302" y="274644"/>
            <a:ext cx="2743201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4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695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0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20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2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2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400">
              <a:defRPr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14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3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6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3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32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631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25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4" tIns="45718" rIns="91424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179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</p:sldLayoutIdLst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xStyles>
    <p:titleStyle>
      <a:lvl1pPr algn="l" defTabSz="912877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37" indent="-228237" algn="l" defTabSz="9128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10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14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517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923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395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832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272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746" indent="-228237" algn="l" defTabSz="912877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03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77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14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56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6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30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36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39" algn="l" defTabSz="9128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06" tIns="45718" rIns="9140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91406" tIns="45718" rIns="9140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72"/>
            <a:ext cx="28448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06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3" y="6356372"/>
            <a:ext cx="38608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72"/>
            <a:ext cx="28448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6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06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3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</p:sldLayoutIdLst>
  <p:hf hdr="0" ftr="0" dt="0"/>
  <p:txStyles>
    <p:titleStyle>
      <a:lvl1pPr algn="ctr" defTabSz="121872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11" indent="-457011" algn="l" defTabSz="121872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214" indent="-380850" algn="l" defTabSz="121872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93" indent="-304672" algn="l" defTabSz="121872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747" indent="-304672" algn="l" defTabSz="121872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110" indent="-304672" algn="l" defTabSz="121872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456" indent="-304672" algn="l" defTabSz="121872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821" indent="-304672" algn="l" defTabSz="121872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176" indent="-304672" algn="l" defTabSz="121872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9531" indent="-304672" algn="l" defTabSz="121872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47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720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074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438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784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131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493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849" algn="l" defTabSz="12187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3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</p:sldLayoutIdLst>
  <p:txStyles>
    <p:titleStyle>
      <a:lvl1pPr algn="l" defTabSz="121914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4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78576-3775-4947-98F3-E2BF4FD13CD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9E238-704E-495C-A96C-15205D36B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7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51" y="274641"/>
            <a:ext cx="10972801" cy="1143000"/>
          </a:xfrm>
          <a:prstGeom prst="rect">
            <a:avLst/>
          </a:prstGeom>
        </p:spPr>
        <p:txBody>
          <a:bodyPr vert="horz" lIns="96698" tIns="48333" rIns="96698" bIns="4833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51" y="1600206"/>
            <a:ext cx="10972801" cy="4525963"/>
          </a:xfrm>
          <a:prstGeom prst="rect">
            <a:avLst/>
          </a:prstGeom>
        </p:spPr>
        <p:txBody>
          <a:bodyPr vert="horz" lIns="96698" tIns="48333" rIns="96698" bIns="4833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39" y="6356356"/>
            <a:ext cx="2844801" cy="365125"/>
          </a:xfrm>
          <a:prstGeom prst="rect">
            <a:avLst/>
          </a:prstGeom>
        </p:spPr>
        <p:txBody>
          <a:bodyPr vert="horz" lIns="96698" tIns="48333" rIns="96698" bIns="4833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816"/>
            <a:fld id="{057B077D-680E-4F7B-B169-2CB385BA6F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6816"/>
              <a:t>10/4/2021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51" y="6356356"/>
            <a:ext cx="3860801" cy="365125"/>
          </a:xfrm>
          <a:prstGeom prst="rect">
            <a:avLst/>
          </a:prstGeom>
        </p:spPr>
        <p:txBody>
          <a:bodyPr vert="horz" lIns="96698" tIns="48333" rIns="96698" bIns="4833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81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96" y="6356356"/>
            <a:ext cx="2844801" cy="365125"/>
          </a:xfrm>
          <a:prstGeom prst="rect">
            <a:avLst/>
          </a:prstGeom>
        </p:spPr>
        <p:txBody>
          <a:bodyPr vert="horz" lIns="96698" tIns="48333" rIns="96698" bIns="4833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6816"/>
            <a:fld id="{CE0FCA04-DE5B-49D2-BA5F-4F38980E4C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6681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37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xStyles>
    <p:titleStyle>
      <a:lvl1pPr algn="ctr" defTabSz="1292541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4700" indent="-484700" algn="l" defTabSz="1292541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50186" indent="-403915" algn="l" defTabSz="1292541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15674" indent="-323136" algn="l" defTabSz="1292541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61942" indent="-323136" algn="l" defTabSz="129254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08214" indent="-323136" algn="l" defTabSz="1292541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54482" indent="-323136" algn="l" defTabSz="129254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00742" indent="-323136" algn="l" defTabSz="129254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46968" indent="-323136" algn="l" defTabSz="129254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93239" indent="-323136" algn="l" defTabSz="129254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6271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92541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38806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85078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31350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77614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23866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70103" algn="l" defTabSz="1292541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2021/10/4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59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3.xml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3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36.png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65562" y="-346364"/>
            <a:ext cx="9822873" cy="5818910"/>
            <a:chOff x="1676399" y="0"/>
            <a:chExt cx="9822873" cy="5818910"/>
          </a:xfrm>
        </p:grpSpPr>
        <p:pic>
          <p:nvPicPr>
            <p:cNvPr id="4" name="图片 3" descr="5c95d9be9ffa50fc92ed5552156a00c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676399" y="0"/>
              <a:ext cx="9822873" cy="581891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680699" y="1909264"/>
              <a:ext cx="6292256" cy="131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29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46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NI-Avo" pitchFamily="2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5129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NI-Avo" pitchFamily="2" charset="0"/>
                  <a:ea typeface="+mn-ea"/>
                  <a:cs typeface="Times New Roman" panose="02020603050405020304" pitchFamily="18" charset="0"/>
                </a:rPr>
                <a:t>MOÂN 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NI-Avo" pitchFamily="2" charset="0"/>
                  <a:ea typeface="+mn-ea"/>
                  <a:cs typeface="Times New Roman" panose="02020603050405020304" pitchFamily="18" charset="0"/>
                </a:rPr>
                <a:t>TOAÙN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NI-Avo" pitchFamily="2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48544" y="3062676"/>
              <a:ext cx="6456219" cy="15305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129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46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NI-Avo" pitchFamily="2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defTabSz="5129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GV dạy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:</a:t>
              </a:r>
              <a:endPara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defTabSz="5129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 Lớp: 2</a:t>
              </a:r>
              <a:r>
                <a:rPr kumimoji="0" lang="en-US" sz="40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cs typeface="Times New Roman" pitchFamily="18" charset="0"/>
                </a:rPr>
                <a:t>/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968951" y="420368"/>
            <a:ext cx="671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TRƯỜNG TIỂU HỌC KIM ĐỒNG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4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án 2">
            <a:extLst>
              <a:ext uri="{FF2B5EF4-FFF2-40B4-BE49-F238E27FC236}">
                <a16:creationId xmlns="" xmlns:a16="http://schemas.microsoft.com/office/drawing/2014/main" id="{456C92F3-820F-45D3-8F3A-AE89E3396376}"/>
              </a:ext>
            </a:extLst>
          </p:cNvPr>
          <p:cNvSpPr txBox="1"/>
          <p:nvPr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pPr defTabSz="914377">
              <a:defRPr/>
            </a:pPr>
            <a:r>
              <a:rPr lang="en-US" sz="1867">
                <a:solidFill>
                  <a:prstClr val="white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Toán 2 - CTST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="" xmlns:a16="http://schemas.microsoft.com/office/drawing/2014/main" id="{8BFC75E3-99B9-4DEE-AB07-52D4D02799B2}"/>
              </a:ext>
            </a:extLst>
          </p:cNvPr>
          <p:cNvSpPr txBox="1"/>
          <p:nvPr/>
        </p:nvSpPr>
        <p:spPr>
          <a:xfrm>
            <a:off x="3760053" y="211296"/>
            <a:ext cx="7856065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9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Luyện tập 1">
            <a:extLst>
              <a:ext uri="{FF2B5EF4-FFF2-40B4-BE49-F238E27FC236}">
                <a16:creationId xmlns="" xmlns:a16="http://schemas.microsoft.com/office/drawing/2014/main" id="{20793026-10B5-4D34-B0A4-820A76B277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17926" y="1"/>
            <a:ext cx="842127" cy="7858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CFE8549-D7C6-48D7-9885-470B635C1B57}"/>
              </a:ext>
            </a:extLst>
          </p:cNvPr>
          <p:cNvSpPr/>
          <p:nvPr/>
        </p:nvSpPr>
        <p:spPr>
          <a:xfrm>
            <a:off x="7376697" y="1285462"/>
            <a:ext cx="773391" cy="4699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BABC392-BB90-4FAC-BE05-47CE5FBC5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501" y="1480794"/>
            <a:ext cx="4861500" cy="53829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C16490A-A9AC-43F5-A0E6-45102651A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766" y="2329968"/>
            <a:ext cx="2587481" cy="432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C59AB3-1079-452B-9A29-F975456F48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880F5FB-CD88-4CBE-8252-5531D54A1FB4}"/>
              </a:ext>
            </a:extLst>
          </p:cNvPr>
          <p:cNvGrpSpPr/>
          <p:nvPr/>
        </p:nvGrpSpPr>
        <p:grpSpPr>
          <a:xfrm>
            <a:off x="3440359" y="1487510"/>
            <a:ext cx="2039464" cy="2862323"/>
            <a:chOff x="4548405" y="2189224"/>
            <a:chExt cx="2039464" cy="2862323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C6751A80-768E-49A6-A8D1-78F27D0DFCF8}"/>
                </a:ext>
              </a:extLst>
            </p:cNvPr>
            <p:cNvGrpSpPr/>
            <p:nvPr/>
          </p:nvGrpSpPr>
          <p:grpSpPr>
            <a:xfrm>
              <a:off x="4548405" y="2189224"/>
              <a:ext cx="2039464" cy="2862323"/>
              <a:chOff x="3244589" y="1755394"/>
              <a:chExt cx="2039464" cy="2862323"/>
            </a:xfrm>
          </p:grpSpPr>
          <p:sp>
            <p:nvSpPr>
              <p:cNvPr id="31" name="TextBox 30">
                <a:extLst>
                  <a:ext uri="{FF2B5EF4-FFF2-40B4-BE49-F238E27FC236}">
                    <a16:creationId xmlns="" xmlns:a16="http://schemas.microsoft.com/office/drawing/2014/main" id="{22B2CEE8-50A4-432A-81E3-B1E8A5064B1E}"/>
                  </a:ext>
                </a:extLst>
              </p:cNvPr>
              <p:cNvSpPr txBox="1"/>
              <p:nvPr/>
            </p:nvSpPr>
            <p:spPr>
              <a:xfrm>
                <a:off x="3760053" y="1755394"/>
                <a:ext cx="1524000" cy="2862323"/>
              </a:xfrm>
              <a:prstGeom prst="rect">
                <a:avLst/>
              </a:prstGeom>
              <a:noFill/>
            </p:spPr>
            <p:txBody>
              <a:bodyPr wrap="square" lIns="91424" tIns="45718" rIns="91424" bIns="45718" rtlCol="0">
                <a:spAutoFit/>
              </a:bodyPr>
              <a:lstStyle/>
              <a:p>
                <a:pPr defTabSz="914218"/>
                <a:r>
                  <a:rPr lang="en-US" sz="6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49</a:t>
                </a:r>
              </a:p>
              <a:p>
                <a:pPr defTabSz="914218"/>
                <a:r>
                  <a:rPr lang="en-US" sz="6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7</a:t>
                </a:r>
              </a:p>
              <a:p>
                <a:pPr defTabSz="914218"/>
                <a:endParaRPr lang="en-US" sz="6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568B268B-B1D4-43EB-8189-541B54FBCD35}"/>
                  </a:ext>
                </a:extLst>
              </p:cNvPr>
              <p:cNvSpPr txBox="1"/>
              <p:nvPr/>
            </p:nvSpPr>
            <p:spPr>
              <a:xfrm>
                <a:off x="3244589" y="2210230"/>
                <a:ext cx="660400" cy="1015663"/>
              </a:xfrm>
              <a:prstGeom prst="rect">
                <a:avLst/>
              </a:prstGeom>
              <a:noFill/>
            </p:spPr>
            <p:txBody>
              <a:bodyPr wrap="square" lIns="91424" tIns="45718" rIns="91424" bIns="45718" rtlCol="0">
                <a:spAutoFit/>
              </a:bodyPr>
              <a:lstStyle/>
              <a:p>
                <a:pPr defTabSz="914218"/>
                <a:r>
                  <a:rPr lang="en-US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="" xmlns:a16="http://schemas.microsoft.com/office/drawing/2014/main" id="{F7105D63-6110-4E15-A9CC-50660F57272D}"/>
                  </a:ext>
                </a:extLst>
              </p:cNvPr>
              <p:cNvCxnSpPr/>
              <p:nvPr/>
            </p:nvCxnSpPr>
            <p:spPr>
              <a:xfrm>
                <a:off x="3669022" y="3623297"/>
                <a:ext cx="1524000" cy="0"/>
              </a:xfrm>
              <a:prstGeom prst="line">
                <a:avLst/>
              </a:prstGeom>
              <a:noFill/>
              <a:ln w="66675" cap="flat" cmpd="sng" algn="ctr">
                <a:solidFill>
                  <a:schemeClr val="bg1"/>
                </a:solidFill>
                <a:prstDash val="solid"/>
              </a:ln>
              <a:effectLst/>
            </p:spPr>
          </p:cxnSp>
        </p:grp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134D7C86-5BC1-4F49-BAAB-1ED37EE4A9ED}"/>
                </a:ext>
              </a:extLst>
            </p:cNvPr>
            <p:cNvSpPr txBox="1"/>
            <p:nvPr/>
          </p:nvSpPr>
          <p:spPr>
            <a:xfrm>
              <a:off x="5114620" y="3923983"/>
              <a:ext cx="1240435" cy="1015659"/>
            </a:xfrm>
            <a:prstGeom prst="rect">
              <a:avLst/>
            </a:prstGeom>
            <a:noFill/>
          </p:spPr>
          <p:txBody>
            <a:bodyPr wrap="square" lIns="91424" tIns="45718" rIns="91424" bIns="45718" rtlCol="0">
              <a:spAutoFit/>
            </a:bodyPr>
            <a:lstStyle/>
            <a:p>
              <a:pPr defTabSz="914218"/>
              <a:r>
                <a:rPr lang="en-US" sz="6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42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1C65F5D-9105-41B4-8388-510793948187}"/>
              </a:ext>
            </a:extLst>
          </p:cNvPr>
          <p:cNvSpPr txBox="1"/>
          <p:nvPr/>
        </p:nvSpPr>
        <p:spPr>
          <a:xfrm>
            <a:off x="4241805" y="3663236"/>
            <a:ext cx="436572" cy="1015663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defTabSz="914218"/>
            <a:endParaRPr lang="en-US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991BD3AA-A562-4831-AA41-DEB84870B377}"/>
              </a:ext>
            </a:extLst>
          </p:cNvPr>
          <p:cNvGrpSpPr/>
          <p:nvPr/>
        </p:nvGrpSpPr>
        <p:grpSpPr>
          <a:xfrm>
            <a:off x="7246860" y="1282030"/>
            <a:ext cx="3874737" cy="2073383"/>
            <a:chOff x="1420444" y="2425148"/>
            <a:chExt cx="2906053" cy="1555037"/>
          </a:xfrm>
        </p:grpSpPr>
        <p:pic>
          <p:nvPicPr>
            <p:cNvPr id="37" name="Picture 36">
              <a:extLst>
                <a:ext uri="{FF2B5EF4-FFF2-40B4-BE49-F238E27FC236}">
                  <a16:creationId xmlns="" xmlns:a16="http://schemas.microsoft.com/office/drawing/2014/main" id="{B18C2A2D-40AE-4747-9016-C5A8604DC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20444" y="2425148"/>
              <a:ext cx="2906053" cy="1555037"/>
            </a:xfrm>
            <a:prstGeom prst="rect">
              <a:avLst/>
            </a:prstGeom>
          </p:spPr>
        </p:pic>
        <p:sp>
          <p:nvSpPr>
            <p:cNvPr id="38" name="Textbox 1">
              <a:extLst>
                <a:ext uri="{FF2B5EF4-FFF2-40B4-BE49-F238E27FC236}">
                  <a16:creationId xmlns="" xmlns:a16="http://schemas.microsoft.com/office/drawing/2014/main" id="{B0268BE5-3A2F-4771-91CE-38BE31643A00}"/>
                </a:ext>
              </a:extLst>
            </p:cNvPr>
            <p:cNvSpPr txBox="1"/>
            <p:nvPr/>
          </p:nvSpPr>
          <p:spPr>
            <a:xfrm>
              <a:off x="1570123" y="2506900"/>
              <a:ext cx="2662705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7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42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1637818" y="643892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3525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45BD9EB7-6ECB-436D-BD28-7F8FE982D321}"/>
              </a:ext>
            </a:extLst>
          </p:cNvPr>
          <p:cNvGrpSpPr/>
          <p:nvPr/>
        </p:nvGrpSpPr>
        <p:grpSpPr>
          <a:xfrm>
            <a:off x="3124200" y="1117513"/>
            <a:ext cx="5943600" cy="4622973"/>
            <a:chOff x="2836817" y="426444"/>
            <a:chExt cx="5943600" cy="4622973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3536ADAA-7C45-4A4F-8986-A183E6A4A6C2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9" name="Picture 8">
                <a:extLst>
                  <a:ext uri="{FF2B5EF4-FFF2-40B4-BE49-F238E27FC236}">
                    <a16:creationId xmlns="" xmlns:a16="http://schemas.microsoft.com/office/drawing/2014/main" id="{1DCB2DDF-9E15-40A3-8E97-EB2BED5C9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F8AAF5D-718D-4A20-A276-2D1337E27C72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E1D411F5-FCA8-4A8F-82BF-761C41252DC6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LAN H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ƯƠN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2D6C26E5-465F-48A0-8556-D3A56380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D795E7D1-25C7-4D67-9D9E-679068D49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1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ea typeface="+mn-ea"/>
                <a:cs typeface="+mn-cs"/>
              </a:rPr>
              <a:pPr marL="0" marR="0" lvl="0" indent="0" algn="ctr" defTabSz="9141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C74B149-60EB-42B1-903C-FC47AEA78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-571368"/>
            <a:ext cx="12192000" cy="80007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A26609-466C-43A5-850F-2283FE7CCDDF}"/>
              </a:ext>
            </a:extLst>
          </p:cNvPr>
          <p:cNvSpPr txBox="1"/>
          <p:nvPr/>
        </p:nvSpPr>
        <p:spPr>
          <a:xfrm>
            <a:off x="3045871" y="4741416"/>
            <a:ext cx="6100256" cy="1569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AF92"/>
                </a:solidFill>
                <a:effectLst>
                  <a:outerShdw blurRad="12700" dist="38100" dir="2700000" algn="tl" rotWithShape="0">
                    <a:srgbClr val="00AF92">
                      <a:lumMod val="60000"/>
                      <a:lumOff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62481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ũ điệu 6 bước rửa tay đúng cách vui nhộn - Cùng Lifebuoy phòng chống virus Corona (2019-nCoV)_2 (online-video-cutter.com)">
            <a:hlinkClick r:id="" action="ppaction://media"/>
            <a:extLst>
              <a:ext uri="{FF2B5EF4-FFF2-40B4-BE49-F238E27FC236}">
                <a16:creationId xmlns="" xmlns:a16="http://schemas.microsoft.com/office/drawing/2014/main" id="{85A7AEB0-5339-4C87-AE6C-F7BFD75C76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934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187DE18-FD84-4679-A987-47DFFD74D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pic>
        <p:nvPicPr>
          <p:cNvPr id="26" name="Luyện tập 2">
            <a:extLst>
              <a:ext uri="{FF2B5EF4-FFF2-40B4-BE49-F238E27FC236}">
                <a16:creationId xmlns="" xmlns:a16="http://schemas.microsoft.com/office/drawing/2014/main" id="{412E9C56-04DA-4EFE-9D6A-82E74F801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756" y="275746"/>
            <a:ext cx="979623" cy="906330"/>
          </a:xfrm>
          <a:prstGeom prst="rect">
            <a:avLst/>
          </a:prstGeom>
        </p:spPr>
      </p:pic>
      <p:sp>
        <p:nvSpPr>
          <p:cNvPr id="27" name="Textbox 2">
            <a:extLst>
              <a:ext uri="{FF2B5EF4-FFF2-40B4-BE49-F238E27FC236}">
                <a16:creationId xmlns="" xmlns:a16="http://schemas.microsoft.com/office/drawing/2014/main" id="{0BA7F2D9-7511-4509-B1F9-D491417C62BE}"/>
              </a:ext>
            </a:extLst>
          </p:cNvPr>
          <p:cNvSpPr txBox="1"/>
          <p:nvPr/>
        </p:nvSpPr>
        <p:spPr>
          <a:xfrm>
            <a:off x="1558293" y="449606"/>
            <a:ext cx="421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="" xmlns:a16="http://schemas.microsoft.com/office/drawing/2014/main" id="{C9B6AC42-E290-435E-8273-4E9AA39570A0}"/>
              </a:ext>
            </a:extLst>
          </p:cNvPr>
          <p:cNvSpPr txBox="1"/>
          <p:nvPr/>
        </p:nvSpPr>
        <p:spPr>
          <a:xfrm>
            <a:off x="3125836" y="2147777"/>
            <a:ext cx="421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9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29" name="Textbox 2">
            <a:extLst>
              <a:ext uri="{FF2B5EF4-FFF2-40B4-BE49-F238E27FC236}">
                <a16:creationId xmlns="" xmlns:a16="http://schemas.microsoft.com/office/drawing/2014/main" id="{019E6984-164B-4AF8-A6A4-D42DC282395E}"/>
              </a:ext>
            </a:extLst>
          </p:cNvPr>
          <p:cNvSpPr txBox="1"/>
          <p:nvPr/>
        </p:nvSpPr>
        <p:spPr>
          <a:xfrm>
            <a:off x="8165041" y="1316780"/>
            <a:ext cx="3550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 – 5 = 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7309710-E8EA-4C61-8FB4-5DBF17AFB86F}"/>
              </a:ext>
            </a:extLst>
          </p:cNvPr>
          <p:cNvGrpSpPr/>
          <p:nvPr/>
        </p:nvGrpSpPr>
        <p:grpSpPr>
          <a:xfrm>
            <a:off x="8651095" y="2415766"/>
            <a:ext cx="2039464" cy="2862323"/>
            <a:chOff x="8404352" y="2415766"/>
            <a:chExt cx="2039464" cy="2862323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7CBBC4E6-6F91-42F1-8804-B6A3F34A227A}"/>
                </a:ext>
              </a:extLst>
            </p:cNvPr>
            <p:cNvGrpSpPr/>
            <p:nvPr/>
          </p:nvGrpSpPr>
          <p:grpSpPr>
            <a:xfrm>
              <a:off x="8404352" y="2415766"/>
              <a:ext cx="2039464" cy="2862323"/>
              <a:chOff x="4548405" y="2189224"/>
              <a:chExt cx="2039464" cy="286232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="" xmlns:a16="http://schemas.microsoft.com/office/drawing/2014/main" id="{C974A8D5-F22F-4846-8E65-61DA330A4C51}"/>
                  </a:ext>
                </a:extLst>
              </p:cNvPr>
              <p:cNvGrpSpPr/>
              <p:nvPr/>
            </p:nvGrpSpPr>
            <p:grpSpPr>
              <a:xfrm>
                <a:off x="4548405" y="2189224"/>
                <a:ext cx="2039464" cy="2862323"/>
                <a:chOff x="3244589" y="1755394"/>
                <a:chExt cx="2039464" cy="2862323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="" xmlns:a16="http://schemas.microsoft.com/office/drawing/2014/main" id="{6F4EABE8-5BB1-40F4-A0CC-52212EF3F0AD}"/>
                    </a:ext>
                  </a:extLst>
                </p:cNvPr>
                <p:cNvSpPr txBox="1"/>
                <p:nvPr/>
              </p:nvSpPr>
              <p:spPr>
                <a:xfrm>
                  <a:off x="3760053" y="1755394"/>
                  <a:ext cx="1524000" cy="286232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9</a:t>
                  </a:r>
                </a:p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5</a:t>
                  </a:r>
                </a:p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="" xmlns:a16="http://schemas.microsoft.com/office/drawing/2014/main" id="{0090BF64-EFCE-4A72-8494-D0A73D93F37F}"/>
                    </a:ext>
                  </a:extLst>
                </p:cNvPr>
                <p:cNvSpPr txBox="1"/>
                <p:nvPr/>
              </p:nvSpPr>
              <p:spPr>
                <a:xfrm>
                  <a:off x="3244589" y="2210230"/>
                  <a:ext cx="660400" cy="101566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-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="" xmlns:a16="http://schemas.microsoft.com/office/drawing/2014/main" id="{3F2D9F73-E444-4E20-80FC-B8FD0110C2E0}"/>
                    </a:ext>
                  </a:extLst>
                </p:cNvPr>
                <p:cNvCxnSpPr/>
                <p:nvPr/>
              </p:nvCxnSpPr>
              <p:spPr>
                <a:xfrm>
                  <a:off x="3669022" y="3623297"/>
                  <a:ext cx="1524000" cy="0"/>
                </a:xfrm>
                <a:prstGeom prst="line">
                  <a:avLst/>
                </a:prstGeom>
                <a:noFill/>
                <a:ln w="66675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</p:grpSp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7D25A0C5-FE9B-4021-99B7-AF4DB45A965A}"/>
                  </a:ext>
                </a:extLst>
              </p:cNvPr>
              <p:cNvSpPr txBox="1"/>
              <p:nvPr/>
            </p:nvSpPr>
            <p:spPr>
              <a:xfrm>
                <a:off x="5045345" y="3923983"/>
                <a:ext cx="1240435" cy="1015659"/>
              </a:xfrm>
              <a:prstGeom prst="rect">
                <a:avLst/>
              </a:prstGeom>
              <a:noFill/>
            </p:spPr>
            <p:txBody>
              <a:bodyPr wrap="square" lIns="91424" tIns="45718" rIns="91424" bIns="45718" rtlCol="0">
                <a:spAutoFit/>
              </a:bodyPr>
              <a:lstStyle/>
              <a:p>
                <a:pPr marL="0" marR="0" lvl="0" indent="0" algn="l" defTabSz="91421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EF81BCA2-4E0F-4177-B95E-017A67BA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687002" y="4283669"/>
              <a:ext cx="1139169" cy="0"/>
            </a:xfrm>
            <a:prstGeom prst="line">
              <a:avLst/>
            </a:prstGeom>
            <a:noFill/>
            <a:ln w="6667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15" name="TextBox 14"/>
          <p:cNvSpPr txBox="1"/>
          <p:nvPr/>
        </p:nvSpPr>
        <p:spPr>
          <a:xfrm>
            <a:off x="11637818" y="632808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218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187DE18-FD84-4679-A987-47DFFD74D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pic>
        <p:nvPicPr>
          <p:cNvPr id="26" name="Luyện tập 2">
            <a:extLst>
              <a:ext uri="{FF2B5EF4-FFF2-40B4-BE49-F238E27FC236}">
                <a16:creationId xmlns="" xmlns:a16="http://schemas.microsoft.com/office/drawing/2014/main" id="{412E9C56-04DA-4EFE-9D6A-82E74F801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756" y="275746"/>
            <a:ext cx="979623" cy="906330"/>
          </a:xfrm>
          <a:prstGeom prst="rect">
            <a:avLst/>
          </a:prstGeom>
        </p:spPr>
      </p:pic>
      <p:sp>
        <p:nvSpPr>
          <p:cNvPr id="27" name="Textbox 2">
            <a:extLst>
              <a:ext uri="{FF2B5EF4-FFF2-40B4-BE49-F238E27FC236}">
                <a16:creationId xmlns="" xmlns:a16="http://schemas.microsoft.com/office/drawing/2014/main" id="{0BA7F2D9-7511-4509-B1F9-D491417C62BE}"/>
              </a:ext>
            </a:extLst>
          </p:cNvPr>
          <p:cNvSpPr txBox="1"/>
          <p:nvPr/>
        </p:nvSpPr>
        <p:spPr>
          <a:xfrm>
            <a:off x="1558293" y="449606"/>
            <a:ext cx="421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="" xmlns:a16="http://schemas.microsoft.com/office/drawing/2014/main" id="{C9B6AC42-E290-435E-8273-4E9AA39570A0}"/>
              </a:ext>
            </a:extLst>
          </p:cNvPr>
          <p:cNvSpPr txBox="1"/>
          <p:nvPr/>
        </p:nvSpPr>
        <p:spPr>
          <a:xfrm>
            <a:off x="2880505" y="2190983"/>
            <a:ext cx="421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50 </a:t>
            </a:r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</a:p>
        </p:txBody>
      </p:sp>
      <p:sp>
        <p:nvSpPr>
          <p:cNvPr id="29" name="Textbox 2">
            <a:extLst>
              <a:ext uri="{FF2B5EF4-FFF2-40B4-BE49-F238E27FC236}">
                <a16:creationId xmlns="" xmlns:a16="http://schemas.microsoft.com/office/drawing/2014/main" id="{019E6984-164B-4AF8-A6A4-D42DC282395E}"/>
              </a:ext>
            </a:extLst>
          </p:cNvPr>
          <p:cNvSpPr txBox="1"/>
          <p:nvPr/>
        </p:nvSpPr>
        <p:spPr>
          <a:xfrm>
            <a:off x="7532915" y="1316780"/>
            <a:ext cx="4182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50 – 20 = 30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7309710-E8EA-4C61-8FB4-5DBF17AFB86F}"/>
              </a:ext>
            </a:extLst>
          </p:cNvPr>
          <p:cNvGrpSpPr/>
          <p:nvPr/>
        </p:nvGrpSpPr>
        <p:grpSpPr>
          <a:xfrm>
            <a:off x="8651095" y="2415766"/>
            <a:ext cx="2039464" cy="2862323"/>
            <a:chOff x="8404352" y="2415766"/>
            <a:chExt cx="2039464" cy="2862323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7CBBC4E6-6F91-42F1-8804-B6A3F34A227A}"/>
                </a:ext>
              </a:extLst>
            </p:cNvPr>
            <p:cNvGrpSpPr/>
            <p:nvPr/>
          </p:nvGrpSpPr>
          <p:grpSpPr>
            <a:xfrm>
              <a:off x="8404352" y="2415766"/>
              <a:ext cx="2039464" cy="2862323"/>
              <a:chOff x="4548405" y="2189224"/>
              <a:chExt cx="2039464" cy="286232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="" xmlns:a16="http://schemas.microsoft.com/office/drawing/2014/main" id="{C974A8D5-F22F-4846-8E65-61DA330A4C51}"/>
                  </a:ext>
                </a:extLst>
              </p:cNvPr>
              <p:cNvGrpSpPr/>
              <p:nvPr/>
            </p:nvGrpSpPr>
            <p:grpSpPr>
              <a:xfrm>
                <a:off x="4548405" y="2189224"/>
                <a:ext cx="2039464" cy="2862323"/>
                <a:chOff x="3244589" y="1755394"/>
                <a:chExt cx="2039464" cy="2862323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="" xmlns:a16="http://schemas.microsoft.com/office/drawing/2014/main" id="{6F4EABE8-5BB1-40F4-A0CC-52212EF3F0AD}"/>
                    </a:ext>
                  </a:extLst>
                </p:cNvPr>
                <p:cNvSpPr txBox="1"/>
                <p:nvPr/>
              </p:nvSpPr>
              <p:spPr>
                <a:xfrm>
                  <a:off x="3760053" y="1755394"/>
                  <a:ext cx="1524000" cy="286232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defTabSz="9142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6000" b="1" kern="0" dirty="0">
                      <a:latin typeface="Times New Roman" pitchFamily="18" charset="0"/>
                      <a:cs typeface="Times New Roman" pitchFamily="18" charset="0"/>
                    </a:rPr>
                    <a:t>50</a:t>
                  </a: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defTabSz="9142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6000" b="1" kern="0" dirty="0">
                      <a:latin typeface="Times New Roman" pitchFamily="18" charset="0"/>
                      <a:cs typeface="Times New Roman" pitchFamily="18" charset="0"/>
                    </a:rPr>
                    <a:t>20</a:t>
                  </a: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defTabSz="9142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="" xmlns:a16="http://schemas.microsoft.com/office/drawing/2014/main" id="{0090BF64-EFCE-4A72-8494-D0A73D93F37F}"/>
                    </a:ext>
                  </a:extLst>
                </p:cNvPr>
                <p:cNvSpPr txBox="1"/>
                <p:nvPr/>
              </p:nvSpPr>
              <p:spPr>
                <a:xfrm>
                  <a:off x="3244589" y="2210230"/>
                  <a:ext cx="660400" cy="101566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defTabSz="914218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="" xmlns:a16="http://schemas.microsoft.com/office/drawing/2014/main" id="{3F2D9F73-E444-4E20-80FC-B8FD0110C2E0}"/>
                    </a:ext>
                  </a:extLst>
                </p:cNvPr>
                <p:cNvCxnSpPr/>
                <p:nvPr/>
              </p:nvCxnSpPr>
              <p:spPr>
                <a:xfrm>
                  <a:off x="3669022" y="3623297"/>
                  <a:ext cx="1524000" cy="0"/>
                </a:xfrm>
                <a:prstGeom prst="line">
                  <a:avLst/>
                </a:prstGeom>
                <a:noFill/>
                <a:ln w="66675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</p:grpSp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7D25A0C5-FE9B-4021-99B7-AF4DB45A965A}"/>
                  </a:ext>
                </a:extLst>
              </p:cNvPr>
              <p:cNvSpPr txBox="1"/>
              <p:nvPr/>
            </p:nvSpPr>
            <p:spPr>
              <a:xfrm>
                <a:off x="5114620" y="3923983"/>
                <a:ext cx="1240435" cy="1015659"/>
              </a:xfrm>
              <a:prstGeom prst="rect">
                <a:avLst/>
              </a:prstGeom>
              <a:noFill/>
            </p:spPr>
            <p:txBody>
              <a:bodyPr wrap="square" lIns="91424" tIns="45718" rIns="91424" bIns="45718" rtlCol="0">
                <a:spAutoFit/>
              </a:bodyPr>
              <a:lstStyle/>
              <a:p>
                <a:pPr marL="0" marR="0" lvl="0" indent="0" defTabSz="91421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000" b="1" kern="0" dirty="0"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en-US" sz="6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EF81BCA2-4E0F-4177-B95E-017A67BA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687002" y="4283669"/>
              <a:ext cx="1139169" cy="0"/>
            </a:xfrm>
            <a:prstGeom prst="line">
              <a:avLst/>
            </a:prstGeom>
            <a:noFill/>
            <a:ln w="6667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15" name="TextBox 14"/>
          <p:cNvSpPr txBox="1"/>
          <p:nvPr/>
        </p:nvSpPr>
        <p:spPr>
          <a:xfrm>
            <a:off x="11637818" y="632808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611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6187DE18-FD84-4679-A987-47DFFD74D6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pic>
        <p:nvPicPr>
          <p:cNvPr id="26" name="Luyện tập 2">
            <a:extLst>
              <a:ext uri="{FF2B5EF4-FFF2-40B4-BE49-F238E27FC236}">
                <a16:creationId xmlns="" xmlns:a16="http://schemas.microsoft.com/office/drawing/2014/main" id="{412E9C56-04DA-4EFE-9D6A-82E74F8015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756" y="275746"/>
            <a:ext cx="979623" cy="906330"/>
          </a:xfrm>
          <a:prstGeom prst="rect">
            <a:avLst/>
          </a:prstGeom>
        </p:spPr>
      </p:pic>
      <p:sp>
        <p:nvSpPr>
          <p:cNvPr id="27" name="Textbox 2">
            <a:extLst>
              <a:ext uri="{FF2B5EF4-FFF2-40B4-BE49-F238E27FC236}">
                <a16:creationId xmlns="" xmlns:a16="http://schemas.microsoft.com/office/drawing/2014/main" id="{0BA7F2D9-7511-4509-B1F9-D491417C62BE}"/>
              </a:ext>
            </a:extLst>
          </p:cNvPr>
          <p:cNvSpPr txBox="1"/>
          <p:nvPr/>
        </p:nvSpPr>
        <p:spPr>
          <a:xfrm>
            <a:off x="1558293" y="449606"/>
            <a:ext cx="421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="" xmlns:a16="http://schemas.microsoft.com/office/drawing/2014/main" id="{C9B6AC42-E290-435E-8273-4E9AA39570A0}"/>
              </a:ext>
            </a:extLst>
          </p:cNvPr>
          <p:cNvSpPr txBox="1"/>
          <p:nvPr/>
        </p:nvSpPr>
        <p:spPr>
          <a:xfrm>
            <a:off x="3125836" y="2147777"/>
            <a:ext cx="421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62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29" name="Textbox 2">
            <a:extLst>
              <a:ext uri="{FF2B5EF4-FFF2-40B4-BE49-F238E27FC236}">
                <a16:creationId xmlns="" xmlns:a16="http://schemas.microsoft.com/office/drawing/2014/main" id="{019E6984-164B-4AF8-A6A4-D42DC282395E}"/>
              </a:ext>
            </a:extLst>
          </p:cNvPr>
          <p:cNvSpPr txBox="1"/>
          <p:nvPr/>
        </p:nvSpPr>
        <p:spPr>
          <a:xfrm>
            <a:off x="8165041" y="1316780"/>
            <a:ext cx="3550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0 = 62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7309710-E8EA-4C61-8FB4-5DBF17AFB86F}"/>
              </a:ext>
            </a:extLst>
          </p:cNvPr>
          <p:cNvGrpSpPr/>
          <p:nvPr/>
        </p:nvGrpSpPr>
        <p:grpSpPr>
          <a:xfrm>
            <a:off x="8651095" y="2415766"/>
            <a:ext cx="2039464" cy="2862323"/>
            <a:chOff x="8404352" y="2415766"/>
            <a:chExt cx="2039464" cy="2862323"/>
          </a:xfrm>
        </p:grpSpPr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7CBBC4E6-6F91-42F1-8804-B6A3F34A227A}"/>
                </a:ext>
              </a:extLst>
            </p:cNvPr>
            <p:cNvGrpSpPr/>
            <p:nvPr/>
          </p:nvGrpSpPr>
          <p:grpSpPr>
            <a:xfrm>
              <a:off x="8404352" y="2415766"/>
              <a:ext cx="2039464" cy="2862323"/>
              <a:chOff x="4548405" y="2189224"/>
              <a:chExt cx="2039464" cy="286232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="" xmlns:a16="http://schemas.microsoft.com/office/drawing/2014/main" id="{C974A8D5-F22F-4846-8E65-61DA330A4C51}"/>
                  </a:ext>
                </a:extLst>
              </p:cNvPr>
              <p:cNvGrpSpPr/>
              <p:nvPr/>
            </p:nvGrpSpPr>
            <p:grpSpPr>
              <a:xfrm>
                <a:off x="4548405" y="2189224"/>
                <a:ext cx="2039464" cy="2862323"/>
                <a:chOff x="3244589" y="1755394"/>
                <a:chExt cx="2039464" cy="2862323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="" xmlns:a16="http://schemas.microsoft.com/office/drawing/2014/main" id="{6F4EABE8-5BB1-40F4-A0CC-52212EF3F0AD}"/>
                    </a:ext>
                  </a:extLst>
                </p:cNvPr>
                <p:cNvSpPr txBox="1"/>
                <p:nvPr/>
              </p:nvSpPr>
              <p:spPr>
                <a:xfrm>
                  <a:off x="3760053" y="1755394"/>
                  <a:ext cx="1524000" cy="286232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6000" b="1" kern="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62</a:t>
                  </a: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6000" b="1" kern="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0</a:t>
                  </a: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="" xmlns:a16="http://schemas.microsoft.com/office/drawing/2014/main" id="{0090BF64-EFCE-4A72-8494-D0A73D93F37F}"/>
                    </a:ext>
                  </a:extLst>
                </p:cNvPr>
                <p:cNvSpPr txBox="1"/>
                <p:nvPr/>
              </p:nvSpPr>
              <p:spPr>
                <a:xfrm>
                  <a:off x="3244589" y="2210230"/>
                  <a:ext cx="660400" cy="1015663"/>
                </a:xfrm>
                <a:prstGeom prst="rect">
                  <a:avLst/>
                </a:prstGeom>
                <a:noFill/>
              </p:spPr>
              <p:txBody>
                <a:bodyPr wrap="square" lIns="91424" tIns="45718" rIns="91424" bIns="45718" rtlCol="0">
                  <a:spAutoFit/>
                </a:bodyPr>
                <a:lstStyle/>
                <a:p>
                  <a:pPr marL="0" marR="0" lvl="0" indent="0" algn="l" defTabSz="91421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-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="" xmlns:a16="http://schemas.microsoft.com/office/drawing/2014/main" id="{3F2D9F73-E444-4E20-80FC-B8FD0110C2E0}"/>
                    </a:ext>
                  </a:extLst>
                </p:cNvPr>
                <p:cNvCxnSpPr/>
                <p:nvPr/>
              </p:nvCxnSpPr>
              <p:spPr>
                <a:xfrm>
                  <a:off x="3669022" y="3623297"/>
                  <a:ext cx="1524000" cy="0"/>
                </a:xfrm>
                <a:prstGeom prst="line">
                  <a:avLst/>
                </a:prstGeom>
                <a:noFill/>
                <a:ln w="66675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</p:cxnSp>
          </p:grpSp>
          <p:sp>
            <p:nvSpPr>
              <p:cNvPr id="33" name="TextBox 32">
                <a:extLst>
                  <a:ext uri="{FF2B5EF4-FFF2-40B4-BE49-F238E27FC236}">
                    <a16:creationId xmlns="" xmlns:a16="http://schemas.microsoft.com/office/drawing/2014/main" id="{7D25A0C5-FE9B-4021-99B7-AF4DB45A965A}"/>
                  </a:ext>
                </a:extLst>
              </p:cNvPr>
              <p:cNvSpPr txBox="1"/>
              <p:nvPr/>
            </p:nvSpPr>
            <p:spPr>
              <a:xfrm>
                <a:off x="5114620" y="3923983"/>
                <a:ext cx="1240435" cy="1015659"/>
              </a:xfrm>
              <a:prstGeom prst="rect">
                <a:avLst/>
              </a:prstGeom>
              <a:noFill/>
            </p:spPr>
            <p:txBody>
              <a:bodyPr wrap="square" lIns="91424" tIns="45718" rIns="91424" bIns="45718" rtlCol="0">
                <a:spAutoFit/>
              </a:bodyPr>
              <a:lstStyle/>
              <a:p>
                <a:pPr marL="0" marR="0" lvl="0" indent="0" algn="l" defTabSz="91421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000" b="1" kern="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62</a:t>
                </a:r>
                <a:endPara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EF81BCA2-4E0F-4177-B95E-017A67BA33C9}"/>
                </a:ext>
              </a:extLst>
            </p:cNvPr>
            <p:cNvCxnSpPr>
              <a:cxnSpLocks/>
            </p:cNvCxnSpPr>
            <p:nvPr/>
          </p:nvCxnSpPr>
          <p:spPr>
            <a:xfrm>
              <a:off x="8687002" y="4283669"/>
              <a:ext cx="1139169" cy="0"/>
            </a:xfrm>
            <a:prstGeom prst="line">
              <a:avLst/>
            </a:prstGeom>
            <a:noFill/>
            <a:ln w="66675" cap="flat" cmpd="sng" algn="ctr">
              <a:solidFill>
                <a:schemeClr val="tx1"/>
              </a:solidFill>
              <a:prstDash val="solid"/>
            </a:ln>
            <a:effectLst/>
          </p:spPr>
        </p:cxnSp>
      </p:grpSp>
      <p:sp>
        <p:nvSpPr>
          <p:cNvPr id="15" name="TextBox 14"/>
          <p:cNvSpPr txBox="1"/>
          <p:nvPr/>
        </p:nvSpPr>
        <p:spPr>
          <a:xfrm>
            <a:off x="11637818" y="632808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49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5BD9EB7-6ECB-436D-BD28-7F8FE982D321}"/>
              </a:ext>
            </a:extLst>
          </p:cNvPr>
          <p:cNvGrpSpPr/>
          <p:nvPr/>
        </p:nvGrpSpPr>
        <p:grpSpPr>
          <a:xfrm>
            <a:off x="3124200" y="1117513"/>
            <a:ext cx="5943600" cy="4622973"/>
            <a:chOff x="2836817" y="426444"/>
            <a:chExt cx="5943600" cy="4622973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3536ADAA-7C45-4A4F-8986-A183E6A4A6C2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7" name="Picture 6">
                <a:extLst>
                  <a:ext uri="{FF2B5EF4-FFF2-40B4-BE49-F238E27FC236}">
                    <a16:creationId xmlns="" xmlns:a16="http://schemas.microsoft.com/office/drawing/2014/main" id="{1DCB2DDF-9E15-40A3-8E97-EB2BED5C9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8" name="TextBox 9">
                <a:extLst>
                  <a:ext uri="{FF2B5EF4-FFF2-40B4-BE49-F238E27FC236}">
                    <a16:creationId xmlns="" xmlns:a16="http://schemas.microsoft.com/office/drawing/2014/main" id="{DF8AAF5D-718D-4A20-A276-2D1337E27C72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="" xmlns:a16="http://schemas.microsoft.com/office/drawing/2014/main" id="{E1D411F5-FCA8-4A8F-82BF-761C41252DC6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2D6C26E5-465F-48A0-8556-D3A56380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52B1495-D61C-4E96-AF1C-7517DCB45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348EACE-B1C3-423E-A975-173AEEF3D40A}"/>
              </a:ext>
            </a:extLst>
          </p:cNvPr>
          <p:cNvSpPr/>
          <p:nvPr/>
        </p:nvSpPr>
        <p:spPr>
          <a:xfrm>
            <a:off x="3122060" y="2759670"/>
            <a:ext cx="594791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en-US" sz="6600" b="1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CHÀO TẠM BIỆT </a:t>
            </a:r>
          </a:p>
          <a:p>
            <a:pPr algn="ctr" defTabSz="914400"/>
            <a:r>
              <a:rPr lang="en-US" sz="6600" b="1" dirty="0">
                <a:ln w="10160">
                  <a:solidFill>
                    <a:srgbClr val="00AF9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CÁC CON</a:t>
            </a:r>
          </a:p>
        </p:txBody>
      </p:sp>
    </p:spTree>
    <p:extLst>
      <p:ext uri="{BB962C8B-B14F-4D97-AF65-F5344CB8AC3E}">
        <p14:creationId xmlns:p14="http://schemas.microsoft.com/office/powerpoint/2010/main" val="11057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=""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805" y="412883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=""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845" y="431228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=""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1" y="2696705"/>
            <a:ext cx="1615475" cy="161547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=""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2763110" y="-487244"/>
            <a:ext cx="6873780" cy="6529239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=""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=""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=""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=""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=""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82" y="3202747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418179" y="-61873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=""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0" y="-345523"/>
            <a:ext cx="1183531" cy="1183531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=""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43" y="479247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702" rIns="91296" bIns="45702" rtlCol="0" anchor="ctr"/>
          <a:lstStyle/>
          <a:p>
            <a:pPr algn="ctr" defTabSz="912832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29649" y="2865687"/>
            <a:ext cx="5921555" cy="1446513"/>
          </a:xfrm>
          <a:prstGeom prst="rect">
            <a:avLst/>
          </a:prstGeom>
          <a:noFill/>
        </p:spPr>
        <p:txBody>
          <a:bodyPr wrap="none" lIns="91296" tIns="45702" rIns="91296" bIns="45702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12832"/>
            <a:r>
              <a:rPr lang="en-US" sz="8800" b="1" dirty="0" err="1">
                <a:ln/>
                <a:solidFill>
                  <a:srgbClr val="FF0000"/>
                </a:solidFill>
                <a:latin typeface="VNI-Avo" pitchFamily="2" charset="0"/>
              </a:rPr>
              <a:t>Khôûi</a:t>
            </a:r>
            <a:r>
              <a:rPr lang="en-US" sz="8800" b="1" dirty="0">
                <a:ln/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8800" b="1" dirty="0" err="1">
                <a:ln/>
                <a:solidFill>
                  <a:srgbClr val="FF0000"/>
                </a:solidFill>
                <a:latin typeface="VNI-Avo" pitchFamily="2" charset="0"/>
              </a:rPr>
              <a:t>ñoäng</a:t>
            </a:r>
            <a:endParaRPr lang="en-US" sz="8800" b="1" dirty="0">
              <a:ln/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5" y="2574043"/>
            <a:ext cx="10424739" cy="587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75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7" b="10605"/>
          <a:stretch/>
        </p:blipFill>
        <p:spPr bwMode="auto">
          <a:xfrm>
            <a:off x="0" y="533402"/>
            <a:ext cx="12192000" cy="655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5714" y1="81735" x2="14586" y2="87245"/>
                        <a14:foregroundMark x1="10376" y1="85918" x2="9699" y2="88469"/>
                        <a14:foregroundMark x1="11955" y1="86020" x2="13985" y2="86020"/>
                        <a14:foregroundMark x1="21654" y1="81327" x2="20000" y2="96429"/>
                        <a14:foregroundMark x1="24737" y1="95714" x2="83383" y2="95102"/>
                        <a14:foregroundMark x1="83684" y1="59184" x2="91278" y2="83980"/>
                        <a14:foregroundMark x1="83835" y1="81735" x2="84662" y2="90918"/>
                        <a14:foregroundMark x1="13308" y1="64184" x2="7895" y2="78878"/>
                        <a14:foregroundMark x1="51504" y1="21837" x2="49248" y2="30714"/>
                        <a14:foregroundMark x1="6692" y1="76327" x2="6391" y2="77143"/>
                        <a14:foregroundMark x1="8346" y1="78571" x2="8722" y2="79796"/>
                        <a14:foregroundMark x1="7594" y1="77755" x2="6541" y2="79592"/>
                        <a14:foregroundMark x1="9549" y1="76429" x2="10752" y2="77347"/>
                        <a14:foregroundMark x1="50827" y1="20510" x2="50752" y2="21531"/>
                        <a14:foregroundMark x1="52180" y1="21122" x2="51654" y2="21531"/>
                        <a14:foregroundMark x1="52932" y1="22245" x2="52331" y2="23265"/>
                        <a14:foregroundMark x1="49699" y1="20918" x2="50150" y2="23061"/>
                        <a14:foregroundMark x1="48722" y1="23367" x2="49398" y2="23673"/>
                        <a14:backgroundMark x1="65414" y1="26837" x2="66015" y2="26429"/>
                        <a14:backgroundMark x1="67519" y1="30000" x2="68421" y2="31939"/>
                        <a14:backgroundMark x1="59098" y1="26531" x2="60150" y2="26837"/>
                        <a14:backgroundMark x1="40827" y1="27755" x2="41805" y2="27245"/>
                        <a14:backgroundMark x1="35038" y1="29388" x2="37895" y2="28776"/>
                        <a14:backgroundMark x1="20301" y1="58265" x2="22406" y2="57551"/>
                        <a14:backgroundMark x1="14586" y1="66735" x2="14436" y2="67449"/>
                        <a14:backgroundMark x1="16241" y1="58980" x2="16992" y2="58673"/>
                        <a14:backgroundMark x1="79774" y1="57449" x2="79774" y2="60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434" y="1066800"/>
            <a:ext cx="8259807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/>
            <a:r>
              <a:rPr lang="en-US" sz="6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 LÀM TOÁN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2736" y="3006448"/>
            <a:ext cx="325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 NHANH H</a:t>
            </a:r>
            <a:r>
              <a:rPr lang="vi-VN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pic>
        <p:nvPicPr>
          <p:cNvPr id="6" name="Picture 5" descr="C:\Users\ADMIN\Desktop\Tai nguyen thiet ke tro choi\Angry birds epic birds\1505573783630 (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145" y="5729211"/>
            <a:ext cx="3315423" cy="11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64400" y="-2057400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1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7" b="10605"/>
          <a:stretch/>
        </p:blipFill>
        <p:spPr bwMode="auto">
          <a:xfrm>
            <a:off x="-89529" y="401784"/>
            <a:ext cx="1229240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714" y1="81735" x2="14586" y2="87245"/>
                        <a14:foregroundMark x1="10376" y1="85918" x2="9699" y2="88469"/>
                        <a14:foregroundMark x1="11955" y1="86020" x2="13985" y2="86020"/>
                        <a14:foregroundMark x1="21654" y1="81327" x2="20000" y2="96429"/>
                        <a14:foregroundMark x1="24737" y1="95714" x2="83383" y2="95102"/>
                        <a14:foregroundMark x1="83684" y1="59184" x2="91278" y2="83980"/>
                        <a14:foregroundMark x1="83835" y1="81735" x2="84662" y2="90918"/>
                        <a14:foregroundMark x1="13308" y1="64184" x2="7895" y2="78878"/>
                        <a14:foregroundMark x1="51504" y1="21837" x2="49248" y2="30714"/>
                        <a14:foregroundMark x1="6692" y1="76327" x2="6391" y2="77143"/>
                        <a14:foregroundMark x1="8346" y1="78571" x2="8722" y2="79796"/>
                        <a14:foregroundMark x1="7594" y1="77755" x2="6541" y2="79592"/>
                        <a14:foregroundMark x1="9549" y1="76429" x2="10752" y2="77347"/>
                        <a14:foregroundMark x1="50827" y1="20510" x2="50752" y2="21531"/>
                        <a14:foregroundMark x1="52180" y1="21122" x2="51654" y2="21531"/>
                        <a14:foregroundMark x1="52932" y1="22245" x2="52331" y2="23265"/>
                        <a14:foregroundMark x1="49699" y1="20918" x2="50150" y2="23061"/>
                        <a14:foregroundMark x1="48722" y1="23367" x2="49398" y2="23673"/>
                        <a14:backgroundMark x1="65414" y1="26837" x2="66015" y2="26429"/>
                        <a14:backgroundMark x1="67519" y1="30000" x2="68421" y2="31939"/>
                        <a14:backgroundMark x1="59098" y1="26531" x2="60150" y2="26837"/>
                        <a14:backgroundMark x1="40827" y1="27755" x2="41805" y2="27245"/>
                        <a14:backgroundMark x1="35038" y1="29388" x2="37895" y2="28776"/>
                        <a14:backgroundMark x1="20301" y1="58265" x2="22406" y2="57551"/>
                        <a14:backgroundMark x1="14586" y1="66735" x2="14436" y2="67449"/>
                        <a14:backgroundMark x1="16241" y1="58980" x2="16992" y2="58673"/>
                        <a14:backgroundMark x1="79774" y1="57449" x2="79774" y2="60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149" y="0"/>
            <a:ext cx="962905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8904" y="3030943"/>
            <a:ext cx="6468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6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69 - 21 = ....</a:t>
            </a:r>
          </a:p>
          <a:p>
            <a:pPr defTabSz="914377">
              <a:defRPr/>
            </a:pPr>
            <a:endParaRPr lang="en-US" sz="6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6828" y="5517574"/>
            <a:ext cx="5224272" cy="495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02791" y="5556541"/>
            <a:ext cx="1280460" cy="406977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CHECK</a:t>
            </a:r>
          </a:p>
        </p:txBody>
      </p:sp>
      <p:sp>
        <p:nvSpPr>
          <p:cNvPr id="12" name="Rounded Rectangle 11">
            <a:hlinkClick r:id="rId5" action="ppaction://hlinksldjump"/>
          </p:cNvPr>
          <p:cNvSpPr/>
          <p:nvPr/>
        </p:nvSpPr>
        <p:spPr>
          <a:xfrm>
            <a:off x="7193369" y="5561736"/>
            <a:ext cx="921931" cy="40697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NEXT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B49B298-212A-44C4-8056-118D912A89F6}"/>
              </a:ext>
            </a:extLst>
          </p:cNvPr>
          <p:cNvSpPr txBox="1"/>
          <p:nvPr/>
        </p:nvSpPr>
        <p:spPr>
          <a:xfrm>
            <a:off x="6894757" y="3004132"/>
            <a:ext cx="1906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6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defTabSz="914377">
              <a:defRPr/>
            </a:pPr>
            <a:endParaRPr lang="en-US" sz="6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05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7" b="10605"/>
          <a:stretch/>
        </p:blipFill>
        <p:spPr bwMode="auto">
          <a:xfrm>
            <a:off x="0" y="2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714" y1="81735" x2="14586" y2="87245"/>
                        <a14:foregroundMark x1="10376" y1="85918" x2="9699" y2="88469"/>
                        <a14:foregroundMark x1="11955" y1="86020" x2="13985" y2="86020"/>
                        <a14:foregroundMark x1="21654" y1="81327" x2="20000" y2="96429"/>
                        <a14:foregroundMark x1="24737" y1="95714" x2="83383" y2="95102"/>
                        <a14:foregroundMark x1="83684" y1="59184" x2="91278" y2="83980"/>
                        <a14:foregroundMark x1="83835" y1="81735" x2="84662" y2="90918"/>
                        <a14:foregroundMark x1="13308" y1="64184" x2="7895" y2="78878"/>
                        <a14:foregroundMark x1="51504" y1="21837" x2="49248" y2="30714"/>
                        <a14:foregroundMark x1="6692" y1="76327" x2="6391" y2="77143"/>
                        <a14:foregroundMark x1="8346" y1="78571" x2="8722" y2="79796"/>
                        <a14:foregroundMark x1="7594" y1="77755" x2="6541" y2="79592"/>
                        <a14:foregroundMark x1="9549" y1="76429" x2="10752" y2="77347"/>
                        <a14:foregroundMark x1="50827" y1="20510" x2="50752" y2="21531"/>
                        <a14:foregroundMark x1="52180" y1="21122" x2="51654" y2="21531"/>
                        <a14:foregroundMark x1="52932" y1="22245" x2="52331" y2="23265"/>
                        <a14:foregroundMark x1="49699" y1="20918" x2="50150" y2="23061"/>
                        <a14:foregroundMark x1="48722" y1="23367" x2="49398" y2="23673"/>
                        <a14:backgroundMark x1="65414" y1="26837" x2="66015" y2="26429"/>
                        <a14:backgroundMark x1="67519" y1="30000" x2="68421" y2="31939"/>
                        <a14:backgroundMark x1="59098" y1="26531" x2="60150" y2="26837"/>
                        <a14:backgroundMark x1="40827" y1="27755" x2="41805" y2="27245"/>
                        <a14:backgroundMark x1="35038" y1="29388" x2="37895" y2="28776"/>
                        <a14:backgroundMark x1="20301" y1="58265" x2="22406" y2="57551"/>
                        <a14:backgroundMark x1="14586" y1="66735" x2="14436" y2="67449"/>
                        <a14:backgroundMark x1="16241" y1="58980" x2="16992" y2="58673"/>
                        <a14:backgroundMark x1="79774" y1="57449" x2="79774" y2="60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0"/>
            <a:ext cx="95504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6400" y="2052935"/>
            <a:ext cx="152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6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69</a:t>
            </a:r>
          </a:p>
          <a:p>
            <a:pPr defTabSz="914377"/>
            <a:r>
              <a:rPr lang="en-US" sz="6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defTabSz="914377"/>
            <a:endParaRPr lang="en-US" sz="6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3300" y="2476854"/>
            <a:ext cx="172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6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5334000" y="3920836"/>
            <a:ext cx="1524000" cy="0"/>
          </a:xfrm>
          <a:prstGeom prst="line">
            <a:avLst/>
          </a:prstGeom>
          <a:ln w="6667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19500" y="5517574"/>
            <a:ext cx="5181600" cy="495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1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3250" y="5556541"/>
            <a:ext cx="1270001" cy="406977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CHECK</a:t>
            </a:r>
          </a:p>
        </p:txBody>
      </p:sp>
      <p:sp>
        <p:nvSpPr>
          <p:cNvPr id="13" name="Rounded Rectangle 12">
            <a:hlinkClick r:id="" action="ppaction://hlinkshowjump?jump=nextslide"/>
          </p:cNvPr>
          <p:cNvSpPr/>
          <p:nvPr/>
        </p:nvSpPr>
        <p:spPr>
          <a:xfrm>
            <a:off x="7200900" y="5561736"/>
            <a:ext cx="914400" cy="40697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1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38933" y="3871885"/>
            <a:ext cx="127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6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38447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3200A3E2-3D67-4808-8FFE-B4C9F6F45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241"/>
            <a:ext cx="12192000" cy="685552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="" xmlns:a16="http://schemas.microsoft.com/office/drawing/2014/main" id="{E23C76AE-8A02-4E84-88C2-9DBD5F07F02B}"/>
              </a:ext>
            </a:extLst>
          </p:cNvPr>
          <p:cNvSpPr/>
          <p:nvPr/>
        </p:nvSpPr>
        <p:spPr>
          <a:xfrm>
            <a:off x="665022" y="2361813"/>
            <a:ext cx="1057605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060">
              <a:spcBef>
                <a:spcPct val="50000"/>
              </a:spcBef>
            </a:pPr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SỐ BỊ TRỪ - SỐ TRỪ - HIỆU</a:t>
            </a:r>
            <a:endParaRPr lang="zh-CN" alt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56814502-3DBF-4690-935E-E46C34FF6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4216158"/>
            <a:ext cx="3189872" cy="267117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D32A22D1-0B49-44CE-A761-96E991E63F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313" y="-347328"/>
            <a:ext cx="3174265" cy="342696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322120E9-3ED9-4350-99F2-1285086D7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781" y="4160386"/>
            <a:ext cx="3599219" cy="279991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72A64447-3A1B-44C0-A70D-765B18FAA3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588" y="917751"/>
            <a:ext cx="1695309" cy="2161905"/>
          </a:xfrm>
          <a:prstGeom prst="rect">
            <a:avLst/>
          </a:prstGeom>
        </p:spPr>
      </p:pic>
      <p:sp>
        <p:nvSpPr>
          <p:cNvPr id="10" name="矩形 8">
            <a:extLst>
              <a:ext uri="{FF2B5EF4-FFF2-40B4-BE49-F238E27FC236}">
                <a16:creationId xmlns="" xmlns:a16="http://schemas.microsoft.com/office/drawing/2014/main" id="{E23C76AE-8A02-4E84-88C2-9DBD5F07F02B}"/>
              </a:ext>
            </a:extLst>
          </p:cNvPr>
          <p:cNvSpPr/>
          <p:nvPr/>
        </p:nvSpPr>
        <p:spPr>
          <a:xfrm>
            <a:off x="2483030" y="3357440"/>
            <a:ext cx="722600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060">
              <a:spcBef>
                <a:spcPct val="50000"/>
              </a:spcBef>
            </a:pPr>
            <a:r>
              <a:rPr lang="en-US" altLang="zh-CN" sz="4800" b="1" dirty="0">
                <a:solidFill>
                  <a:srgbClr val="7030A0"/>
                </a:solidFill>
                <a:latin typeface="VNI-Avo" pitchFamily="2" charset="0"/>
                <a:ea typeface="微软雅黑" panose="020B0503020204020204" pitchFamily="34" charset="-122"/>
              </a:rPr>
              <a:t>( TIEÁT 1)</a:t>
            </a:r>
            <a:endParaRPr lang="zh-CN" altLang="en-US" sz="4800" b="1" dirty="0">
              <a:solidFill>
                <a:srgbClr val="7030A0"/>
              </a:solidFill>
              <a:latin typeface="VNI-Avo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158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2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16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16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73884BF-DD2F-4F47-A2B7-F55DD9D811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888" y="72609"/>
            <a:ext cx="8555276" cy="656636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1C2CA220-6831-4C1A-994B-7576C0477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1029" y="4716665"/>
            <a:ext cx="129924" cy="977521"/>
          </a:xfrm>
          <a:prstGeom prst="rect">
            <a:avLst/>
          </a:prstGeom>
        </p:spPr>
      </p:pic>
      <p:sp>
        <p:nvSpPr>
          <p:cNvPr id="2" name="Toán 2">
            <a:extLst>
              <a:ext uri="{FF2B5EF4-FFF2-40B4-BE49-F238E27FC236}">
                <a16:creationId xmlns="" xmlns:a16="http://schemas.microsoft.com/office/drawing/2014/main" id="{456C92F3-820F-45D3-8F3A-AE89E3396376}"/>
              </a:ext>
            </a:extLst>
          </p:cNvPr>
          <p:cNvSpPr txBox="1"/>
          <p:nvPr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pPr defTabSz="914377">
              <a:defRPr/>
            </a:pPr>
            <a:r>
              <a:rPr lang="en-US" sz="1867">
                <a:solidFill>
                  <a:prstClr val="white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Toán 2 - CTST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0EBDDBE-DC6A-4072-AEF0-E92826F1E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7547" y="4716666"/>
            <a:ext cx="129924" cy="9775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86FF37AE-17CE-4CD5-9B0D-EE25E8177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3585" y="4658482"/>
            <a:ext cx="129924" cy="97752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0F2872A0-4ABB-4C88-BBC5-87944C22E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122825" y="4125824"/>
            <a:ext cx="85260" cy="64148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38992465-886F-465D-90D1-B6BBFD5EC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090335" y="4808125"/>
            <a:ext cx="85260" cy="64148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BD2EAD52-7397-42D8-873A-E05770485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090336" y="5488188"/>
            <a:ext cx="85260" cy="6414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23EC70B-7FEE-47F1-9741-EB58D59290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914" y="290671"/>
            <a:ext cx="7710469" cy="515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92A2E68-DFDF-4158-AA6D-1AF755D5C8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680" y="1060660"/>
            <a:ext cx="4078078" cy="29584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B6F06179-58C0-4BF2-A0E2-A7A10F1E6C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758" y="973109"/>
            <a:ext cx="3884626" cy="28435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CEF35D3-D647-4EED-B865-985417B965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06" y="2875952"/>
            <a:ext cx="1469102" cy="3721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C9BE48D7-CF6E-401B-8809-5C879A9500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346" y="2639424"/>
            <a:ext cx="500270" cy="8687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EB162815-09E3-4122-9683-B5087F3CA50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914" y="4226852"/>
            <a:ext cx="4078079" cy="32863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30016D15-E51D-4735-8CE2-A426F78EF33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614" y="4226852"/>
            <a:ext cx="877010" cy="195715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F3DFB1AC-34D6-4312-91E7-B4DBAF89940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54" y="5398911"/>
            <a:ext cx="1473052" cy="47418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="" xmlns:a16="http://schemas.microsoft.com/office/drawing/2014/main" id="{EDAFC445-3BD3-4902-8D7F-323535C9AFD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62" y="5398911"/>
            <a:ext cx="1141965" cy="47418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046A463D-A5C5-4D3E-8EAE-6BC496CAA8F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777" y="5384059"/>
            <a:ext cx="913797" cy="50083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C49FAB8D-316E-4E3C-B89E-FD56A8813F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009" y="4142092"/>
            <a:ext cx="1473052" cy="47418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2C554E0A-8DA8-4009-9073-E4CC071985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163" y="4924728"/>
            <a:ext cx="1141965" cy="47418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72AEE0ED-50C0-4062-AD80-ADEB092E041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009" y="5613811"/>
            <a:ext cx="913797" cy="50083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8A9B2C14-C644-45E0-86EF-BBBD89D3612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30" y="6099064"/>
            <a:ext cx="4139686" cy="38036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637818" y="643892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4311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án 2">
            <a:extLst>
              <a:ext uri="{FF2B5EF4-FFF2-40B4-BE49-F238E27FC236}">
                <a16:creationId xmlns="" xmlns:a16="http://schemas.microsoft.com/office/drawing/2014/main" id="{456C92F3-820F-45D3-8F3A-AE89E3396376}"/>
              </a:ext>
            </a:extLst>
          </p:cNvPr>
          <p:cNvSpPr txBox="1"/>
          <p:nvPr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pPr defTabSz="914377">
              <a:defRPr/>
            </a:pPr>
            <a:r>
              <a:rPr lang="en-US" sz="1867">
                <a:solidFill>
                  <a:prstClr val="white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Toán 2 - CTST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="" xmlns:a16="http://schemas.microsoft.com/office/drawing/2014/main" id="{8BFC75E3-99B9-4DEE-AB07-52D4D02799B2}"/>
              </a:ext>
            </a:extLst>
          </p:cNvPr>
          <p:cNvSpPr txBox="1"/>
          <p:nvPr/>
        </p:nvSpPr>
        <p:spPr>
          <a:xfrm>
            <a:off x="3760053" y="211296"/>
            <a:ext cx="7856065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9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Luyện tập 1">
            <a:extLst>
              <a:ext uri="{FF2B5EF4-FFF2-40B4-BE49-F238E27FC236}">
                <a16:creationId xmlns="" xmlns:a16="http://schemas.microsoft.com/office/drawing/2014/main" id="{20793026-10B5-4D34-B0A4-820A76B277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17926" y="1"/>
            <a:ext cx="842127" cy="7858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CFE8549-D7C6-48D7-9885-470B635C1B57}"/>
              </a:ext>
            </a:extLst>
          </p:cNvPr>
          <p:cNvSpPr/>
          <p:nvPr/>
        </p:nvSpPr>
        <p:spPr>
          <a:xfrm>
            <a:off x="7376697" y="1285462"/>
            <a:ext cx="773391" cy="4699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BABC392-BB90-4FAC-BE05-47CE5FBC5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501" y="1480794"/>
            <a:ext cx="4861500" cy="53829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C16490A-A9AC-43F5-A0E6-45102651A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766" y="2329968"/>
            <a:ext cx="2587481" cy="4321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8150088" y="1285462"/>
            <a:ext cx="3874737" cy="2073383"/>
            <a:chOff x="8150088" y="1285462"/>
            <a:chExt cx="3874737" cy="2073383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D28942AF-3027-4AE1-BF97-DAE31A845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50088" y="1285462"/>
              <a:ext cx="3874737" cy="2073383"/>
            </a:xfrm>
            <a:prstGeom prst="rect">
              <a:avLst/>
            </a:prstGeom>
          </p:spPr>
        </p:pic>
        <p:sp>
          <p:nvSpPr>
            <p:cNvPr id="28" name="Textbox 1">
              <a:extLst>
                <a:ext uri="{FF2B5EF4-FFF2-40B4-BE49-F238E27FC236}">
                  <a16:creationId xmlns="" xmlns:a16="http://schemas.microsoft.com/office/drawing/2014/main" id="{3FBCBDE7-9109-4AD9-BD88-D19F03EE3538}"/>
                </a:ext>
              </a:extLst>
            </p:cNvPr>
            <p:cNvSpPr txBox="1"/>
            <p:nvPr/>
          </p:nvSpPr>
          <p:spPr>
            <a:xfrm>
              <a:off x="8364636" y="1462517"/>
              <a:ext cx="355027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4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6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C59AB3-1079-452B-9A29-F975456F48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sp>
        <p:nvSpPr>
          <p:cNvPr id="22" name="Textbox 2">
            <a:extLst>
              <a:ext uri="{FF2B5EF4-FFF2-40B4-BE49-F238E27FC236}">
                <a16:creationId xmlns="" xmlns:a16="http://schemas.microsoft.com/office/drawing/2014/main" id="{10047F99-D3E0-4956-B4B8-AB03C9B18860}"/>
              </a:ext>
            </a:extLst>
          </p:cNvPr>
          <p:cNvSpPr txBox="1"/>
          <p:nvPr/>
        </p:nvSpPr>
        <p:spPr>
          <a:xfrm>
            <a:off x="2829629" y="2130542"/>
            <a:ext cx="4233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– 4 = 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1C65F5D-9105-41B4-8388-510793948187}"/>
              </a:ext>
            </a:extLst>
          </p:cNvPr>
          <p:cNvSpPr txBox="1"/>
          <p:nvPr/>
        </p:nvSpPr>
        <p:spPr>
          <a:xfrm>
            <a:off x="4241805" y="3663236"/>
            <a:ext cx="436572" cy="1015663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defTabSz="914218"/>
            <a:endParaRPr lang="en-US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637818" y="643892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28808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án 2">
            <a:extLst>
              <a:ext uri="{FF2B5EF4-FFF2-40B4-BE49-F238E27FC236}">
                <a16:creationId xmlns="" xmlns:a16="http://schemas.microsoft.com/office/drawing/2014/main" id="{456C92F3-820F-45D3-8F3A-AE89E3396376}"/>
              </a:ext>
            </a:extLst>
          </p:cNvPr>
          <p:cNvSpPr txBox="1"/>
          <p:nvPr/>
        </p:nvSpPr>
        <p:spPr>
          <a:xfrm>
            <a:off x="214219" y="100843"/>
            <a:ext cx="1850108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pPr defTabSz="914377">
              <a:defRPr/>
            </a:pPr>
            <a:r>
              <a:rPr lang="en-US" sz="1867">
                <a:solidFill>
                  <a:prstClr val="white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</a:rPr>
              <a:t>Toán 2 - CTST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="" xmlns:a16="http://schemas.microsoft.com/office/drawing/2014/main" id="{8BFC75E3-99B9-4DEE-AB07-52D4D02799B2}"/>
              </a:ext>
            </a:extLst>
          </p:cNvPr>
          <p:cNvSpPr txBox="1"/>
          <p:nvPr/>
        </p:nvSpPr>
        <p:spPr>
          <a:xfrm>
            <a:off x="3760053" y="211296"/>
            <a:ext cx="7856065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93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33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9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Luyện tập 1">
            <a:extLst>
              <a:ext uri="{FF2B5EF4-FFF2-40B4-BE49-F238E27FC236}">
                <a16:creationId xmlns="" xmlns:a16="http://schemas.microsoft.com/office/drawing/2014/main" id="{20793026-10B5-4D34-B0A4-820A76B277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17926" y="1"/>
            <a:ext cx="842127" cy="7858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CFE8549-D7C6-48D7-9885-470B635C1B57}"/>
              </a:ext>
            </a:extLst>
          </p:cNvPr>
          <p:cNvSpPr/>
          <p:nvPr/>
        </p:nvSpPr>
        <p:spPr>
          <a:xfrm>
            <a:off x="7376697" y="1285462"/>
            <a:ext cx="773391" cy="4699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 sz="18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BABC392-BB90-4FAC-BE05-47CE5FBC5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0501" y="1480794"/>
            <a:ext cx="4861500" cy="53829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C16490A-A9AC-43F5-A0E6-45102651A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766" y="2329968"/>
            <a:ext cx="2587481" cy="432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3C59AB3-1079-452B-9A29-F975456F48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59" y="1285462"/>
            <a:ext cx="7317980" cy="5122932"/>
          </a:xfrm>
          <a:prstGeom prst="rect">
            <a:avLst/>
          </a:prstGeom>
        </p:spPr>
      </p:pic>
      <p:sp>
        <p:nvSpPr>
          <p:cNvPr id="23" name="Textbox 2">
            <a:extLst>
              <a:ext uri="{FF2B5EF4-FFF2-40B4-BE49-F238E27FC236}">
                <a16:creationId xmlns="" xmlns:a16="http://schemas.microsoft.com/office/drawing/2014/main" id="{ED68548B-B21F-4A9F-B4FA-E3868C28B26B}"/>
              </a:ext>
            </a:extLst>
          </p:cNvPr>
          <p:cNvSpPr txBox="1"/>
          <p:nvPr/>
        </p:nvSpPr>
        <p:spPr>
          <a:xfrm>
            <a:off x="2343523" y="2130542"/>
            <a:ext cx="4233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– 10 = 85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B181371E-1955-4937-9127-AA0D46770EDF}"/>
              </a:ext>
            </a:extLst>
          </p:cNvPr>
          <p:cNvGrpSpPr/>
          <p:nvPr/>
        </p:nvGrpSpPr>
        <p:grpSpPr>
          <a:xfrm>
            <a:off x="7209521" y="1480794"/>
            <a:ext cx="3874737" cy="2073383"/>
            <a:chOff x="1420444" y="2425148"/>
            <a:chExt cx="2906053" cy="1555037"/>
          </a:xfrm>
        </p:grpSpPr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BB78DBF5-B019-4A34-998F-907574A93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20444" y="2425148"/>
              <a:ext cx="2906053" cy="1555037"/>
            </a:xfrm>
            <a:prstGeom prst="rect">
              <a:avLst/>
            </a:prstGeom>
          </p:spPr>
        </p:pic>
        <p:sp>
          <p:nvSpPr>
            <p:cNvPr id="30" name="Textbox 1">
              <a:extLst>
                <a:ext uri="{FF2B5EF4-FFF2-40B4-BE49-F238E27FC236}">
                  <a16:creationId xmlns="" xmlns:a16="http://schemas.microsoft.com/office/drawing/2014/main" id="{F25A6D22-55EB-44A7-BF2F-4C4704BCF8B0}"/>
                </a:ext>
              </a:extLst>
            </p:cNvPr>
            <p:cNvSpPr txBox="1"/>
            <p:nvPr/>
          </p:nvSpPr>
          <p:spPr>
            <a:xfrm>
              <a:off x="1542118" y="2571647"/>
              <a:ext cx="2662705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10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trừ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85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1C65F5D-9105-41B4-8388-510793948187}"/>
              </a:ext>
            </a:extLst>
          </p:cNvPr>
          <p:cNvSpPr txBox="1"/>
          <p:nvPr/>
        </p:nvSpPr>
        <p:spPr>
          <a:xfrm>
            <a:off x="4241805" y="3663236"/>
            <a:ext cx="436572" cy="1015663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defTabSz="914218"/>
            <a:endParaRPr lang="en-US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637818" y="6438923"/>
            <a:ext cx="554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17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28808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480143&quot;&gt;&lt;property id=&quot;20148&quot; value=&quot;5&quot;/&gt;&lt;property id=&quot;20300&quot; value=&quot;Slide 6&quot;/&gt;&lt;property id=&quot;20307&quot; value=&quot;297&quot;/&gt;&lt;/object&gt;&lt;object type=&quot;3&quot; unique_id=&quot;480144&quot;&gt;&lt;property id=&quot;20148&quot; value=&quot;5&quot;/&gt;&lt;property id=&quot;20300&quot; value=&quot;Slide 7&quot;/&gt;&lt;property id=&quot;20307&quot; value=&quot;298&quot;/&gt;&lt;/object&gt;&lt;object type=&quot;3&quot; unique_id=&quot;480153&quot;&gt;&lt;property id=&quot;20148&quot; value=&quot;5&quot;/&gt;&lt;property id=&quot;20300&quot; value=&quot;Slide 11&quot;/&gt;&lt;property id=&quot;20307&quot; value=&quot;307&quot;/&gt;&lt;/object&gt;&lt;object type=&quot;3&quot; unique_id=&quot;480154&quot;&gt;&lt;property id=&quot;20148&quot; value=&quot;5&quot;/&gt;&lt;property id=&quot;20300&quot; value=&quot;Slide 12&quot;/&gt;&lt;property id=&quot;20307&quot; value=&quot;308&quot;/&gt;&lt;/object&gt;&lt;object type=&quot;3&quot; unique_id=&quot;480155&quot;&gt;&lt;property id=&quot;20148&quot; value=&quot;5&quot;/&gt;&lt;property id=&quot;20300&quot; value=&quot;Slide 13&quot;/&gt;&lt;property id=&quot;20307&quot; value=&quot;309&quot;/&gt;&lt;/object&gt;&lt;object type=&quot;3&quot; unique_id=&quot;480156&quot;&gt;&lt;property id=&quot;20148&quot; value=&quot;5&quot;/&gt;&lt;property id=&quot;20300&quot; value=&quot;Slide 16&quot;/&gt;&lt;property id=&quot;20307&quot; value=&quot;310&quot;/&gt;&lt;/object&gt;&lt;object type=&quot;3&quot; unique_id=&quot;480359&quot;&gt;&lt;property id=&quot;20148&quot; value=&quot;5&quot;/&gt;&lt;property id=&quot;20300&quot; value=&quot;Slide 1&quot;/&gt;&lt;property id=&quot;20307&quot; value=&quot;319&quot;/&gt;&lt;/object&gt;&lt;object type=&quot;3&quot; unique_id=&quot;484667&quot;&gt;&lt;property id=&quot;20148&quot; value=&quot;5&quot;/&gt;&lt;property id=&quot;20300&quot; value=&quot;Slide 2&quot;/&gt;&lt;property id=&quot;20307&quot; value=&quot;329&quot;/&gt;&lt;/object&gt;&lt;object type=&quot;3&quot; unique_id=&quot;484668&quot;&gt;&lt;property id=&quot;20148&quot; value=&quot;5&quot;/&gt;&lt;property id=&quot;20300&quot; value=&quot;Slide 3 - &amp;quot;CHIM ĐƯA THƯ&amp;quot;&quot;/&gt;&lt;property id=&quot;20307&quot; value=&quot;330&quot;/&gt;&lt;/object&gt;&lt;object type=&quot;3&quot; unique_id=&quot;484669&quot;&gt;&lt;property id=&quot;20148&quot; value=&quot;5&quot;/&gt;&lt;property id=&quot;20300&quot; value=&quot;Slide 4&quot;/&gt;&lt;property id=&quot;20307&quot; value=&quot;331&quot;/&gt;&lt;/object&gt;&lt;object type=&quot;3&quot; unique_id=&quot;484816&quot;&gt;&lt;property id=&quot;20148&quot; value=&quot;5&quot;/&gt;&lt;property id=&quot;20300&quot; value=&quot;Slide 5&quot;/&gt;&lt;property id=&quot;20307&quot; value=&quot;332&quot;/&gt;&lt;/object&gt;&lt;object type=&quot;3&quot; unique_id=&quot;485364&quot;&gt;&lt;property id=&quot;20148&quot; value=&quot;5&quot;/&gt;&lt;property id=&quot;20300&quot; value=&quot;Slide 10&quot;/&gt;&lt;property id=&quot;20307&quot; value=&quot;334&quot;/&gt;&lt;/object&gt;&lt;object type=&quot;3&quot; unique_id=&quot;485592&quot;&gt;&lt;property id=&quot;20148&quot; value=&quot;5&quot;/&gt;&lt;property id=&quot;20300&quot; value=&quot;Slide 8&quot;/&gt;&lt;property id=&quot;20307&quot; value=&quot;335&quot;/&gt;&lt;/object&gt;&lt;object type=&quot;3&quot; unique_id=&quot;485593&quot;&gt;&lt;property id=&quot;20148&quot; value=&quot;5&quot;/&gt;&lt;property id=&quot;20300&quot; value=&quot;Slide 9&quot;/&gt;&lt;property id=&quot;20307&quot; value=&quot;336&quot;/&gt;&lt;/object&gt;&lt;object type=&quot;3&quot; unique_id=&quot;485774&quot;&gt;&lt;property id=&quot;20148&quot; value=&quot;5&quot;/&gt;&lt;property id=&quot;20300&quot; value=&quot;Slide 14&quot;/&gt;&lt;property id=&quot;20307&quot; value=&quot;337&quot;/&gt;&lt;/object&gt;&lt;object type=&quot;3&quot; unique_id=&quot;485853&quot;&gt;&lt;property id=&quot;20148&quot; value=&quot;5&quot;/&gt;&lt;property id=&quot;20300&quot; value=&quot;Slide 15&quot;/&gt;&lt;property id=&quot;20307&quot; value=&quot;338&quot;/&gt;&lt;/object&gt;&lt;/object&gt;&lt;object type=&quot;8&quot; unique_id=&quot;10018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479E3-0860-4047-BD2F-B744AB87634F}: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479E3-0860-4047-BD2F-B744AB87634F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479E3-0860-4047-BD2F-B744AB87634F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E479E3-0860-4047-BD2F-B744AB87634F}:259"/>
</p:tagLst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75593"/>
      </a:accent1>
      <a:accent2>
        <a:srgbClr val="3BB692"/>
      </a:accent2>
      <a:accent3>
        <a:srgbClr val="A1C450"/>
      </a:accent3>
      <a:accent4>
        <a:srgbClr val="EBBA31"/>
      </a:accent4>
      <a:accent5>
        <a:srgbClr val="ED7747"/>
      </a:accent5>
      <a:accent6>
        <a:srgbClr val="EC2B51"/>
      </a:accent6>
      <a:hlink>
        <a:srgbClr val="175593"/>
      </a:hlink>
      <a:folHlink>
        <a:srgbClr val="BFBFBF"/>
      </a:folHlink>
    </a:clrScheme>
    <a:fontScheme name="自定义 6">
      <a:majorFont>
        <a:latin typeface="Arial"/>
        <a:ea typeface="微软雅黑"/>
        <a:cs typeface=""/>
      </a:majorFont>
      <a:minorFont>
        <a:latin typeface="Arial Unicode MS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oán 2 SH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75593"/>
    </a:accent1>
    <a:accent2>
      <a:srgbClr val="3BB692"/>
    </a:accent2>
    <a:accent3>
      <a:srgbClr val="A1C450"/>
    </a:accent3>
    <a:accent4>
      <a:srgbClr val="EBBA31"/>
    </a:accent4>
    <a:accent5>
      <a:srgbClr val="ED7747"/>
    </a:accent5>
    <a:accent6>
      <a:srgbClr val="EC2B51"/>
    </a:accent6>
    <a:hlink>
      <a:srgbClr val="17559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241</Words>
  <Application>Microsoft Office PowerPoint</Application>
  <PresentationFormat>Custom</PresentationFormat>
  <Paragraphs>80</Paragraphs>
  <Slides>16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2_Office Theme</vt:lpstr>
      <vt:lpstr>2_Office 主题</vt:lpstr>
      <vt:lpstr>8_Office Theme</vt:lpstr>
      <vt:lpstr>Toán 2 SHS</vt:lpstr>
      <vt:lpstr>Office Theme</vt:lpstr>
      <vt:lpstr>3_Office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Hương;0354473852</dc:creator>
  <cp:lastModifiedBy>huy_ctn</cp:lastModifiedBy>
  <cp:revision>113</cp:revision>
  <dcterms:created xsi:type="dcterms:W3CDTF">2021-01-08T03:00:40Z</dcterms:created>
  <dcterms:modified xsi:type="dcterms:W3CDTF">2021-10-04T08:37:20Z</dcterms:modified>
</cp:coreProperties>
</file>