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3" r:id="rId3"/>
    <p:sldMasterId id="2147483708" r:id="rId4"/>
    <p:sldMasterId id="2147483720" r:id="rId5"/>
    <p:sldMasterId id="2147483744" r:id="rId6"/>
  </p:sldMasterIdLst>
  <p:notesMasterIdLst>
    <p:notesMasterId r:id="rId38"/>
  </p:notesMasterIdLst>
  <p:sldIdLst>
    <p:sldId id="257" r:id="rId7"/>
    <p:sldId id="287" r:id="rId8"/>
    <p:sldId id="288" r:id="rId9"/>
    <p:sldId id="289" r:id="rId10"/>
    <p:sldId id="290" r:id="rId11"/>
    <p:sldId id="291" r:id="rId12"/>
    <p:sldId id="292" r:id="rId13"/>
    <p:sldId id="293" r:id="rId14"/>
    <p:sldId id="296" r:id="rId15"/>
    <p:sldId id="268" r:id="rId16"/>
    <p:sldId id="297" r:id="rId17"/>
    <p:sldId id="298" r:id="rId18"/>
    <p:sldId id="271" r:id="rId19"/>
    <p:sldId id="272" r:id="rId20"/>
    <p:sldId id="273" r:id="rId21"/>
    <p:sldId id="313" r:id="rId22"/>
    <p:sldId id="314" r:id="rId23"/>
    <p:sldId id="315" r:id="rId24"/>
    <p:sldId id="317" r:id="rId25"/>
    <p:sldId id="316" r:id="rId26"/>
    <p:sldId id="320" r:id="rId27"/>
    <p:sldId id="319" r:id="rId28"/>
    <p:sldId id="274" r:id="rId29"/>
    <p:sldId id="276" r:id="rId30"/>
    <p:sldId id="308" r:id="rId31"/>
    <p:sldId id="306" r:id="rId32"/>
    <p:sldId id="310" r:id="rId33"/>
    <p:sldId id="311" r:id="rId34"/>
    <p:sldId id="312" r:id="rId35"/>
    <p:sldId id="300" r:id="rId36"/>
    <p:sldId id="302" r:id="rId37"/>
  </p:sldIdLst>
  <p:sldSz cx="9144000" cy="6858000" type="screen4x3"/>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3621D3-AB63-4C18-A2CC-B189636E7EE1}" type="datetimeFigureOut">
              <a:rPr lang="en-US" smtClean="0"/>
              <a:t>10/12/2022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3AF139-A1C9-4891-B19C-B57DA0E3AC83}" type="slidenum">
              <a:rPr lang="en-US" smtClean="0"/>
              <a:t>‹#›</a:t>
            </a:fld>
            <a:endParaRPr lang="en-US"/>
          </a:p>
        </p:txBody>
      </p:sp>
    </p:spTree>
    <p:extLst>
      <p:ext uri="{BB962C8B-B14F-4D97-AF65-F5344CB8AC3E}">
        <p14:creationId xmlns:p14="http://schemas.microsoft.com/office/powerpoint/2010/main" val="3550077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3AF139-A1C9-4891-B19C-B57DA0E3AC83}" type="slidenum">
              <a:rPr lang="en-US" smtClean="0"/>
              <a:t>1</a:t>
            </a:fld>
            <a:endParaRPr lang="en-US"/>
          </a:p>
        </p:txBody>
      </p:sp>
    </p:spTree>
    <p:extLst>
      <p:ext uri="{BB962C8B-B14F-4D97-AF65-F5344CB8AC3E}">
        <p14:creationId xmlns:p14="http://schemas.microsoft.com/office/powerpoint/2010/main" val="606226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1177718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E887CD-E1CF-4393-A809-0414390A32E3}"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131104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solidFill>
                  <a:prstClr val="black"/>
                </a:solidFill>
              </a:rPr>
              <a:pPr/>
              <a:t>27</a:t>
            </a:fld>
            <a:endParaRPr lang="zh-CN" altLang="en-US">
              <a:solidFill>
                <a:prstClr val="black"/>
              </a:solidFill>
            </a:endParaRPr>
          </a:p>
        </p:txBody>
      </p:sp>
    </p:spTree>
    <p:extLst>
      <p:ext uri="{BB962C8B-B14F-4D97-AF65-F5344CB8AC3E}">
        <p14:creationId xmlns:p14="http://schemas.microsoft.com/office/powerpoint/2010/main" val="1177718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1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25"/>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 name="Footer Placeholder 1"/>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AE20F465-527A-49DB-93B4-AD046F592A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560446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ABFF793-D017-44A0-9F94-909E39B85A79}"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75435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9"/>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2620377-08FE-4819-82E9-3283327E777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98175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8984718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8593002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9"/>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7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333453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8319352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85" y="1778438"/>
            <a:ext cx="3655181"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90085"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9720660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9126381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498478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4266410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9" name="Footer Placeholder 18"/>
          <p:cNvSpPr>
            <a:spLocks noGrp="1"/>
          </p:cNvSpPr>
          <p:nvPr>
            <p:ph type="ftr" sz="quarter" idx="11"/>
          </p:nvPr>
        </p:nvSpPr>
        <p:spPr>
          <a:xfrm>
            <a:off x="3581400" y="76203"/>
            <a:ext cx="2895600" cy="288925"/>
          </a:xfrm>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B23128A7-346A-4F23-9BD1-CEC201610276}"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915848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1058363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7878024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5006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570"/>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5F1D4CA7-7FA1-49F3-B0A4-C3C9EB9988AB}" type="datetimeFigureOut">
              <a:rPr lang="en-US" smtClean="0">
                <a:solidFill>
                  <a:srgbClr val="F0A22E">
                    <a:shade val="75000"/>
                  </a:srgbClr>
                </a:solidFill>
              </a:rPr>
              <a:pPr/>
              <a:t>10/12/2022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2DA2BF">
                  <a:tint val="20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640D6418-3DD8-476D-BE8D-DBB207996C49}"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3167739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5F1D4CA7-7FA1-49F3-B0A4-C3C9EB9988AB}" type="datetimeFigureOut">
              <a:rPr lang="en-US" smtClean="0">
                <a:solidFill>
                  <a:prstClr val="black"/>
                </a:solidFill>
              </a:rPr>
              <a:pPr/>
              <a:t>10/12/2022</a:t>
            </a:fld>
            <a:endParaRPr lang="en-US">
              <a:solidFill>
                <a:prstClr val="black"/>
              </a:solidFill>
            </a:endParaRPr>
          </a:p>
        </p:txBody>
      </p:sp>
      <p:sp>
        <p:nvSpPr>
          <p:cNvPr id="19" name="Footer Placeholder 18"/>
          <p:cNvSpPr>
            <a:spLocks noGrp="1"/>
          </p:cNvSpPr>
          <p:nvPr>
            <p:ph type="ftr" sz="quarter" idx="11"/>
          </p:nvPr>
        </p:nvSpPr>
        <p:spPr>
          <a:xfrm>
            <a:off x="3581400" y="76203"/>
            <a:ext cx="2895600" cy="288925"/>
          </a:xfrm>
        </p:spPr>
        <p:txBody>
          <a:bodyPr/>
          <a:lstStyle/>
          <a:p>
            <a:endParaRPr lang="en-US">
              <a:solidFill>
                <a:prstClr val="black"/>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750236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5F1D4CA7-7FA1-49F3-B0A4-C3C9EB9988AB}" type="datetimeFigureOut">
              <a:rPr lang="en-US" smtClean="0">
                <a:solidFill>
                  <a:prstClr val="white"/>
                </a:solidFill>
              </a:rPr>
              <a:pPr/>
              <a:t>10/12/2022</a:t>
            </a:fld>
            <a:endParaRPr lang="en-US">
              <a:solidFill>
                <a:prstClr val="white"/>
              </a:solidFill>
            </a:endParaRPr>
          </a:p>
        </p:txBody>
      </p:sp>
      <p:sp>
        <p:nvSpPr>
          <p:cNvPr id="11" name="Footer Placeholder 10"/>
          <p:cNvSpPr>
            <a:spLocks noGrp="1"/>
          </p:cNvSpPr>
          <p:nvPr>
            <p:ph type="ftr" sz="quarter" idx="11"/>
          </p:nvPr>
        </p:nvSpPr>
        <p:spPr/>
        <p:txBody>
          <a:bodyPr/>
          <a:lstStyle/>
          <a:p>
            <a:endParaRPr lang="en-US">
              <a:solidFill>
                <a:prstClr val="white"/>
              </a:solidFill>
            </a:endParaRPr>
          </a:p>
        </p:txBody>
      </p:sp>
      <p:sp>
        <p:nvSpPr>
          <p:cNvPr id="16" name="Slide Number Placeholder 15"/>
          <p:cNvSpPr>
            <a:spLocks noGrp="1"/>
          </p:cNvSpPr>
          <p:nvPr>
            <p:ph type="sldNum" sz="quarter" idx="12"/>
          </p:nvPr>
        </p:nvSpPr>
        <p:spPr/>
        <p:txBody>
          <a:bodyPr/>
          <a:lstStyle/>
          <a:p>
            <a:fld id="{640D6418-3DD8-476D-BE8D-DBB207996C49}" type="slidenum">
              <a:rPr lang="en-US" smtClean="0">
                <a:solidFill>
                  <a:prstClr val="white"/>
                </a:solidFill>
              </a:rPr>
              <a:pPr/>
              <a:t>‹#›</a:t>
            </a:fld>
            <a:endParaRPr lang="en-US">
              <a:solidFill>
                <a:prstClr val="white"/>
              </a:solidFill>
            </a:endParaRPr>
          </a:p>
        </p:txBody>
      </p:sp>
      <p:sp>
        <p:nvSpPr>
          <p:cNvPr id="8" name="Title 7"/>
          <p:cNvSpPr>
            <a:spLocks noGrp="1"/>
          </p:cNvSpPr>
          <p:nvPr>
            <p:ph type="title"/>
          </p:nvPr>
        </p:nvSpPr>
        <p:spPr>
          <a:xfrm>
            <a:off x="180475" y="2947087"/>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2832216226"/>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5F1D4CA7-7FA1-49F3-B0A4-C3C9EB9988AB}" type="datetimeFigureOut">
              <a:rPr lang="en-US" smtClean="0">
                <a:solidFill>
                  <a:prstClr val="white"/>
                </a:solidFill>
              </a:rPr>
              <a:pPr/>
              <a:t>10/12/2022</a:t>
            </a:fld>
            <a:endParaRPr lang="en-US">
              <a:solidFill>
                <a:prstClr val="white"/>
              </a:solidFill>
            </a:endParaRPr>
          </a:p>
        </p:txBody>
      </p:sp>
      <p:sp>
        <p:nvSpPr>
          <p:cNvPr id="10" name="Footer Placeholder 9"/>
          <p:cNvSpPr>
            <a:spLocks noGrp="1"/>
          </p:cNvSpPr>
          <p:nvPr>
            <p:ph type="ftr" sz="quarter" idx="11"/>
          </p:nvPr>
        </p:nvSpPr>
        <p:spPr/>
        <p:txBody>
          <a:bodyPr/>
          <a:lstStyle/>
          <a:p>
            <a:endParaRPr lang="en-US">
              <a:solidFill>
                <a:prstClr val="white"/>
              </a:solidFill>
            </a:endParaRPr>
          </a:p>
        </p:txBody>
      </p:sp>
      <p:sp>
        <p:nvSpPr>
          <p:cNvPr id="31" name="Slide Number Placeholder 30"/>
          <p:cNvSpPr>
            <a:spLocks noGrp="1"/>
          </p:cNvSpPr>
          <p:nvPr>
            <p:ph type="sldNum" sz="quarter" idx="12"/>
          </p:nvPr>
        </p:nvSpPr>
        <p:spPr/>
        <p:txBody>
          <a:bodyPr/>
          <a:lstStyle/>
          <a:p>
            <a:fld id="{640D6418-3DD8-476D-BE8D-DBB207996C4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592529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357"/>
            <a:ext cx="8610600" cy="882651"/>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107" y="666750"/>
            <a:ext cx="4292241"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193"/>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193"/>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5F1D4CA7-7FA1-49F3-B0A4-C3C9EB9988AB}" type="datetimeFigureOut">
              <a:rPr lang="en-US" smtClean="0">
                <a:solidFill>
                  <a:prstClr val="black"/>
                </a:solidFill>
              </a:rPr>
              <a:pPr/>
              <a:t>10/12/2022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640D6418-3DD8-476D-BE8D-DBB207996C49}" type="slidenum">
              <a:rPr lang="en-US" smtClean="0">
                <a:solidFill>
                  <a:prstClr val="black"/>
                </a:solidFill>
              </a:rPr>
              <a:pPr/>
              <a:t>‹#›</a:t>
            </a:fld>
            <a:endParaRPr lang="en-US">
              <a:solidFill>
                <a:prstClr val="black"/>
              </a:solidFill>
            </a:endParaRPr>
          </a:p>
        </p:txBody>
      </p:sp>
      <p:sp>
        <p:nvSpPr>
          <p:cNvPr id="11" name="Straight Connector 10"/>
          <p:cNvSpPr>
            <a:spLocks noChangeShapeType="1"/>
          </p:cNvSpPr>
          <p:nvPr/>
        </p:nvSpPr>
        <p:spPr bwMode="auto">
          <a:xfrm>
            <a:off x="514350" y="601995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673010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5F1D4CA7-7FA1-49F3-B0A4-C3C9EB9988AB}" type="datetimeFigureOut">
              <a:rPr lang="en-US" smtClean="0">
                <a:solidFill>
                  <a:prstClr val="white"/>
                </a:solidFill>
              </a:rPr>
              <a:pPr/>
              <a:t>10/12/2022</a:t>
            </a:fld>
            <a:endParaRPr lang="en-US">
              <a:solidFill>
                <a:prstClr val="white"/>
              </a:solidFill>
            </a:endParaRPr>
          </a:p>
        </p:txBody>
      </p:sp>
      <p:sp>
        <p:nvSpPr>
          <p:cNvPr id="21" name="Footer Placeholder 20"/>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640D6418-3DD8-476D-BE8D-DBB207996C49}"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9803707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F1D4CA7-7FA1-49F3-B0A4-C3C9EB9988AB}" type="datetimeFigureOut">
              <a:rPr lang="en-US" smtClean="0">
                <a:solidFill>
                  <a:prstClr val="black"/>
                </a:solidFill>
              </a:rPr>
              <a:pPr/>
              <a:t>10/12/2022</a:t>
            </a:fld>
            <a:endParaRPr lang="en-US">
              <a:solidFill>
                <a:prstClr val="black"/>
              </a:solidFill>
            </a:endParaRPr>
          </a:p>
        </p:txBody>
      </p:sp>
      <p:sp>
        <p:nvSpPr>
          <p:cNvPr id="24" name="Footer Placeholder 23"/>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643006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275"/>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2"/>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82"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5F1D4CA7-7FA1-49F3-B0A4-C3C9EB9988AB}" type="datetimeFigureOut">
              <a:rPr lang="en-US" smtClean="0">
                <a:solidFill>
                  <a:prstClr val="black"/>
                </a:solidFill>
              </a:rPr>
              <a:pPr/>
              <a:t>10/12/2022</a:t>
            </a:fld>
            <a:endParaRPr lang="en-US">
              <a:solidFill>
                <a:prstClr val="black"/>
              </a:solidFill>
            </a:endParaRPr>
          </a:p>
        </p:txBody>
      </p:sp>
      <p:sp>
        <p:nvSpPr>
          <p:cNvPr id="29" name="Footer Placeholder 28"/>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09956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p:txBody>
          <a:bodyPr/>
          <a:lstStyle/>
          <a:p>
            <a:pPr>
              <a:defRPr/>
            </a:pPr>
            <a:fld id="{85CF034A-A530-4BEC-9B8B-1CDA31A36F09}"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8" name="Title 7"/>
          <p:cNvSpPr>
            <a:spLocks noGrp="1"/>
          </p:cNvSpPr>
          <p:nvPr>
            <p:ph type="title"/>
          </p:nvPr>
        </p:nvSpPr>
        <p:spPr>
          <a:xfrm>
            <a:off x="180475" y="2947087"/>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37838022"/>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5"/>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5F1D4CA7-7FA1-49F3-B0A4-C3C9EB9988AB}" type="datetimeFigureOut">
              <a:rPr lang="en-US" smtClean="0">
                <a:solidFill>
                  <a:prstClr val="white"/>
                </a:solidFill>
              </a:rPr>
              <a:pPr/>
              <a:t>10/12/2022</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31" name="Slide Number Placeholder 30"/>
          <p:cNvSpPr>
            <a:spLocks noGrp="1"/>
          </p:cNvSpPr>
          <p:nvPr>
            <p:ph type="sldNum" sz="quarter" idx="12"/>
          </p:nvPr>
        </p:nvSpPr>
        <p:spPr/>
        <p:txBody>
          <a:bodyPr/>
          <a:lstStyle/>
          <a:p>
            <a:fld id="{640D6418-3DD8-476D-BE8D-DBB207996C49}" type="slidenum">
              <a:rPr lang="en-US" smtClean="0">
                <a:solidFill>
                  <a:prstClr val="white"/>
                </a:solidFill>
              </a:rPr>
              <a:pPr/>
              <a:t>‹#›</a:t>
            </a:fld>
            <a:endParaRPr lang="en-US">
              <a:solidFill>
                <a:prstClr val="white"/>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375"/>
            <a:ext cx="5867400" cy="768351"/>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97580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1D4CA7-7FA1-49F3-B0A4-C3C9EB9988AB}" type="datetimeFigureOut">
              <a:rPr lang="en-US" smtClean="0">
                <a:solidFill>
                  <a:prstClr val="black"/>
                </a:solidFill>
              </a:rPr>
              <a:pPr/>
              <a:t>10/12/2022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991542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9"/>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1D4CA7-7FA1-49F3-B0A4-C3C9EB9988AB}" type="datetimeFigureOut">
              <a:rPr lang="en-US" smtClean="0">
                <a:solidFill>
                  <a:prstClr val="black"/>
                </a:solidFill>
              </a:rPr>
              <a:pPr/>
              <a:t>10/12/2022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640D6418-3DD8-476D-BE8D-DBB207996C49}"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288862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2" name="Footer Placeholder 1"/>
          <p:cNvSpPr>
            <a:spLocks noGrp="1"/>
          </p:cNvSpPr>
          <p:nvPr>
            <p:ph type="ftr" sz="quarter" idx="11"/>
          </p:nvPr>
        </p:nvSpPr>
        <p:spPr/>
        <p:txBody>
          <a:bodyPr/>
          <a:lstStyle/>
          <a:p>
            <a:endParaRPr lang="zh-CN" altLang="en-US">
              <a:solidFill>
                <a:prstClr val="black">
                  <a:tint val="75000"/>
                </a:prst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526369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zh-CN" altLang="en-US">
              <a:solidFill>
                <a:prstClr val="black">
                  <a:tint val="75000"/>
                </a:prst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826781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zh-CN" altLang="en-US">
              <a:solidFill>
                <a:prstClr val="black">
                  <a:tint val="75000"/>
                </a:prstClr>
              </a:solidFill>
            </a:endParaRPr>
          </a:p>
        </p:txBody>
      </p:sp>
      <p:sp>
        <p:nvSpPr>
          <p:cNvPr id="16" name="Slide Number Placeholder 1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899884724"/>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10" name="Footer Placeholder 9"/>
          <p:cNvSpPr>
            <a:spLocks noGrp="1"/>
          </p:cNvSpPr>
          <p:nvPr>
            <p:ph type="ftr" sz="quarter" idx="11"/>
          </p:nvPr>
        </p:nvSpPr>
        <p:spPr/>
        <p:txBody>
          <a:bodyPr/>
          <a:lstStyle/>
          <a:p>
            <a:endParaRPr lang="zh-CN" altLang="en-US">
              <a:solidFill>
                <a:prstClr val="black">
                  <a:tint val="75000"/>
                </a:prstClr>
              </a:solidFill>
            </a:endParaRPr>
          </a:p>
        </p:txBody>
      </p:sp>
      <p:sp>
        <p:nvSpPr>
          <p:cNvPr id="31" name="Slide Number Placeholder 30"/>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034719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3492545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21" name="Footer Placeholder 20"/>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130140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24" name="Footer Placeholder 23"/>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57077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0" name="Footer Placeholder 9"/>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15434C66-0128-4B63-A426-C685864C797B}"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8124716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29" name="Footer Placeholder 28"/>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59654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31" name="Slide Number Placeholder 30"/>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5283568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06275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116766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1473795" y="5052601"/>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
        <p:nvSpPr>
          <p:cNvPr id="2" name="Title 1"/>
          <p:cNvSpPr>
            <a:spLocks noGrp="1"/>
          </p:cNvSpPr>
          <p:nvPr>
            <p:ph type="ctrTitle"/>
          </p:nvPr>
        </p:nvSpPr>
        <p:spPr>
          <a:xfrm>
            <a:off x="817609"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extLst>
      <p:ext uri="{BB962C8B-B14F-4D97-AF65-F5344CB8AC3E}">
        <p14:creationId xmlns:p14="http://schemas.microsoft.com/office/powerpoint/2010/main" val="3927803715"/>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4437609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033197"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9"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747924796"/>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9175648"/>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US">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288070994"/>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US">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43568336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5"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5" y="1316051"/>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51"/>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F0A22E">
                  <a:shade val="75000"/>
                </a:srgbClr>
              </a:solidFill>
            </a:endParaRPr>
          </a:p>
        </p:txBody>
      </p:sp>
      <p:sp>
        <p:nvSpPr>
          <p:cNvPr id="6" name="Footer Placeholder 5"/>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pPr>
              <a:defRPr/>
            </a:pPr>
            <a:fld id="{8DD81944-44F3-4541-9AEE-6396804530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1" name="Straight Connector 10"/>
          <p:cNvSpPr>
            <a:spLocks noChangeShapeType="1"/>
          </p:cNvSpPr>
          <p:nvPr/>
        </p:nvSpPr>
        <p:spPr bwMode="auto">
          <a:xfrm>
            <a:off x="514350" y="601981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7755991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US">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4106108302"/>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123" y="2209856"/>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43"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7"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3459793790"/>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extLst>
      <p:ext uri="{BB962C8B-B14F-4D97-AF65-F5344CB8AC3E}">
        <p14:creationId xmlns:p14="http://schemas.microsoft.com/office/powerpoint/2010/main" val="53505193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861808271"/>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73"/>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41" y="731575"/>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1356370822"/>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6191695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4439037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9"/>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7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5946600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1495644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85" y="1778438"/>
            <a:ext cx="3655181"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90085"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6419961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6D0448ED-1A47-43D4-A196-370F5C2B4404}"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11899048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7065430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1289813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751665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1979544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408815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0BA62CD0-7A4A-4B6E-B2BA-9D250451DE5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212326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31"/>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2"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69BEEC5B-CFDF-4FF1-B2DD-AC502ABAAD1F}"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36996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C0A8A29E-CA3A-4CD1-8133-35D5ABDAA156}"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774168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3.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image" Target="../media/image3.jpeg"/><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theme" Target="../theme/theme6.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7"/>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5" name="Slide Number Placeholder 4"/>
          <p:cNvSpPr>
            <a:spLocks noGrp="1"/>
          </p:cNvSpPr>
          <p:nvPr>
            <p:ph type="sldNum" sz="quarter" idx="4"/>
          </p:nvPr>
        </p:nvSpPr>
        <p:spPr>
          <a:xfrm>
            <a:off x="8229600" y="6477014"/>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fld id="{CC1EEFF5-8528-429F-B42A-F95E1B31978B}" type="slidenum">
              <a:rPr lang="en-US" altLang="en-US" smtClean="0">
                <a:solidFill>
                  <a:srgbClr val="F0A22E">
                    <a:shade val="75000"/>
                  </a:srgbClr>
                </a:solidFill>
              </a:rPr>
              <a:pPr fontAlgn="base">
                <a:spcBef>
                  <a:spcPct val="0"/>
                </a:spcBef>
                <a:spcAft>
                  <a:spcPct val="0"/>
                </a:spcAft>
                <a:defRPr/>
              </a:pPr>
              <a:t>‹#›</a:t>
            </a:fld>
            <a:endParaRPr lang="en-US" alt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9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80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8643242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0" i="0" u="none"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b="0" i="0" u="none"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t="-2000" b="-2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6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635636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635636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350912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105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7"/>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6FCED2A-D236-43AB-AB1B-25772A9D9F76}" type="datetimeFigureOut">
              <a:rPr lang="en-US" smtClean="0">
                <a:solidFill>
                  <a:srgbClr val="F0A22E">
                    <a:shade val="75000"/>
                  </a:srgbClr>
                </a:solidFill>
              </a:rPr>
              <a:pPr/>
              <a:t>10/12/2022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157"/>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4C9144D-324A-40B4-AEEF-C79A22AA15AE}"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105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814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63531810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CN" altLang="en-US">
              <a:solidFill>
                <a:prstClr val="black">
                  <a:tint val="75000"/>
                </a:prst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7516383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793291"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56"/>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AD08AB1-048E-4757-922D-45EEE92D8273}" type="datetimeFigureOut">
              <a:rPr lang="en-US" smtClean="0">
                <a:solidFill>
                  <a:prstClr val="black">
                    <a:lumMod val="50000"/>
                    <a:lumOff val="50000"/>
                  </a:prstClr>
                </a:solidFill>
              </a:rPr>
              <a:pPr/>
              <a:t>10/12/2022</a:t>
            </a:fld>
            <a:endParaRPr lang="en-US">
              <a:solidFill>
                <a:prstClr val="black">
                  <a:lumMod val="50000"/>
                  <a:lumOff val="50000"/>
                </a:prstClr>
              </a:solidFill>
            </a:endParaRPr>
          </a:p>
        </p:txBody>
      </p:sp>
      <p:sp>
        <p:nvSpPr>
          <p:cNvPr id="5" name="Footer Placeholder 4"/>
          <p:cNvSpPr>
            <a:spLocks noGrp="1"/>
          </p:cNvSpPr>
          <p:nvPr>
            <p:ph type="ftr" sz="quarter" idx="3"/>
          </p:nvPr>
        </p:nvSpPr>
        <p:spPr>
          <a:xfrm>
            <a:off x="457227" y="6172256"/>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56"/>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44DE454-82CB-479E-A6A7-B0BBFDE20CD3}" type="slidenum">
              <a:rPr lang="en-US" smtClean="0">
                <a:solidFill>
                  <a:prstClr val="black">
                    <a:lumMod val="50000"/>
                    <a:lumOff val="50000"/>
                  </a:prstClr>
                </a:solidFill>
              </a:rPr>
              <a:pPr/>
              <a:t>‹#›</a:t>
            </a:fld>
            <a:endParaRPr lang="en-US">
              <a:solidFill>
                <a:prstClr val="black">
                  <a:lumMod val="50000"/>
                  <a:lumOff val="50000"/>
                </a:prstClr>
              </a:solidFill>
            </a:endParaRPr>
          </a:p>
        </p:txBody>
      </p:sp>
    </p:spTree>
    <p:extLst>
      <p:ext uri="{BB962C8B-B14F-4D97-AF65-F5344CB8AC3E}">
        <p14:creationId xmlns:p14="http://schemas.microsoft.com/office/powerpoint/2010/main" val="31780232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t="-2000" b="-2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6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solidFill>
                  <a:prstClr val="black">
                    <a:tint val="75000"/>
                  </a:prstClr>
                </a:solidFill>
              </a:rPr>
              <a:pPr/>
              <a:t>2022/10/12</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635636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635636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0289302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wmf"/><Relationship Id="rId4" Type="http://schemas.openxmlformats.org/officeDocument/2006/relationships/image" Target="../media/image5.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gif"/><Relationship Id="rId7" Type="http://schemas.openxmlformats.org/officeDocument/2006/relationships/image" Target="../media/image14.gif"/><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0.gif"/><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png"/><Relationship Id="rId1" Type="http://schemas.openxmlformats.org/officeDocument/2006/relationships/slideLayout" Target="../slideLayouts/slideLayout39.xml"/><Relationship Id="rId5" Type="http://schemas.openxmlformats.org/officeDocument/2006/relationships/image" Target="../media/image46.jpeg"/><Relationship Id="rId4" Type="http://schemas.openxmlformats.org/officeDocument/2006/relationships/image" Target="../media/image6.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png"/><Relationship Id="rId1" Type="http://schemas.openxmlformats.org/officeDocument/2006/relationships/slideLayout" Target="../slideLayouts/slideLayout39.xml"/><Relationship Id="rId5" Type="http://schemas.openxmlformats.org/officeDocument/2006/relationships/image" Target="../media/image46.jpeg"/><Relationship Id="rId4" Type="http://schemas.openxmlformats.org/officeDocument/2006/relationships/image" Target="../media/image6.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4.xml"/><Relationship Id="rId7" Type="http://schemas.openxmlformats.org/officeDocument/2006/relationships/image" Target="../media/image18.png"/><Relationship Id="rId2" Type="http://schemas.openxmlformats.org/officeDocument/2006/relationships/slideLayout" Target="../slideLayouts/slideLayout55.xml"/><Relationship Id="rId1" Type="http://schemas.openxmlformats.org/officeDocument/2006/relationships/tags" Target="../tags/tag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2.xml"/><Relationship Id="rId7"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gif"/></Relationships>
</file>

<file path=ppt/slides/_rels/slide30.xml.rels><?xml version="1.0" encoding="UTF-8" standalone="yes"?>
<Relationships xmlns="http://schemas.openxmlformats.org/package/2006/relationships"><Relationship Id="rId8" Type="http://schemas.openxmlformats.org/officeDocument/2006/relationships/image" Target="../media/image52.wmf"/><Relationship Id="rId3" Type="http://schemas.openxmlformats.org/officeDocument/2006/relationships/image" Target="../media/image48.png"/><Relationship Id="rId7" Type="http://schemas.openxmlformats.org/officeDocument/2006/relationships/image" Target="../media/image51.jpeg"/><Relationship Id="rId2" Type="http://schemas.openxmlformats.org/officeDocument/2006/relationships/image" Target="../media/image47.jp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55.wmf"/><Relationship Id="rId5" Type="http://schemas.openxmlformats.org/officeDocument/2006/relationships/image" Target="../media/image50.png"/><Relationship Id="rId10" Type="http://schemas.openxmlformats.org/officeDocument/2006/relationships/image" Target="../media/image54.wmf"/><Relationship Id="rId4" Type="http://schemas.openxmlformats.org/officeDocument/2006/relationships/image" Target="../media/image49.png"/><Relationship Id="rId9" Type="http://schemas.openxmlformats.org/officeDocument/2006/relationships/image" Target="../media/image53.wmf"/></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gif"/><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25.png"/><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ChangeArrowheads="1"/>
          </p:cNvSpPr>
          <p:nvPr/>
        </p:nvSpPr>
        <p:spPr bwMode="auto">
          <a:xfrm>
            <a:off x="76201" y="30140"/>
            <a:ext cx="246280" cy="4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nchor="ctr">
            <a:spAutoFit/>
          </a:bodyPr>
          <a:lstStyle/>
          <a:p>
            <a:pPr eaLnBrk="0" fontAlgn="base" hangingPunct="0">
              <a:spcBef>
                <a:spcPct val="0"/>
              </a:spcBef>
              <a:spcAft>
                <a:spcPct val="0"/>
              </a:spcAft>
            </a:pPr>
            <a:endParaRPr lang="en-US">
              <a:solidFill>
                <a:srgbClr val="000000"/>
              </a:solidFill>
              <a:latin typeface="Calibri" pitchFamily="34" charset="0"/>
              <a:cs typeface="Arial" pitchFamily="34" charset="0"/>
            </a:endParaRPr>
          </a:p>
        </p:txBody>
      </p:sp>
      <p:sp>
        <p:nvSpPr>
          <p:cNvPr id="50179" name="Rectangle 6"/>
          <p:cNvSpPr>
            <a:spLocks noChangeArrowheads="1"/>
          </p:cNvSpPr>
          <p:nvPr/>
        </p:nvSpPr>
        <p:spPr bwMode="auto">
          <a:xfrm>
            <a:off x="76201" y="30140"/>
            <a:ext cx="246280" cy="4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nchor="ctr">
            <a:spAutoFit/>
          </a:bodyPr>
          <a:lstStyle/>
          <a:p>
            <a:pPr eaLnBrk="0" fontAlgn="base" hangingPunct="0">
              <a:spcBef>
                <a:spcPct val="0"/>
              </a:spcBef>
              <a:spcAft>
                <a:spcPct val="0"/>
              </a:spcAft>
            </a:pPr>
            <a:endParaRPr lang="en-US">
              <a:solidFill>
                <a:srgbClr val="000000"/>
              </a:solidFill>
              <a:latin typeface="Calibri" pitchFamily="34" charset="0"/>
              <a:cs typeface="Arial" pitchFamily="34" charset="0"/>
            </a:endParaRPr>
          </a:p>
        </p:txBody>
      </p:sp>
      <p:sp>
        <p:nvSpPr>
          <p:cNvPr id="50180" name="Rectangle 9"/>
          <p:cNvSpPr>
            <a:spLocks noChangeArrowheads="1"/>
          </p:cNvSpPr>
          <p:nvPr/>
        </p:nvSpPr>
        <p:spPr bwMode="auto">
          <a:xfrm>
            <a:off x="76201" y="30140"/>
            <a:ext cx="246280" cy="4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nchor="ctr">
            <a:spAutoFit/>
          </a:bodyPr>
          <a:lstStyle/>
          <a:p>
            <a:pPr eaLnBrk="0" fontAlgn="base" hangingPunct="0">
              <a:spcBef>
                <a:spcPct val="0"/>
              </a:spcBef>
              <a:spcAft>
                <a:spcPct val="0"/>
              </a:spcAft>
            </a:pPr>
            <a:endParaRPr lang="en-US">
              <a:solidFill>
                <a:srgbClr val="000000"/>
              </a:solidFill>
              <a:latin typeface="Calibri" pitchFamily="34" charset="0"/>
              <a:cs typeface="Arial" pitchFamily="34" charset="0"/>
            </a:endParaRPr>
          </a:p>
        </p:txBody>
      </p:sp>
      <p:sp>
        <p:nvSpPr>
          <p:cNvPr id="50181" name="Rectangle 12"/>
          <p:cNvSpPr>
            <a:spLocks noChangeArrowheads="1"/>
          </p:cNvSpPr>
          <p:nvPr/>
        </p:nvSpPr>
        <p:spPr bwMode="auto">
          <a:xfrm>
            <a:off x="76201" y="30140"/>
            <a:ext cx="246280" cy="4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nchor="ctr">
            <a:spAutoFit/>
          </a:bodyPr>
          <a:lstStyle/>
          <a:p>
            <a:pPr eaLnBrk="0" fontAlgn="base" hangingPunct="0">
              <a:spcBef>
                <a:spcPct val="0"/>
              </a:spcBef>
              <a:spcAft>
                <a:spcPct val="0"/>
              </a:spcAft>
            </a:pPr>
            <a:endParaRPr lang="en-US">
              <a:solidFill>
                <a:srgbClr val="000000"/>
              </a:solidFill>
              <a:latin typeface="Calibri" pitchFamily="34" charset="0"/>
              <a:cs typeface="Arial" pitchFamily="34" charset="0"/>
            </a:endParaRPr>
          </a:p>
        </p:txBody>
      </p:sp>
      <p:sp>
        <p:nvSpPr>
          <p:cNvPr id="50182" name="Rectangle 15"/>
          <p:cNvSpPr>
            <a:spLocks noChangeArrowheads="1"/>
          </p:cNvSpPr>
          <p:nvPr/>
        </p:nvSpPr>
        <p:spPr bwMode="auto">
          <a:xfrm>
            <a:off x="76201" y="30140"/>
            <a:ext cx="246280" cy="4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nchor="ctr">
            <a:spAutoFit/>
          </a:bodyPr>
          <a:lstStyle/>
          <a:p>
            <a:pPr eaLnBrk="0" fontAlgn="base" hangingPunct="0">
              <a:spcBef>
                <a:spcPct val="0"/>
              </a:spcBef>
              <a:spcAft>
                <a:spcPct val="0"/>
              </a:spcAft>
            </a:pPr>
            <a:endParaRPr lang="en-US">
              <a:solidFill>
                <a:srgbClr val="000000"/>
              </a:solidFill>
              <a:latin typeface="Calibri" pitchFamily="34" charset="0"/>
              <a:cs typeface="Arial" pitchFamily="34" charset="0"/>
            </a:endParaRPr>
          </a:p>
        </p:txBody>
      </p:sp>
      <p:sp>
        <p:nvSpPr>
          <p:cNvPr id="50183" name="Rectangle 28"/>
          <p:cNvSpPr>
            <a:spLocks noChangeArrowheads="1"/>
          </p:cNvSpPr>
          <p:nvPr/>
        </p:nvSpPr>
        <p:spPr bwMode="auto">
          <a:xfrm>
            <a:off x="76201" y="30140"/>
            <a:ext cx="246280" cy="4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nchor="ctr">
            <a:spAutoFit/>
          </a:bodyPr>
          <a:lstStyle/>
          <a:p>
            <a:pPr eaLnBrk="0" fontAlgn="base" hangingPunct="0">
              <a:spcBef>
                <a:spcPct val="0"/>
              </a:spcBef>
              <a:spcAft>
                <a:spcPct val="0"/>
              </a:spcAft>
            </a:pPr>
            <a:endParaRPr lang="en-US">
              <a:solidFill>
                <a:srgbClr val="000000"/>
              </a:solidFill>
              <a:latin typeface="Calibri" pitchFamily="34" charset="0"/>
              <a:cs typeface="Arial" pitchFamily="34" charset="0"/>
            </a:endParaRPr>
          </a:p>
        </p:txBody>
      </p:sp>
      <p:sp>
        <p:nvSpPr>
          <p:cNvPr id="6" name="Thuong lam thay co oi - Jolie Quynh Anh.mp3">
            <a:hlinkClick r:id="" action="ppaction://media"/>
          </p:cNvPr>
          <p:cNvSpPr>
            <a:spLocks noRot="1" noChangeAspect="1"/>
          </p:cNvSpPr>
          <p:nvPr/>
        </p:nvSpPr>
        <p:spPr bwMode="auto">
          <a:xfrm>
            <a:off x="-669925" y="644048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lstStyle/>
          <a:p>
            <a:pPr fontAlgn="base">
              <a:spcBef>
                <a:spcPct val="0"/>
              </a:spcBef>
              <a:spcAft>
                <a:spcPct val="0"/>
              </a:spcAft>
            </a:pPr>
            <a:endParaRPr lang="en-US">
              <a:solidFill>
                <a:srgbClr val="000000"/>
              </a:solidFill>
              <a:latin typeface="Trebuchet MS" pitchFamily="34" charset="0"/>
              <a:cs typeface="Arial" pitchFamily="34" charset="0"/>
            </a:endParaRPr>
          </a:p>
        </p:txBody>
      </p:sp>
      <p:sp>
        <p:nvSpPr>
          <p:cNvPr id="50185" name="WordArt 21"/>
          <p:cNvSpPr>
            <a:spLocks noChangeArrowheads="1" noChangeShapeType="1" noTextEdit="1"/>
          </p:cNvSpPr>
          <p:nvPr/>
        </p:nvSpPr>
        <p:spPr bwMode="auto">
          <a:xfrm>
            <a:off x="5334002" y="1295400"/>
            <a:ext cx="3362325" cy="1752600"/>
          </a:xfrm>
          <a:prstGeom prst="rect">
            <a:avLst/>
          </a:prstGeom>
        </p:spPr>
        <p:txBody>
          <a:bodyPr wrap="none" fromWordArt="1">
            <a:prstTxWarp prst="textPlain">
              <a:avLst>
                <a:gd name="adj" fmla="val 50000"/>
              </a:avLst>
            </a:prstTxWarp>
          </a:bodyPr>
          <a:lstStyle/>
          <a:p>
            <a:pPr algn="ctr" fontAlgn="base">
              <a:spcBef>
                <a:spcPct val="0"/>
              </a:spcBef>
              <a:spcAft>
                <a:spcPct val="0"/>
              </a:spcAft>
            </a:pPr>
            <a:endParaRPr lang="en-US" sz="4800" b="1" kern="1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endParaRPr>
          </a:p>
        </p:txBody>
      </p:sp>
      <p:sp>
        <p:nvSpPr>
          <p:cNvPr id="50186" name="TextBox 23"/>
          <p:cNvSpPr txBox="1">
            <a:spLocks noChangeArrowheads="1"/>
          </p:cNvSpPr>
          <p:nvPr/>
        </p:nvSpPr>
        <p:spPr bwMode="auto">
          <a:xfrm>
            <a:off x="3054017" y="1258851"/>
            <a:ext cx="3629025" cy="860425"/>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sz="4000">
                <a:solidFill>
                  <a:schemeClr val="tx1"/>
                </a:solidFill>
                <a:latin typeface="Arial" pitchFamily="34" charset="0"/>
              </a:defRPr>
            </a:lvl1pPr>
            <a:lvl2pPr marL="742950" indent="-285750" eaLnBrk="0" hangingPunct="0">
              <a:defRPr sz="4000">
                <a:solidFill>
                  <a:schemeClr val="tx1"/>
                </a:solidFill>
                <a:latin typeface="Arial" pitchFamily="34" charset="0"/>
              </a:defRPr>
            </a:lvl2pPr>
            <a:lvl3pPr marL="1143000" indent="-228600" eaLnBrk="0" hangingPunct="0">
              <a:defRPr sz="4000">
                <a:solidFill>
                  <a:schemeClr val="tx1"/>
                </a:solidFill>
                <a:latin typeface="Arial" pitchFamily="34" charset="0"/>
              </a:defRPr>
            </a:lvl3pPr>
            <a:lvl4pPr marL="1600200" indent="-228600" eaLnBrk="0" hangingPunct="0">
              <a:defRPr sz="4000">
                <a:solidFill>
                  <a:schemeClr val="tx1"/>
                </a:solidFill>
                <a:latin typeface="Arial" pitchFamily="34" charset="0"/>
              </a:defRPr>
            </a:lvl4pPr>
            <a:lvl5pPr marL="2057400" indent="-228600" eaLnBrk="0" hangingPunct="0">
              <a:defRPr sz="4000">
                <a:solidFill>
                  <a:schemeClr val="tx1"/>
                </a:solidFill>
                <a:latin typeface="Arial" pitchFamily="34" charset="0"/>
              </a:defRPr>
            </a:lvl5pPr>
            <a:lvl6pPr marL="2514600" indent="-228600" eaLnBrk="0" fontAlgn="base" hangingPunct="0">
              <a:spcBef>
                <a:spcPct val="0"/>
              </a:spcBef>
              <a:spcAft>
                <a:spcPct val="0"/>
              </a:spcAft>
              <a:defRPr sz="4000">
                <a:solidFill>
                  <a:schemeClr val="tx1"/>
                </a:solidFill>
                <a:latin typeface="Arial" pitchFamily="34" charset="0"/>
              </a:defRPr>
            </a:lvl6pPr>
            <a:lvl7pPr marL="2971800" indent="-228600" eaLnBrk="0" fontAlgn="base" hangingPunct="0">
              <a:spcBef>
                <a:spcPct val="0"/>
              </a:spcBef>
              <a:spcAft>
                <a:spcPct val="0"/>
              </a:spcAft>
              <a:defRPr sz="4000">
                <a:solidFill>
                  <a:schemeClr val="tx1"/>
                </a:solidFill>
                <a:latin typeface="Arial" pitchFamily="34" charset="0"/>
              </a:defRPr>
            </a:lvl7pPr>
            <a:lvl8pPr marL="3429000" indent="-228600" eaLnBrk="0" fontAlgn="base" hangingPunct="0">
              <a:spcBef>
                <a:spcPct val="0"/>
              </a:spcBef>
              <a:spcAft>
                <a:spcPct val="0"/>
              </a:spcAft>
              <a:defRPr sz="4000">
                <a:solidFill>
                  <a:schemeClr val="tx1"/>
                </a:solidFill>
                <a:latin typeface="Arial" pitchFamily="34" charset="0"/>
              </a:defRPr>
            </a:lvl8pPr>
            <a:lvl9pPr marL="3886200" indent="-228600" eaLnBrk="0" fontAlgn="base" hangingPunct="0">
              <a:spcBef>
                <a:spcPct val="0"/>
              </a:spcBef>
              <a:spcAft>
                <a:spcPct val="0"/>
              </a:spcAft>
              <a:defRPr sz="4000">
                <a:solidFill>
                  <a:schemeClr val="tx1"/>
                </a:solidFill>
                <a:latin typeface="Arial" pitchFamily="34" charset="0"/>
              </a:defRPr>
            </a:lvl9pPr>
          </a:lstStyle>
          <a:p>
            <a:pPr algn="ctr" eaLnBrk="1" fontAlgn="base" hangingPunct="1">
              <a:spcBef>
                <a:spcPct val="0"/>
              </a:spcBef>
              <a:spcAft>
                <a:spcPct val="0"/>
              </a:spcAft>
            </a:pPr>
            <a:r>
              <a:rPr lang="en-US" sz="4800" b="1" u="sng" dirty="0" err="1" smtClean="0">
                <a:solidFill>
                  <a:srgbClr val="3333FF"/>
                </a:solidFill>
                <a:latin typeface="Aaril"/>
                <a:cs typeface="Times New Roman" pitchFamily="18" charset="0"/>
              </a:rPr>
              <a:t>Tiếng</a:t>
            </a:r>
            <a:r>
              <a:rPr lang="en-US" sz="4800" b="1" u="sng" dirty="0" smtClean="0">
                <a:solidFill>
                  <a:srgbClr val="3333FF"/>
                </a:solidFill>
                <a:latin typeface="Aaril"/>
                <a:cs typeface="Times New Roman" pitchFamily="18" charset="0"/>
              </a:rPr>
              <a:t> </a:t>
            </a:r>
            <a:r>
              <a:rPr lang="en-US" sz="4800" b="1" u="sng" dirty="0" err="1" smtClean="0">
                <a:solidFill>
                  <a:srgbClr val="3333FF"/>
                </a:solidFill>
                <a:latin typeface="Aaril"/>
                <a:cs typeface="Times New Roman" pitchFamily="18" charset="0"/>
              </a:rPr>
              <a:t>Việt</a:t>
            </a:r>
            <a:r>
              <a:rPr lang="en-US" sz="4800" b="1" u="sng" dirty="0" smtClean="0">
                <a:solidFill>
                  <a:srgbClr val="3333FF"/>
                </a:solidFill>
                <a:latin typeface="Aaril"/>
                <a:cs typeface="Times New Roman" pitchFamily="18" charset="0"/>
              </a:rPr>
              <a:t> </a:t>
            </a:r>
          </a:p>
        </p:txBody>
      </p:sp>
      <p:pic>
        <p:nvPicPr>
          <p:cNvPr id="50187" name="Picture 7" descr="Book-03-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96926" y="3757219"/>
            <a:ext cx="6233087" cy="194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8" name="TextBox 2"/>
          <p:cNvSpPr txBox="1">
            <a:spLocks noChangeArrowheads="1"/>
          </p:cNvSpPr>
          <p:nvPr/>
        </p:nvSpPr>
        <p:spPr bwMode="auto">
          <a:xfrm>
            <a:off x="2134900" y="4729176"/>
            <a:ext cx="5020136" cy="538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sz="4000">
                <a:solidFill>
                  <a:schemeClr val="tx1"/>
                </a:solidFill>
                <a:latin typeface="Arial" pitchFamily="34" charset="0"/>
              </a:defRPr>
            </a:lvl1pPr>
            <a:lvl2pPr marL="742950" indent="-285750" eaLnBrk="0" hangingPunct="0">
              <a:defRPr sz="4000">
                <a:solidFill>
                  <a:schemeClr val="tx1"/>
                </a:solidFill>
                <a:latin typeface="Arial" pitchFamily="34" charset="0"/>
              </a:defRPr>
            </a:lvl2pPr>
            <a:lvl3pPr marL="1143000" indent="-228600" eaLnBrk="0" hangingPunct="0">
              <a:defRPr sz="4000">
                <a:solidFill>
                  <a:schemeClr val="tx1"/>
                </a:solidFill>
                <a:latin typeface="Arial" pitchFamily="34" charset="0"/>
              </a:defRPr>
            </a:lvl3pPr>
            <a:lvl4pPr marL="1600200" indent="-228600" eaLnBrk="0" hangingPunct="0">
              <a:defRPr sz="4000">
                <a:solidFill>
                  <a:schemeClr val="tx1"/>
                </a:solidFill>
                <a:latin typeface="Arial" pitchFamily="34" charset="0"/>
              </a:defRPr>
            </a:lvl4pPr>
            <a:lvl5pPr marL="2057400" indent="-228600" eaLnBrk="0" hangingPunct="0">
              <a:defRPr sz="4000">
                <a:solidFill>
                  <a:schemeClr val="tx1"/>
                </a:solidFill>
                <a:latin typeface="Arial" pitchFamily="34" charset="0"/>
              </a:defRPr>
            </a:lvl5pPr>
            <a:lvl6pPr marL="2514600" indent="-228600" eaLnBrk="0" fontAlgn="base" hangingPunct="0">
              <a:spcBef>
                <a:spcPct val="0"/>
              </a:spcBef>
              <a:spcAft>
                <a:spcPct val="0"/>
              </a:spcAft>
              <a:defRPr sz="4000">
                <a:solidFill>
                  <a:schemeClr val="tx1"/>
                </a:solidFill>
                <a:latin typeface="Arial" pitchFamily="34" charset="0"/>
              </a:defRPr>
            </a:lvl6pPr>
            <a:lvl7pPr marL="2971800" indent="-228600" eaLnBrk="0" fontAlgn="base" hangingPunct="0">
              <a:spcBef>
                <a:spcPct val="0"/>
              </a:spcBef>
              <a:spcAft>
                <a:spcPct val="0"/>
              </a:spcAft>
              <a:defRPr sz="4000">
                <a:solidFill>
                  <a:schemeClr val="tx1"/>
                </a:solidFill>
                <a:latin typeface="Arial" pitchFamily="34" charset="0"/>
              </a:defRPr>
            </a:lvl7pPr>
            <a:lvl8pPr marL="3429000" indent="-228600" eaLnBrk="0" fontAlgn="base" hangingPunct="0">
              <a:spcBef>
                <a:spcPct val="0"/>
              </a:spcBef>
              <a:spcAft>
                <a:spcPct val="0"/>
              </a:spcAft>
              <a:defRPr sz="4000">
                <a:solidFill>
                  <a:schemeClr val="tx1"/>
                </a:solidFill>
                <a:latin typeface="Arial" pitchFamily="34" charset="0"/>
              </a:defRPr>
            </a:lvl8pPr>
            <a:lvl9pPr marL="3886200" indent="-228600" eaLnBrk="0" fontAlgn="base" hangingPunct="0">
              <a:spcBef>
                <a:spcPct val="0"/>
              </a:spcBef>
              <a:spcAft>
                <a:spcPct val="0"/>
              </a:spcAft>
              <a:defRPr sz="4000">
                <a:solidFill>
                  <a:schemeClr val="tx1"/>
                </a:solidFill>
                <a:latin typeface="Arial" pitchFamily="34" charset="0"/>
              </a:defRPr>
            </a:lvl9pPr>
          </a:lstStyle>
          <a:p>
            <a:pPr algn="ctr" fontAlgn="base">
              <a:spcBef>
                <a:spcPct val="0"/>
              </a:spcBef>
              <a:spcAft>
                <a:spcPct val="0"/>
              </a:spcAft>
            </a:pPr>
            <a:r>
              <a:rPr lang="en-US" sz="2700" b="1" dirty="0" err="1" smtClean="0">
                <a:solidFill>
                  <a:srgbClr val="0000FF"/>
                </a:solidFill>
                <a:cs typeface="Arial" pitchFamily="34" charset="0"/>
              </a:rPr>
              <a:t>Hướng</a:t>
            </a:r>
            <a:r>
              <a:rPr lang="en-US" sz="2700" b="1" dirty="0" smtClean="0">
                <a:solidFill>
                  <a:srgbClr val="0000FF"/>
                </a:solidFill>
                <a:cs typeface="Arial" pitchFamily="34" charset="0"/>
              </a:rPr>
              <a:t> </a:t>
            </a:r>
            <a:r>
              <a:rPr lang="en-US" sz="2700" b="1" dirty="0" err="1" smtClean="0">
                <a:solidFill>
                  <a:srgbClr val="0000FF"/>
                </a:solidFill>
                <a:cs typeface="Arial" pitchFamily="34" charset="0"/>
              </a:rPr>
              <a:t>dẫn</a:t>
            </a:r>
            <a:r>
              <a:rPr lang="en-US" sz="2700" b="1" dirty="0" smtClean="0">
                <a:solidFill>
                  <a:srgbClr val="0000FF"/>
                </a:solidFill>
                <a:cs typeface="Arial" pitchFamily="34" charset="0"/>
              </a:rPr>
              <a:t> </a:t>
            </a:r>
            <a:r>
              <a:rPr lang="en-US" sz="2700" b="1" dirty="0" err="1" smtClean="0">
                <a:solidFill>
                  <a:srgbClr val="0000FF"/>
                </a:solidFill>
                <a:cs typeface="Arial" pitchFamily="34" charset="0"/>
              </a:rPr>
              <a:t>học</a:t>
            </a:r>
            <a:r>
              <a:rPr lang="en-US" sz="2700" b="1" dirty="0" smtClean="0">
                <a:solidFill>
                  <a:srgbClr val="0000FF"/>
                </a:solidFill>
                <a:cs typeface="Arial" pitchFamily="34" charset="0"/>
              </a:rPr>
              <a:t> </a:t>
            </a:r>
            <a:r>
              <a:rPr lang="en-US" sz="2700" b="1" dirty="0" err="1" smtClean="0">
                <a:solidFill>
                  <a:srgbClr val="0000FF"/>
                </a:solidFill>
                <a:cs typeface="Arial" pitchFamily="34" charset="0"/>
              </a:rPr>
              <a:t>trang</a:t>
            </a:r>
            <a:r>
              <a:rPr lang="en-US" sz="2700" b="1" dirty="0" smtClean="0">
                <a:solidFill>
                  <a:srgbClr val="0000FF"/>
                </a:solidFill>
                <a:cs typeface="Arial" pitchFamily="34" charset="0"/>
              </a:rPr>
              <a:t> </a:t>
            </a:r>
            <a:r>
              <a:rPr lang="vi-VN" sz="2700" b="1" dirty="0" smtClean="0">
                <a:solidFill>
                  <a:srgbClr val="0000FF"/>
                </a:solidFill>
                <a:cs typeface="Arial" pitchFamily="34" charset="0"/>
              </a:rPr>
              <a:t>63</a:t>
            </a:r>
            <a:endParaRPr lang="en-US" sz="2700" b="1" dirty="0" smtClean="0">
              <a:solidFill>
                <a:srgbClr val="0000FF"/>
              </a:solidFill>
              <a:cs typeface="Arial" pitchFamily="34" charset="0"/>
            </a:endParaRPr>
          </a:p>
        </p:txBody>
      </p:sp>
      <p:sp>
        <p:nvSpPr>
          <p:cNvPr id="50192" name="AutoShape 2" descr="Vẽ tranh an toàn giao thông đơn giản và ý nghĩa nhất"/>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solidFill>
                <a:srgbClr val="000000"/>
              </a:solidFill>
              <a:latin typeface="Trebuchet MS" pitchFamily="34" charset="0"/>
              <a:cs typeface="Arial" pitchFamily="34" charset="0"/>
            </a:endParaRPr>
          </a:p>
        </p:txBody>
      </p:sp>
      <p:sp>
        <p:nvSpPr>
          <p:cNvPr id="50194" name="AutoShape 2" descr="BÁC HỒ VỚI THIẾU NHI - KHU DI TÍCH KIM LIÊ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solidFill>
                <a:srgbClr val="000000"/>
              </a:solidFill>
              <a:latin typeface="Trebuchet MS" pitchFamily="34" charset="0"/>
            </a:endParaRPr>
          </a:p>
        </p:txBody>
      </p:sp>
      <p:sp>
        <p:nvSpPr>
          <p:cNvPr id="50195" name="AutoShape 5" descr="Xúc động với chùm hình ảnh Bác Hồ với thiếu nhi đẹp nhất"/>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solidFill>
                <a:srgbClr val="000000"/>
              </a:solidFill>
              <a:latin typeface="Trebuchet MS" pitchFamily="34" charset="0"/>
            </a:endParaRPr>
          </a:p>
        </p:txBody>
      </p:sp>
      <p:sp>
        <p:nvSpPr>
          <p:cNvPr id="50196" name="AutoShape 9" descr="Hình ảnh màu hiếm về Chủ tịch Hồ Chí Minh (Phần 2)"/>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solidFill>
                <a:srgbClr val="000000"/>
              </a:solidFill>
              <a:latin typeface="Trebuchet MS" pitchFamily="34" charset="0"/>
            </a:endParaRPr>
          </a:p>
        </p:txBody>
      </p:sp>
      <p:sp>
        <p:nvSpPr>
          <p:cNvPr id="2" name="AutoShape 2" descr="Đọc truyện Trạng Quỳnh mang lại ý nghĩa cuộc sống"/>
          <p:cNvSpPr>
            <a:spLocks noChangeAspect="1" noChangeArrowheads="1"/>
          </p:cNvSpPr>
          <p:nvPr/>
        </p:nvSpPr>
        <p:spPr bwMode="auto">
          <a:xfrm>
            <a:off x="765175" y="46515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pic>
        <p:nvPicPr>
          <p:cNvPr id="24" name="Picture 9" descr="003[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295823" y="1116739"/>
            <a:ext cx="1829297" cy="127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0125" y="4495810"/>
            <a:ext cx="1603876" cy="2313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5">
            <a:extLst>
              <a:ext uri="{FF2B5EF4-FFF2-40B4-BE49-F238E27FC236}">
                <a16:creationId xmlns:a16="http://schemas.microsoft.com/office/drawing/2014/main" xmlns="" id="{374EF133-D51B-467E-A006-71789801CD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4267201"/>
            <a:ext cx="1979510" cy="2478088"/>
          </a:xfrm>
          <a:prstGeom prst="rect">
            <a:avLst/>
          </a:prstGeom>
        </p:spPr>
      </p:pic>
      <p:sp>
        <p:nvSpPr>
          <p:cNvPr id="28"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pic>
        <p:nvPicPr>
          <p:cNvPr id="27"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304" y="994710"/>
            <a:ext cx="1832207" cy="1394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51620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par>
                                <p:cTn id="7" presetID="2" presetClass="entr" presetSubtype="8" fill="hold" nodeType="withEffect">
                                  <p:stCondLst>
                                    <p:cond delay="0"/>
                                  </p:stCondLst>
                                  <p:childTnLst>
                                    <p:set>
                                      <p:cBhvr>
                                        <p:cTn id="8" dur="1" fill="hold">
                                          <p:stCondLst>
                                            <p:cond delay="0"/>
                                          </p:stCondLst>
                                        </p:cTn>
                                        <p:tgtEl>
                                          <p:spTgt spid="26"/>
                                        </p:tgtEl>
                                        <p:attrNameLst>
                                          <p:attrName>style.visibility</p:attrName>
                                        </p:attrNameLst>
                                      </p:cBhvr>
                                      <p:to>
                                        <p:strVal val="visible"/>
                                      </p:to>
                                    </p:set>
                                    <p:anim calcmode="lin" valueType="num">
                                      <p:cBhvr additive="base">
                                        <p:cTn id="9" dur="500" fill="hold"/>
                                        <p:tgtEl>
                                          <p:spTgt spid="26"/>
                                        </p:tgtEl>
                                        <p:attrNameLst>
                                          <p:attrName>ppt_x</p:attrName>
                                        </p:attrNameLst>
                                      </p:cBhvr>
                                      <p:tavLst>
                                        <p:tav tm="0">
                                          <p:val>
                                            <p:strVal val="0-#ppt_w/2"/>
                                          </p:val>
                                        </p:tav>
                                        <p:tav tm="100000">
                                          <p:val>
                                            <p:strVal val="#ppt_x"/>
                                          </p:val>
                                        </p:tav>
                                      </p:tavLst>
                                    </p:anim>
                                    <p:anim calcmode="lin" valueType="num">
                                      <p:cBhvr additive="base">
                                        <p:cTn id="10"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534400" cy="5940088"/>
          </a:xfrm>
          <a:prstGeom prst="rect">
            <a:avLst/>
          </a:prstGeom>
          <a:solidFill>
            <a:schemeClr val="accent1">
              <a:lumMod val="20000"/>
              <a:lumOff val="80000"/>
            </a:schemeClr>
          </a:solidFill>
        </p:spPr>
        <p:txBody>
          <a:bodyPr wrap="square">
            <a:spAutoFit/>
          </a:bodyPr>
          <a:lstStyle/>
          <a:p>
            <a:pPr marL="514350" indent="-514350" algn="just">
              <a:buAutoNum type="arabicPeriod"/>
            </a:pPr>
            <a:r>
              <a:rPr lang="vi-VN" sz="3600" b="1" i="0" dirty="0" smtClean="0">
                <a:solidFill>
                  <a:srgbClr val="FF0000"/>
                </a:solidFill>
                <a:effectLst/>
                <a:latin typeface="arial"/>
              </a:rPr>
              <a:t>Đọc bài văn sau:</a:t>
            </a:r>
          </a:p>
          <a:p>
            <a:pPr algn="ctr"/>
            <a:r>
              <a:rPr lang="vi-VN" sz="2800" b="1" i="0" dirty="0" smtClean="0">
                <a:solidFill>
                  <a:srgbClr val="C00000"/>
                </a:solidFill>
                <a:effectLst/>
                <a:latin typeface="Times New Roman" panose="02020603050405020304" pitchFamily="18" charset="0"/>
                <a:cs typeface="Times New Roman" panose="02020603050405020304" pitchFamily="18" charset="0"/>
              </a:rPr>
              <a:t>Thần Chết mang tên 7 sắc cầu vồng</a:t>
            </a:r>
          </a:p>
          <a:p>
            <a:pPr algn="just"/>
            <a:r>
              <a:rPr lang="vi-VN" sz="2800" b="1" i="0" dirty="0" smtClean="0">
                <a:solidFill>
                  <a:srgbClr val="7030A0"/>
                </a:solidFill>
                <a:effectLst/>
                <a:latin typeface="Times New Roman" panose="02020603050405020304" pitchFamily="18" charset="0"/>
                <a:cs typeface="Times New Roman" panose="02020603050405020304" pitchFamily="18" charset="0"/>
              </a:rPr>
              <a:t>     Trong cuộc chiến tranh xâm lược Việt Nam, để diệt sạch cỏ cây trên đường chuyển quân của bộ đội ta, máy bay Mĩ đã rải hơn 72 triệu lít thuốc diệt cỏ, trong đó có 42 triệu lít chất độc màu da cam xuống hơn 20% diện tích miền Nam nước ta. Thuốc diệt cỏ mang toàn tên những màu sắc đẹp của cầu vồng: xanh, hồng, tía, da cam, ...</a:t>
            </a:r>
          </a:p>
          <a:p>
            <a:pPr algn="just"/>
            <a:r>
              <a:rPr lang="vi-VN" sz="2800" b="1" i="0" dirty="0" smtClean="0">
                <a:solidFill>
                  <a:srgbClr val="7030A0"/>
                </a:solidFill>
                <a:effectLst/>
                <a:latin typeface="Times New Roman" panose="02020603050405020304" pitchFamily="18" charset="0"/>
                <a:cs typeface="Times New Roman" panose="02020603050405020304" pitchFamily="18" charset="0"/>
              </a:rPr>
              <a:t>      Bom đạn và thuốc diệt cỏ đã phá huỷ hơn 2 triệu héc ta rừng, làm xói mòn và khô cằn đất, diệt chủng nhiều loài muông thú, gây thảm hoạ môi trường vô cùng khốc liệt.</a:t>
            </a:r>
            <a:endParaRPr lang="vi-VN" sz="2800" b="1" i="0" dirty="0">
              <a:solidFill>
                <a:srgbClr val="7030A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185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74" y="228600"/>
            <a:ext cx="8908026" cy="5078313"/>
          </a:xfrm>
          <a:prstGeom prst="rect">
            <a:avLst/>
          </a:prstGeom>
          <a:solidFill>
            <a:schemeClr val="accent1">
              <a:lumMod val="20000"/>
              <a:lumOff val="80000"/>
            </a:schemeClr>
          </a:solidFill>
        </p:spPr>
        <p:txBody>
          <a:bodyPr wrap="square">
            <a:spAutoFit/>
          </a:bodyPr>
          <a:lstStyle/>
          <a:p>
            <a:pPr algn="just"/>
            <a:r>
              <a:rPr lang="vi-VN" sz="2400" b="1" dirty="0" smtClean="0">
                <a:solidFill>
                  <a:srgbClr val="7030A0"/>
                </a:solidFill>
                <a:latin typeface="arial"/>
              </a:rPr>
              <a:t>      </a:t>
            </a:r>
            <a:r>
              <a:rPr lang="vi-VN" sz="2400" b="1" dirty="0" smtClean="0">
                <a:solidFill>
                  <a:srgbClr val="7030A0"/>
                </a:solidFill>
                <a:latin typeface="Times New Roman" panose="02020603050405020304" pitchFamily="18" charset="0"/>
                <a:cs typeface="Times New Roman" panose="02020603050405020304" pitchFamily="18" charset="0"/>
              </a:rPr>
              <a:t>Nhưng </a:t>
            </a:r>
            <a:r>
              <a:rPr lang="vi-VN" sz="2400" b="1" dirty="0">
                <a:solidFill>
                  <a:srgbClr val="7030A0"/>
                </a:solidFill>
                <a:latin typeface="Times New Roman" panose="02020603050405020304" pitchFamily="18" charset="0"/>
                <a:cs typeface="Times New Roman" panose="02020603050405020304" pitchFamily="18" charset="0"/>
              </a:rPr>
              <a:t>hậu quả nặng nề nhất mà chất độc màu da cam gây ra là hậu quả đối với con người. Sau hơn 30 năm, chất độc này vẫn còn trong đất, trong thức ăn và trong chính cơ thể con người, gây ra những bệnh nguy hiểm cho người nhiễm độc và con cái họ, như ung thư, nứt cột sống, thần kinh, tiểu đường, sinh quái thai, dị tật bẩm sinh,… Ước tính cả nước hiện có khoảng 70 000 người lớn và từ 200 000 đến 300 000 trẻ em là nạn nhân của chất độc màu da cam. Đó là chưa kể nhiều em bé mất từ trong bụng mẹ hoặc mất ngay lúc mới sinh, chưa kịp sống trọn một </a:t>
            </a:r>
            <a:r>
              <a:rPr lang="vi-VN" sz="2400" b="1" dirty="0" smtClean="0">
                <a:solidFill>
                  <a:srgbClr val="7030A0"/>
                </a:solidFill>
                <a:latin typeface="Times New Roman" panose="02020603050405020304" pitchFamily="18" charset="0"/>
                <a:cs typeface="Times New Roman" panose="02020603050405020304" pitchFamily="18" charset="0"/>
              </a:rPr>
              <a:t>giờ bên cha mẹ</a:t>
            </a:r>
            <a:r>
              <a:rPr lang="vi-VN" sz="2400" b="1" dirty="0">
                <a:solidFill>
                  <a:srgbClr val="7030A0"/>
                </a:solidFill>
                <a:latin typeface="Times New Roman" panose="02020603050405020304" pitchFamily="18" charset="0"/>
                <a:cs typeface="Times New Roman" panose="02020603050405020304" pitchFamily="18" charset="0"/>
              </a:rPr>
              <a:t>, </a:t>
            </a:r>
            <a:r>
              <a:rPr lang="vi-VN" sz="2400" b="1" dirty="0" smtClean="0">
                <a:solidFill>
                  <a:srgbClr val="7030A0"/>
                </a:solidFill>
                <a:latin typeface="Times New Roman" panose="02020603050405020304" pitchFamily="18" charset="0"/>
                <a:cs typeface="Times New Roman" panose="02020603050405020304" pitchFamily="18" charset="0"/>
              </a:rPr>
              <a:t>anh em mình.</a:t>
            </a:r>
            <a:r>
              <a:rPr lang="vi-VN" sz="2400" b="1" dirty="0">
                <a:solidFill>
                  <a:srgbClr val="7030A0"/>
                </a:solidFill>
                <a:latin typeface="Times New Roman" panose="02020603050405020304" pitchFamily="18" charset="0"/>
                <a:cs typeface="Times New Roman" panose="02020603050405020304" pitchFamily="18" charset="0"/>
              </a:rPr>
              <a:t> </a:t>
            </a:r>
            <a:endParaRPr lang="vi-VN" sz="2400" b="1" dirty="0" smtClean="0">
              <a:solidFill>
                <a:srgbClr val="7030A0"/>
              </a:solidFill>
              <a:latin typeface="Times New Roman" panose="02020603050405020304" pitchFamily="18" charset="0"/>
              <a:cs typeface="Times New Roman" panose="02020603050405020304" pitchFamily="18" charset="0"/>
            </a:endParaRPr>
          </a:p>
          <a:p>
            <a:pPr algn="just"/>
            <a:r>
              <a:rPr lang="vi-VN" sz="2800" b="1" i="1" dirty="0" smtClean="0">
                <a:solidFill>
                  <a:srgbClr val="002060"/>
                </a:solidFill>
                <a:latin typeface="Times New Roman" panose="02020603050405020304" pitchFamily="18" charset="0"/>
                <a:cs typeface="Times New Roman" panose="02020603050405020304" pitchFamily="18" charset="0"/>
              </a:rPr>
              <a:t>                                             (Theo tạp chí Tia sáng)</a:t>
            </a:r>
          </a:p>
          <a:p>
            <a:pPr marL="457200" indent="-457200" algn="just">
              <a:buFont typeface="Wingdings" pitchFamily="2" charset="2"/>
              <a:buChar char="v"/>
            </a:pPr>
            <a:r>
              <a:rPr lang="vi-VN" sz="2800" b="1" i="1" dirty="0" smtClean="0">
                <a:solidFill>
                  <a:srgbClr val="00B050"/>
                </a:solidFill>
                <a:latin typeface="Times New Roman" panose="02020603050405020304" pitchFamily="18" charset="0"/>
                <a:cs typeface="Times New Roman" panose="02020603050405020304" pitchFamily="18" charset="0"/>
              </a:rPr>
              <a:t>Chất </a:t>
            </a:r>
            <a:r>
              <a:rPr lang="vi-VN" sz="2800" b="1" i="1" dirty="0">
                <a:solidFill>
                  <a:srgbClr val="00B050"/>
                </a:solidFill>
                <a:latin typeface="Times New Roman" panose="02020603050405020304" pitchFamily="18" charset="0"/>
                <a:cs typeface="Times New Roman" panose="02020603050405020304" pitchFamily="18" charset="0"/>
              </a:rPr>
              <a:t>độc màu da </a:t>
            </a:r>
            <a:r>
              <a:rPr lang="vi-VN" sz="2800" b="1" i="1" dirty="0" smtClean="0">
                <a:solidFill>
                  <a:srgbClr val="00B050"/>
                </a:solidFill>
                <a:latin typeface="Times New Roman" panose="02020603050405020304" pitchFamily="18" charset="0"/>
                <a:cs typeface="Times New Roman" panose="02020603050405020304" pitchFamily="18" charset="0"/>
              </a:rPr>
              <a:t>cam</a:t>
            </a:r>
            <a:r>
              <a:rPr lang="vi-VN" sz="2800" b="1" i="1" dirty="0" smtClean="0">
                <a:solidFill>
                  <a:srgbClr val="FF0000"/>
                </a:solidFill>
                <a:latin typeface="Times New Roman" panose="02020603050405020304" pitchFamily="18" charset="0"/>
                <a:cs typeface="Times New Roman" panose="02020603050405020304" pitchFamily="18" charset="0"/>
              </a:rPr>
              <a:t>: </a:t>
            </a:r>
            <a:r>
              <a:rPr lang="vi-VN" sz="2800" b="1" i="1" dirty="0">
                <a:solidFill>
                  <a:srgbClr val="FF0000"/>
                </a:solidFill>
                <a:latin typeface="Times New Roman" panose="02020603050405020304" pitchFamily="18" charset="0"/>
                <a:cs typeface="Times New Roman" panose="02020603050405020304" pitchFamily="18" charset="0"/>
              </a:rPr>
              <a:t>chất độc đựng trong thùng chứa có đánh dấu phân biệt bằng màu da cam.</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5663578"/>
            <a:ext cx="1676400" cy="1194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5663578"/>
            <a:ext cx="3352800" cy="1194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4655" y="5614690"/>
            <a:ext cx="2607745" cy="124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a:extLst>
              <a:ext uri="{FF2B5EF4-FFF2-40B4-BE49-F238E27FC236}">
                <a16:creationId xmlns:a16="http://schemas.microsoft.com/office/drawing/2014/main" xmlns="" id="{C2BCA601-E5DA-4CCE-A319-D394A012713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72400" y="5635048"/>
            <a:ext cx="1219200" cy="1224680"/>
          </a:xfrm>
          <a:prstGeom prst="rect">
            <a:avLst/>
          </a:prstGeom>
          <a:solidFill>
            <a:srgbClr val="00B0F0"/>
          </a:solidFill>
          <a:ln>
            <a:noFill/>
          </a:ln>
          <a:extLst/>
        </p:spPr>
      </p:pic>
    </p:spTree>
    <p:extLst>
      <p:ext uri="{BB962C8B-B14F-4D97-AF65-F5344CB8AC3E}">
        <p14:creationId xmlns:p14="http://schemas.microsoft.com/office/powerpoint/2010/main" val="139749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88490" y="1224116"/>
            <a:ext cx="8826909" cy="3195484"/>
          </a:xfrm>
          <a:prstGeom prst="cloudCallout">
            <a:avLst>
              <a:gd name="adj1" fmla="val -47505"/>
              <a:gd name="adj2" fmla="val 98306"/>
            </a:avLst>
          </a:prstGeom>
          <a:solidFill>
            <a:srgbClr val="FFFF00"/>
          </a:solidFill>
          <a:ln w="9525">
            <a:solidFill>
              <a:srgbClr val="FF0000"/>
            </a:solidFill>
            <a:round/>
            <a:headEnd/>
            <a:tailEnd/>
          </a:ln>
          <a:effectLst>
            <a:prstShdw prst="shdw13" dist="157090" dir="15357825">
              <a:srgbClr val="FF3300">
                <a:alpha val="50000"/>
              </a:srgbClr>
            </a:prstShdw>
          </a:effectLst>
        </p:spPr>
        <p:txBody>
          <a:bodyPr/>
          <a:lstStyle/>
          <a:p>
            <a:pPr algn="ctr"/>
            <a:r>
              <a:rPr lang="en-US" sz="6000" b="1" smtClean="0">
                <a:solidFill>
                  <a:srgbClr val="7030A0"/>
                </a:solidFill>
                <a:latin typeface="Arial"/>
              </a:rPr>
              <a:t>+</a:t>
            </a:r>
            <a:r>
              <a:rPr lang="vi-VN" sz="6000" b="1" smtClean="0">
                <a:solidFill>
                  <a:srgbClr val="7030A0"/>
                </a:solidFill>
                <a:latin typeface="Arial"/>
              </a:rPr>
              <a:t> </a:t>
            </a:r>
            <a:r>
              <a:rPr lang="vi-VN" sz="6000" b="1" dirty="0" smtClean="0">
                <a:solidFill>
                  <a:srgbClr val="7030A0"/>
                </a:solidFill>
                <a:latin typeface="Arial"/>
              </a:rPr>
              <a:t>TRẢ LỜI CÂU HỎI SAU:</a:t>
            </a:r>
            <a:endParaRPr lang="en-US" sz="6000" b="1" dirty="0">
              <a:solidFill>
                <a:srgbClr val="FFFF00"/>
              </a:solidFill>
              <a:latin typeface="Franklin Gothic Medium"/>
            </a:endParaRPr>
          </a:p>
        </p:txBody>
      </p:sp>
      <p:pic>
        <p:nvPicPr>
          <p:cNvPr id="3"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8490" y="90948"/>
            <a:ext cx="1005051" cy="1371600"/>
          </a:xfrm>
          <a:prstGeom prst="rect">
            <a:avLst/>
          </a:prstGeom>
          <a:solidFill>
            <a:srgbClr val="00B0F0"/>
          </a:solidFill>
          <a:ln>
            <a:noFill/>
          </a:ln>
          <a:extLst/>
        </p:spPr>
      </p:pic>
      <p:sp>
        <p:nvSpPr>
          <p:cNvPr id="5" name="AutoShape 10"/>
          <p:cNvSpPr>
            <a:spLocks noChangeArrowheads="1"/>
          </p:cNvSpPr>
          <p:nvPr/>
        </p:nvSpPr>
        <p:spPr bwMode="auto">
          <a:xfrm>
            <a:off x="6192246" y="90948"/>
            <a:ext cx="2590801" cy="2266336"/>
          </a:xfrm>
          <a:prstGeom prst="star32">
            <a:avLst>
              <a:gd name="adj" fmla="val 11069"/>
            </a:avLst>
          </a:prstGeom>
          <a:solidFill>
            <a:srgbClr val="33CC33"/>
          </a:solidFill>
          <a:ln w="28575" algn="ctr">
            <a:solidFill>
              <a:srgbClr val="0070C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6" name="AutoShape 10"/>
          <p:cNvSpPr>
            <a:spLocks noChangeArrowheads="1"/>
          </p:cNvSpPr>
          <p:nvPr/>
        </p:nvSpPr>
        <p:spPr bwMode="auto">
          <a:xfrm>
            <a:off x="2891234" y="4766470"/>
            <a:ext cx="3221421" cy="2091530"/>
          </a:xfrm>
          <a:prstGeom prst="star32">
            <a:avLst>
              <a:gd name="adj" fmla="val 0"/>
            </a:avLst>
          </a:prstGeom>
          <a:solidFill>
            <a:srgbClr val="33CC33"/>
          </a:solidFill>
          <a:ln w="28575" algn="ctr">
            <a:solidFill>
              <a:srgbClr val="00B05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pic>
        <p:nvPicPr>
          <p:cNvPr id="7" name="Picture 9" descr="003[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5410200"/>
            <a:ext cx="1445640" cy="127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30171" y="4267200"/>
            <a:ext cx="198471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273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50723"/>
            <a:ext cx="8686800" cy="3170099"/>
          </a:xfrm>
          <a:prstGeom prst="rect">
            <a:avLst/>
          </a:prstGeom>
          <a:solidFill>
            <a:schemeClr val="bg2"/>
          </a:solidFill>
        </p:spPr>
        <p:txBody>
          <a:bodyPr wrap="square">
            <a:spAutoFit/>
          </a:bodyPr>
          <a:lstStyle/>
          <a:p>
            <a:pPr algn="just"/>
            <a:r>
              <a:rPr lang="vi-VN" sz="4000" b="1" i="0" dirty="0" smtClean="0">
                <a:solidFill>
                  <a:srgbClr val="C00000"/>
                </a:solidFill>
                <a:effectLst/>
                <a:latin typeface="Times New Roman" panose="02020603050405020304" pitchFamily="18" charset="0"/>
                <a:cs typeface="Times New Roman" panose="02020603050405020304" pitchFamily="18" charset="0"/>
              </a:rPr>
              <a:t>(1). Chất độc màu da cam gây ra những hậu quả gì đối với con người?</a:t>
            </a:r>
          </a:p>
          <a:p>
            <a:pPr algn="just"/>
            <a:r>
              <a:rPr lang="vi-VN" sz="4000" b="1" i="0" dirty="0" smtClean="0">
                <a:solidFill>
                  <a:srgbClr val="C00000"/>
                </a:solidFill>
                <a:effectLst/>
                <a:latin typeface="Times New Roman" panose="02020603050405020304" pitchFamily="18" charset="0"/>
                <a:cs typeface="Times New Roman" panose="02020603050405020304" pitchFamily="18" charset="0"/>
              </a:rPr>
              <a:t>(2). Chúng ta có thể làm gì để giảm bớt nỗi đau cho những nạn nhân chất độc màu da cam?</a:t>
            </a:r>
            <a:endParaRPr lang="vi-VN" sz="4000" b="1" i="0" dirty="0">
              <a:solidFill>
                <a:srgbClr val="C00000"/>
              </a:solidFill>
              <a:effectLst/>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36376"/>
            <a:ext cx="2570163" cy="2854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6">
            <a:extLst>
              <a:ext uri="{FF2B5EF4-FFF2-40B4-BE49-F238E27FC236}">
                <a16:creationId xmlns:a16="http://schemas.microsoft.com/office/drawing/2014/main" xmlns="" id="{C2BCA601-E5DA-4CCE-A319-D394A01271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88918" y="4036374"/>
            <a:ext cx="2248456" cy="2821625"/>
          </a:xfrm>
          <a:prstGeom prst="rect">
            <a:avLst/>
          </a:prstGeom>
          <a:noFill/>
          <a:ln>
            <a:noFill/>
          </a:ln>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0163" y="4036375"/>
            <a:ext cx="4440237" cy="2854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085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8052" y="685800"/>
            <a:ext cx="8610600" cy="5632311"/>
          </a:xfrm>
          <a:prstGeom prst="rect">
            <a:avLst/>
          </a:prstGeom>
          <a:solidFill>
            <a:schemeClr val="accent1">
              <a:lumMod val="40000"/>
              <a:lumOff val="60000"/>
            </a:schemeClr>
          </a:solidFill>
        </p:spPr>
        <p:txBody>
          <a:bodyPr wrap="square">
            <a:spAutoFit/>
          </a:bodyPr>
          <a:lstStyle/>
          <a:p>
            <a:pPr algn="just"/>
            <a:r>
              <a:rPr lang="vi-VN" sz="3600" b="1" i="0" dirty="0" smtClean="0">
                <a:solidFill>
                  <a:srgbClr val="FF0000"/>
                </a:solidFill>
                <a:effectLst/>
                <a:latin typeface="Times New Roman" panose="02020603050405020304" pitchFamily="18" charset="0"/>
                <a:cs typeface="Times New Roman" panose="02020603050405020304" pitchFamily="18" charset="0"/>
              </a:rPr>
              <a:t>(1).Chất độc màu da cam gây ra những hậu quả vô cùng nghiêm trọng:</a:t>
            </a:r>
          </a:p>
          <a:p>
            <a:pPr marL="571500" indent="-571500" algn="just">
              <a:buFont typeface="Wingdings" pitchFamily="2" charset="2"/>
              <a:buChar char="Ø"/>
            </a:pPr>
            <a:r>
              <a:rPr lang="vi-VN" sz="3600" b="1" i="0" dirty="0" smtClean="0">
                <a:solidFill>
                  <a:srgbClr val="002060"/>
                </a:solidFill>
                <a:effectLst/>
                <a:latin typeface="Times New Roman" panose="02020603050405020304" pitchFamily="18" charset="0"/>
                <a:cs typeface="Times New Roman" panose="02020603050405020304" pitchFamily="18" charset="0"/>
              </a:rPr>
              <a:t> Phá hủy hơn 2 triệu héc - ta rừng.</a:t>
            </a:r>
          </a:p>
          <a:p>
            <a:pPr marL="571500" indent="-571500" algn="just">
              <a:buFont typeface="Wingdings" pitchFamily="2" charset="2"/>
              <a:buChar char="Ø"/>
            </a:pPr>
            <a:r>
              <a:rPr lang="vi-VN" sz="3600" b="1" dirty="0" smtClean="0">
                <a:solidFill>
                  <a:srgbClr val="002060"/>
                </a:solidFill>
                <a:latin typeface="Times New Roman" panose="02020603050405020304" pitchFamily="18" charset="0"/>
                <a:cs typeface="Times New Roman" panose="02020603050405020304" pitchFamily="18" charset="0"/>
              </a:rPr>
              <a:t> Làm </a:t>
            </a:r>
            <a:r>
              <a:rPr lang="vi-VN" sz="3600" b="1" dirty="0">
                <a:solidFill>
                  <a:srgbClr val="002060"/>
                </a:solidFill>
                <a:latin typeface="Times New Roman" panose="02020603050405020304" pitchFamily="18" charset="0"/>
                <a:cs typeface="Times New Roman" panose="02020603050405020304" pitchFamily="18" charset="0"/>
              </a:rPr>
              <a:t>xói mòn và khô cằn đất</a:t>
            </a:r>
          </a:p>
          <a:p>
            <a:pPr marL="571500" indent="-571500" algn="just">
              <a:buFont typeface="Wingdings" pitchFamily="2" charset="2"/>
              <a:buChar char="Ø"/>
            </a:pPr>
            <a:r>
              <a:rPr lang="vi-VN" sz="3600" b="1" dirty="0" smtClean="0">
                <a:solidFill>
                  <a:srgbClr val="002060"/>
                </a:solidFill>
                <a:latin typeface="Times New Roman" panose="02020603050405020304" pitchFamily="18" charset="0"/>
                <a:cs typeface="Times New Roman" panose="02020603050405020304" pitchFamily="18" charset="0"/>
              </a:rPr>
              <a:t> Diệt </a:t>
            </a:r>
            <a:r>
              <a:rPr lang="vi-VN" sz="3600" b="1" dirty="0">
                <a:solidFill>
                  <a:srgbClr val="002060"/>
                </a:solidFill>
                <a:latin typeface="Times New Roman" panose="02020603050405020304" pitchFamily="18" charset="0"/>
                <a:cs typeface="Times New Roman" panose="02020603050405020304" pitchFamily="18" charset="0"/>
              </a:rPr>
              <a:t>chủng nhiều loại muông thú</a:t>
            </a:r>
          </a:p>
          <a:p>
            <a:pPr marL="571500" indent="-571500" algn="just">
              <a:buFont typeface="Wingdings" pitchFamily="2" charset="2"/>
              <a:buChar char="Ø"/>
            </a:pPr>
            <a:r>
              <a:rPr lang="vi-VN" sz="3600" b="1" dirty="0" smtClean="0">
                <a:solidFill>
                  <a:srgbClr val="002060"/>
                </a:solidFill>
                <a:latin typeface="Times New Roman" panose="02020603050405020304" pitchFamily="18" charset="0"/>
                <a:cs typeface="Times New Roman" panose="02020603050405020304" pitchFamily="18" charset="0"/>
              </a:rPr>
              <a:t> Gây </a:t>
            </a:r>
            <a:r>
              <a:rPr lang="vi-VN" sz="3600" b="1" dirty="0">
                <a:solidFill>
                  <a:srgbClr val="002060"/>
                </a:solidFill>
                <a:latin typeface="Times New Roman" panose="02020603050405020304" pitchFamily="18" charset="0"/>
                <a:cs typeface="Times New Roman" panose="02020603050405020304" pitchFamily="18" charset="0"/>
              </a:rPr>
              <a:t>ra những bệnh nguy hiểm cho người nhiễm độc và con cái họ, </a:t>
            </a:r>
            <a:r>
              <a:rPr lang="vi-VN" sz="3600" b="1" dirty="0" smtClean="0">
                <a:solidFill>
                  <a:srgbClr val="002060"/>
                </a:solidFill>
                <a:latin typeface="Times New Roman" panose="02020603050405020304" pitchFamily="18" charset="0"/>
                <a:cs typeface="Times New Roman" panose="02020603050405020304" pitchFamily="18" charset="0"/>
              </a:rPr>
              <a:t>như: </a:t>
            </a:r>
            <a:r>
              <a:rPr lang="vi-VN" sz="3600" b="1" dirty="0">
                <a:solidFill>
                  <a:srgbClr val="00B050"/>
                </a:solidFill>
                <a:latin typeface="Times New Roman" panose="02020603050405020304" pitchFamily="18" charset="0"/>
                <a:cs typeface="Times New Roman" panose="02020603050405020304" pitchFamily="18" charset="0"/>
              </a:rPr>
              <a:t>ung thư, nứt cột sống, thần kinh, tiểu đường, sinh quái thai, dị tật bẩm sinh, </a:t>
            </a:r>
            <a:r>
              <a:rPr lang="vi-VN" sz="3600" b="1" dirty="0" smtClean="0">
                <a:solidFill>
                  <a:srgbClr val="00B050"/>
                </a:solidFill>
                <a:latin typeface="Times New Roman" panose="02020603050405020304" pitchFamily="18" charset="0"/>
                <a:cs typeface="Times New Roman" panose="02020603050405020304" pitchFamily="18" charset="0"/>
              </a:rPr>
              <a:t>…</a:t>
            </a:r>
            <a:endParaRPr lang="vi-VN" sz="36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133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85800"/>
            <a:ext cx="8534400" cy="5693866"/>
          </a:xfrm>
          <a:prstGeom prst="rect">
            <a:avLst/>
          </a:prstGeom>
          <a:solidFill>
            <a:schemeClr val="accent1">
              <a:lumMod val="40000"/>
              <a:lumOff val="60000"/>
            </a:schemeClr>
          </a:solidFill>
        </p:spPr>
        <p:txBody>
          <a:bodyPr wrap="square">
            <a:spAutoFit/>
          </a:bodyPr>
          <a:lstStyle/>
          <a:p>
            <a:pPr algn="just"/>
            <a:r>
              <a:rPr lang="vi-VN" sz="3600" b="1" i="0" dirty="0" smtClean="0">
                <a:solidFill>
                  <a:srgbClr val="FF0000"/>
                </a:solidFill>
                <a:effectLst/>
                <a:latin typeface="Times New Roman" panose="02020603050405020304" pitchFamily="18" charset="0"/>
                <a:cs typeface="Times New Roman" panose="02020603050405020304" pitchFamily="18" charset="0"/>
              </a:rPr>
              <a:t>(2). Để làm giảm bớt những nỗi đau cho các nạn nhân chất độc màu da cam, chúng ta có thể:</a:t>
            </a:r>
          </a:p>
          <a:p>
            <a:pPr marL="457200" indent="-457200" algn="just">
              <a:buFont typeface="Wingdings" pitchFamily="2" charset="2"/>
              <a:buChar char="v"/>
            </a:pPr>
            <a:r>
              <a:rPr lang="vi-VN" sz="3200" b="1" i="0" dirty="0" smtClean="0">
                <a:solidFill>
                  <a:srgbClr val="002060"/>
                </a:solidFill>
                <a:effectLst/>
                <a:latin typeface="Times New Roman" panose="02020603050405020304" pitchFamily="18" charset="0"/>
                <a:cs typeface="Times New Roman" panose="02020603050405020304" pitchFamily="18" charset="0"/>
              </a:rPr>
              <a:t> Thăm hỏi, động viên, cảm thông với các gia đình có nạn nhân nhiễm chất độc màu da cam.</a:t>
            </a:r>
          </a:p>
          <a:p>
            <a:pPr marL="457200" indent="-457200" algn="just">
              <a:buFont typeface="Wingdings" pitchFamily="2" charset="2"/>
              <a:buChar char="v"/>
            </a:pPr>
            <a:r>
              <a:rPr lang="vi-VN" sz="3200" b="1" i="0" dirty="0" smtClean="0">
                <a:solidFill>
                  <a:srgbClr val="002060"/>
                </a:solidFill>
                <a:effectLst/>
                <a:latin typeface="Times New Roman" panose="02020603050405020304" pitchFamily="18" charset="0"/>
                <a:cs typeface="Times New Roman" panose="02020603050405020304" pitchFamily="18" charset="0"/>
              </a:rPr>
              <a:t> Vận động mọi người giúp đỡ về tinh thần và vật chất các cô chú, các bạn nhỏ nhiễm chất độc màu da cam.</a:t>
            </a:r>
          </a:p>
          <a:p>
            <a:pPr marL="457200" indent="-457200" algn="just">
              <a:buFont typeface="Wingdings" pitchFamily="2" charset="2"/>
              <a:buChar char="v"/>
            </a:pPr>
            <a:r>
              <a:rPr lang="vi-VN" sz="3200" b="1" i="0" dirty="0" smtClean="0">
                <a:solidFill>
                  <a:srgbClr val="002060"/>
                </a:solidFill>
                <a:effectLst/>
                <a:latin typeface="Times New Roman" panose="02020603050405020304" pitchFamily="18" charset="0"/>
                <a:cs typeface="Times New Roman" panose="02020603050405020304" pitchFamily="18" charset="0"/>
              </a:rPr>
              <a:t> Lao động công ích gây quỹ ủng hộ nạn nhân nhiễm chất độc màu da cam.</a:t>
            </a:r>
            <a:endParaRPr lang="vi-VN" sz="3200" b="1" i="0" dirty="0">
              <a:solidFill>
                <a:srgbClr val="00206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179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92029"/>
            <a:ext cx="4176002" cy="3313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1128" y="3505200"/>
            <a:ext cx="4176002"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8838"/>
            <a:ext cx="4953000" cy="333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505200"/>
            <a:ext cx="49530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03556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49695"/>
            <a:ext cx="4343400" cy="315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03" y="3200400"/>
            <a:ext cx="4905515" cy="3694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18" y="3200400"/>
            <a:ext cx="4211982" cy="3657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9816"/>
            <a:ext cx="4932018" cy="3170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52910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133" y="3733800"/>
            <a:ext cx="4800867"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52" y="26504"/>
            <a:ext cx="4329881" cy="3707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6" y="3733800"/>
            <a:ext cx="4349759"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9637" y="0"/>
            <a:ext cx="4774363" cy="3763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06133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21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descr="Download Free png Coins,corners,bordures - Flower Borders Corner ..."/>
          <p:cNvPicPr>
            <a:picLocks noChangeAspect="1" noChangeArrowheads="1"/>
          </p:cNvPicPr>
          <p:nvPr/>
        </p:nvPicPr>
        <p:blipFill>
          <a:blip r:embed="rId2">
            <a:extLst>
              <a:ext uri="{28A0092B-C50C-407E-A947-70E740481C1C}">
                <a14:useLocalDpi xmlns:a14="http://schemas.microsoft.com/office/drawing/2010/main" val="0"/>
              </a:ext>
            </a:extLst>
          </a:blip>
          <a:srcRect l="14452"/>
          <a:stretch>
            <a:fillRect/>
          </a:stretch>
        </p:blipFill>
        <p:spPr bwMode="auto">
          <a:xfrm>
            <a:off x="25400" y="3760788"/>
            <a:ext cx="3551238" cy="3097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1617362" y="1575250"/>
            <a:ext cx="7516813" cy="954107"/>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fontAlgn="base">
              <a:spcBef>
                <a:spcPct val="0"/>
              </a:spcBef>
              <a:spcAft>
                <a:spcPct val="0"/>
              </a:spcAft>
              <a:buFontTx/>
              <a:buNone/>
            </a:pPr>
            <a:r>
              <a:rPr lang="en-US" altLang="en-US" sz="2800" b="1" dirty="0" err="1">
                <a:solidFill>
                  <a:srgbClr val="7030A0"/>
                </a:solidFill>
                <a:latin typeface="Arial" panose="020B0604020202020204" pitchFamily="34" charset="0"/>
                <a:cs typeface="Arial" panose="020B0604020202020204" pitchFamily="34" charset="0"/>
              </a:rPr>
              <a:t>Chuẩn</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bị</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sẵn</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sàng</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đồ</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dùng</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học</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tập</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smtClean="0">
                <a:solidFill>
                  <a:srgbClr val="7030A0"/>
                </a:solidFill>
                <a:latin typeface="Arial" panose="020B0604020202020204" pitchFamily="34" charset="0"/>
                <a:cs typeface="Arial" panose="020B0604020202020204" pitchFamily="34" charset="0"/>
              </a:rPr>
              <a:t>sách</a:t>
            </a:r>
            <a:r>
              <a:rPr lang="en-US" altLang="en-US" sz="2800" b="1" dirty="0" smtClean="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Hướng</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dẫn</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học</a:t>
            </a:r>
            <a:r>
              <a:rPr lang="en-US" altLang="en-US" sz="2800" b="1" dirty="0">
                <a:solidFill>
                  <a:srgbClr val="7030A0"/>
                </a:solidFill>
                <a:latin typeface="Arial" panose="020B0604020202020204" pitchFamily="34" charset="0"/>
                <a:cs typeface="Arial" panose="020B0604020202020204" pitchFamily="34" charset="0"/>
              </a:rPr>
              <a:t> </a:t>
            </a:r>
            <a:r>
              <a:rPr lang="vi-VN" altLang="en-US" sz="2800" b="1" dirty="0" smtClean="0">
                <a:solidFill>
                  <a:srgbClr val="7030A0"/>
                </a:solidFill>
                <a:latin typeface="Arial" panose="020B0604020202020204" pitchFamily="34" charset="0"/>
                <a:cs typeface="Arial" panose="020B0604020202020204" pitchFamily="34" charset="0"/>
              </a:rPr>
              <a:t>Tiếng Việt </a:t>
            </a:r>
            <a:r>
              <a:rPr lang="en-US" altLang="en-US" sz="2800" b="1" dirty="0" smtClean="0">
                <a:solidFill>
                  <a:srgbClr val="7030A0"/>
                </a:solidFill>
                <a:latin typeface="Arial" panose="020B0604020202020204" pitchFamily="34" charset="0"/>
                <a:cs typeface="Arial" panose="020B0604020202020204" pitchFamily="34" charset="0"/>
              </a:rPr>
              <a:t>5 </a:t>
            </a:r>
            <a:r>
              <a:rPr lang="en-US" altLang="en-US" sz="2800" b="1" dirty="0" err="1">
                <a:solidFill>
                  <a:srgbClr val="7030A0"/>
                </a:solidFill>
                <a:latin typeface="Arial" panose="020B0604020202020204" pitchFamily="34" charset="0"/>
                <a:cs typeface="Arial" panose="020B0604020202020204" pitchFamily="34" charset="0"/>
              </a:rPr>
              <a:t>quyển</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smtClean="0">
                <a:solidFill>
                  <a:srgbClr val="7030A0"/>
                </a:solidFill>
                <a:latin typeface="Arial" panose="020B0604020202020204" pitchFamily="34" charset="0"/>
                <a:cs typeface="Arial" panose="020B0604020202020204" pitchFamily="34" charset="0"/>
              </a:rPr>
              <a:t>1.</a:t>
            </a:r>
            <a:endParaRPr lang="en-US" altLang="en-US" sz="2800" b="1" dirty="0">
              <a:solidFill>
                <a:srgbClr val="7030A0"/>
              </a:solidFill>
              <a:latin typeface="Arial" panose="020B0604020202020204" pitchFamily="34" charset="0"/>
              <a:cs typeface="Arial" panose="020B0604020202020204" pitchFamily="34" charset="0"/>
            </a:endParaRPr>
          </a:p>
        </p:txBody>
      </p:sp>
      <p:pic>
        <p:nvPicPr>
          <p:cNvPr id="5" name="Picture 5" descr="Book-09-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2040" y="1575246"/>
            <a:ext cx="1607951"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2895601" y="3605218"/>
            <a:ext cx="6238568" cy="954107"/>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fontAlgn="base">
              <a:spcBef>
                <a:spcPct val="0"/>
              </a:spcBef>
              <a:spcAft>
                <a:spcPct val="0"/>
              </a:spcAft>
              <a:buFontTx/>
              <a:buNone/>
            </a:pPr>
            <a:r>
              <a:rPr lang="en-US" altLang="en-US" sz="2800" b="1" dirty="0" err="1">
                <a:solidFill>
                  <a:srgbClr val="7030A0"/>
                </a:solidFill>
                <a:latin typeface="Arial" panose="020B0604020202020204" pitchFamily="34" charset="0"/>
                <a:cs typeface="Arial" panose="020B0604020202020204" pitchFamily="34" charset="0"/>
              </a:rPr>
              <a:t>Tập</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trung</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lắng</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nghe</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và</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làm</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theo</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yêu</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cầu</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của</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cô</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giáo</a:t>
            </a:r>
            <a:r>
              <a:rPr lang="en-US" altLang="en-US" sz="2800" b="1" dirty="0">
                <a:solidFill>
                  <a:srgbClr val="7030A0"/>
                </a:solidFill>
                <a:latin typeface="Arial" panose="020B0604020202020204" pitchFamily="34" charset="0"/>
                <a:cs typeface="Arial" panose="020B0604020202020204" pitchFamily="34" charset="0"/>
              </a:rPr>
              <a:t>.</a:t>
            </a:r>
          </a:p>
        </p:txBody>
      </p:sp>
      <p:pic>
        <p:nvPicPr>
          <p:cNvPr id="3" name="Picture 2" descr="Home Icons - Free Download, PNG and 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1" y="4630752"/>
            <a:ext cx="1443038"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3730631" y="5203839"/>
            <a:ext cx="5260975" cy="523220"/>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r>
              <a:rPr lang="en-US" altLang="en-US" sz="2800" b="1" dirty="0" err="1">
                <a:solidFill>
                  <a:srgbClr val="7030A0"/>
                </a:solidFill>
                <a:latin typeface="Arial" panose="020B0604020202020204" pitchFamily="34" charset="0"/>
                <a:cs typeface="Arial" panose="020B0604020202020204" pitchFamily="34" charset="0"/>
              </a:rPr>
              <a:t>Hoàn</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thành</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bài</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tập</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cô</a:t>
            </a:r>
            <a:r>
              <a:rPr lang="en-US" altLang="en-US" sz="2800" b="1" dirty="0">
                <a:solidFill>
                  <a:srgbClr val="7030A0"/>
                </a:solidFill>
                <a:latin typeface="Arial" panose="020B0604020202020204" pitchFamily="34" charset="0"/>
                <a:cs typeface="Arial" panose="020B0604020202020204" pitchFamily="34" charset="0"/>
              </a:rPr>
              <a:t> </a:t>
            </a:r>
            <a:r>
              <a:rPr lang="en-US" altLang="en-US" sz="2800" b="1" dirty="0" err="1">
                <a:solidFill>
                  <a:srgbClr val="7030A0"/>
                </a:solidFill>
                <a:latin typeface="Arial" panose="020B0604020202020204" pitchFamily="34" charset="0"/>
                <a:cs typeface="Arial" panose="020B0604020202020204" pitchFamily="34" charset="0"/>
              </a:rPr>
              <a:t>giao</a:t>
            </a:r>
            <a:r>
              <a:rPr lang="en-US" altLang="en-US" sz="2800" b="1" dirty="0">
                <a:solidFill>
                  <a:srgbClr val="7030A0"/>
                </a:solidFill>
                <a:latin typeface="Arial" panose="020B0604020202020204" pitchFamily="34" charset="0"/>
                <a:cs typeface="Arial" panose="020B0604020202020204" pitchFamily="34" charset="0"/>
              </a:rPr>
              <a:t>.</a:t>
            </a:r>
          </a:p>
        </p:txBody>
      </p:sp>
      <p:pic>
        <p:nvPicPr>
          <p:cNvPr id="2052" name="Picture 4" descr="Listen to teacher clipart 5 » Clipart St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3227388"/>
            <a:ext cx="160178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2"/>
          <p:cNvSpPr txBox="1">
            <a:spLocks/>
          </p:cNvSpPr>
          <p:nvPr/>
        </p:nvSpPr>
        <p:spPr>
          <a:xfrm>
            <a:off x="166306" y="304800"/>
            <a:ext cx="8990012" cy="838200"/>
          </a:xfrm>
          <a:prstGeom prst="rect">
            <a:avLst/>
          </a:prstGeom>
          <a:solidFill>
            <a:srgbClr val="00B050"/>
          </a:solidFill>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r>
              <a:rPr lang="en-US" b="1" dirty="0" smtClean="0">
                <a:solidFill>
                  <a:srgbClr val="FFFF00"/>
                </a:solidFill>
                <a:latin typeface="Times New Roman" pitchFamily="18" charset="0"/>
                <a:cs typeface="Times New Roman" pitchFamily="18" charset="0"/>
              </a:rPr>
              <a:t>NHỮNG ĐIỀU CẦN LƯU Ý</a:t>
            </a:r>
          </a:p>
        </p:txBody>
      </p:sp>
      <p:sp>
        <p:nvSpPr>
          <p:cNvPr id="11" name="Rectangle 36"/>
          <p:cNvSpPr>
            <a:spLocks noChangeArrowheads="1"/>
          </p:cNvSpPr>
          <p:nvPr/>
        </p:nvSpPr>
        <p:spPr bwMode="auto">
          <a:xfrm>
            <a:off x="0" y="0"/>
            <a:ext cx="9156316"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12"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3401" y="4376751"/>
            <a:ext cx="980768"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 descr="blumen-pflanzen042"/>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412303" y="5465265"/>
            <a:ext cx="3205162"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AutoShape 10"/>
          <p:cNvSpPr>
            <a:spLocks noChangeArrowheads="1"/>
          </p:cNvSpPr>
          <p:nvPr/>
        </p:nvSpPr>
        <p:spPr bwMode="auto">
          <a:xfrm>
            <a:off x="3962400" y="2584452"/>
            <a:ext cx="2052484" cy="1020762"/>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Tree>
    <p:extLst>
      <p:ext uri="{BB962C8B-B14F-4D97-AF65-F5344CB8AC3E}">
        <p14:creationId xmlns:p14="http://schemas.microsoft.com/office/powerpoint/2010/main" val="227355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fade">
                                      <p:cBhvr>
                                        <p:cTn id="19" dur="1000"/>
                                        <p:tgtEl>
                                          <p:spTgt spid="2052"/>
                                        </p:tgtEl>
                                      </p:cBhvr>
                                    </p:animEffect>
                                    <p:anim calcmode="lin" valueType="num">
                                      <p:cBhvr>
                                        <p:cTn id="20" dur="1000" fill="hold"/>
                                        <p:tgtEl>
                                          <p:spTgt spid="2052"/>
                                        </p:tgtEl>
                                        <p:attrNameLst>
                                          <p:attrName>ppt_x</p:attrName>
                                        </p:attrNameLst>
                                      </p:cBhvr>
                                      <p:tavLst>
                                        <p:tav tm="0">
                                          <p:val>
                                            <p:strVal val="#ppt_x"/>
                                          </p:val>
                                        </p:tav>
                                        <p:tav tm="100000">
                                          <p:val>
                                            <p:strVal val="#ppt_x"/>
                                          </p:val>
                                        </p:tav>
                                      </p:tavLst>
                                    </p:anim>
                                    <p:anim calcmode="lin" valueType="num">
                                      <p:cBhvr>
                                        <p:cTn id="21" dur="1000" fill="hold"/>
                                        <p:tgtEl>
                                          <p:spTgt spid="205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par>
                                <p:cTn id="39" presetID="8" presetClass="emph" presetSubtype="0" repeatCount="indefinite" fill="hold" grpId="1" nodeType="withEffect">
                                  <p:stCondLst>
                                    <p:cond delay="0"/>
                                  </p:stCondLst>
                                  <p:childTnLst>
                                    <p:animRot by="21600000">
                                      <p:cBhvr>
                                        <p:cTn id="40" dur="2000" fill="hold"/>
                                        <p:tgtEl>
                                          <p:spTgt spid="13"/>
                                        </p:tgtEl>
                                        <p:attrNameLst>
                                          <p:attrName>r</p:attrName>
                                        </p:attrNameLst>
                                      </p:cBhvr>
                                    </p:animRot>
                                  </p:childTnLst>
                                </p:cTn>
                              </p:par>
                              <p:par>
                                <p:cTn id="41" presetID="8" presetClass="emph" presetSubtype="0" fill="hold" grpId="2" nodeType="withEffect">
                                  <p:stCondLst>
                                    <p:cond delay="0"/>
                                  </p:stCondLst>
                                  <p:childTnLst>
                                    <p:animRot by="21600000">
                                      <p:cBhvr>
                                        <p:cTn id="42" dur="2000" fill="hold"/>
                                        <p:tgtEl>
                                          <p:spTgt spid="13"/>
                                        </p:tgtEl>
                                        <p:attrNameLst>
                                          <p:attrName>r</p:attrName>
                                        </p:attrNameLst>
                                      </p:cBhvr>
                                    </p:animRot>
                                  </p:childTnLst>
                                </p:cTn>
                              </p:par>
                              <p:par>
                                <p:cTn id="43" presetID="51"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770" decel="100000"/>
                                        <p:tgtEl>
                                          <p:spTgt spid="13"/>
                                        </p:tgtEl>
                                      </p:cBhvr>
                                    </p:animEffect>
                                    <p:animScale>
                                      <p:cBhvr>
                                        <p:cTn id="46" dur="770" decel="100000"/>
                                        <p:tgtEl>
                                          <p:spTgt spid="13"/>
                                        </p:tgtEl>
                                      </p:cBhvr>
                                      <p:from x="10000" y="10000"/>
                                      <p:to x="200000" y="450000"/>
                                    </p:animScale>
                                    <p:animScale>
                                      <p:cBhvr>
                                        <p:cTn id="47" dur="1230" accel="100000" fill="hold">
                                          <p:stCondLst>
                                            <p:cond delay="770"/>
                                          </p:stCondLst>
                                        </p:cTn>
                                        <p:tgtEl>
                                          <p:spTgt spid="13"/>
                                        </p:tgtEl>
                                      </p:cBhvr>
                                      <p:from x="200000" y="450000"/>
                                      <p:to x="100000" y="100000"/>
                                    </p:animScale>
                                    <p:set>
                                      <p:cBhvr>
                                        <p:cTn id="48" dur="770" fill="hold"/>
                                        <p:tgtEl>
                                          <p:spTgt spid="13"/>
                                        </p:tgtEl>
                                        <p:attrNameLst>
                                          <p:attrName>ppt_x</p:attrName>
                                        </p:attrNameLst>
                                      </p:cBhvr>
                                      <p:to>
                                        <p:strVal val="(0.5)"/>
                                      </p:to>
                                    </p:set>
                                    <p:anim from="(0.5)" to="(#ppt_x)" calcmode="lin" valueType="num">
                                      <p:cBhvr>
                                        <p:cTn id="49" dur="1230" accel="100000" fill="hold">
                                          <p:stCondLst>
                                            <p:cond delay="770"/>
                                          </p:stCondLst>
                                        </p:cTn>
                                        <p:tgtEl>
                                          <p:spTgt spid="13"/>
                                        </p:tgtEl>
                                        <p:attrNameLst>
                                          <p:attrName>ppt_x</p:attrName>
                                        </p:attrNameLst>
                                      </p:cBhvr>
                                    </p:anim>
                                    <p:set>
                                      <p:cBhvr>
                                        <p:cTn id="50" dur="770" fill="hold"/>
                                        <p:tgtEl>
                                          <p:spTgt spid="13"/>
                                        </p:tgtEl>
                                        <p:attrNameLst>
                                          <p:attrName>ppt_y</p:attrName>
                                        </p:attrNameLst>
                                      </p:cBhvr>
                                      <p:to>
                                        <p:strVal val="(#ppt_y+0.4)"/>
                                      </p:to>
                                    </p:set>
                                    <p:anim from="(#ppt_y+0.4)" to="(#ppt_y)" calcmode="lin" valueType="num">
                                      <p:cBhvr>
                                        <p:cTn id="51" dur="1230" accel="100000" fill="hold">
                                          <p:stCondLst>
                                            <p:cond delay="770"/>
                                          </p:stCondLst>
                                        </p:cTn>
                                        <p:tgtEl>
                                          <p:spTgt spid="1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3" grpId="0" animBg="1"/>
      <p:bldP spid="13" grpId="1" animBg="1"/>
      <p:bldP spid="13" grpId="2"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ok-09-jun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701435">
            <a:off x="2472080" y="773647"/>
            <a:ext cx="4106643" cy="225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0" y="196289"/>
            <a:ext cx="8915400" cy="3207032"/>
          </a:xfrm>
          <a:prstGeom prst="rect">
            <a:avLst/>
          </a:prstGeom>
          <a:noFill/>
        </p:spPr>
        <p:txBody>
          <a:bodyPr wrap="square">
            <a:spAutoFit/>
          </a:bodyPr>
          <a:lstStyle/>
          <a:p>
            <a:pPr marL="571500" indent="-571500" algn="just">
              <a:lnSpc>
                <a:spcPct val="115000"/>
              </a:lnSpc>
              <a:spcAft>
                <a:spcPts val="0"/>
              </a:spcAft>
              <a:buFont typeface="Wingdings" pitchFamily="2" charset="2"/>
              <a:buChar char="Ø"/>
            </a:pPr>
            <a:r>
              <a:rPr lang="en-US" sz="4400" b="1" dirty="0" err="1">
                <a:solidFill>
                  <a:srgbClr val="C00000"/>
                </a:solidFill>
                <a:latin typeface="Times New Roman" panose="02020603050405020304" pitchFamily="18" charset="0"/>
                <a:ea typeface="Calibri"/>
                <a:cs typeface="Times New Roman" panose="02020603050405020304" pitchFamily="18" charset="0"/>
              </a:rPr>
              <a:t>Hãy</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viết</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một</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đoạn</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văn</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thể</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hiện</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sự</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cảm</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thông</a:t>
            </a:r>
            <a:r>
              <a:rPr lang="en-US" sz="4400" b="1" dirty="0">
                <a:solidFill>
                  <a:srgbClr val="C00000"/>
                </a:solidFill>
                <a:latin typeface="Times New Roman" panose="02020603050405020304" pitchFamily="18" charset="0"/>
                <a:ea typeface="Calibri"/>
                <a:cs typeface="Times New Roman" panose="02020603050405020304" pitchFamily="18" charset="0"/>
              </a:rPr>
              <a:t> (chia </a:t>
            </a:r>
            <a:r>
              <a:rPr lang="en-US" sz="4400" b="1" dirty="0" err="1">
                <a:solidFill>
                  <a:srgbClr val="C00000"/>
                </a:solidFill>
                <a:latin typeface="Times New Roman" panose="02020603050405020304" pitchFamily="18" charset="0"/>
                <a:ea typeface="Calibri"/>
                <a:cs typeface="Times New Roman" panose="02020603050405020304" pitchFamily="18" charset="0"/>
              </a:rPr>
              <a:t>sẻ</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với</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nỗi</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bất</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hạnh</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của</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những</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nạn</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nhân</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chất</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độc</a:t>
            </a:r>
            <a:r>
              <a:rPr lang="en-US" sz="4400" b="1" dirty="0">
                <a:solidFill>
                  <a:srgbClr val="C00000"/>
                </a:solidFill>
                <a:latin typeface="Times New Roman" panose="02020603050405020304" pitchFamily="18" charset="0"/>
                <a:ea typeface="Calibri"/>
                <a:cs typeface="Times New Roman" panose="02020603050405020304" pitchFamily="18" charset="0"/>
              </a:rPr>
              <a:t> </a:t>
            </a:r>
            <a:r>
              <a:rPr lang="en-US" sz="4400" b="1" dirty="0" err="1">
                <a:solidFill>
                  <a:srgbClr val="C00000"/>
                </a:solidFill>
                <a:latin typeface="Times New Roman" panose="02020603050405020304" pitchFamily="18" charset="0"/>
                <a:ea typeface="Calibri"/>
                <a:cs typeface="Times New Roman" panose="02020603050405020304" pitchFamily="18" charset="0"/>
              </a:rPr>
              <a:t>màu</a:t>
            </a:r>
            <a:r>
              <a:rPr lang="en-US" sz="4400" b="1" dirty="0">
                <a:solidFill>
                  <a:srgbClr val="C00000"/>
                </a:solidFill>
                <a:latin typeface="Times New Roman" panose="02020603050405020304" pitchFamily="18" charset="0"/>
                <a:ea typeface="Calibri"/>
                <a:cs typeface="Times New Roman" panose="02020603050405020304" pitchFamily="18" charset="0"/>
              </a:rPr>
              <a:t> da cam.</a:t>
            </a:r>
            <a:endParaRPr lang="en-US" sz="4400" b="1" dirty="0">
              <a:solidFill>
                <a:srgbClr val="C00000"/>
              </a:solidFill>
              <a:effectLst/>
              <a:latin typeface="Times New Roman" panose="02020603050405020304" pitchFamily="18" charset="0"/>
              <a:ea typeface="Calibri"/>
              <a:cs typeface="Times New Roman" panose="02020603050405020304" pitchFamily="18" charset="0"/>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39958"/>
            <a:ext cx="4800600" cy="3418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505200"/>
            <a:ext cx="43434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840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0999" y="685800"/>
            <a:ext cx="8305801" cy="5693866"/>
          </a:xfrm>
          <a:prstGeom prst="rect">
            <a:avLst/>
          </a:prstGeom>
          <a:solidFill>
            <a:schemeClr val="bg2"/>
          </a:solidFill>
        </p:spPr>
        <p:txBody>
          <a:bodyPr wrap="square">
            <a:spAutoFit/>
          </a:bodyPr>
          <a:lstStyle/>
          <a:p>
            <a:pPr algn="just"/>
            <a:r>
              <a:rPr lang="en-US" b="1" dirty="0" smtClean="0">
                <a:solidFill>
                  <a:srgbClr val="000000"/>
                </a:solidFill>
                <a:latin typeface="tahoma"/>
              </a:rPr>
              <a:t>     </a:t>
            </a:r>
            <a:r>
              <a:rPr lang="vi-VN" sz="2800" b="1" dirty="0" smtClean="0">
                <a:solidFill>
                  <a:srgbClr val="00B050"/>
                </a:solidFill>
                <a:latin typeface="Times New Roman" pitchFamily="18" charset="0"/>
                <a:cs typeface="Times New Roman" pitchFamily="18" charset="0"/>
              </a:rPr>
              <a:t>Trong </a:t>
            </a:r>
            <a:r>
              <a:rPr lang="vi-VN" sz="2800" b="1" dirty="0">
                <a:solidFill>
                  <a:srgbClr val="00B050"/>
                </a:solidFill>
                <a:latin typeface="Times New Roman" pitchFamily="18" charset="0"/>
                <a:cs typeface="Times New Roman" pitchFamily="18" charset="0"/>
              </a:rPr>
              <a:t>cuộc tranh xâm lược Việt </a:t>
            </a:r>
            <a:r>
              <a:rPr lang="vi-VN" sz="2800" b="1" dirty="0" smtClean="0">
                <a:solidFill>
                  <a:srgbClr val="00B050"/>
                </a:solidFill>
                <a:latin typeface="Times New Roman" pitchFamily="18" charset="0"/>
                <a:cs typeface="Times New Roman" pitchFamily="18" charset="0"/>
              </a:rPr>
              <a:t>Nam, </a:t>
            </a:r>
            <a:r>
              <a:rPr lang="vi-VN" sz="2800" b="1" dirty="0">
                <a:solidFill>
                  <a:srgbClr val="00B050"/>
                </a:solidFill>
                <a:latin typeface="Times New Roman" pitchFamily="18" charset="0"/>
                <a:cs typeface="Times New Roman" pitchFamily="18" charset="0"/>
              </a:rPr>
              <a:t>Đế quốc </a:t>
            </a:r>
            <a:r>
              <a:rPr lang="vi-VN" sz="2800" b="1" dirty="0" smtClean="0">
                <a:solidFill>
                  <a:srgbClr val="00B050"/>
                </a:solidFill>
                <a:latin typeface="Times New Roman" pitchFamily="18" charset="0"/>
                <a:cs typeface="Times New Roman" pitchFamily="18" charset="0"/>
              </a:rPr>
              <a:t>M</a:t>
            </a:r>
            <a:r>
              <a:rPr lang="en-US" sz="2800" b="1" dirty="0">
                <a:solidFill>
                  <a:srgbClr val="00B050"/>
                </a:solidFill>
                <a:latin typeface="Times New Roman" pitchFamily="18" charset="0"/>
                <a:cs typeface="Times New Roman" pitchFamily="18" charset="0"/>
              </a:rPr>
              <a:t>ĩ</a:t>
            </a:r>
            <a:r>
              <a:rPr lang="vi-VN" sz="2800" b="1" dirty="0" smtClean="0">
                <a:solidFill>
                  <a:srgbClr val="00B050"/>
                </a:solidFill>
                <a:latin typeface="Times New Roman" pitchFamily="18" charset="0"/>
                <a:cs typeface="Times New Roman" pitchFamily="18" charset="0"/>
              </a:rPr>
              <a:t> </a:t>
            </a:r>
            <a:r>
              <a:rPr lang="vi-VN" sz="2800" b="1" dirty="0">
                <a:solidFill>
                  <a:srgbClr val="00B050"/>
                </a:solidFill>
                <a:latin typeface="Times New Roman" pitchFamily="18" charset="0"/>
                <a:cs typeface="Times New Roman" pitchFamily="18" charset="0"/>
              </a:rPr>
              <a:t>đã </a:t>
            </a:r>
            <a:r>
              <a:rPr lang="en-US" sz="2800" b="1" dirty="0" err="1" smtClean="0">
                <a:solidFill>
                  <a:srgbClr val="00B050"/>
                </a:solidFill>
                <a:latin typeface="Times New Roman" pitchFamily="18" charset="0"/>
                <a:cs typeface="Times New Roman" pitchFamily="18" charset="0"/>
              </a:rPr>
              <a:t>rải</a:t>
            </a:r>
            <a:r>
              <a:rPr lang="en-US" sz="2800" b="1" dirty="0" smtClean="0">
                <a:solidFill>
                  <a:srgbClr val="00B050"/>
                </a:solidFill>
                <a:latin typeface="Times New Roman" pitchFamily="18" charset="0"/>
                <a:cs typeface="Times New Roman" pitchFamily="18" charset="0"/>
              </a:rPr>
              <a:t> 42 </a:t>
            </a:r>
            <a:r>
              <a:rPr lang="vi-VN" sz="2800" b="1" dirty="0" smtClean="0">
                <a:solidFill>
                  <a:srgbClr val="00B050"/>
                </a:solidFill>
                <a:latin typeface="Times New Roman" pitchFamily="18" charset="0"/>
                <a:cs typeface="Times New Roman" pitchFamily="18" charset="0"/>
              </a:rPr>
              <a:t>triệu </a:t>
            </a:r>
            <a:r>
              <a:rPr lang="vi-VN" sz="2800" b="1" dirty="0">
                <a:solidFill>
                  <a:srgbClr val="00B050"/>
                </a:solidFill>
                <a:latin typeface="Times New Roman" pitchFamily="18" charset="0"/>
                <a:cs typeface="Times New Roman" pitchFamily="18" charset="0"/>
              </a:rPr>
              <a:t>lít chất độc da cam trên mảnh đất hình chữ S để lại hậu quả nặng nề cho những nạn nhân chất độc da cam </a:t>
            </a:r>
            <a:r>
              <a:rPr lang="vi-VN" sz="2800" b="1" dirty="0" smtClean="0">
                <a:solidFill>
                  <a:srgbClr val="00B050"/>
                </a:solidFill>
                <a:latin typeface="Times New Roman" pitchFamily="18" charset="0"/>
                <a:cs typeface="Times New Roman" pitchFamily="18" charset="0"/>
              </a:rPr>
              <a:t>đến </a:t>
            </a:r>
            <a:r>
              <a:rPr lang="vi-VN" sz="2800" b="1" dirty="0">
                <a:solidFill>
                  <a:srgbClr val="00B050"/>
                </a:solidFill>
                <a:latin typeface="Times New Roman" pitchFamily="18" charset="0"/>
                <a:cs typeface="Times New Roman" pitchFamily="18" charset="0"/>
              </a:rPr>
              <a:t>ngày nay. </a:t>
            </a:r>
            <a:r>
              <a:rPr lang="vi-VN" sz="2800" b="1" dirty="0" smtClean="0">
                <a:solidFill>
                  <a:srgbClr val="00B050"/>
                </a:solidFill>
                <a:latin typeface="Times New Roman" pitchFamily="18" charset="0"/>
                <a:cs typeface="Times New Roman" pitchFamily="18" charset="0"/>
              </a:rPr>
              <a:t>Mặc </a:t>
            </a:r>
            <a:r>
              <a:rPr lang="vi-VN" sz="2800" b="1" dirty="0">
                <a:solidFill>
                  <a:srgbClr val="00B050"/>
                </a:solidFill>
                <a:latin typeface="Times New Roman" pitchFamily="18" charset="0"/>
                <a:cs typeface="Times New Roman" pitchFamily="18" charset="0"/>
              </a:rPr>
              <a:t>dù </a:t>
            </a:r>
            <a:r>
              <a:rPr lang="en-US" sz="2800" b="1" dirty="0" err="1" smtClean="0">
                <a:solidFill>
                  <a:srgbClr val="00B050"/>
                </a:solidFill>
                <a:latin typeface="Times New Roman" pitchFamily="18" charset="0"/>
                <a:cs typeface="Times New Roman" pitchFamily="18" charset="0"/>
              </a:rPr>
              <a:t>họ</a:t>
            </a:r>
            <a:r>
              <a:rPr lang="en-US" sz="2800" b="1" dirty="0" smtClean="0">
                <a:solidFill>
                  <a:srgbClr val="00B050"/>
                </a:solidFill>
                <a:latin typeface="Times New Roman" pitchFamily="18" charset="0"/>
                <a:cs typeface="Times New Roman" pitchFamily="18" charset="0"/>
              </a:rPr>
              <a:t> </a:t>
            </a:r>
            <a:r>
              <a:rPr lang="vi-VN" sz="2800" b="1" dirty="0" smtClean="0">
                <a:solidFill>
                  <a:srgbClr val="00B050"/>
                </a:solidFill>
                <a:latin typeface="Times New Roman" pitchFamily="18" charset="0"/>
                <a:cs typeface="Times New Roman" pitchFamily="18" charset="0"/>
              </a:rPr>
              <a:t>đã </a:t>
            </a:r>
            <a:r>
              <a:rPr lang="vi-VN" sz="2800" b="1" dirty="0">
                <a:solidFill>
                  <a:srgbClr val="00B050"/>
                </a:solidFill>
                <a:latin typeface="Times New Roman" pitchFamily="18" charset="0"/>
                <a:cs typeface="Times New Roman" pitchFamily="18" charset="0"/>
              </a:rPr>
              <a:t>nhận được sự </a:t>
            </a:r>
            <a:r>
              <a:rPr lang="vi-VN" sz="2800" b="1" dirty="0" smtClean="0">
                <a:solidFill>
                  <a:srgbClr val="00B050"/>
                </a:solidFill>
                <a:latin typeface="Times New Roman" pitchFamily="18" charset="0"/>
                <a:cs typeface="Times New Roman" pitchFamily="18" charset="0"/>
              </a:rPr>
              <a:t>chia</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sẻ</a:t>
            </a:r>
            <a:r>
              <a:rPr lang="vi-VN" sz="2800" b="1" dirty="0" smtClean="0">
                <a:solidFill>
                  <a:srgbClr val="00B050"/>
                </a:solidFill>
                <a:latin typeface="Times New Roman" pitchFamily="18" charset="0"/>
                <a:cs typeface="Times New Roman" pitchFamily="18" charset="0"/>
              </a:rPr>
              <a:t> </a:t>
            </a:r>
            <a:r>
              <a:rPr lang="vi-VN" sz="2800" b="1" dirty="0">
                <a:solidFill>
                  <a:srgbClr val="00B050"/>
                </a:solidFill>
                <a:latin typeface="Times New Roman" pitchFamily="18" charset="0"/>
                <a:cs typeface="Times New Roman" pitchFamily="18" charset="0"/>
              </a:rPr>
              <a:t>của cộng đồng, song những nạn nhân chất độc da cam vẫn hằng ngày phải đối diện với những nỗi đau về thể xác, tinh thần và gặp </a:t>
            </a:r>
            <a:r>
              <a:rPr lang="en-US" sz="2800" b="1" dirty="0" err="1" smtClean="0">
                <a:solidFill>
                  <a:srgbClr val="00B050"/>
                </a:solidFill>
                <a:latin typeface="Times New Roman" pitchFamily="18" charset="0"/>
                <a:cs typeface="Times New Roman" pitchFamily="18" charset="0"/>
              </a:rPr>
              <a:t>nhiều</a:t>
            </a:r>
            <a:r>
              <a:rPr lang="en-US" sz="2800" b="1" dirty="0" smtClean="0">
                <a:solidFill>
                  <a:srgbClr val="00B050"/>
                </a:solidFill>
                <a:latin typeface="Times New Roman" pitchFamily="18" charset="0"/>
                <a:cs typeface="Times New Roman" pitchFamily="18" charset="0"/>
              </a:rPr>
              <a:t> </a:t>
            </a:r>
            <a:r>
              <a:rPr lang="vi-VN" sz="2800" b="1" dirty="0" smtClean="0">
                <a:solidFill>
                  <a:srgbClr val="00B050"/>
                </a:solidFill>
                <a:latin typeface="Times New Roman" pitchFamily="18" charset="0"/>
                <a:cs typeface="Times New Roman" pitchFamily="18" charset="0"/>
              </a:rPr>
              <a:t>khó </a:t>
            </a:r>
            <a:r>
              <a:rPr lang="vi-VN" sz="2800" b="1" dirty="0">
                <a:solidFill>
                  <a:srgbClr val="00B050"/>
                </a:solidFill>
                <a:latin typeface="Times New Roman" pitchFamily="18" charset="0"/>
                <a:cs typeface="Times New Roman" pitchFamily="18" charset="0"/>
              </a:rPr>
              <a:t>khăn trong cuộc </a:t>
            </a:r>
            <a:r>
              <a:rPr lang="vi-VN" sz="2800" b="1" dirty="0" smtClean="0">
                <a:solidFill>
                  <a:srgbClr val="00B050"/>
                </a:solidFill>
                <a:latin typeface="Times New Roman" pitchFamily="18" charset="0"/>
                <a:cs typeface="Times New Roman" pitchFamily="18" charset="0"/>
              </a:rPr>
              <a:t>sống. </a:t>
            </a:r>
            <a:r>
              <a:rPr lang="en-US" sz="2800" b="1" dirty="0" err="1" smtClean="0">
                <a:solidFill>
                  <a:srgbClr val="00B050"/>
                </a:solidFill>
                <a:latin typeface="Times New Roman" pitchFamily="18" charset="0"/>
                <a:cs typeface="Times New Roman" pitchFamily="18" charset="0"/>
              </a:rPr>
              <a:t>Là</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người</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học</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sinh</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em</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vô</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cùng</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cảm</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thông</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với</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những</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nỗi</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bất</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hạnh</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đó</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và</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mong</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các</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nạn</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nhân</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chất</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độc</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màu</a:t>
            </a:r>
            <a:r>
              <a:rPr lang="en-US" sz="2800" b="1" dirty="0" smtClean="0">
                <a:solidFill>
                  <a:srgbClr val="00B050"/>
                </a:solidFill>
                <a:latin typeface="Times New Roman" pitchFamily="18" charset="0"/>
                <a:cs typeface="Times New Roman" pitchFamily="18" charset="0"/>
              </a:rPr>
              <a:t> da cam </a:t>
            </a:r>
            <a:r>
              <a:rPr lang="en-US" sz="2800" b="1" dirty="0" err="1" smtClean="0">
                <a:solidFill>
                  <a:srgbClr val="00B050"/>
                </a:solidFill>
                <a:latin typeface="Times New Roman" pitchFamily="18" charset="0"/>
                <a:cs typeface="Times New Roman" pitchFamily="18" charset="0"/>
              </a:rPr>
              <a:t>cố</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gắng</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vươn</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lên</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Em</a:t>
            </a:r>
            <a:r>
              <a:rPr lang="en-US" sz="2800" b="1" dirty="0" smtClean="0">
                <a:solidFill>
                  <a:srgbClr val="00B050"/>
                </a:solidFill>
                <a:latin typeface="Times New Roman" pitchFamily="18" charset="0"/>
                <a:cs typeface="Times New Roman" pitchFamily="18" charset="0"/>
              </a:rPr>
              <a:t> t</a:t>
            </a:r>
            <a:r>
              <a:rPr lang="vi-VN" sz="2800" b="1" dirty="0" smtClean="0">
                <a:solidFill>
                  <a:srgbClr val="00B050"/>
                </a:solidFill>
                <a:latin typeface="Times New Roman" pitchFamily="18" charset="0"/>
                <a:cs typeface="Times New Roman" pitchFamily="18" charset="0"/>
              </a:rPr>
              <a:t>in </a:t>
            </a:r>
            <a:r>
              <a:rPr lang="vi-VN" sz="2800" b="1" dirty="0">
                <a:solidFill>
                  <a:srgbClr val="00B050"/>
                </a:solidFill>
                <a:latin typeface="Times New Roman" pitchFamily="18" charset="0"/>
                <a:cs typeface="Times New Roman" pitchFamily="18" charset="0"/>
              </a:rPr>
              <a:t>tưởng rằng với </a:t>
            </a:r>
            <a:r>
              <a:rPr lang="en-US" sz="2800" b="1" dirty="0" smtClean="0">
                <a:solidFill>
                  <a:srgbClr val="00B050"/>
                </a:solidFill>
                <a:latin typeface="Times New Roman" pitchFamily="18" charset="0"/>
                <a:cs typeface="Times New Roman" pitchFamily="18" charset="0"/>
              </a:rPr>
              <a:t>ý </a:t>
            </a:r>
            <a:r>
              <a:rPr lang="en-US" sz="2800" b="1" dirty="0" err="1" smtClean="0">
                <a:solidFill>
                  <a:srgbClr val="00B050"/>
                </a:solidFill>
                <a:latin typeface="Times New Roman" pitchFamily="18" charset="0"/>
                <a:cs typeface="Times New Roman" pitchFamily="18" charset="0"/>
              </a:rPr>
              <a:t>chí</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và</a:t>
            </a:r>
            <a:r>
              <a:rPr lang="en-US" sz="2800" b="1" dirty="0" smtClean="0">
                <a:solidFill>
                  <a:srgbClr val="00B050"/>
                </a:solidFill>
                <a:latin typeface="Times New Roman" pitchFamily="18" charset="0"/>
                <a:cs typeface="Times New Roman" pitchFamily="18" charset="0"/>
              </a:rPr>
              <a:t> </a:t>
            </a:r>
            <a:r>
              <a:rPr lang="en-US" sz="2800" b="1" dirty="0" err="1" smtClean="0">
                <a:solidFill>
                  <a:srgbClr val="00B050"/>
                </a:solidFill>
                <a:latin typeface="Times New Roman" pitchFamily="18" charset="0"/>
                <a:cs typeface="Times New Roman" pitchFamily="18" charset="0"/>
              </a:rPr>
              <a:t>nghị</a:t>
            </a:r>
            <a:r>
              <a:rPr lang="vi-VN" sz="2800" b="1" dirty="0" smtClean="0">
                <a:solidFill>
                  <a:srgbClr val="00B050"/>
                </a:solidFill>
                <a:latin typeface="Times New Roman" pitchFamily="18" charset="0"/>
                <a:cs typeface="Times New Roman" pitchFamily="18" charset="0"/>
              </a:rPr>
              <a:t> lực, </a:t>
            </a:r>
            <a:r>
              <a:rPr lang="vi-VN" sz="2800" b="1" dirty="0">
                <a:solidFill>
                  <a:srgbClr val="00B050"/>
                </a:solidFill>
                <a:latin typeface="Times New Roman" pitchFamily="18" charset="0"/>
                <a:cs typeface="Times New Roman" pitchFamily="18" charset="0"/>
              </a:rPr>
              <a:t>các nạn nhân chất độc </a:t>
            </a:r>
            <a:r>
              <a:rPr lang="en-US" sz="2800" b="1" dirty="0" smtClean="0">
                <a:solidFill>
                  <a:srgbClr val="00B050"/>
                </a:solidFill>
                <a:latin typeface="Times New Roman" pitchFamily="18" charset="0"/>
                <a:cs typeface="Times New Roman" pitchFamily="18" charset="0"/>
              </a:rPr>
              <a:t>da cam </a:t>
            </a:r>
            <a:r>
              <a:rPr lang="vi-VN" sz="2800" b="1" dirty="0" smtClean="0">
                <a:solidFill>
                  <a:srgbClr val="00B050"/>
                </a:solidFill>
                <a:latin typeface="Times New Roman" pitchFamily="18" charset="0"/>
                <a:cs typeface="Times New Roman" pitchFamily="18" charset="0"/>
              </a:rPr>
              <a:t>sẽ </a:t>
            </a:r>
            <a:r>
              <a:rPr lang="vi-VN" sz="2800" b="1" dirty="0">
                <a:solidFill>
                  <a:srgbClr val="00B050"/>
                </a:solidFill>
                <a:latin typeface="Times New Roman" pitchFamily="18" charset="0"/>
                <a:cs typeface="Times New Roman" pitchFamily="18" charset="0"/>
              </a:rPr>
              <a:t>được tiếp thêm nghị lực và niềm tin để lạc quan vươn lên trong cuộc sống.</a:t>
            </a:r>
            <a:endParaRPr lang="vi-VN" sz="2800" b="1" i="0" dirty="0">
              <a:solidFill>
                <a:srgbClr val="00B05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60752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233517" y="586249"/>
            <a:ext cx="8676968" cy="5029200"/>
          </a:xfrm>
          <a:prstGeom prst="irregularSeal2">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dirty="0" smtClean="0">
                <a:solidFill>
                  <a:srgbClr val="FFFF00"/>
                </a:solidFill>
              </a:rPr>
              <a:t> </a:t>
            </a:r>
            <a:r>
              <a:rPr lang="vi-VN" sz="4800" b="1" dirty="0">
                <a:solidFill>
                  <a:srgbClr val="FFFF00"/>
                </a:solidFill>
              </a:rPr>
              <a:t>BÁO CÁO KẾT QUẢ EM ĐÃ LÀM</a:t>
            </a:r>
            <a:endParaRPr lang="en-US" sz="4800" b="1" dirty="0">
              <a:solidFill>
                <a:srgbClr val="FFFF00"/>
              </a:solidFill>
            </a:endParaRPr>
          </a:p>
        </p:txBody>
      </p:sp>
      <p:pic>
        <p:nvPicPr>
          <p:cNvPr id="3" name="Picture 6">
            <a:extLst>
              <a:ext uri="{FF2B5EF4-FFF2-40B4-BE49-F238E27FC236}">
                <a16:creationId xmlns:a16="http://schemas.microsoft.com/office/drawing/2014/main" xmlns="" id="{C2BCA601-E5DA-4CCE-A319-D394A01271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26427" y="4172106"/>
            <a:ext cx="2248456" cy="2590800"/>
          </a:xfrm>
          <a:prstGeom prst="rect">
            <a:avLst/>
          </a:prstGeom>
          <a:noFill/>
          <a:ln>
            <a:noFill/>
          </a:ln>
          <a:extLst/>
        </p:spPr>
      </p:pic>
      <p:sp>
        <p:nvSpPr>
          <p:cNvPr id="5"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6" name="图片 5">
            <a:extLst>
              <a:ext uri="{FF2B5EF4-FFF2-40B4-BE49-F238E27FC236}">
                <a16:creationId xmlns:a16="http://schemas.microsoft.com/office/drawing/2014/main" xmlns="" id="{374EF133-D51B-467E-A006-71789801CD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331110"/>
            <a:ext cx="2438400" cy="2514600"/>
          </a:xfrm>
          <a:prstGeom prst="rect">
            <a:avLst/>
          </a:prstGeom>
        </p:spPr>
      </p:pic>
      <p:pic>
        <p:nvPicPr>
          <p:cNvPr id="7"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9001" y="4834756"/>
            <a:ext cx="2590800" cy="190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60" descr="IMG_925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52400"/>
            <a:ext cx="1828799"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4538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458200" cy="6063198"/>
          </a:xfrm>
          <a:prstGeom prst="rect">
            <a:avLst/>
          </a:prstGeom>
          <a:solidFill>
            <a:schemeClr val="accent1">
              <a:lumMod val="20000"/>
              <a:lumOff val="80000"/>
            </a:schemeClr>
          </a:solidFill>
        </p:spPr>
        <p:txBody>
          <a:bodyPr wrap="square">
            <a:spAutoFit/>
          </a:bodyPr>
          <a:lstStyle/>
          <a:p>
            <a:pPr algn="just"/>
            <a:r>
              <a:rPr lang="en-US" sz="2800" b="1" i="0" smtClean="0">
                <a:solidFill>
                  <a:srgbClr val="FF0000"/>
                </a:solidFill>
                <a:effectLst/>
                <a:latin typeface="inherit"/>
              </a:rPr>
              <a:t>2</a:t>
            </a:r>
            <a:r>
              <a:rPr lang="vi-VN" sz="2800" b="1" i="0" smtClean="0">
                <a:solidFill>
                  <a:srgbClr val="FF0000"/>
                </a:solidFill>
                <a:effectLst/>
                <a:latin typeface="inherit"/>
              </a:rPr>
              <a:t>. </a:t>
            </a:r>
            <a:r>
              <a:rPr lang="vi-VN" sz="2800" b="1" i="0" dirty="0" smtClean="0">
                <a:solidFill>
                  <a:srgbClr val="FF0000"/>
                </a:solidFill>
                <a:effectLst/>
                <a:latin typeface="Times New Roman" panose="02020603050405020304" pitchFamily="18" charset="0"/>
                <a:cs typeface="Times New Roman" panose="02020603050405020304" pitchFamily="18" charset="0"/>
              </a:rPr>
              <a:t>Luyện viết đơn</a:t>
            </a:r>
          </a:p>
          <a:p>
            <a:pPr algn="just"/>
            <a:r>
              <a:rPr lang="en-US" sz="2400" b="1" i="0" dirty="0" smtClean="0">
                <a:solidFill>
                  <a:srgbClr val="002060"/>
                </a:solidFill>
                <a:effectLst/>
                <a:latin typeface="Times New Roman" panose="02020603050405020304" pitchFamily="18" charset="0"/>
                <a:cs typeface="Times New Roman" panose="02020603050405020304" pitchFamily="18" charset="0"/>
              </a:rPr>
              <a:t>      </a:t>
            </a:r>
            <a:r>
              <a:rPr lang="vi-VN" sz="2800" b="1" i="0" dirty="0" smtClean="0">
                <a:solidFill>
                  <a:srgbClr val="00B050"/>
                </a:solidFill>
                <a:effectLst/>
                <a:latin typeface="Times New Roman" panose="02020603050405020304" pitchFamily="18" charset="0"/>
                <a:cs typeface="Times New Roman" panose="02020603050405020304" pitchFamily="18" charset="0"/>
              </a:rPr>
              <a:t>Giả sử Hội Chữ thập đỏ (là tổ chức giúp các nạn nhân bị thiên tai và chiến tranh) địa phương em tổ chức đội tình nguyện giúp đỡ nạn nhân chất độc màu da cam, em hãy viết đơn xin gia nhập đội tình nguyện.</a:t>
            </a:r>
          </a:p>
          <a:p>
            <a:pPr marL="342900" indent="-342900" algn="just">
              <a:buFont typeface="Wingdings" pitchFamily="2" charset="2"/>
              <a:buChar char="Ø"/>
            </a:pPr>
            <a:r>
              <a:rPr lang="vi-VN" sz="3200" b="1" i="0" dirty="0" smtClean="0">
                <a:solidFill>
                  <a:srgbClr val="C00000"/>
                </a:solidFill>
                <a:effectLst/>
                <a:latin typeface="Times New Roman" panose="02020603050405020304" pitchFamily="18" charset="0"/>
                <a:cs typeface="Times New Roman" panose="02020603050405020304" pitchFamily="18" charset="0"/>
              </a:rPr>
              <a:t>Chú ý</a:t>
            </a:r>
            <a:r>
              <a:rPr lang="vi-VN" sz="2400" b="1" i="0" dirty="0" smtClean="0">
                <a:solidFill>
                  <a:srgbClr val="C00000"/>
                </a:solidFill>
                <a:effectLst/>
                <a:latin typeface="Times New Roman" panose="02020603050405020304" pitchFamily="18" charset="0"/>
                <a:cs typeface="Times New Roman" panose="02020603050405020304" pitchFamily="18" charset="0"/>
              </a:rPr>
              <a:t>:</a:t>
            </a:r>
            <a:r>
              <a:rPr lang="en-US" sz="2400" b="1" i="0" dirty="0" smtClean="0">
                <a:solidFill>
                  <a:srgbClr val="C00000"/>
                </a:solidFill>
                <a:effectLst/>
                <a:latin typeface="Times New Roman" panose="02020603050405020304" pitchFamily="18" charset="0"/>
                <a:cs typeface="Times New Roman" panose="02020603050405020304" pitchFamily="18" charset="0"/>
              </a:rPr>
              <a:t>   </a:t>
            </a:r>
            <a:r>
              <a:rPr lang="vi-VN" sz="2800" b="1" i="0" dirty="0" smtClean="0">
                <a:solidFill>
                  <a:srgbClr val="002060"/>
                </a:solidFill>
                <a:effectLst/>
                <a:latin typeface="Times New Roman" panose="02020603050405020304" pitchFamily="18" charset="0"/>
                <a:cs typeface="Times New Roman" panose="02020603050405020304" pitchFamily="18" charset="0"/>
              </a:rPr>
              <a:t>Cần trình bày đơn đúng quy định</a:t>
            </a:r>
            <a:r>
              <a:rPr lang="en-US" sz="2800" b="1" i="0" dirty="0" smtClean="0">
                <a:solidFill>
                  <a:srgbClr val="002060"/>
                </a:solidFill>
                <a:effectLst/>
                <a:latin typeface="Times New Roman" panose="02020603050405020304" pitchFamily="18" charset="0"/>
                <a:cs typeface="Times New Roman" panose="02020603050405020304" pitchFamily="18" charset="0"/>
              </a:rPr>
              <a:t>:</a:t>
            </a:r>
            <a:endParaRPr lang="vi-VN" sz="2800" b="1" i="0" dirty="0" smtClean="0">
              <a:solidFill>
                <a:srgbClr val="002060"/>
              </a:solidFill>
              <a:effectLst/>
              <a:latin typeface="Times New Roman" panose="02020603050405020304" pitchFamily="18" charset="0"/>
              <a:cs typeface="Times New Roman" panose="02020603050405020304" pitchFamily="18" charset="0"/>
            </a:endParaRPr>
          </a:p>
          <a:p>
            <a:pPr marL="342900" indent="-342900" algn="just">
              <a:buFont typeface="Wingdings" pitchFamily="2" charset="2"/>
              <a:buChar char="v"/>
            </a:pPr>
            <a:r>
              <a:rPr lang="en-US" sz="2400" b="1" i="0" dirty="0" smtClean="0">
                <a:solidFill>
                  <a:srgbClr val="002060"/>
                </a:solidFill>
                <a:effectLst/>
                <a:latin typeface="Times New Roman" panose="02020603050405020304" pitchFamily="18" charset="0"/>
                <a:cs typeface="Times New Roman" panose="02020603050405020304" pitchFamily="18" charset="0"/>
              </a:rPr>
              <a:t> </a:t>
            </a:r>
            <a:r>
              <a:rPr lang="vi-VN" sz="2400" b="1" i="0" dirty="0" smtClean="0">
                <a:solidFill>
                  <a:srgbClr val="002060"/>
                </a:solidFill>
                <a:effectLst/>
                <a:latin typeface="Times New Roman" panose="02020603050405020304" pitchFamily="18" charset="0"/>
                <a:cs typeface="Times New Roman" panose="02020603050405020304" pitchFamily="18" charset="0"/>
              </a:rPr>
              <a:t>Quốc hiệu, tiêu ngữ</a:t>
            </a:r>
            <a:r>
              <a:rPr lang="en-US" sz="2400" b="1" i="0" dirty="0" smtClean="0">
                <a:solidFill>
                  <a:srgbClr val="002060"/>
                </a:solidFill>
                <a:effectLst/>
                <a:latin typeface="Times New Roman" panose="02020603050405020304" pitchFamily="18" charset="0"/>
                <a:cs typeface="Times New Roman" panose="02020603050405020304" pitchFamily="18" charset="0"/>
              </a:rPr>
              <a:t>.</a:t>
            </a:r>
            <a:endParaRPr lang="vi-VN" sz="2400" b="1" i="0" dirty="0" smtClean="0">
              <a:solidFill>
                <a:srgbClr val="002060"/>
              </a:solidFill>
              <a:effectLst/>
              <a:latin typeface="Times New Roman" panose="02020603050405020304" pitchFamily="18" charset="0"/>
              <a:cs typeface="Times New Roman" panose="02020603050405020304" pitchFamily="18" charset="0"/>
            </a:endParaRPr>
          </a:p>
          <a:p>
            <a:pPr marL="457200" indent="-457200" algn="just">
              <a:buFont typeface="Wingdings" pitchFamily="2" charset="2"/>
              <a:buChar char="v"/>
            </a:pPr>
            <a:r>
              <a:rPr lang="vi-VN" sz="2400" b="1" i="0" dirty="0" smtClean="0">
                <a:solidFill>
                  <a:srgbClr val="002060"/>
                </a:solidFill>
                <a:effectLst/>
                <a:latin typeface="Times New Roman" panose="02020603050405020304" pitchFamily="18" charset="0"/>
                <a:cs typeface="Times New Roman" panose="02020603050405020304" pitchFamily="18" charset="0"/>
              </a:rPr>
              <a:t>Nơi và ngày viết đơn</a:t>
            </a:r>
            <a:r>
              <a:rPr lang="en-US" sz="2400" b="1" i="0" dirty="0" smtClean="0">
                <a:solidFill>
                  <a:srgbClr val="002060"/>
                </a:solidFill>
                <a:effectLst/>
                <a:latin typeface="Times New Roman" panose="02020603050405020304" pitchFamily="18" charset="0"/>
                <a:cs typeface="Times New Roman" panose="02020603050405020304" pitchFamily="18" charset="0"/>
              </a:rPr>
              <a:t>.</a:t>
            </a:r>
            <a:endParaRPr lang="vi-VN" sz="2400" b="1" i="0" dirty="0" smtClean="0">
              <a:solidFill>
                <a:srgbClr val="002060"/>
              </a:solidFill>
              <a:effectLst/>
              <a:latin typeface="Times New Roman" panose="02020603050405020304" pitchFamily="18" charset="0"/>
              <a:cs typeface="Times New Roman" panose="02020603050405020304" pitchFamily="18" charset="0"/>
            </a:endParaRPr>
          </a:p>
          <a:p>
            <a:pPr marL="457200" indent="-457200" algn="just">
              <a:buFont typeface="Wingdings" pitchFamily="2" charset="2"/>
              <a:buChar char="v"/>
            </a:pPr>
            <a:r>
              <a:rPr lang="vi-VN" sz="2400" b="1" i="0" dirty="0" smtClean="0">
                <a:solidFill>
                  <a:srgbClr val="002060"/>
                </a:solidFill>
                <a:effectLst/>
                <a:latin typeface="Times New Roman" panose="02020603050405020304" pitchFamily="18" charset="0"/>
                <a:cs typeface="Times New Roman" panose="02020603050405020304" pitchFamily="18" charset="0"/>
              </a:rPr>
              <a:t>Tên của đơn</a:t>
            </a:r>
            <a:r>
              <a:rPr lang="en-US" sz="2400" b="1" i="0" dirty="0" smtClean="0">
                <a:solidFill>
                  <a:srgbClr val="002060"/>
                </a:solidFill>
                <a:effectLst/>
                <a:latin typeface="Times New Roman" panose="02020603050405020304" pitchFamily="18" charset="0"/>
                <a:cs typeface="Times New Roman" panose="02020603050405020304" pitchFamily="18" charset="0"/>
              </a:rPr>
              <a:t>.</a:t>
            </a:r>
            <a:endParaRPr lang="vi-VN" sz="2400" b="1" i="0" dirty="0" smtClean="0">
              <a:solidFill>
                <a:srgbClr val="002060"/>
              </a:solidFill>
              <a:effectLst/>
              <a:latin typeface="Times New Roman" panose="02020603050405020304" pitchFamily="18" charset="0"/>
              <a:cs typeface="Times New Roman" panose="02020603050405020304" pitchFamily="18" charset="0"/>
            </a:endParaRPr>
          </a:p>
          <a:p>
            <a:pPr marL="457200" indent="-457200" algn="just">
              <a:buFont typeface="Wingdings" pitchFamily="2" charset="2"/>
              <a:buChar char="v"/>
            </a:pPr>
            <a:r>
              <a:rPr lang="vi-VN" sz="2400" b="1" i="0" dirty="0" smtClean="0">
                <a:solidFill>
                  <a:srgbClr val="002060"/>
                </a:solidFill>
                <a:effectLst/>
                <a:latin typeface="Times New Roman" panose="02020603050405020304" pitchFamily="18" charset="0"/>
                <a:cs typeface="Times New Roman" panose="02020603050405020304" pitchFamily="18" charset="0"/>
              </a:rPr>
              <a:t>Nơi nhận đơn (Ban </a:t>
            </a:r>
            <a:r>
              <a:rPr lang="en-US" sz="2400" b="1" i="0" dirty="0" smtClean="0">
                <a:solidFill>
                  <a:srgbClr val="002060"/>
                </a:solidFill>
                <a:effectLst/>
                <a:latin typeface="Times New Roman" panose="02020603050405020304" pitchFamily="18" charset="0"/>
                <a:cs typeface="Times New Roman" panose="02020603050405020304" pitchFamily="18" charset="0"/>
              </a:rPr>
              <a:t>C</a:t>
            </a:r>
            <a:r>
              <a:rPr lang="vi-VN" sz="2400" b="1" i="0" dirty="0" smtClean="0">
                <a:solidFill>
                  <a:srgbClr val="002060"/>
                </a:solidFill>
                <a:effectLst/>
                <a:latin typeface="Times New Roman" panose="02020603050405020304" pitchFamily="18" charset="0"/>
                <a:cs typeface="Times New Roman" panose="02020603050405020304" pitchFamily="18" charset="0"/>
              </a:rPr>
              <a:t>hấp hành Hội </a:t>
            </a:r>
            <a:r>
              <a:rPr lang="en-US" sz="2400" b="1" i="0" dirty="0" smtClean="0">
                <a:solidFill>
                  <a:srgbClr val="002060"/>
                </a:solidFill>
                <a:effectLst/>
                <a:latin typeface="Times New Roman" panose="02020603050405020304" pitchFamily="18" charset="0"/>
                <a:cs typeface="Times New Roman" panose="02020603050405020304" pitchFamily="18" charset="0"/>
              </a:rPr>
              <a:t>C</a:t>
            </a:r>
            <a:r>
              <a:rPr lang="vi-VN" sz="2400" b="1" i="0" dirty="0" smtClean="0">
                <a:solidFill>
                  <a:srgbClr val="002060"/>
                </a:solidFill>
                <a:effectLst/>
                <a:latin typeface="Times New Roman" panose="02020603050405020304" pitchFamily="18" charset="0"/>
                <a:cs typeface="Times New Roman" panose="02020603050405020304" pitchFamily="18" charset="0"/>
              </a:rPr>
              <a:t>hữ thập đỏ địa phương).</a:t>
            </a:r>
          </a:p>
          <a:p>
            <a:pPr marL="457200" indent="-457200" algn="just">
              <a:buFont typeface="Wingdings" pitchFamily="2" charset="2"/>
              <a:buChar char="v"/>
            </a:pPr>
            <a:r>
              <a:rPr lang="vi-VN" sz="2400" b="1" dirty="0" smtClean="0">
                <a:solidFill>
                  <a:srgbClr val="002060"/>
                </a:solidFill>
                <a:latin typeface="Times New Roman" panose="02020603050405020304" pitchFamily="18" charset="0"/>
                <a:cs typeface="Times New Roman" panose="02020603050405020304" pitchFamily="18" charset="0"/>
              </a:rPr>
              <a:t>Nội </a:t>
            </a:r>
            <a:r>
              <a:rPr lang="vi-VN" sz="2400" b="1" dirty="0">
                <a:solidFill>
                  <a:srgbClr val="002060"/>
                </a:solidFill>
                <a:latin typeface="Times New Roman" panose="02020603050405020304" pitchFamily="18" charset="0"/>
                <a:cs typeface="Times New Roman" panose="02020603050405020304" pitchFamily="18" charset="0"/>
              </a:rPr>
              <a:t>dung đơn: giới thiệu bản thân, trình bày lí do vì sao muốn gia nhập đội tình nguyện; lời hứa tích cực tham gia mọi hoạt động của đội; lời cảm ơn.</a:t>
            </a:r>
          </a:p>
          <a:p>
            <a:pPr marL="457200" indent="-457200" algn="just">
              <a:buFont typeface="Wingdings" pitchFamily="2" charset="2"/>
              <a:buChar char="v"/>
            </a:pPr>
            <a:r>
              <a:rPr lang="vi-VN" sz="2400" b="1" dirty="0" smtClean="0">
                <a:solidFill>
                  <a:srgbClr val="002060"/>
                </a:solidFill>
                <a:latin typeface="Times New Roman" panose="02020603050405020304" pitchFamily="18" charset="0"/>
                <a:cs typeface="Times New Roman" panose="02020603050405020304" pitchFamily="18" charset="0"/>
              </a:rPr>
              <a:t>Chữ </a:t>
            </a:r>
            <a:r>
              <a:rPr lang="vi-VN" sz="2400" b="1" dirty="0">
                <a:solidFill>
                  <a:srgbClr val="002060"/>
                </a:solidFill>
                <a:latin typeface="Times New Roman" panose="02020603050405020304" pitchFamily="18" charset="0"/>
                <a:cs typeface="Times New Roman" panose="02020603050405020304" pitchFamily="18" charset="0"/>
              </a:rPr>
              <a:t>kí và họ tên của người viết đơn</a:t>
            </a:r>
            <a:r>
              <a:rPr lang="vi-VN" sz="2400" b="1" dirty="0" smtClean="0">
                <a:solidFill>
                  <a:srgbClr val="002060"/>
                </a:solidFill>
                <a:latin typeface="Times New Roman" panose="02020603050405020304" pitchFamily="18" charset="0"/>
                <a:cs typeface="Times New Roman" panose="02020603050405020304" pitchFamily="18" charset="0"/>
              </a:rPr>
              <a:t>.</a:t>
            </a:r>
            <a:endParaRPr lang="vi-VN" sz="24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15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763000" cy="6555641"/>
          </a:xfrm>
          <a:prstGeom prst="rect">
            <a:avLst/>
          </a:prstGeom>
          <a:solidFill>
            <a:schemeClr val="accent1">
              <a:lumMod val="20000"/>
              <a:lumOff val="80000"/>
            </a:schemeClr>
          </a:solidFill>
        </p:spPr>
        <p:txBody>
          <a:bodyPr wrap="square">
            <a:spAutoFit/>
          </a:bodyPr>
          <a:lstStyle/>
          <a:p>
            <a:pPr algn="ctr"/>
            <a:r>
              <a:rPr lang="vi-VN" sz="2000" b="1" i="0" dirty="0" smtClean="0">
                <a:solidFill>
                  <a:srgbClr val="7030A0"/>
                </a:solidFill>
                <a:effectLst/>
                <a:latin typeface="Times New Roman" pitchFamily="18" charset="0"/>
                <a:cs typeface="Times New Roman" pitchFamily="18" charset="0"/>
              </a:rPr>
              <a:t>CỘNG HÒA XÃ HỘI CHỦ NGHĨA VIỆT NAM</a:t>
            </a:r>
          </a:p>
          <a:p>
            <a:pPr algn="ctr"/>
            <a:r>
              <a:rPr lang="vi-VN" sz="2000" b="1" i="0" dirty="0" smtClean="0">
                <a:solidFill>
                  <a:srgbClr val="7030A0"/>
                </a:solidFill>
                <a:effectLst/>
                <a:latin typeface="Times New Roman" pitchFamily="18" charset="0"/>
                <a:cs typeface="Times New Roman" pitchFamily="18" charset="0"/>
              </a:rPr>
              <a:t>Độc lập – Tự do – Hạnh phúc</a:t>
            </a:r>
          </a:p>
          <a:p>
            <a:pPr algn="r"/>
            <a:r>
              <a:rPr lang="en-US" sz="2000" b="1" i="1" dirty="0" smtClean="0">
                <a:solidFill>
                  <a:srgbClr val="7030A0"/>
                </a:solidFill>
                <a:latin typeface="Times New Roman" pitchFamily="18" charset="0"/>
                <a:cs typeface="Times New Roman" pitchFamily="18" charset="0"/>
              </a:rPr>
              <a:t>Kim Son</a:t>
            </a:r>
            <a:r>
              <a:rPr lang="vi-VN" sz="2000" b="1" i="1" dirty="0" smtClean="0">
                <a:solidFill>
                  <a:srgbClr val="7030A0"/>
                </a:solidFill>
                <a:effectLst/>
                <a:latin typeface="Times New Roman" pitchFamily="18" charset="0"/>
                <a:cs typeface="Times New Roman" pitchFamily="18" charset="0"/>
              </a:rPr>
              <a:t>, </a:t>
            </a:r>
            <a:r>
              <a:rPr lang="vi-VN" sz="2000" b="1" i="1" smtClean="0">
                <a:solidFill>
                  <a:srgbClr val="7030A0"/>
                </a:solidFill>
                <a:effectLst/>
                <a:latin typeface="Times New Roman" pitchFamily="18" charset="0"/>
                <a:cs typeface="Times New Roman" pitchFamily="18" charset="0"/>
              </a:rPr>
              <a:t>ngày </a:t>
            </a:r>
            <a:r>
              <a:rPr lang="vi-VN" sz="2000" b="1" i="1" smtClean="0">
                <a:solidFill>
                  <a:srgbClr val="7030A0"/>
                </a:solidFill>
                <a:effectLst/>
                <a:latin typeface="Times New Roman" pitchFamily="18" charset="0"/>
                <a:cs typeface="Times New Roman" pitchFamily="18" charset="0"/>
              </a:rPr>
              <a:t>1</a:t>
            </a:r>
            <a:r>
              <a:rPr lang="en-US" sz="2000" b="1" i="1" smtClean="0">
                <a:solidFill>
                  <a:srgbClr val="7030A0"/>
                </a:solidFill>
                <a:effectLst/>
                <a:latin typeface="Times New Roman" pitchFamily="18" charset="0"/>
                <a:cs typeface="Times New Roman" pitchFamily="18" charset="0"/>
              </a:rPr>
              <a:t>3 </a:t>
            </a:r>
            <a:r>
              <a:rPr lang="vi-VN" sz="2000" b="1" i="1" smtClean="0">
                <a:solidFill>
                  <a:srgbClr val="7030A0"/>
                </a:solidFill>
                <a:effectLst/>
                <a:latin typeface="Times New Roman" pitchFamily="18" charset="0"/>
                <a:cs typeface="Times New Roman" pitchFamily="18" charset="0"/>
              </a:rPr>
              <a:t>tháng </a:t>
            </a:r>
            <a:r>
              <a:rPr lang="vi-VN" sz="2000" b="1" i="1" dirty="0" smtClean="0">
                <a:solidFill>
                  <a:srgbClr val="7030A0"/>
                </a:solidFill>
                <a:effectLst/>
                <a:latin typeface="Times New Roman" pitchFamily="18" charset="0"/>
                <a:cs typeface="Times New Roman" pitchFamily="18" charset="0"/>
              </a:rPr>
              <a:t>10 năm </a:t>
            </a:r>
            <a:r>
              <a:rPr lang="vi-VN" sz="2000" b="1" i="1" smtClean="0">
                <a:solidFill>
                  <a:srgbClr val="7030A0"/>
                </a:solidFill>
                <a:effectLst/>
                <a:latin typeface="Times New Roman" pitchFamily="18" charset="0"/>
                <a:cs typeface="Times New Roman" pitchFamily="18" charset="0"/>
              </a:rPr>
              <a:t>20</a:t>
            </a:r>
            <a:r>
              <a:rPr lang="en-US" sz="2000" b="1" i="1" smtClean="0">
                <a:solidFill>
                  <a:srgbClr val="7030A0"/>
                </a:solidFill>
                <a:effectLst/>
                <a:latin typeface="Times New Roman" pitchFamily="18" charset="0"/>
                <a:cs typeface="Times New Roman" pitchFamily="18" charset="0"/>
              </a:rPr>
              <a:t>22.</a:t>
            </a:r>
            <a:endParaRPr lang="vi-VN" sz="2000" b="1" i="1" dirty="0" smtClean="0">
              <a:solidFill>
                <a:srgbClr val="7030A0"/>
              </a:solidFill>
              <a:effectLst/>
              <a:latin typeface="Times New Roman" pitchFamily="18" charset="0"/>
              <a:cs typeface="Times New Roman" pitchFamily="18" charset="0"/>
            </a:endParaRPr>
          </a:p>
          <a:p>
            <a:pPr algn="ctr"/>
            <a:r>
              <a:rPr lang="vi-VN" sz="2000" b="1" i="0" dirty="0" smtClean="0">
                <a:solidFill>
                  <a:srgbClr val="C00000"/>
                </a:solidFill>
                <a:effectLst/>
                <a:latin typeface="Times New Roman" pitchFamily="18" charset="0"/>
                <a:cs typeface="Times New Roman" pitchFamily="18" charset="0"/>
              </a:rPr>
              <a:t>ĐƠN XIN GIA NHẬP ĐỘI TÌNH NGUYỆN</a:t>
            </a:r>
          </a:p>
          <a:p>
            <a:pPr algn="ctr"/>
            <a:r>
              <a:rPr lang="vi-VN" sz="2000" b="1" i="0" dirty="0" smtClean="0">
                <a:solidFill>
                  <a:srgbClr val="C00000"/>
                </a:solidFill>
                <a:effectLst/>
                <a:latin typeface="Times New Roman" pitchFamily="18" charset="0"/>
                <a:cs typeface="Times New Roman" pitchFamily="18" charset="0"/>
              </a:rPr>
              <a:t>GIÚP ĐỠ NẠN NHÂN CHẤT ĐỘC MÀU DA CAM</a:t>
            </a:r>
          </a:p>
          <a:p>
            <a:pPr algn="just"/>
            <a:endParaRPr lang="en-US" sz="2000" b="1" i="0" dirty="0" smtClean="0">
              <a:solidFill>
                <a:srgbClr val="7030A0"/>
              </a:solidFill>
              <a:effectLst/>
              <a:latin typeface="Times New Roman" pitchFamily="18" charset="0"/>
              <a:cs typeface="Times New Roman" pitchFamily="18" charset="0"/>
            </a:endParaRPr>
          </a:p>
          <a:p>
            <a:pPr algn="just"/>
            <a:r>
              <a:rPr lang="vi-VN" sz="2000" b="1" i="0" dirty="0" smtClean="0">
                <a:solidFill>
                  <a:srgbClr val="7030A0"/>
                </a:solidFill>
                <a:effectLst/>
                <a:latin typeface="Times New Roman" pitchFamily="18" charset="0"/>
                <a:cs typeface="Times New Roman" pitchFamily="18" charset="0"/>
              </a:rPr>
              <a:t>Kính gửi: Ban Chấp hành Hội Chữ thập đỏ </a:t>
            </a:r>
            <a:r>
              <a:rPr lang="en-US" sz="2000" b="1" dirty="0" err="1" smtClean="0">
                <a:solidFill>
                  <a:srgbClr val="7030A0"/>
                </a:solidFill>
                <a:latin typeface="Times New Roman" pitchFamily="18" charset="0"/>
                <a:cs typeface="Times New Roman" pitchFamily="18" charset="0"/>
              </a:rPr>
              <a:t>xã</a:t>
            </a:r>
            <a:r>
              <a:rPr lang="en-US" sz="2000" b="1" dirty="0" smtClean="0">
                <a:solidFill>
                  <a:srgbClr val="7030A0"/>
                </a:solidFill>
                <a:latin typeface="Times New Roman" pitchFamily="18" charset="0"/>
                <a:cs typeface="Times New Roman" pitchFamily="18" charset="0"/>
              </a:rPr>
              <a:t> Kim </a:t>
            </a:r>
            <a:r>
              <a:rPr lang="en-US" sz="2000" b="1" dirty="0" err="1" smtClean="0">
                <a:solidFill>
                  <a:srgbClr val="7030A0"/>
                </a:solidFill>
                <a:latin typeface="Times New Roman" pitchFamily="18" charset="0"/>
                <a:cs typeface="Times New Roman" pitchFamily="18" charset="0"/>
              </a:rPr>
              <a:t>Sơn</a:t>
            </a:r>
            <a:endParaRPr lang="vi-VN" sz="2000" b="1" i="0" dirty="0" smtClean="0">
              <a:solidFill>
                <a:srgbClr val="7030A0"/>
              </a:solidFill>
              <a:effectLst/>
              <a:latin typeface="Times New Roman" pitchFamily="18" charset="0"/>
              <a:cs typeface="Times New Roman" pitchFamily="18" charset="0"/>
            </a:endParaRPr>
          </a:p>
          <a:p>
            <a:pPr algn="just"/>
            <a:r>
              <a:rPr lang="vi-VN" sz="2000" b="1" i="0" dirty="0" smtClean="0">
                <a:solidFill>
                  <a:srgbClr val="7030A0"/>
                </a:solidFill>
                <a:effectLst/>
                <a:latin typeface="Times New Roman" pitchFamily="18" charset="0"/>
                <a:cs typeface="Times New Roman" pitchFamily="18" charset="0"/>
              </a:rPr>
              <a:t>Tên em là: </a:t>
            </a:r>
            <a:r>
              <a:rPr lang="en-US" sz="2000" b="1" i="0" dirty="0" smtClean="0">
                <a:solidFill>
                  <a:srgbClr val="7030A0"/>
                </a:solidFill>
                <a:effectLst/>
                <a:latin typeface="Times New Roman" pitchFamily="18" charset="0"/>
                <a:cs typeface="Times New Roman" pitchFamily="18" charset="0"/>
              </a:rPr>
              <a:t>……</a:t>
            </a:r>
          </a:p>
          <a:p>
            <a:pPr algn="just"/>
            <a:r>
              <a:rPr lang="vi-VN" sz="2000" b="1" i="0" dirty="0" smtClean="0">
                <a:solidFill>
                  <a:srgbClr val="7030A0"/>
                </a:solidFill>
                <a:effectLst/>
                <a:latin typeface="Times New Roman" pitchFamily="18" charset="0"/>
                <a:cs typeface="Times New Roman" pitchFamily="18" charset="0"/>
              </a:rPr>
              <a:t>Sinh ngày</a:t>
            </a:r>
            <a:r>
              <a:rPr lang="en-US" sz="2000" b="1" i="0" dirty="0" smtClean="0">
                <a:solidFill>
                  <a:srgbClr val="7030A0"/>
                </a:solidFill>
                <a:effectLst/>
                <a:latin typeface="Times New Roman" pitchFamily="18" charset="0"/>
                <a:cs typeface="Times New Roman" pitchFamily="18" charset="0"/>
              </a:rPr>
              <a:t>:…..</a:t>
            </a:r>
            <a:endParaRPr lang="vi-VN" sz="2000" b="1" i="0" dirty="0" smtClean="0">
              <a:solidFill>
                <a:srgbClr val="7030A0"/>
              </a:solidFill>
              <a:effectLst/>
              <a:latin typeface="Times New Roman" pitchFamily="18" charset="0"/>
              <a:cs typeface="Times New Roman" pitchFamily="18" charset="0"/>
            </a:endParaRPr>
          </a:p>
          <a:p>
            <a:pPr algn="just"/>
            <a:r>
              <a:rPr lang="vi-VN" sz="2000" b="1" i="0" dirty="0" smtClean="0">
                <a:solidFill>
                  <a:srgbClr val="7030A0"/>
                </a:solidFill>
                <a:effectLst/>
                <a:latin typeface="Times New Roman" pitchFamily="18" charset="0"/>
                <a:cs typeface="Times New Roman" pitchFamily="18" charset="0"/>
              </a:rPr>
              <a:t>Học sinh lớp: 5</a:t>
            </a:r>
            <a:r>
              <a:rPr lang="en-US" sz="2000" b="1" dirty="0" smtClean="0">
                <a:solidFill>
                  <a:srgbClr val="7030A0"/>
                </a:solidFill>
                <a:latin typeface="Times New Roman" pitchFamily="18" charset="0"/>
                <a:cs typeface="Times New Roman" pitchFamily="18" charset="0"/>
              </a:rPr>
              <a:t>…,</a:t>
            </a:r>
            <a:r>
              <a:rPr lang="vi-VN" sz="2000" b="1" i="0" dirty="0" smtClean="0">
                <a:solidFill>
                  <a:srgbClr val="7030A0"/>
                </a:solidFill>
                <a:effectLst/>
                <a:latin typeface="Times New Roman" pitchFamily="18" charset="0"/>
                <a:cs typeface="Times New Roman" pitchFamily="18" charset="0"/>
              </a:rPr>
              <a:t> </a:t>
            </a:r>
            <a:r>
              <a:rPr lang="en-US" sz="2000" b="1" i="0" dirty="0" smtClean="0">
                <a:solidFill>
                  <a:srgbClr val="7030A0"/>
                </a:solidFill>
                <a:effectLst/>
                <a:latin typeface="Times New Roman" pitchFamily="18" charset="0"/>
                <a:cs typeface="Times New Roman" pitchFamily="18" charset="0"/>
              </a:rPr>
              <a:t>T</a:t>
            </a:r>
            <a:r>
              <a:rPr lang="vi-VN" sz="2000" b="1" i="0" dirty="0" smtClean="0">
                <a:solidFill>
                  <a:srgbClr val="7030A0"/>
                </a:solidFill>
                <a:effectLst/>
                <a:latin typeface="Times New Roman" pitchFamily="18" charset="0"/>
                <a:cs typeface="Times New Roman" pitchFamily="18" charset="0"/>
              </a:rPr>
              <a:t>rường Tiểu học</a:t>
            </a:r>
            <a:r>
              <a:rPr lang="en-US" sz="2000" b="1" i="0" dirty="0" smtClean="0">
                <a:solidFill>
                  <a:srgbClr val="7030A0"/>
                </a:solidFill>
                <a:effectLst/>
                <a:latin typeface="Times New Roman" pitchFamily="18" charset="0"/>
                <a:cs typeface="Times New Roman" pitchFamily="18" charset="0"/>
              </a:rPr>
              <a:t> ….</a:t>
            </a:r>
            <a:endParaRPr lang="vi-VN" sz="2000" b="1" i="0" dirty="0" smtClean="0">
              <a:solidFill>
                <a:srgbClr val="7030A0"/>
              </a:solidFill>
              <a:effectLst/>
              <a:latin typeface="Times New Roman" pitchFamily="18" charset="0"/>
              <a:cs typeface="Times New Roman" pitchFamily="18" charset="0"/>
            </a:endParaRPr>
          </a:p>
          <a:p>
            <a:pPr algn="just"/>
            <a:r>
              <a:rPr lang="en-US" sz="2000" b="1" i="0" dirty="0" smtClean="0">
                <a:solidFill>
                  <a:srgbClr val="7030A0"/>
                </a:solidFill>
                <a:effectLst/>
                <a:latin typeface="Times New Roman" pitchFamily="18" charset="0"/>
                <a:cs typeface="Times New Roman" pitchFamily="18" charset="0"/>
              </a:rPr>
              <a:t>       </a:t>
            </a:r>
            <a:r>
              <a:rPr lang="vi-VN" sz="2000" b="1" i="0" dirty="0" smtClean="0">
                <a:solidFill>
                  <a:srgbClr val="7030A0"/>
                </a:solidFill>
                <a:effectLst/>
                <a:latin typeface="Times New Roman" pitchFamily="18" charset="0"/>
                <a:cs typeface="Times New Roman" pitchFamily="18" charset="0"/>
              </a:rPr>
              <a:t>Sau khi được nghe giới thiệu về hoạt động của Đội tình nguyện giúp đỡ nạn nhân chất độc màu da cam thuộc Hội chữ thập đỏ của </a:t>
            </a:r>
            <a:r>
              <a:rPr lang="en-US" sz="2000" b="1" i="0" dirty="0" err="1" smtClean="0">
                <a:solidFill>
                  <a:srgbClr val="7030A0"/>
                </a:solidFill>
                <a:effectLst/>
                <a:latin typeface="Times New Roman" pitchFamily="18" charset="0"/>
                <a:cs typeface="Times New Roman" pitchFamily="18" charset="0"/>
              </a:rPr>
              <a:t>xã</a:t>
            </a:r>
            <a:r>
              <a:rPr lang="vi-VN" sz="2000" b="1" i="0" dirty="0" smtClean="0">
                <a:solidFill>
                  <a:srgbClr val="7030A0"/>
                </a:solidFill>
                <a:effectLst/>
                <a:latin typeface="Times New Roman" pitchFamily="18" charset="0"/>
                <a:cs typeface="Times New Roman" pitchFamily="18" charset="0"/>
              </a:rPr>
              <a:t>, em thấy hoạt động của Đội rất có ý nghĩa và thiết thực. Em tự nhận thấy mình có thể tham gia hoạt động của Đội, để giúp đỡ các bạn nhỏ bị chất độc màu da cam. Vì vậy, em viết đơn này bày tỏ nguyện vọng, góp phần nhỏ bé của mình làm giảm những khó khăn và nỗi bất hạnh của các nạn nhân.</a:t>
            </a:r>
          </a:p>
          <a:p>
            <a:pPr algn="just"/>
            <a:r>
              <a:rPr lang="en-US" sz="2000" b="1" i="0" dirty="0" smtClean="0">
                <a:solidFill>
                  <a:srgbClr val="7030A0"/>
                </a:solidFill>
                <a:effectLst/>
                <a:latin typeface="Times New Roman" pitchFamily="18" charset="0"/>
                <a:cs typeface="Times New Roman" pitchFamily="18" charset="0"/>
              </a:rPr>
              <a:t>       </a:t>
            </a:r>
            <a:r>
              <a:rPr lang="vi-VN" sz="2000" b="1" i="0" dirty="0" smtClean="0">
                <a:solidFill>
                  <a:srgbClr val="7030A0"/>
                </a:solidFill>
                <a:effectLst/>
                <a:latin typeface="Times New Roman" pitchFamily="18" charset="0"/>
                <a:cs typeface="Times New Roman" pitchFamily="18" charset="0"/>
              </a:rPr>
              <a:t>Em xin hứa tôn trọng mọi nội quy, quy đình và tham gia tích cực mọi hoạt động của Đội.</a:t>
            </a:r>
          </a:p>
          <a:p>
            <a:pPr algn="just"/>
            <a:r>
              <a:rPr lang="en-US" sz="2000" b="1" i="0" dirty="0" smtClean="0">
                <a:solidFill>
                  <a:srgbClr val="7030A0"/>
                </a:solidFill>
                <a:effectLst/>
                <a:latin typeface="Times New Roman" pitchFamily="18" charset="0"/>
                <a:cs typeface="Times New Roman" pitchFamily="18" charset="0"/>
              </a:rPr>
              <a:t>       </a:t>
            </a:r>
            <a:r>
              <a:rPr lang="vi-VN" sz="2000" b="1" i="0" dirty="0" smtClean="0">
                <a:solidFill>
                  <a:srgbClr val="7030A0"/>
                </a:solidFill>
                <a:effectLst/>
                <a:latin typeface="Times New Roman" pitchFamily="18" charset="0"/>
                <a:cs typeface="Times New Roman" pitchFamily="18" charset="0"/>
              </a:rPr>
              <a:t>Em xin </a:t>
            </a:r>
            <a:r>
              <a:rPr lang="en-US" sz="2000" b="1" i="0" dirty="0" err="1" smtClean="0">
                <a:solidFill>
                  <a:srgbClr val="7030A0"/>
                </a:solidFill>
                <a:effectLst/>
                <a:latin typeface="Times New Roman" pitchFamily="18" charset="0"/>
                <a:cs typeface="Times New Roman" pitchFamily="18" charset="0"/>
              </a:rPr>
              <a:t>trân</a:t>
            </a:r>
            <a:r>
              <a:rPr lang="en-US" sz="2000" b="1" i="0" dirty="0" smtClean="0">
                <a:solidFill>
                  <a:srgbClr val="7030A0"/>
                </a:solidFill>
                <a:effectLst/>
                <a:latin typeface="Times New Roman" pitchFamily="18" charset="0"/>
                <a:cs typeface="Times New Roman" pitchFamily="18" charset="0"/>
              </a:rPr>
              <a:t> </a:t>
            </a:r>
            <a:r>
              <a:rPr lang="en-US" sz="2000" b="1" i="0" dirty="0" err="1" smtClean="0">
                <a:solidFill>
                  <a:srgbClr val="7030A0"/>
                </a:solidFill>
                <a:effectLst/>
                <a:latin typeface="Times New Roman" pitchFamily="18" charset="0"/>
                <a:cs typeface="Times New Roman" pitchFamily="18" charset="0"/>
              </a:rPr>
              <a:t>trọng</a:t>
            </a:r>
            <a:r>
              <a:rPr lang="en-US" sz="2000" b="1" i="0" dirty="0" smtClean="0">
                <a:solidFill>
                  <a:srgbClr val="7030A0"/>
                </a:solidFill>
                <a:effectLst/>
                <a:latin typeface="Times New Roman" pitchFamily="18" charset="0"/>
                <a:cs typeface="Times New Roman" pitchFamily="18" charset="0"/>
              </a:rPr>
              <a:t> </a:t>
            </a:r>
            <a:r>
              <a:rPr lang="vi-VN" sz="2000" b="1" i="0" dirty="0" smtClean="0">
                <a:solidFill>
                  <a:srgbClr val="7030A0"/>
                </a:solidFill>
                <a:effectLst/>
                <a:latin typeface="Times New Roman" pitchFamily="18" charset="0"/>
                <a:cs typeface="Times New Roman" pitchFamily="18" charset="0"/>
              </a:rPr>
              <a:t>cảm ơn !</a:t>
            </a:r>
            <a:r>
              <a:rPr lang="en-US" sz="2000" b="1" i="0" dirty="0" smtClean="0">
                <a:solidFill>
                  <a:srgbClr val="7030A0"/>
                </a:solidFill>
                <a:effectLst/>
                <a:latin typeface="Times New Roman" pitchFamily="18" charset="0"/>
                <a:cs typeface="Times New Roman" pitchFamily="18" charset="0"/>
              </a:rPr>
              <a:t>                                                     </a:t>
            </a:r>
          </a:p>
          <a:p>
            <a:pPr algn="just"/>
            <a:r>
              <a:rPr lang="en-US" sz="2000" b="1" dirty="0">
                <a:solidFill>
                  <a:srgbClr val="7030A0"/>
                </a:solidFill>
                <a:latin typeface="Times New Roman" pitchFamily="18" charset="0"/>
                <a:cs typeface="Times New Roman" pitchFamily="18" charset="0"/>
              </a:rPr>
              <a:t> </a:t>
            </a:r>
            <a:r>
              <a:rPr lang="en-US" sz="2000" b="1" dirty="0" smtClean="0">
                <a:solidFill>
                  <a:srgbClr val="7030A0"/>
                </a:solidFill>
                <a:latin typeface="Times New Roman" pitchFamily="18" charset="0"/>
                <a:cs typeface="Times New Roman" pitchFamily="18" charset="0"/>
              </a:rPr>
              <a:t>                                                                                                 </a:t>
            </a:r>
            <a:r>
              <a:rPr lang="vi-VN" sz="2000" b="1" i="0" dirty="0" smtClean="0">
                <a:solidFill>
                  <a:srgbClr val="7030A0"/>
                </a:solidFill>
                <a:effectLst/>
                <a:latin typeface="Times New Roman" pitchFamily="18" charset="0"/>
                <a:cs typeface="Times New Roman" pitchFamily="18" charset="0"/>
              </a:rPr>
              <a:t>Người làm đơn</a:t>
            </a:r>
            <a:endParaRPr lang="en-US" sz="2000" b="1" i="0" dirty="0" smtClean="0">
              <a:solidFill>
                <a:srgbClr val="7030A0"/>
              </a:solidFill>
              <a:effectLst/>
              <a:latin typeface="Times New Roman" pitchFamily="18" charset="0"/>
              <a:cs typeface="Times New Roman" pitchFamily="18" charset="0"/>
            </a:endParaRPr>
          </a:p>
          <a:p>
            <a:pPr algn="just"/>
            <a:endParaRPr lang="vi-VN" sz="2000" b="1" i="0" dirty="0" smtClean="0">
              <a:solidFill>
                <a:srgbClr val="7030A0"/>
              </a:solidFill>
              <a:effectLst/>
              <a:latin typeface="Times New Roman" pitchFamily="18" charset="0"/>
              <a:cs typeface="Times New Roman" pitchFamily="18" charset="0"/>
            </a:endParaRPr>
          </a:p>
        </p:txBody>
      </p:sp>
      <p:cxnSp>
        <p:nvCxnSpPr>
          <p:cNvPr id="4" name="Straight Connector 3"/>
          <p:cNvCxnSpPr/>
          <p:nvPr/>
        </p:nvCxnSpPr>
        <p:spPr>
          <a:xfrm>
            <a:off x="3505200" y="790575"/>
            <a:ext cx="1905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919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233517" y="586249"/>
            <a:ext cx="8676968" cy="5029200"/>
          </a:xfrm>
          <a:prstGeom prst="irregularSeal2">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dirty="0">
                <a:solidFill>
                  <a:srgbClr val="FFFF00"/>
                </a:solidFill>
              </a:rPr>
              <a:t>3. BÁO CÁO KẾT QUẢ EM ĐÃ LÀM</a:t>
            </a:r>
            <a:endParaRPr lang="en-US" sz="4800" b="1" dirty="0">
              <a:solidFill>
                <a:srgbClr val="FFFF00"/>
              </a:solidFill>
            </a:endParaRPr>
          </a:p>
        </p:txBody>
      </p:sp>
      <p:pic>
        <p:nvPicPr>
          <p:cNvPr id="3" name="Picture 6">
            <a:extLst>
              <a:ext uri="{FF2B5EF4-FFF2-40B4-BE49-F238E27FC236}">
                <a16:creationId xmlns:a16="http://schemas.microsoft.com/office/drawing/2014/main" xmlns="" id="{C2BCA601-E5DA-4CCE-A319-D394A01271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26427" y="4172106"/>
            <a:ext cx="2248456" cy="2590800"/>
          </a:xfrm>
          <a:prstGeom prst="rect">
            <a:avLst/>
          </a:prstGeom>
          <a:noFill/>
          <a:ln>
            <a:noFill/>
          </a:ln>
          <a:extLst/>
        </p:spPr>
      </p:pic>
      <p:sp>
        <p:nvSpPr>
          <p:cNvPr id="5"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6" name="图片 5">
            <a:extLst>
              <a:ext uri="{FF2B5EF4-FFF2-40B4-BE49-F238E27FC236}">
                <a16:creationId xmlns:a16="http://schemas.microsoft.com/office/drawing/2014/main" xmlns="" id="{374EF133-D51B-467E-A006-71789801CD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331110"/>
            <a:ext cx="2438400" cy="2514600"/>
          </a:xfrm>
          <a:prstGeom prst="rect">
            <a:avLst/>
          </a:prstGeom>
        </p:spPr>
      </p:pic>
      <p:pic>
        <p:nvPicPr>
          <p:cNvPr id="7"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9001" y="4834756"/>
            <a:ext cx="2590800" cy="190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60" descr="IMG_925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52400"/>
            <a:ext cx="1828799"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7822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17207" y="737419"/>
            <a:ext cx="9050593" cy="6162368"/>
          </a:xfrm>
          <a:prstGeom prst="horizontalScroll">
            <a:avLst>
              <a:gd name="adj" fmla="val 10650"/>
            </a:avLst>
          </a:prstGeom>
          <a:solidFill>
            <a:schemeClr val="accent1">
              <a:lumMod val="40000"/>
              <a:lumOff val="60000"/>
            </a:schemeClr>
          </a:solidFill>
          <a:ln w="55000" cap="flat" cmpd="thickThin" algn="ctr">
            <a:solidFill>
              <a:srgbClr val="00B050"/>
            </a:solidFill>
            <a:prstDash val="solid"/>
          </a:ln>
          <a:effectLst/>
        </p:spPr>
        <p:txBody>
          <a:bodyPr lIns="91055" tIns="45521" rIns="91055" bIns="45521" anchor="ctr"/>
          <a:lstStyle/>
          <a:p>
            <a:pPr marL="285750" lvl="0" indent="-285750" algn="just">
              <a:buFont typeface="Wingdings" pitchFamily="2" charset="2"/>
              <a:buChar char="Ø"/>
            </a:pPr>
            <a:r>
              <a:rPr lang="vi-VN" dirty="0" smtClean="0">
                <a:solidFill>
                  <a:srgbClr val="FF0000"/>
                </a:solidFill>
                <a:latin typeface="Arial"/>
              </a:rPr>
              <a:t> </a:t>
            </a:r>
            <a:r>
              <a:rPr lang="vi-VN" sz="3200" b="1" dirty="0" smtClean="0">
                <a:solidFill>
                  <a:srgbClr val="FF0000"/>
                </a:solidFill>
                <a:latin typeface="Times New Roman" panose="02020603050405020304" pitchFamily="18" charset="0"/>
                <a:cs typeface="Times New Roman" panose="02020603050405020304" pitchFamily="18" charset="0"/>
              </a:rPr>
              <a:t>Cách </a:t>
            </a:r>
            <a:r>
              <a:rPr lang="en-US" sz="3200" b="1" dirty="0" err="1" smtClean="0">
                <a:solidFill>
                  <a:srgbClr val="FF0000"/>
                </a:solidFill>
                <a:latin typeface="Times New Roman" panose="02020603050405020304" pitchFamily="18" charset="0"/>
                <a:cs typeface="Times New Roman" panose="02020603050405020304" pitchFamily="18" charset="0"/>
              </a:rPr>
              <a:t>viết</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một</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lá</a:t>
            </a:r>
            <a:r>
              <a:rPr lang="en-US" sz="3200" b="1" dirty="0" smtClean="0">
                <a:solidFill>
                  <a:srgbClr val="FF0000"/>
                </a:solidFill>
                <a:latin typeface="Times New Roman" panose="02020603050405020304" pitchFamily="18" charset="0"/>
                <a:cs typeface="Times New Roman" panose="02020603050405020304" pitchFamily="18" charset="0"/>
              </a:rPr>
              <a:t> </a:t>
            </a:r>
            <a:r>
              <a:rPr lang="vi-VN" sz="3200" b="1" dirty="0" smtClean="0">
                <a:solidFill>
                  <a:srgbClr val="FF0000"/>
                </a:solidFill>
                <a:latin typeface="Times New Roman" panose="02020603050405020304" pitchFamily="18" charset="0"/>
                <a:cs typeface="Times New Roman" panose="02020603050405020304" pitchFamily="18" charset="0"/>
              </a:rPr>
              <a:t>đơn </a:t>
            </a:r>
            <a:r>
              <a:rPr lang="vi-VN" sz="3200" b="1" dirty="0">
                <a:solidFill>
                  <a:srgbClr val="FF0000"/>
                </a:solidFill>
                <a:latin typeface="Times New Roman" panose="02020603050405020304" pitchFamily="18" charset="0"/>
                <a:cs typeface="Times New Roman" panose="02020603050405020304" pitchFamily="18" charset="0"/>
              </a:rPr>
              <a:t>đúng quy </a:t>
            </a:r>
            <a:r>
              <a:rPr lang="vi-VN" sz="3200" b="1" dirty="0" smtClean="0">
                <a:solidFill>
                  <a:srgbClr val="FF0000"/>
                </a:solidFill>
                <a:latin typeface="Times New Roman" panose="02020603050405020304" pitchFamily="18" charset="0"/>
                <a:cs typeface="Times New Roman" panose="02020603050405020304" pitchFamily="18" charset="0"/>
              </a:rPr>
              <a:t>định:</a:t>
            </a:r>
            <a:endParaRPr lang="vi-VN" sz="3200" b="1" dirty="0">
              <a:solidFill>
                <a:srgbClr val="FF0000"/>
              </a:solidFill>
              <a:latin typeface="Times New Roman" panose="02020603050405020304" pitchFamily="18" charset="0"/>
              <a:cs typeface="Times New Roman" panose="02020603050405020304" pitchFamily="18" charset="0"/>
            </a:endParaRPr>
          </a:p>
          <a:p>
            <a:pPr lvl="0" algn="just"/>
            <a:r>
              <a:rPr lang="en-US" sz="3200" b="1" dirty="0">
                <a:solidFill>
                  <a:srgbClr val="7030A0"/>
                </a:solidFill>
                <a:latin typeface="Times New Roman" panose="02020603050405020304" pitchFamily="18" charset="0"/>
                <a:cs typeface="Times New Roman" panose="02020603050405020304" pitchFamily="18" charset="0"/>
              </a:rPr>
              <a:t>+</a:t>
            </a:r>
            <a:r>
              <a:rPr lang="vi-VN" sz="3200" b="1" dirty="0" smtClean="0">
                <a:solidFill>
                  <a:srgbClr val="7030A0"/>
                </a:solidFill>
                <a:latin typeface="Times New Roman" panose="02020603050405020304" pitchFamily="18" charset="0"/>
                <a:cs typeface="Times New Roman" panose="02020603050405020304" pitchFamily="18" charset="0"/>
              </a:rPr>
              <a:t> </a:t>
            </a:r>
            <a:r>
              <a:rPr lang="vi-VN" sz="3200" b="1" dirty="0">
                <a:solidFill>
                  <a:srgbClr val="7030A0"/>
                </a:solidFill>
                <a:latin typeface="Times New Roman" panose="02020603050405020304" pitchFamily="18" charset="0"/>
                <a:cs typeface="Times New Roman" panose="02020603050405020304" pitchFamily="18" charset="0"/>
              </a:rPr>
              <a:t>Quốc hiệu, tiêu </a:t>
            </a:r>
            <a:r>
              <a:rPr lang="vi-VN" sz="3200" b="1" dirty="0" smtClean="0">
                <a:solidFill>
                  <a:srgbClr val="7030A0"/>
                </a:solidFill>
                <a:latin typeface="Times New Roman" panose="02020603050405020304" pitchFamily="18" charset="0"/>
                <a:cs typeface="Times New Roman" panose="02020603050405020304" pitchFamily="18" charset="0"/>
              </a:rPr>
              <a:t>ngữ.</a:t>
            </a:r>
            <a:endParaRPr lang="vi-VN" sz="3200" b="1" dirty="0">
              <a:solidFill>
                <a:srgbClr val="7030A0"/>
              </a:solidFill>
              <a:latin typeface="Times New Roman" panose="02020603050405020304" pitchFamily="18" charset="0"/>
              <a:cs typeface="Times New Roman" panose="02020603050405020304" pitchFamily="18" charset="0"/>
            </a:endParaRPr>
          </a:p>
          <a:p>
            <a:pPr lvl="0" algn="just"/>
            <a:r>
              <a:rPr lang="en-US" sz="3200" b="1" dirty="0">
                <a:solidFill>
                  <a:srgbClr val="7030A0"/>
                </a:solidFill>
                <a:latin typeface="Times New Roman" panose="02020603050405020304" pitchFamily="18" charset="0"/>
                <a:cs typeface="Times New Roman" panose="02020603050405020304" pitchFamily="18" charset="0"/>
              </a:rPr>
              <a:t>+</a:t>
            </a:r>
            <a:r>
              <a:rPr lang="vi-VN" sz="3200" b="1" dirty="0" smtClean="0">
                <a:solidFill>
                  <a:srgbClr val="7030A0"/>
                </a:solidFill>
                <a:latin typeface="Times New Roman" panose="02020603050405020304" pitchFamily="18" charset="0"/>
                <a:cs typeface="Times New Roman" panose="02020603050405020304" pitchFamily="18" charset="0"/>
              </a:rPr>
              <a:t> </a:t>
            </a:r>
            <a:r>
              <a:rPr lang="en-US" sz="3200" b="1" dirty="0" err="1" smtClean="0">
                <a:solidFill>
                  <a:srgbClr val="7030A0"/>
                </a:solidFill>
                <a:latin typeface="Times New Roman" panose="02020603050405020304" pitchFamily="18" charset="0"/>
                <a:cs typeface="Times New Roman" panose="02020603050405020304" pitchFamily="18" charset="0"/>
              </a:rPr>
              <a:t>Địa</a:t>
            </a:r>
            <a:r>
              <a:rPr lang="en-US" sz="3200" b="1" dirty="0" smtClean="0">
                <a:solidFill>
                  <a:srgbClr val="7030A0"/>
                </a:solidFill>
                <a:latin typeface="Times New Roman" panose="02020603050405020304" pitchFamily="18" charset="0"/>
                <a:cs typeface="Times New Roman" panose="02020603050405020304" pitchFamily="18" charset="0"/>
              </a:rPr>
              <a:t> </a:t>
            </a:r>
            <a:r>
              <a:rPr lang="en-US" sz="3200" b="1" dirty="0" err="1" smtClean="0">
                <a:solidFill>
                  <a:srgbClr val="7030A0"/>
                </a:solidFill>
                <a:latin typeface="Times New Roman" panose="02020603050405020304" pitchFamily="18" charset="0"/>
                <a:cs typeface="Times New Roman" panose="02020603050405020304" pitchFamily="18" charset="0"/>
              </a:rPr>
              <a:t>điểm</a:t>
            </a:r>
            <a:r>
              <a:rPr lang="en-US" sz="3200" b="1" dirty="0" smtClean="0">
                <a:solidFill>
                  <a:srgbClr val="7030A0"/>
                </a:solidFill>
                <a:latin typeface="Times New Roman" panose="02020603050405020304" pitchFamily="18" charset="0"/>
                <a:cs typeface="Times New Roman" panose="02020603050405020304" pitchFamily="18" charset="0"/>
              </a:rPr>
              <a:t>, </a:t>
            </a:r>
            <a:r>
              <a:rPr lang="en-US" sz="3200" b="1" dirty="0" err="1" smtClean="0">
                <a:solidFill>
                  <a:srgbClr val="7030A0"/>
                </a:solidFill>
                <a:latin typeface="Times New Roman" panose="02020603050405020304" pitchFamily="18" charset="0"/>
                <a:cs typeface="Times New Roman" panose="02020603050405020304" pitchFamily="18" charset="0"/>
              </a:rPr>
              <a:t>thời</a:t>
            </a:r>
            <a:r>
              <a:rPr lang="en-US" sz="3200" b="1" dirty="0" smtClean="0">
                <a:solidFill>
                  <a:srgbClr val="7030A0"/>
                </a:solidFill>
                <a:latin typeface="Times New Roman" panose="02020603050405020304" pitchFamily="18" charset="0"/>
                <a:cs typeface="Times New Roman" panose="02020603050405020304" pitchFamily="18" charset="0"/>
              </a:rPr>
              <a:t> </a:t>
            </a:r>
            <a:r>
              <a:rPr lang="en-US" sz="3200" b="1" dirty="0" err="1" smtClean="0">
                <a:solidFill>
                  <a:srgbClr val="7030A0"/>
                </a:solidFill>
                <a:latin typeface="Times New Roman" panose="02020603050405020304" pitchFamily="18" charset="0"/>
                <a:cs typeface="Times New Roman" panose="02020603050405020304" pitchFamily="18" charset="0"/>
              </a:rPr>
              <a:t>gian</a:t>
            </a:r>
            <a:r>
              <a:rPr lang="en-US" sz="3200" b="1" dirty="0" smtClean="0">
                <a:solidFill>
                  <a:srgbClr val="7030A0"/>
                </a:solidFill>
                <a:latin typeface="Times New Roman" panose="02020603050405020304" pitchFamily="18" charset="0"/>
                <a:cs typeface="Times New Roman" panose="02020603050405020304" pitchFamily="18" charset="0"/>
              </a:rPr>
              <a:t> (n</a:t>
            </a:r>
            <a:r>
              <a:rPr lang="vi-VN" sz="3200" b="1" dirty="0" smtClean="0">
                <a:solidFill>
                  <a:srgbClr val="7030A0"/>
                </a:solidFill>
                <a:latin typeface="Times New Roman" panose="02020603050405020304" pitchFamily="18" charset="0"/>
                <a:cs typeface="Times New Roman" panose="02020603050405020304" pitchFamily="18" charset="0"/>
              </a:rPr>
              <a:t>ơi </a:t>
            </a:r>
            <a:r>
              <a:rPr lang="vi-VN" sz="3200" b="1" dirty="0">
                <a:solidFill>
                  <a:srgbClr val="7030A0"/>
                </a:solidFill>
                <a:latin typeface="Times New Roman" panose="02020603050405020304" pitchFamily="18" charset="0"/>
                <a:cs typeface="Times New Roman" panose="02020603050405020304" pitchFamily="18" charset="0"/>
              </a:rPr>
              <a:t>và </a:t>
            </a:r>
            <a:r>
              <a:rPr lang="vi-VN" sz="3200" b="1" dirty="0" smtClean="0">
                <a:solidFill>
                  <a:srgbClr val="7030A0"/>
                </a:solidFill>
                <a:latin typeface="Times New Roman" panose="02020603050405020304" pitchFamily="18" charset="0"/>
                <a:cs typeface="Times New Roman" panose="02020603050405020304" pitchFamily="18" charset="0"/>
              </a:rPr>
              <a:t>ngày</a:t>
            </a:r>
            <a:r>
              <a:rPr lang="en-US" sz="3200" b="1" dirty="0" smtClean="0">
                <a:solidFill>
                  <a:srgbClr val="7030A0"/>
                </a:solidFill>
                <a:latin typeface="Times New Roman" panose="02020603050405020304" pitchFamily="18" charset="0"/>
                <a:cs typeface="Times New Roman" panose="02020603050405020304" pitchFamily="18" charset="0"/>
              </a:rPr>
              <a:t>)</a:t>
            </a:r>
            <a:r>
              <a:rPr lang="vi-VN" sz="3200" b="1" dirty="0" smtClean="0">
                <a:solidFill>
                  <a:srgbClr val="7030A0"/>
                </a:solidFill>
                <a:latin typeface="Times New Roman" panose="02020603050405020304" pitchFamily="18" charset="0"/>
                <a:cs typeface="Times New Roman" panose="02020603050405020304" pitchFamily="18" charset="0"/>
              </a:rPr>
              <a:t> </a:t>
            </a:r>
            <a:r>
              <a:rPr lang="vi-VN" sz="3200" b="1" dirty="0">
                <a:solidFill>
                  <a:srgbClr val="7030A0"/>
                </a:solidFill>
                <a:latin typeface="Times New Roman" panose="02020603050405020304" pitchFamily="18" charset="0"/>
                <a:cs typeface="Times New Roman" panose="02020603050405020304" pitchFamily="18" charset="0"/>
              </a:rPr>
              <a:t>viết </a:t>
            </a:r>
            <a:r>
              <a:rPr lang="vi-VN" sz="3200" b="1" dirty="0" smtClean="0">
                <a:solidFill>
                  <a:srgbClr val="7030A0"/>
                </a:solidFill>
                <a:latin typeface="Times New Roman" panose="02020603050405020304" pitchFamily="18" charset="0"/>
                <a:cs typeface="Times New Roman" panose="02020603050405020304" pitchFamily="18" charset="0"/>
              </a:rPr>
              <a:t>đơn.</a:t>
            </a:r>
            <a:endParaRPr lang="vi-VN" sz="3200" b="1" dirty="0">
              <a:solidFill>
                <a:srgbClr val="7030A0"/>
              </a:solidFill>
              <a:latin typeface="Times New Roman" panose="02020603050405020304" pitchFamily="18" charset="0"/>
              <a:cs typeface="Times New Roman" panose="02020603050405020304" pitchFamily="18" charset="0"/>
            </a:endParaRPr>
          </a:p>
          <a:p>
            <a:pPr lvl="0" algn="just"/>
            <a:r>
              <a:rPr lang="en-US" sz="3200" b="1" dirty="0">
                <a:solidFill>
                  <a:srgbClr val="7030A0"/>
                </a:solidFill>
                <a:latin typeface="Times New Roman" panose="02020603050405020304" pitchFamily="18" charset="0"/>
                <a:cs typeface="Times New Roman" panose="02020603050405020304" pitchFamily="18" charset="0"/>
              </a:rPr>
              <a:t>+</a:t>
            </a:r>
            <a:r>
              <a:rPr lang="vi-VN" sz="3200" b="1" dirty="0" smtClean="0">
                <a:solidFill>
                  <a:srgbClr val="7030A0"/>
                </a:solidFill>
                <a:latin typeface="Times New Roman" panose="02020603050405020304" pitchFamily="18" charset="0"/>
                <a:cs typeface="Times New Roman" panose="02020603050405020304" pitchFamily="18" charset="0"/>
              </a:rPr>
              <a:t> Tên </a:t>
            </a:r>
            <a:r>
              <a:rPr lang="vi-VN" sz="3200" b="1" dirty="0">
                <a:solidFill>
                  <a:srgbClr val="7030A0"/>
                </a:solidFill>
                <a:latin typeface="Times New Roman" panose="02020603050405020304" pitchFamily="18" charset="0"/>
                <a:cs typeface="Times New Roman" panose="02020603050405020304" pitchFamily="18" charset="0"/>
              </a:rPr>
              <a:t>của </a:t>
            </a:r>
            <a:r>
              <a:rPr lang="vi-VN" sz="3200" b="1" dirty="0" smtClean="0">
                <a:solidFill>
                  <a:srgbClr val="7030A0"/>
                </a:solidFill>
                <a:latin typeface="Times New Roman" panose="02020603050405020304" pitchFamily="18" charset="0"/>
                <a:cs typeface="Times New Roman" panose="02020603050405020304" pitchFamily="18" charset="0"/>
              </a:rPr>
              <a:t>đơn.</a:t>
            </a:r>
            <a:endParaRPr lang="vi-VN" sz="3200" b="1" dirty="0">
              <a:solidFill>
                <a:srgbClr val="7030A0"/>
              </a:solidFill>
              <a:latin typeface="Times New Roman" panose="02020603050405020304" pitchFamily="18" charset="0"/>
              <a:cs typeface="Times New Roman" panose="02020603050405020304" pitchFamily="18" charset="0"/>
            </a:endParaRPr>
          </a:p>
          <a:p>
            <a:pPr lvl="0" algn="just"/>
            <a:r>
              <a:rPr lang="en-US" sz="3200" b="1" dirty="0">
                <a:solidFill>
                  <a:srgbClr val="7030A0"/>
                </a:solidFill>
                <a:latin typeface="Times New Roman" panose="02020603050405020304" pitchFamily="18" charset="0"/>
                <a:cs typeface="Times New Roman" panose="02020603050405020304" pitchFamily="18" charset="0"/>
              </a:rPr>
              <a:t>+</a:t>
            </a:r>
            <a:r>
              <a:rPr lang="vi-VN" sz="3200" b="1" dirty="0" smtClean="0">
                <a:solidFill>
                  <a:srgbClr val="7030A0"/>
                </a:solidFill>
                <a:latin typeface="Times New Roman" panose="02020603050405020304" pitchFamily="18" charset="0"/>
                <a:cs typeface="Times New Roman" panose="02020603050405020304" pitchFamily="18" charset="0"/>
              </a:rPr>
              <a:t> </a:t>
            </a:r>
            <a:r>
              <a:rPr lang="en-US" sz="3200" b="1" dirty="0" smtClean="0">
                <a:solidFill>
                  <a:srgbClr val="7030A0"/>
                </a:solidFill>
                <a:latin typeface="Times New Roman" panose="02020603050405020304" pitchFamily="18" charset="0"/>
                <a:cs typeface="Times New Roman" panose="02020603050405020304" pitchFamily="18" charset="0"/>
              </a:rPr>
              <a:t> </a:t>
            </a:r>
            <a:r>
              <a:rPr lang="vi-VN" sz="3200" b="1" dirty="0" smtClean="0">
                <a:solidFill>
                  <a:srgbClr val="7030A0"/>
                </a:solidFill>
                <a:latin typeface="Times New Roman" panose="02020603050405020304" pitchFamily="18" charset="0"/>
                <a:cs typeface="Times New Roman" panose="02020603050405020304" pitchFamily="18" charset="0"/>
              </a:rPr>
              <a:t>Nơi </a:t>
            </a:r>
            <a:r>
              <a:rPr lang="vi-VN" sz="3200" b="1" dirty="0">
                <a:solidFill>
                  <a:srgbClr val="7030A0"/>
                </a:solidFill>
                <a:latin typeface="Times New Roman" panose="02020603050405020304" pitchFamily="18" charset="0"/>
                <a:cs typeface="Times New Roman" panose="02020603050405020304" pitchFamily="18" charset="0"/>
              </a:rPr>
              <a:t>nhận </a:t>
            </a:r>
            <a:r>
              <a:rPr lang="vi-VN" sz="3200" b="1" dirty="0" smtClean="0">
                <a:solidFill>
                  <a:srgbClr val="7030A0"/>
                </a:solidFill>
                <a:latin typeface="Times New Roman" panose="02020603050405020304" pitchFamily="18" charset="0"/>
                <a:cs typeface="Times New Roman" panose="02020603050405020304" pitchFamily="18" charset="0"/>
              </a:rPr>
              <a:t>đơn</a:t>
            </a:r>
            <a:r>
              <a:rPr lang="en-US" sz="3200" b="1" dirty="0" smtClean="0">
                <a:solidFill>
                  <a:srgbClr val="7030A0"/>
                </a:solidFill>
                <a:latin typeface="Times New Roman" panose="02020603050405020304" pitchFamily="18" charset="0"/>
                <a:cs typeface="Times New Roman" panose="02020603050405020304" pitchFamily="18" charset="0"/>
              </a:rPr>
              <a:t>.</a:t>
            </a:r>
            <a:r>
              <a:rPr lang="vi-VN" sz="3200" b="1" dirty="0" smtClean="0">
                <a:solidFill>
                  <a:srgbClr val="7030A0"/>
                </a:solidFill>
                <a:latin typeface="Times New Roman" panose="02020603050405020304" pitchFamily="18" charset="0"/>
                <a:cs typeface="Times New Roman" panose="02020603050405020304" pitchFamily="18" charset="0"/>
              </a:rPr>
              <a:t> </a:t>
            </a:r>
          </a:p>
          <a:p>
            <a:pPr lvl="0" algn="just"/>
            <a:r>
              <a:rPr lang="en-US" sz="3200" b="1" dirty="0" smtClean="0">
                <a:solidFill>
                  <a:srgbClr val="7030A0"/>
                </a:solidFill>
                <a:latin typeface="Times New Roman" panose="02020603050405020304" pitchFamily="18" charset="0"/>
                <a:cs typeface="Times New Roman" panose="02020603050405020304" pitchFamily="18" charset="0"/>
              </a:rPr>
              <a:t>+</a:t>
            </a:r>
            <a:r>
              <a:rPr lang="en-US" sz="3200" b="1" dirty="0">
                <a:solidFill>
                  <a:srgbClr val="7030A0"/>
                </a:solidFill>
                <a:latin typeface="Times New Roman" panose="02020603050405020304" pitchFamily="18" charset="0"/>
                <a:cs typeface="Times New Roman" panose="02020603050405020304" pitchFamily="18" charset="0"/>
              </a:rPr>
              <a:t> </a:t>
            </a:r>
            <a:r>
              <a:rPr lang="vi-VN" sz="3200" b="1" dirty="0" smtClean="0">
                <a:solidFill>
                  <a:srgbClr val="7030A0"/>
                </a:solidFill>
                <a:latin typeface="Times New Roman" panose="02020603050405020304" pitchFamily="18" charset="0"/>
                <a:cs typeface="Times New Roman" panose="02020603050405020304" pitchFamily="18" charset="0"/>
              </a:rPr>
              <a:t>Nội </a:t>
            </a:r>
            <a:r>
              <a:rPr lang="vi-VN" sz="3200" b="1" dirty="0">
                <a:solidFill>
                  <a:srgbClr val="7030A0"/>
                </a:solidFill>
                <a:latin typeface="Times New Roman" panose="02020603050405020304" pitchFamily="18" charset="0"/>
                <a:cs typeface="Times New Roman" panose="02020603050405020304" pitchFamily="18" charset="0"/>
              </a:rPr>
              <a:t>dung đơn: giới thiệu bản thân, trình bày lí do </a:t>
            </a:r>
            <a:r>
              <a:rPr lang="vi-VN" sz="3200" b="1" dirty="0" smtClean="0">
                <a:solidFill>
                  <a:srgbClr val="7030A0"/>
                </a:solidFill>
                <a:latin typeface="Times New Roman" panose="02020603050405020304" pitchFamily="18" charset="0"/>
                <a:cs typeface="Times New Roman" panose="02020603050405020304" pitchFamily="18" charset="0"/>
              </a:rPr>
              <a:t>viết đơn; </a:t>
            </a:r>
            <a:r>
              <a:rPr lang="vi-VN" sz="3200" b="1" dirty="0">
                <a:solidFill>
                  <a:srgbClr val="7030A0"/>
                </a:solidFill>
                <a:latin typeface="Times New Roman" panose="02020603050405020304" pitchFamily="18" charset="0"/>
                <a:cs typeface="Times New Roman" panose="02020603050405020304" pitchFamily="18" charset="0"/>
              </a:rPr>
              <a:t>lời hứa </a:t>
            </a:r>
            <a:r>
              <a:rPr lang="vi-VN" sz="3200" b="1" dirty="0" smtClean="0">
                <a:solidFill>
                  <a:srgbClr val="7030A0"/>
                </a:solidFill>
                <a:latin typeface="Times New Roman" panose="02020603050405020304" pitchFamily="18" charset="0"/>
                <a:cs typeface="Times New Roman" panose="02020603050405020304" pitchFamily="18" charset="0"/>
              </a:rPr>
              <a:t>hẹn; </a:t>
            </a:r>
            <a:r>
              <a:rPr lang="vi-VN" sz="3200" b="1" dirty="0">
                <a:solidFill>
                  <a:srgbClr val="7030A0"/>
                </a:solidFill>
                <a:latin typeface="Times New Roman" panose="02020603050405020304" pitchFamily="18" charset="0"/>
                <a:cs typeface="Times New Roman" panose="02020603050405020304" pitchFamily="18" charset="0"/>
              </a:rPr>
              <a:t>lời cảm ơn.</a:t>
            </a:r>
          </a:p>
          <a:p>
            <a:pPr lvl="0" algn="just"/>
            <a:r>
              <a:rPr lang="en-US" sz="3200" b="1" dirty="0" smtClean="0">
                <a:solidFill>
                  <a:srgbClr val="7030A0"/>
                </a:solidFill>
                <a:latin typeface="Times New Roman" panose="02020603050405020304" pitchFamily="18" charset="0"/>
                <a:cs typeface="Times New Roman" panose="02020603050405020304" pitchFamily="18" charset="0"/>
              </a:rPr>
              <a:t>+ </a:t>
            </a:r>
            <a:r>
              <a:rPr lang="vi-VN" sz="3200" b="1" dirty="0" smtClean="0">
                <a:solidFill>
                  <a:srgbClr val="7030A0"/>
                </a:solidFill>
                <a:latin typeface="Times New Roman" panose="02020603050405020304" pitchFamily="18" charset="0"/>
                <a:cs typeface="Times New Roman" panose="02020603050405020304" pitchFamily="18" charset="0"/>
              </a:rPr>
              <a:t>Chữ </a:t>
            </a:r>
            <a:r>
              <a:rPr lang="vi-VN" sz="3200" b="1" dirty="0">
                <a:solidFill>
                  <a:srgbClr val="7030A0"/>
                </a:solidFill>
                <a:latin typeface="Times New Roman" panose="02020603050405020304" pitchFamily="18" charset="0"/>
                <a:cs typeface="Times New Roman" panose="02020603050405020304" pitchFamily="18" charset="0"/>
              </a:rPr>
              <a:t>kí và họ tên của người viết đơn.</a:t>
            </a:r>
          </a:p>
        </p:txBody>
      </p:sp>
      <p:sp>
        <p:nvSpPr>
          <p:cNvPr id="3" name="Up Ribbon 2"/>
          <p:cNvSpPr/>
          <p:nvPr/>
        </p:nvSpPr>
        <p:spPr>
          <a:xfrm>
            <a:off x="389603" y="63910"/>
            <a:ext cx="8305800" cy="1047136"/>
          </a:xfrm>
          <a:prstGeom prst="ribbon2">
            <a:avLst>
              <a:gd name="adj1" fmla="val 16667"/>
              <a:gd name="adj2" fmla="val 63334"/>
            </a:avLst>
          </a:prstGeom>
          <a:solidFill>
            <a:srgbClr val="0070C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defRPr/>
            </a:pPr>
            <a:r>
              <a:rPr lang="en-US" sz="5400" b="1" u="sng" kern="0" dirty="0">
                <a:solidFill>
                  <a:srgbClr val="FFFF00"/>
                </a:solidFill>
                <a:latin typeface="Aaril"/>
              </a:rPr>
              <a:t>GHI NHỚ</a:t>
            </a:r>
          </a:p>
        </p:txBody>
      </p:sp>
      <p:sp>
        <p:nvSpPr>
          <p:cNvPr id="4"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spTree>
    <p:extLst>
      <p:ext uri="{BB962C8B-B14F-4D97-AF65-F5344CB8AC3E}">
        <p14:creationId xmlns:p14="http://schemas.microsoft.com/office/powerpoint/2010/main" val="4152123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213991" y="1859049"/>
            <a:ext cx="2041347" cy="2432210"/>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70041">
            <a:off x="1763564" y="415555"/>
            <a:ext cx="1261874" cy="1454890"/>
          </a:xfrm>
          <a:prstGeom prst="rect">
            <a:avLst/>
          </a:prstGeom>
        </p:spPr>
      </p:pic>
      <p:pic>
        <p:nvPicPr>
          <p:cNvPr id="35" name="图片 34" descr="1"/>
          <p:cNvPicPr>
            <a:picLocks noChangeAspect="1"/>
          </p:cNvPicPr>
          <p:nvPr/>
        </p:nvPicPr>
        <p:blipFill>
          <a:blip r:embed="rId6"/>
          <a:stretch>
            <a:fillRect/>
          </a:stretch>
        </p:blipFill>
        <p:spPr>
          <a:xfrm>
            <a:off x="-5238" y="3867163"/>
            <a:ext cx="9154001" cy="3049905"/>
          </a:xfrm>
          <a:prstGeom prst="rect">
            <a:avLst/>
          </a:prstGeom>
        </p:spPr>
      </p:pic>
      <p:pic>
        <p:nvPicPr>
          <p:cNvPr id="52" name="图片 51" descr="36f9a2a7dc2088575b3175c2c9b24629"/>
          <p:cNvPicPr>
            <a:picLocks noChangeAspect="1"/>
          </p:cNvPicPr>
          <p:nvPr/>
        </p:nvPicPr>
        <p:blipFill>
          <a:blip r:embed="rId7"/>
          <a:stretch>
            <a:fillRect/>
          </a:stretch>
        </p:blipFill>
        <p:spPr>
          <a:xfrm>
            <a:off x="3288036" y="4728845"/>
            <a:ext cx="2931319" cy="2061210"/>
          </a:xfrm>
          <a:prstGeom prst="rect">
            <a:avLst/>
          </a:prstGeom>
        </p:spPr>
      </p:pic>
      <p:pic>
        <p:nvPicPr>
          <p:cNvPr id="53" name="图片 5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5033" y="4800613"/>
            <a:ext cx="872966" cy="1918335"/>
          </a:xfrm>
          <a:prstGeom prst="rect">
            <a:avLst/>
          </a:prstGeom>
        </p:spPr>
      </p:pic>
      <p:sp>
        <p:nvSpPr>
          <p:cNvPr id="16" name="WordArt 5"/>
          <p:cNvSpPr>
            <a:spLocks noChangeArrowheads="1" noChangeShapeType="1" noTextEdit="1"/>
          </p:cNvSpPr>
          <p:nvPr/>
        </p:nvSpPr>
        <p:spPr bwMode="auto">
          <a:xfrm>
            <a:off x="1600205" y="1600200"/>
            <a:ext cx="6628723" cy="3352800"/>
          </a:xfrm>
          <a:prstGeom prst="rect">
            <a:avLst/>
          </a:prstGeom>
        </p:spPr>
        <p:txBody>
          <a:bodyPr wrap="none" lIns="91397" tIns="45699" rIns="91397" bIns="45699"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defTabSz="913964" eaLnBrk="0" fontAlgn="base" hangingPunct="0">
              <a:spcBef>
                <a:spcPct val="0"/>
              </a:spcBef>
              <a:spcAft>
                <a:spcPct val="0"/>
              </a:spcAft>
            </a:pPr>
            <a:r>
              <a:rPr lang="vi-VN" sz="3600" b="1" kern="10" dirty="0">
                <a:ln w="9525">
                  <a:round/>
                  <a:headEnd/>
                  <a:tailEnd/>
                </a:ln>
                <a:solidFill>
                  <a:srgbClr val="FF0000"/>
                </a:solidFill>
                <a:cs typeface="Arial"/>
              </a:rPr>
              <a:t>HOẠT ĐỘNG </a:t>
            </a:r>
            <a:r>
              <a:rPr lang="vi-VN" sz="3600" b="1" kern="10" dirty="0" smtClean="0">
                <a:ln w="9525">
                  <a:round/>
                  <a:headEnd/>
                  <a:tailEnd/>
                </a:ln>
                <a:solidFill>
                  <a:srgbClr val="FF0000"/>
                </a:solidFill>
                <a:cs typeface="Arial"/>
              </a:rPr>
              <a:t>ỨNG DỤNG</a:t>
            </a:r>
            <a:endParaRPr lang="en-US" sz="3600" b="1" kern="10" dirty="0">
              <a:ln w="9525">
                <a:round/>
                <a:headEnd/>
                <a:tailEnd/>
              </a:ln>
              <a:solidFill>
                <a:srgbClr val="FF0000"/>
              </a:solidFill>
              <a:latin typeface="Arial"/>
              <a:cs typeface="Arial"/>
            </a:endParaRPr>
          </a:p>
        </p:txBody>
      </p:sp>
      <p:pic>
        <p:nvPicPr>
          <p:cNvPr id="18"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3893888" y="141961"/>
            <a:ext cx="2041347" cy="2432210"/>
          </a:xfrm>
          <a:prstGeom prst="rect">
            <a:avLst/>
          </a:prstGeom>
        </p:spPr>
      </p:pic>
      <p:pic>
        <p:nvPicPr>
          <p:cNvPr id="9" name="Picture 11"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56032" y="1143000"/>
            <a:ext cx="1676400" cy="989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585380" y="1751041"/>
            <a:ext cx="1676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638800" y="609600"/>
            <a:ext cx="1828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custDataLst>
      <p:tags r:id="rId1"/>
    </p:custDataLst>
    <p:extLst>
      <p:ext uri="{BB962C8B-B14F-4D97-AF65-F5344CB8AC3E}">
        <p14:creationId xmlns:p14="http://schemas.microsoft.com/office/powerpoint/2010/main" val="165776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6" dur="4000" fill="hold"/>
                                        <p:tgtEl>
                                          <p:spTgt spid="45"/>
                                        </p:tgtEl>
                                        <p:attrNameLst>
                                          <p:attrName>ppt_x</p:attrName>
                                          <p:attrName>ppt_y</p:attrName>
                                        </p:attrNameLst>
                                      </p:cBhvr>
                                    </p:animMotion>
                                  </p:childTnLst>
                                </p:cTn>
                              </p:par>
                            </p:childTnLst>
                          </p:cTn>
                        </p:par>
                        <p:par>
                          <p:cTn id="7" fill="hold">
                            <p:stCondLst>
                              <p:cond delay="4000"/>
                            </p:stCondLst>
                            <p:childTnLst>
                              <p:par>
                                <p:cTn id="8" presetID="0" presetClass="path" presetSubtype="0" accel="50000" decel="50000" fill="hold" nodeType="afterEffect">
                                  <p:stCondLst>
                                    <p:cond delay="0"/>
                                  </p:stCondLst>
                                  <p:childTnLst>
                                    <p:animMotion origin="layout" path="M -0.01472 -0.00139 L -0.01472 -0.00139 C -0.01641 0.00139 -0.01797 0.00463 -0.01966 0.00741 C -0.02253 0.01181 -0.025 0.0132 -0.02813 0.01736 C -0.02878 0.01829 -0.03216 0.02269 -0.03308 0.02361 C -0.03386 0.02431 -0.03451 0.02454 -0.03529 0.025 C -0.03594 0.02593 -0.03672 0.02662 -0.03737 0.02755 C -0.03828 0.02871 -0.0392 0.03033 -0.04024 0.03125 C -0.04089 0.03195 -0.04167 0.03195 -0.04232 0.03264 C -0.05104 0.03912 -0.04024 0.03125 -0.04727 0.0375 C -0.04792 0.0382 -0.0487 0.0382 -0.04935 0.03889 C -0.05039 0.03959 -0.0513 0.04051 -0.05222 0.04144 C -0.05287 0.0419 -0.05365 0.0419 -0.05443 0.0426 C -0.05508 0.04329 -0.05573 0.04468 -0.05651 0.04514 C -0.05834 0.0463 -0.06029 0.04676 -0.06211 0.04769 C -0.06498 0.04908 -0.06407 0.04908 -0.06706 0.05139 C -0.06823 0.05232 -0.0694 0.05324 -0.07071 0.05394 C -0.07201 0.05486 -0.07487 0.05648 -0.07487 0.05648 C -0.07578 0.05764 -0.0767 0.05926 -0.07774 0.06019 C -0.07878 0.06135 -0.08008 0.06181 -0.08125 0.06273 C -0.08607 0.06644 -0.08203 0.06459 -0.08763 0.06644 C -0.09089 0.06945 -0.09037 0.06922 -0.09401 0.07153 C -0.09779 0.07408 -0.09479 0.0713 -0.09961 0.07523 C -0.10495 0.0794 -0.10026 0.07639 -0.10456 0.07917 C -0.10547 0.08033 -0.10834 0.08426 -0.10951 0.08542 C -0.11185 0.0875 -0.1142 0.08982 -0.11667 0.09167 C -0.11784 0.0926 -0.11901 0.09306 -0.12018 0.09422 C -0.12162 0.09561 -0.12292 0.09792 -0.12448 0.09931 L -0.13008 0.10417 C -0.13242 0.11042 -0.13034 0.10625 -0.13438 0.11042 C -0.13581 0.11204 -0.13854 0.11551 -0.13854 0.11551 C -0.14167 0.12385 -0.13802 0.11459 -0.14206 0.12315 C -0.14349 0.12593 -0.14453 0.12894 -0.14571 0.13195 C -0.14584 0.13311 -0.14636 0.13426 -0.14636 0.13565 C -0.14636 0.13611 -0.14532 0.14352 -0.14492 0.14445 C -0.1444 0.14607 -0.14349 0.14676 -0.14284 0.14815 C -0.1418 0.1507 -0.14115 0.15371 -0.13998 0.15579 C -0.13907 0.15741 -0.13815 0.15926 -0.13711 0.16088 C -0.1336 0.16598 -0.12982 0.17061 -0.12578 0.17477 C -0.12487 0.1757 -0.12396 0.17639 -0.12305 0.17709 C -0.11836 0.18195 -0.12084 0.18033 -0.11589 0.18357 C -0.11315 0.18519 -0.11159 0.18611 -0.10886 0.18727 C -0.10378 0.18936 -0.10703 0.1875 -0.10326 0.18982 C -0.10248 0.19051 -0.10183 0.19167 -0.10104 0.19236 C -0.10039 0.19283 -0.09974 0.19352 -0.09896 0.19352 C -0.08203 0.19445 -0.06498 0.19445 -0.04805 0.19491 C -0.04714 0.19514 -0.04401 0.1963 -0.0431 0.19723 C -0.04232 0.19792 -0.04167 0.19908 -0.04089 0.19977 C -0.03841 0.20232 -0.03841 0.20209 -0.03594 0.20371 C -0.03438 0.20648 -0.03373 0.20811 -0.03177 0.20996 C -0.03099 0.21042 -0.03034 0.21065 -0.02956 0.21111 C -0.02891 0.2125 -0.02826 0.21389 -0.02748 0.21482 C -0.02683 0.21598 -0.02591 0.21644 -0.02539 0.21736 C -0.02474 0.21852 -0.02461 0.22037 -0.02396 0.2213 C -0.02318 0.22223 -0.02201 0.22199 -0.0211 0.22246 C -0.02018 0.22338 -0.01927 0.22431 -0.01823 0.225 C -0.01641 0.22616 -0.01498 0.22593 -0.01328 0.22755 C -0.0125 0.22824 -0.01198 0.2294 -0.0112 0.2301 C -0.0099 0.23102 -0.00508 0.23218 -0.00417 0.23264 C 0.00521 0.23912 -0.00495 0.23264 0.01575 0.2375 C 0.01745 0.23797 0.01901 0.23912 0.0207 0.24005 C 0.02135 0.24051 0.02213 0.24074 0.02278 0.24144 C 0.0237 0.24213 0.02461 0.24306 0.02565 0.24375 C 0.02695 0.24491 0.02982 0.2463 0.02982 0.2463 C 0.0306 0.24769 0.03112 0.24908 0.03203 0.25023 C 0.03255 0.25093 0.03346 0.25093 0.03411 0.25139 C 0.0358 0.25255 0.0375 0.25371 0.03906 0.2551 C 0.04453 0.25996 0.03802 0.25579 0.04323 0.25903 C 0.04505 0.26204 0.04648 0.26389 0.04752 0.26783 C 0.0483 0.27061 0.04883 0.27385 0.04961 0.27662 C 0.05026 0.27848 0.05117 0.27986 0.05182 0.28148 C 0.05495 0.29051 0.0513 0.28311 0.05534 0.29051 C 0.05573 0.29306 0.05677 0.30139 0.05742 0.30301 C 0.0582 0.30463 0.05898 0.30625 0.0595 0.30811 C 0.0612 0.3125 0.06054 0.31366 0.06315 0.3169 C 0.06367 0.3176 0.06458 0.31736 0.06523 0.31806 C 0.06666 0.31945 0.06797 0.32176 0.06953 0.32315 C 0.07083 0.32431 0.07226 0.32593 0.0737 0.32686 C 0.07552 0.32801 0.07942 0.3294 0.07942 0.3294 C 0.08541 0.33658 0.07773 0.32801 0.08359 0.33311 C 0.08906 0.33797 0.08255 0.3338 0.08789 0.33704 C 0.08854 0.3382 0.08919 0.33959 0.08997 0.34074 C 0.09062 0.34167 0.09166 0.3419 0.09205 0.34329 C 0.09271 0.34468 0.09258 0.34653 0.09284 0.34838 C 0.09375 0.34746 0.09492 0.34699 0.0957 0.34584 C 0.09661 0.34398 0.097 0.34144 0.09778 0.33936 C 0.10143 0.33079 0.09974 0.34144 0.10416 0.3257 C 0.10599 0.31922 0.10468 0.32153 0.10768 0.31806 C 0.10859 0.31551 0.10976 0.3132 0.11054 0.31042 C 0.11093 0.3088 0.11146 0.30718 0.11198 0.30556 C 0.11224 0.30417 0.11237 0.30301 0.11263 0.30162 C 0.11497 0.29283 0.11471 0.29375 0.11692 0.28797 C 0.11718 0.28658 0.11732 0.28542 0.11758 0.28403 C 0.11849 0.28079 0.11979 0.27755 0.12044 0.27408 C 0.1207 0.27269 0.12096 0.27153 0.12109 0.27037 C 0.12135 0.26852 0.12148 0.2669 0.12187 0.26528 C 0.12278 0.26042 0.12343 0.25834 0.12461 0.25394 C 0.12487 0.25139 0.12487 0.24885 0.12539 0.2463 C 0.12578 0.24445 0.12721 0.24329 0.12747 0.24144 C 0.12812 0.23773 0.12786 0.2338 0.12825 0.2301 C 0.12838 0.22871 0.12864 0.22755 0.1289 0.22616 C 0.12864 0.19028 0.12825 0.15417 0.12825 0.11806 C 0.12825 0.10973 0.12851 0.10116 0.1289 0.09283 C 0.12903 0.09167 0.12942 0.09051 0.12968 0.08912 C 0.12995 0.08704 0.13008 0.08496 0.13034 0.08287 C 0.1306 0.08125 0.13086 0.0794 0.13099 0.07778 C 0.13125 0.07408 0.13138 0.07014 0.13177 0.06644 C 0.1319 0.06482 0.13229 0.0632 0.13242 0.06135 C 0.13281 0.05764 0.13294 0.05394 0.1332 0.05023 C 0.13346 0.04098 0.13333 0.03172 0.13385 0.02246 C 0.13398 0.01991 0.13528 0.01482 0.13528 0.01482 C 0.13554 0.01158 0.13567 0.00811 0.13593 0.00486 C 0.13685 -0.00463 0.13646 0.00186 0.13737 -0.00648 C 0.13763 -0.00902 0.13789 -0.01157 0.13815 -0.01412 C 0.13828 -0.01597 0.13906 -0.02083 0.13958 -0.02291 C 0.13997 -0.02453 0.14049 -0.02615 0.14101 -0.02777 C 0.14023 -0.04676 0.1401 -0.06574 0.1388 -0.08449 C 0.13867 -0.08727 0.13737 -0.08935 0.13672 -0.09189 C 0.13424 -0.10139 0.13515 -0.09977 0.13242 -0.10833 C 0.13164 -0.11088 0.12995 -0.11574 0.1289 -0.11852 C 0.12825 -0.12014 0.12747 -0.12176 0.12682 -0.12338 C 0.12656 -0.12523 0.1263 -0.12685 0.12604 -0.12847 C 0.12578 -0.13148 0.12578 -0.13449 0.12539 -0.13727 C 0.12513 -0.13912 0.12448 -0.14074 0.12396 -0.14236 C 0.11953 -0.15648 0.12383 -0.14166 0.12044 -0.1537 C 0.12018 -0.15532 0.12005 -0.15717 0.11966 -0.15879 C 0.1194 -0.16041 0.11875 -0.16203 0.11836 -0.16365 C 0.11784 -0.16574 0.11745 -0.16805 0.11692 -0.1699 C 0.1164 -0.17176 0.11588 -0.17338 0.11549 -0.175 C 0.11497 -0.17708 0.11458 -0.17916 0.11406 -0.18125 C 0.1125 -0.18727 0.1125 -0.18634 0.11054 -0.19259 C 0.11002 -0.19421 0.10976 -0.19606 0.10911 -0.19768 C 0.10846 -0.19907 0.10768 -0.2 0.10703 -0.20139 C 0.10625 -0.20301 0.10573 -0.20509 0.10482 -0.20648 C 0.10429 -0.20764 0.10338 -0.2081 0.10273 -0.20902 C 0.10195 -0.21018 0.10143 -0.21157 0.10065 -0.21273 C 0.1 -0.21365 0.09909 -0.21435 0.09843 -0.21527 C 0.09778 -0.21643 0.09713 -0.21805 0.09635 -0.21898 C 0.0957 -0.2199 0.09492 -0.21967 0.09427 -0.22037 C 0.09349 -0.22106 0.09284 -0.22222 0.09205 -0.22291 C 0.09101 -0.22384 0.08971 -0.2243 0.08854 -0.22546 C 0.0862 -0.22754 0.08385 -0.23009 0.08151 -0.23287 C 0.08086 -0.23379 0.08021 -0.23472 0.07942 -0.23541 C 0.07851 -0.23611 0.07747 -0.23611 0.07656 -0.23657 C 0.07578 -0.23703 0.07513 -0.2375 0.07448 -0.23796 C 0.07044 -0.24514 0.07448 -0.23912 0.06953 -0.24305 C 0.06875 -0.24352 0.0681 -0.2449 0.06732 -0.24537 C 0.06601 -0.24652 0.06315 -0.24791 0.06315 -0.24791 C 0.05807 -0.25393 0.06445 -0.24699 0.05742 -0.25185 C 0.05664 -0.25231 0.05612 -0.2537 0.05534 -0.25439 C 0.0539 -0.25532 0.05234 -0.25532 0.05104 -0.25671 C 0.05039 -0.25764 0.04974 -0.25856 0.04896 -0.25926 C 0.0483 -0.25995 0.04752 -0.26018 0.04687 -0.26064 C 0.04557 -0.26134 0.04284 -0.26365 0.04114 -0.26435 C 0.03997 -0.26481 0.0388 -0.26504 0.03763 -0.26551 C 0.03385 -0.26713 0.03554 -0.26689 0.03125 -0.26805 C 0.02955 -0.26852 0.02799 -0.26898 0.0263 -0.26944 C 0.02565 -0.27014 0.025 -0.27129 0.02422 -0.27199 C 0.02252 -0.27314 0.01849 -0.27384 0.01705 -0.2743 C 0.01562 -0.275 0.01432 -0.27615 0.01289 -0.27685 C 0.01211 -0.27731 0.01146 -0.27801 0.01067 -0.27824 C -0.00391 -0.28032 0.00508 -0.27916 -0.01615 -0.28078 C -0.01758 -0.28102 -0.01901 -0.28148 -0.02045 -0.28194 C -0.02136 -0.2824 -0.02227 -0.2831 -0.02318 -0.2831 C -0.03099 -0.2831 -0.0388 -0.2824 -0.04662 -0.28194 C -0.05664 -0.28009 -0.04961 -0.28194 -0.05573 -0.27939 C -0.0569 -0.27893 -0.05821 -0.2787 -0.05938 -0.27824 C -0.06081 -0.27754 -0.06211 -0.27615 -0.06354 -0.27569 C -0.06524 -0.27523 -0.06693 -0.275 -0.06849 -0.2743 C -0.07045 -0.27384 -0.07292 -0.27199 -0.07487 -0.27199 C -0.08334 -0.27106 -0.09193 -0.27106 -0.10039 -0.2706 C -0.1017 -0.2699 -0.10404 -0.26828 -0.10534 -0.26805 C -0.10886 -0.26736 -0.11237 -0.26736 -0.11589 -0.26689 C -0.11771 -0.26643 -0.1211 -0.2662 -0.12305 -0.26435 C -0.12383 -0.26365 -0.12448 -0.26273 -0.12513 -0.2618 C -0.12865 -0.25254 -0.12396 -0.26342 -0.12943 -0.25555 C -0.13151 -0.25231 -0.13073 -0.24838 -0.13216 -0.24421 C -0.13425 -0.23889 -0.13308 -0.24143 -0.13581 -0.23657 C -0.13594 -0.23287 -0.13581 -0.22893 -0.13646 -0.22546 C -0.13672 -0.22361 -0.13789 -0.22291 -0.13854 -0.22152 C -0.1444 -0.20949 -0.13659 -0.22384 -0.14349 -0.21157 C -0.14571 -0.19977 -0.14193 -0.21921 -0.14636 -0.20139 C -0.14675 -0.19977 -0.14688 -0.19814 -0.14701 -0.19652 C -0.14649 -0.19236 -0.14597 -0.18588 -0.14349 -0.18379 C -0.13802 -0.17893 -0.14336 -0.18402 -0.13789 -0.17754 C -0.13607 -0.17546 -0.13399 -0.17361 -0.13216 -0.17129 C -0.12487 -0.16157 -0.13425 -0.17314 -0.12578 -0.16504 C -0.11901 -0.1581 -0.12826 -0.1625 -0.11589 -0.1537 C -0.11472 -0.15277 -0.11354 -0.15231 -0.11237 -0.15115 C -0.11133 -0.15023 -0.11055 -0.14861 -0.10951 -0.14745 C -0.10847 -0.14606 -0.10729 -0.14467 -0.10599 -0.14352 C -0.09922 -0.13703 -0.10013 -0.13958 -0.0905 -0.13102 C -0.08815 -0.12893 -0.08581 -0.12662 -0.08334 -0.12477 C -0.06576 -0.11064 -0.0862 -0.12777 -0.06992 -0.11597 C -0.06797 -0.11458 -0.06615 -0.1125 -0.06433 -0.11088 C -0.06237 -0.10949 -0.06055 -0.10833 -0.0586 -0.10717 C -0.05651 -0.10578 -0.05222 -0.10324 -0.05222 -0.10324 C -0.0513 -0.10208 -0.05039 -0.10069 -0.04935 -0.09953 C -0.0487 -0.09861 -0.04792 -0.09814 -0.04727 -0.09699 C -0.04623 -0.09514 -0.04545 -0.09282 -0.0444 -0.09074 C -0.0431 -0.08819 -0.04128 -0.08611 -0.04024 -0.0831 C -0.03972 -0.08194 -0.03933 -0.08055 -0.0388 -0.07939 C -0.03464 -0.07129 -0.03529 -0.07222 -0.03177 -0.06805 C -0.03125 -0.06597 -0.03073 -0.06389 -0.03034 -0.0618 C -0.02995 -0.05972 -0.02995 -0.05764 -0.02956 -0.05555 C -0.02904 -0.05277 -0.02774 -0.04907 -0.02683 -0.04676 C -0.02539 -0.04328 -0.02435 -0.04051 -0.02253 -0.03796 C -0.02188 -0.03703 -0.0211 -0.03634 -0.02045 -0.03541 C -0.02018 -0.03426 -0.02005 -0.03287 -0.01966 -0.03171 C -0.01849 -0.02777 -0.01706 -0.02569 -0.0155 -0.02291 C -0.01459 -0.00856 -0.01485 -0.00509 -0.01472 -0.00139 Z " pathEditMode="relative" ptsTypes="AAAAAAAAAAAAAAAAAAAAAAAAAAAAAAAAAAAAAAAAAAAAAAAAAAAAAAAAAAAAAAAAAAAAAAAAAAAAAAAAAAAAAAAAAAAAAAAAAAAAAAAAAAAAAAAAAAAAAAAAAAAAAAAAAAAAAAAAAAAAAAAAAAAAAAAAAAAAAAAAAAAAAAAAAAAAAAAAAAAAAAAAAAAAAAAAAAAAAAAAAAAAAAAAAAA">
                                      <p:cBhvr>
                                        <p:cTn id="9" dur="4000" fill="hold"/>
                                        <p:tgtEl>
                                          <p:spTgt spid="3"/>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2"/>
                                        </p:tgtEl>
                                        <p:attrNameLst>
                                          <p:attrName>style.visibility</p:attrName>
                                        </p:attrNameLst>
                                      </p:cBhvr>
                                      <p:to>
                                        <p:strVal val="visible"/>
                                      </p:to>
                                    </p:set>
                                    <p:anim calcmode="lin" valueType="num">
                                      <p:cBhvr>
                                        <p:cTn id="14" dur="1000" fill="hold"/>
                                        <p:tgtEl>
                                          <p:spTgt spid="52"/>
                                        </p:tgtEl>
                                        <p:attrNameLst>
                                          <p:attrName>ppt_w</p:attrName>
                                        </p:attrNameLst>
                                      </p:cBhvr>
                                      <p:tavLst>
                                        <p:tav tm="0">
                                          <p:val>
                                            <p:fltVal val="0"/>
                                          </p:val>
                                        </p:tav>
                                        <p:tav tm="100000">
                                          <p:val>
                                            <p:strVal val="#ppt_w"/>
                                          </p:val>
                                        </p:tav>
                                      </p:tavLst>
                                    </p:anim>
                                    <p:anim calcmode="lin" valueType="num">
                                      <p:cBhvr>
                                        <p:cTn id="15" dur="1000" fill="hold"/>
                                        <p:tgtEl>
                                          <p:spTgt spid="52"/>
                                        </p:tgtEl>
                                        <p:attrNameLst>
                                          <p:attrName>ppt_h</p:attrName>
                                        </p:attrNameLst>
                                      </p:cBhvr>
                                      <p:tavLst>
                                        <p:tav tm="0">
                                          <p:val>
                                            <p:fltVal val="0"/>
                                          </p:val>
                                        </p:tav>
                                        <p:tav tm="100000">
                                          <p:val>
                                            <p:strVal val="#ppt_h"/>
                                          </p:val>
                                        </p:tav>
                                      </p:tavLst>
                                    </p:anim>
                                    <p:anim calcmode="lin" valueType="num">
                                      <p:cBhvr>
                                        <p:cTn id="16" dur="1000" fill="hold"/>
                                        <p:tgtEl>
                                          <p:spTgt spid="52"/>
                                        </p:tgtEl>
                                        <p:attrNameLst>
                                          <p:attrName>style.rotation</p:attrName>
                                        </p:attrNameLst>
                                      </p:cBhvr>
                                      <p:tavLst>
                                        <p:tav tm="0">
                                          <p:val>
                                            <p:fltVal val="90"/>
                                          </p:val>
                                        </p:tav>
                                        <p:tav tm="100000">
                                          <p:val>
                                            <p:fltVal val="0"/>
                                          </p:val>
                                        </p:tav>
                                      </p:tavLst>
                                    </p:anim>
                                    <p:animEffect transition="in" filter="fade">
                                      <p:cBhvr>
                                        <p:cTn id="17" dur="10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1000"/>
                                        <p:tgtEl>
                                          <p:spTgt spid="53"/>
                                        </p:tgtEl>
                                      </p:cBhvr>
                                    </p:animEffect>
                                    <p:anim calcmode="lin" valueType="num">
                                      <p:cBhvr>
                                        <p:cTn id="23" dur="1000" fill="hold"/>
                                        <p:tgtEl>
                                          <p:spTgt spid="53"/>
                                        </p:tgtEl>
                                        <p:attrNameLst>
                                          <p:attrName>ppt_x</p:attrName>
                                        </p:attrNameLst>
                                      </p:cBhvr>
                                      <p:tavLst>
                                        <p:tav tm="0">
                                          <p:val>
                                            <p:strVal val="#ppt_x"/>
                                          </p:val>
                                        </p:tav>
                                        <p:tav tm="100000">
                                          <p:val>
                                            <p:strVal val="#ppt_x"/>
                                          </p:val>
                                        </p:tav>
                                      </p:tavLst>
                                    </p:anim>
                                    <p:anim calcmode="lin" valueType="num">
                                      <p:cBhvr>
                                        <p:cTn id="24" dur="1000" fill="hold"/>
                                        <p:tgtEl>
                                          <p:spTgt spid="53"/>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27" dur="4000" fill="hold"/>
                                        <p:tgtEl>
                                          <p:spTgt spid="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219200"/>
            <a:ext cx="8534400" cy="3323987"/>
          </a:xfrm>
          <a:prstGeom prst="rect">
            <a:avLst/>
          </a:prstGeom>
        </p:spPr>
        <p:txBody>
          <a:bodyPr wrap="square">
            <a:spAutoFit/>
          </a:bodyPr>
          <a:lstStyle/>
          <a:p>
            <a:pPr algn="just"/>
            <a:r>
              <a:rPr lang="en-US" sz="4800" b="1" i="0" dirty="0" smtClean="0">
                <a:solidFill>
                  <a:srgbClr val="00B050"/>
                </a:solidFill>
                <a:effectLst/>
                <a:latin typeface="Aaril"/>
              </a:rPr>
              <a:t>     </a:t>
            </a:r>
            <a:r>
              <a:rPr lang="vi-VN" sz="4800" b="1" i="0" dirty="0" smtClean="0">
                <a:solidFill>
                  <a:srgbClr val="7030A0"/>
                </a:solidFill>
                <a:effectLst/>
                <a:latin typeface="Times New Roman" panose="02020603050405020304" pitchFamily="18" charset="0"/>
                <a:cs typeface="Times New Roman" panose="02020603050405020304" pitchFamily="18" charset="0"/>
              </a:rPr>
              <a:t>Cùng người thân tìm hiểu về cảnh ngộ của các nạn nhân chất độc màu da cam và sự quan tâm của cộng đồng</a:t>
            </a:r>
            <a:r>
              <a:rPr lang="en-US" sz="4800" b="1" i="0" dirty="0" smtClean="0">
                <a:solidFill>
                  <a:srgbClr val="7030A0"/>
                </a:solidFill>
                <a:effectLst/>
                <a:latin typeface="Times New Roman" panose="02020603050405020304" pitchFamily="18" charset="0"/>
                <a:cs typeface="Times New Roman" panose="02020603050405020304" pitchFamily="18" charset="0"/>
              </a:rPr>
              <a:t> </a:t>
            </a:r>
            <a:r>
              <a:rPr lang="en-US" sz="4800" b="1" i="0" dirty="0" err="1" smtClean="0">
                <a:solidFill>
                  <a:srgbClr val="7030A0"/>
                </a:solidFill>
                <a:effectLst/>
                <a:latin typeface="Times New Roman" panose="02020603050405020304" pitchFamily="18" charset="0"/>
                <a:cs typeface="Times New Roman" panose="02020603050405020304" pitchFamily="18" charset="0"/>
              </a:rPr>
              <a:t>đối</a:t>
            </a:r>
            <a:r>
              <a:rPr lang="en-US" sz="4800" b="1" i="0" dirty="0" smtClean="0">
                <a:solidFill>
                  <a:srgbClr val="7030A0"/>
                </a:solidFill>
                <a:effectLst/>
                <a:latin typeface="Times New Roman" panose="02020603050405020304" pitchFamily="18" charset="0"/>
                <a:cs typeface="Times New Roman" panose="02020603050405020304" pitchFamily="18" charset="0"/>
              </a:rPr>
              <a:t> </a:t>
            </a:r>
            <a:r>
              <a:rPr lang="en-US" sz="4800" b="1" i="0" dirty="0" err="1" smtClean="0">
                <a:solidFill>
                  <a:srgbClr val="7030A0"/>
                </a:solidFill>
                <a:effectLst/>
                <a:latin typeface="Times New Roman" panose="02020603050405020304" pitchFamily="18" charset="0"/>
                <a:cs typeface="Times New Roman" panose="02020603050405020304" pitchFamily="18" charset="0"/>
              </a:rPr>
              <a:t>với</a:t>
            </a:r>
            <a:r>
              <a:rPr lang="en-US" sz="4800" b="1" i="0" dirty="0" smtClean="0">
                <a:solidFill>
                  <a:srgbClr val="7030A0"/>
                </a:solidFill>
                <a:effectLst/>
                <a:latin typeface="Times New Roman" panose="02020603050405020304" pitchFamily="18" charset="0"/>
                <a:cs typeface="Times New Roman" panose="02020603050405020304" pitchFamily="18" charset="0"/>
              </a:rPr>
              <a:t> </a:t>
            </a:r>
            <a:r>
              <a:rPr lang="en-US" sz="4800" b="1" i="0" dirty="0" err="1" smtClean="0">
                <a:solidFill>
                  <a:srgbClr val="7030A0"/>
                </a:solidFill>
                <a:effectLst/>
                <a:latin typeface="Times New Roman" panose="02020603050405020304" pitchFamily="18" charset="0"/>
                <a:cs typeface="Times New Roman" panose="02020603050405020304" pitchFamily="18" charset="0"/>
              </a:rPr>
              <a:t>họ</a:t>
            </a:r>
            <a:r>
              <a:rPr lang="en-US" sz="4800" b="1" i="0" dirty="0" smtClean="0">
                <a:solidFill>
                  <a:srgbClr val="7030A0"/>
                </a:solidFill>
                <a:effectLst/>
                <a:latin typeface="Times New Roman" panose="02020603050405020304" pitchFamily="18" charset="0"/>
                <a:cs typeface="Times New Roman" panose="02020603050405020304" pitchFamily="18" charset="0"/>
              </a:rPr>
              <a:t>.</a:t>
            </a:r>
          </a:p>
          <a:p>
            <a:pPr algn="just"/>
            <a:endParaRPr lang="en-US" dirty="0"/>
          </a:p>
        </p:txBody>
      </p:sp>
    </p:spTree>
    <p:extLst>
      <p:ext uri="{BB962C8B-B14F-4D97-AF65-F5344CB8AC3E}">
        <p14:creationId xmlns:p14="http://schemas.microsoft.com/office/powerpoint/2010/main" val="25052069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166568"/>
            <a:ext cx="9067800" cy="5909310"/>
          </a:xfrm>
          <a:prstGeom prst="rect">
            <a:avLst/>
          </a:prstGeom>
        </p:spPr>
        <p:txBody>
          <a:bodyPr wrap="square">
            <a:spAutoFit/>
          </a:bodyPr>
          <a:lstStyle/>
          <a:p>
            <a:pPr algn="just"/>
            <a:r>
              <a:rPr lang="vi-VN" b="1" i="0" dirty="0" smtClean="0">
                <a:solidFill>
                  <a:srgbClr val="002060"/>
                </a:solidFill>
                <a:effectLst/>
                <a:latin typeface="OpenSans"/>
              </a:rPr>
              <a:t>- Cảnh ngộ của các nạn nhân chất độc da cam:</a:t>
            </a:r>
          </a:p>
          <a:p>
            <a:pPr algn="just"/>
            <a:r>
              <a:rPr lang="vi-VN" b="1" i="0" dirty="0" smtClean="0">
                <a:solidFill>
                  <a:srgbClr val="FF0000"/>
                </a:solidFill>
                <a:effectLst/>
                <a:latin typeface="OpenSans"/>
              </a:rPr>
              <a:t>+ Hiện nay ở Việt Nam có 4,8 triệu người b</a:t>
            </a:r>
            <a:r>
              <a:rPr lang="en-US" b="1" dirty="0">
                <a:solidFill>
                  <a:srgbClr val="FF0000"/>
                </a:solidFill>
                <a:latin typeface="OpenSans"/>
              </a:rPr>
              <a:t>ị</a:t>
            </a:r>
            <a:r>
              <a:rPr lang="vi-VN" b="1" i="0" dirty="0" smtClean="0">
                <a:solidFill>
                  <a:srgbClr val="FF0000"/>
                </a:solidFill>
                <a:effectLst/>
                <a:latin typeface="OpenSans"/>
              </a:rPr>
              <a:t> nhiễm chất độc hóa học, trong đó có hơn 3 triệu người là nạn nhân chất độc da cam. Tuy nhiên, chỉ có gần 400.000 người được hưởng chính sách trợ cấp của </a:t>
            </a:r>
            <a:r>
              <a:rPr lang="en-US" b="1" i="0" dirty="0" smtClean="0">
                <a:solidFill>
                  <a:srgbClr val="FF0000"/>
                </a:solidFill>
                <a:effectLst/>
                <a:latin typeface="OpenSans"/>
              </a:rPr>
              <a:t>N</a:t>
            </a:r>
            <a:r>
              <a:rPr lang="vi-VN" b="1" i="0" dirty="0" smtClean="0">
                <a:solidFill>
                  <a:srgbClr val="FF0000"/>
                </a:solidFill>
                <a:effectLst/>
                <a:latin typeface="OpenSans"/>
              </a:rPr>
              <a:t>hà nước. </a:t>
            </a:r>
          </a:p>
          <a:p>
            <a:pPr algn="just"/>
            <a:r>
              <a:rPr lang="vi-VN" b="1" i="0" dirty="0" smtClean="0">
                <a:solidFill>
                  <a:srgbClr val="FF0000"/>
                </a:solidFill>
                <a:effectLst/>
                <a:latin typeface="OpenSans"/>
              </a:rPr>
              <a:t>+ Chất độc da cam đã ảnh hưởng khủng khiếp đến hàng triệu người Việt Nam, gây ra nhiều bệnh tật khó chữa và di chứng đã truyền sang thế hệ thứ tư. </a:t>
            </a:r>
          </a:p>
          <a:p>
            <a:pPr algn="just"/>
            <a:r>
              <a:rPr lang="vi-VN" b="1" i="0" dirty="0" smtClean="0">
                <a:solidFill>
                  <a:srgbClr val="FF0000"/>
                </a:solidFill>
                <a:effectLst/>
                <a:latin typeface="OpenSans"/>
              </a:rPr>
              <a:t>+ Những nạn nhân này hằng ngày không chỉ phải chịu sự dày vò của dị tật mà cuộc sống nghèo khó, không đủ điều kiện để trang trải cho cuộc sống cũng là điều khó khăn mà họ gặp phải.</a:t>
            </a:r>
          </a:p>
          <a:p>
            <a:pPr algn="just"/>
            <a:r>
              <a:rPr lang="vi-VN" b="1" i="0" dirty="0" smtClean="0">
                <a:solidFill>
                  <a:srgbClr val="002060"/>
                </a:solidFill>
                <a:effectLst/>
                <a:latin typeface="OpenSans"/>
              </a:rPr>
              <a:t>- Sự quan tâm của cộng đồng đối với họ:</a:t>
            </a:r>
          </a:p>
          <a:p>
            <a:pPr algn="just"/>
            <a:r>
              <a:rPr lang="vi-VN" b="1" i="0" dirty="0" smtClean="0">
                <a:solidFill>
                  <a:srgbClr val="FF0000"/>
                </a:solidFill>
                <a:effectLst/>
                <a:latin typeface="OpenSans"/>
              </a:rPr>
              <a:t>+ Trước những nỗi đau, những cảnh đời bất hạnh do CĐ</a:t>
            </a:r>
            <a:r>
              <a:rPr lang="en-US" b="1" dirty="0">
                <a:solidFill>
                  <a:srgbClr val="FF0000"/>
                </a:solidFill>
                <a:latin typeface="OpenSans"/>
              </a:rPr>
              <a:t>D</a:t>
            </a:r>
            <a:r>
              <a:rPr lang="vi-VN" b="1" i="0" dirty="0" smtClean="0">
                <a:solidFill>
                  <a:srgbClr val="FF0000"/>
                </a:solidFill>
                <a:effectLst/>
                <a:latin typeface="OpenSans"/>
              </a:rPr>
              <a:t>C/</a:t>
            </a:r>
            <a:r>
              <a:rPr lang="en-US" b="1" dirty="0">
                <a:solidFill>
                  <a:srgbClr val="FF0000"/>
                </a:solidFill>
                <a:latin typeface="OpenSans"/>
              </a:rPr>
              <a:t>đ</a:t>
            </a:r>
            <a:r>
              <a:rPr lang="vi-VN" b="1" i="0" dirty="0" smtClean="0">
                <a:solidFill>
                  <a:srgbClr val="FF0000"/>
                </a:solidFill>
                <a:effectLst/>
                <a:latin typeface="OpenSans"/>
              </a:rPr>
              <a:t>i</a:t>
            </a:r>
            <a:r>
              <a:rPr lang="en-US" b="1" i="0" dirty="0" smtClean="0">
                <a:solidFill>
                  <a:srgbClr val="FF0000"/>
                </a:solidFill>
                <a:effectLst/>
                <a:latin typeface="OpenSans"/>
              </a:rPr>
              <a:t>-</a:t>
            </a:r>
            <a:r>
              <a:rPr lang="en-US" b="1" dirty="0" smtClean="0">
                <a:solidFill>
                  <a:srgbClr val="FF0000"/>
                </a:solidFill>
                <a:latin typeface="OpenSans"/>
              </a:rPr>
              <a:t>ô-</a:t>
            </a:r>
            <a:r>
              <a:rPr lang="vi-VN" b="1" i="0" dirty="0" smtClean="0">
                <a:solidFill>
                  <a:srgbClr val="FF0000"/>
                </a:solidFill>
                <a:effectLst/>
                <a:latin typeface="OpenSans"/>
              </a:rPr>
              <a:t>xin gây ra, Đảng và Nhà nước ta đã ban hành nhiều chủ trương, chính sách để hỗ trợ, giúp đỡ các nạn nhân CĐDC/</a:t>
            </a:r>
            <a:r>
              <a:rPr lang="en-US" b="1" dirty="0" smtClean="0">
                <a:solidFill>
                  <a:srgbClr val="FF0000"/>
                </a:solidFill>
                <a:latin typeface="OpenSans"/>
              </a:rPr>
              <a:t>đ</a:t>
            </a:r>
            <a:r>
              <a:rPr lang="vi-VN" b="1" i="0" dirty="0" smtClean="0">
                <a:solidFill>
                  <a:srgbClr val="FF0000"/>
                </a:solidFill>
                <a:effectLst/>
                <a:latin typeface="OpenSans"/>
              </a:rPr>
              <a:t>i</a:t>
            </a:r>
            <a:r>
              <a:rPr lang="en-US" b="1" i="0" dirty="0" smtClean="0">
                <a:solidFill>
                  <a:srgbClr val="FF0000"/>
                </a:solidFill>
                <a:effectLst/>
                <a:latin typeface="OpenSans"/>
              </a:rPr>
              <a:t>-</a:t>
            </a:r>
            <a:r>
              <a:rPr lang="en-US" b="1" dirty="0" smtClean="0">
                <a:solidFill>
                  <a:srgbClr val="FF0000"/>
                </a:solidFill>
                <a:latin typeface="OpenSans"/>
              </a:rPr>
              <a:t>ô-</a:t>
            </a:r>
            <a:r>
              <a:rPr lang="vi-VN" b="1" i="0" dirty="0" smtClean="0">
                <a:solidFill>
                  <a:srgbClr val="FF0000"/>
                </a:solidFill>
                <a:effectLst/>
                <a:latin typeface="OpenSans"/>
              </a:rPr>
              <a:t>xin vượt qua khó khăn, ổn định cuộc sống. </a:t>
            </a:r>
          </a:p>
          <a:p>
            <a:pPr algn="just"/>
            <a:r>
              <a:rPr lang="vi-VN" b="1" i="0" dirty="0" smtClean="0">
                <a:solidFill>
                  <a:srgbClr val="FF0000"/>
                </a:solidFill>
                <a:effectLst/>
                <a:latin typeface="OpenSans"/>
              </a:rPr>
              <a:t>+ Đồng thời, các cấp Hội </a:t>
            </a:r>
            <a:r>
              <a:rPr lang="en-US" b="1" i="0" dirty="0" smtClean="0">
                <a:solidFill>
                  <a:srgbClr val="FF0000"/>
                </a:solidFill>
                <a:effectLst/>
                <a:latin typeface="OpenSans"/>
              </a:rPr>
              <a:t>n</a:t>
            </a:r>
            <a:r>
              <a:rPr lang="vi-VN" b="1" i="0" dirty="0" smtClean="0">
                <a:solidFill>
                  <a:srgbClr val="FF0000"/>
                </a:solidFill>
                <a:effectLst/>
                <a:latin typeface="OpenSans"/>
              </a:rPr>
              <a:t>ạn nhân chất độc da cam những năm qua luôn tích cực, chủ động trong vận động nguồn lực xây dựng quỹ, tạo điều kiện chăm lo và giúp đỡ hội viên. Những hành động thiết thực này đã động viên tinh thần các nạn nhân, giúp họ giảm bớt mặc cảm, vượt qua những đau đớn về thể xác, tinh thần do bệnh tật gây ra, vươn lên trong cuộc sống.</a:t>
            </a:r>
          </a:p>
          <a:p>
            <a:pPr algn="just"/>
            <a:r>
              <a:rPr lang="vi-VN" b="1" i="0" dirty="0" smtClean="0">
                <a:solidFill>
                  <a:srgbClr val="FF0000"/>
                </a:solidFill>
                <a:effectLst/>
                <a:latin typeface="OpenSans"/>
              </a:rPr>
              <a:t>+ Nhiều tấm lòng hảo tâm cũng đứng lên chung tay, góp sức xoa dịu nỗi đau da cam, động viên ủng hộ những nạn nhân chất độc da cam về cảm vật chất và tinh thần.</a:t>
            </a:r>
          </a:p>
        </p:txBody>
      </p:sp>
    </p:spTree>
    <p:extLst>
      <p:ext uri="{BB962C8B-B14F-4D97-AF65-F5344CB8AC3E}">
        <p14:creationId xmlns:p14="http://schemas.microsoft.com/office/powerpoint/2010/main" val="26202365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213991" y="1859049"/>
            <a:ext cx="2041347" cy="2432210"/>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70041">
            <a:off x="1763564" y="415555"/>
            <a:ext cx="1261874" cy="1454890"/>
          </a:xfrm>
          <a:prstGeom prst="rect">
            <a:avLst/>
          </a:prstGeom>
        </p:spPr>
      </p:pic>
      <p:pic>
        <p:nvPicPr>
          <p:cNvPr id="35" name="图片 34" descr="1"/>
          <p:cNvPicPr>
            <a:picLocks noChangeAspect="1"/>
          </p:cNvPicPr>
          <p:nvPr/>
        </p:nvPicPr>
        <p:blipFill>
          <a:blip r:embed="rId6"/>
          <a:stretch>
            <a:fillRect/>
          </a:stretch>
        </p:blipFill>
        <p:spPr>
          <a:xfrm>
            <a:off x="-5238" y="3867163"/>
            <a:ext cx="9154001" cy="3049905"/>
          </a:xfrm>
          <a:prstGeom prst="rect">
            <a:avLst/>
          </a:prstGeom>
        </p:spPr>
      </p:pic>
      <p:pic>
        <p:nvPicPr>
          <p:cNvPr id="52" name="图片 51" descr="36f9a2a7dc2088575b3175c2c9b24629"/>
          <p:cNvPicPr>
            <a:picLocks noChangeAspect="1"/>
          </p:cNvPicPr>
          <p:nvPr/>
        </p:nvPicPr>
        <p:blipFill>
          <a:blip r:embed="rId7"/>
          <a:stretch>
            <a:fillRect/>
          </a:stretch>
        </p:blipFill>
        <p:spPr>
          <a:xfrm>
            <a:off x="3288036" y="4728845"/>
            <a:ext cx="2931319" cy="2061210"/>
          </a:xfrm>
          <a:prstGeom prst="rect">
            <a:avLst/>
          </a:prstGeom>
        </p:spPr>
      </p:pic>
      <p:pic>
        <p:nvPicPr>
          <p:cNvPr id="53" name="图片 5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5033" y="4800613"/>
            <a:ext cx="872966" cy="1918335"/>
          </a:xfrm>
          <a:prstGeom prst="rect">
            <a:avLst/>
          </a:prstGeom>
        </p:spPr>
      </p:pic>
      <p:sp>
        <p:nvSpPr>
          <p:cNvPr id="16" name="WordArt 5"/>
          <p:cNvSpPr>
            <a:spLocks noChangeArrowheads="1" noChangeShapeType="1" noTextEdit="1"/>
          </p:cNvSpPr>
          <p:nvPr/>
        </p:nvSpPr>
        <p:spPr bwMode="auto">
          <a:xfrm>
            <a:off x="1600205" y="1600200"/>
            <a:ext cx="6628723" cy="3352800"/>
          </a:xfrm>
          <a:prstGeom prst="rect">
            <a:avLst/>
          </a:prstGeom>
        </p:spPr>
        <p:txBody>
          <a:bodyPr wrap="none" lIns="91397" tIns="45699" rIns="91397" bIns="45699"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defTabSz="913964" eaLnBrk="0" fontAlgn="base" hangingPunct="0">
              <a:spcBef>
                <a:spcPct val="0"/>
              </a:spcBef>
              <a:spcAft>
                <a:spcPct val="0"/>
              </a:spcAft>
            </a:pPr>
            <a:r>
              <a:rPr lang="en-US" sz="3600" b="1" kern="10" dirty="0">
                <a:ln w="9525">
                  <a:round/>
                  <a:headEnd/>
                  <a:tailEnd/>
                </a:ln>
                <a:solidFill>
                  <a:srgbClr val="FF0000"/>
                </a:solidFill>
                <a:latin typeface="Arial"/>
                <a:cs typeface="Arial"/>
              </a:rPr>
              <a:t>KHỞI ĐỘNG</a:t>
            </a:r>
          </a:p>
        </p:txBody>
      </p:sp>
      <p:pic>
        <p:nvPicPr>
          <p:cNvPr id="18"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3893888" y="141961"/>
            <a:ext cx="2041347" cy="2432210"/>
          </a:xfrm>
          <a:prstGeom prst="rect">
            <a:avLst/>
          </a:prstGeom>
        </p:spPr>
      </p:pic>
      <p:pic>
        <p:nvPicPr>
          <p:cNvPr id="9" name="Picture 8"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90931" y="1035930"/>
            <a:ext cx="1828800" cy="9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638800" y="653173"/>
            <a:ext cx="1828800" cy="9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219731" y="1542421"/>
            <a:ext cx="1828800" cy="9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2977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6" dur="4000" fill="hold"/>
                                        <p:tgtEl>
                                          <p:spTgt spid="45"/>
                                        </p:tgtEl>
                                        <p:attrNameLst>
                                          <p:attrName>ppt_x</p:attrName>
                                          <p:attrName>ppt_y</p:attrName>
                                        </p:attrNameLst>
                                      </p:cBhvr>
                                    </p:animMotion>
                                  </p:childTnLst>
                                </p:cTn>
                              </p:par>
                            </p:childTnLst>
                          </p:cTn>
                        </p:par>
                        <p:par>
                          <p:cTn id="7" fill="hold">
                            <p:stCondLst>
                              <p:cond delay="4000"/>
                            </p:stCondLst>
                            <p:childTnLst>
                              <p:par>
                                <p:cTn id="8" presetID="0" presetClass="path" presetSubtype="0" accel="50000" decel="50000" fill="hold" nodeType="afterEffect">
                                  <p:stCondLst>
                                    <p:cond delay="0"/>
                                  </p:stCondLst>
                                  <p:childTnLst>
                                    <p:animMotion origin="layout" path="M -0.01472 -0.00139 L -0.01472 -0.00139 C -0.01641 0.00139 -0.01797 0.00463 -0.01966 0.00741 C -0.02253 0.01181 -0.025 0.0132 -0.02813 0.01736 C -0.02878 0.01829 -0.03216 0.02269 -0.03308 0.02361 C -0.03386 0.02431 -0.03451 0.02454 -0.03529 0.025 C -0.03594 0.02593 -0.03672 0.02662 -0.03737 0.02755 C -0.03828 0.02871 -0.0392 0.03033 -0.04024 0.03125 C -0.04089 0.03195 -0.04167 0.03195 -0.04232 0.03264 C -0.05104 0.03912 -0.04024 0.03125 -0.04727 0.0375 C -0.04792 0.0382 -0.0487 0.0382 -0.04935 0.03889 C -0.05039 0.03959 -0.0513 0.04051 -0.05222 0.04144 C -0.05287 0.0419 -0.05365 0.0419 -0.05443 0.0426 C -0.05508 0.04329 -0.05573 0.04468 -0.05651 0.04514 C -0.05834 0.0463 -0.06029 0.04676 -0.06211 0.04769 C -0.06498 0.04908 -0.06407 0.04908 -0.06706 0.05139 C -0.06823 0.05232 -0.0694 0.05324 -0.07071 0.05394 C -0.07201 0.05486 -0.07487 0.05648 -0.07487 0.05648 C -0.07578 0.05764 -0.0767 0.05926 -0.07774 0.06019 C -0.07878 0.06135 -0.08008 0.06181 -0.08125 0.06273 C -0.08607 0.06644 -0.08203 0.06459 -0.08763 0.06644 C -0.09089 0.06945 -0.09037 0.06922 -0.09401 0.07153 C -0.09779 0.07408 -0.09479 0.0713 -0.09961 0.07523 C -0.10495 0.0794 -0.10026 0.07639 -0.10456 0.07917 C -0.10547 0.08033 -0.10834 0.08426 -0.10951 0.08542 C -0.11185 0.0875 -0.1142 0.08982 -0.11667 0.09167 C -0.11784 0.0926 -0.11901 0.09306 -0.12018 0.09422 C -0.12162 0.09561 -0.12292 0.09792 -0.12448 0.09931 L -0.13008 0.10417 C -0.13242 0.11042 -0.13034 0.10625 -0.13438 0.11042 C -0.13581 0.11204 -0.13854 0.11551 -0.13854 0.11551 C -0.14167 0.12385 -0.13802 0.11459 -0.14206 0.12315 C -0.14349 0.12593 -0.14453 0.12894 -0.14571 0.13195 C -0.14584 0.13311 -0.14636 0.13426 -0.14636 0.13565 C -0.14636 0.13611 -0.14532 0.14352 -0.14492 0.14445 C -0.1444 0.14607 -0.14349 0.14676 -0.14284 0.14815 C -0.1418 0.1507 -0.14115 0.15371 -0.13998 0.15579 C -0.13907 0.15741 -0.13815 0.15926 -0.13711 0.16088 C -0.1336 0.16598 -0.12982 0.17061 -0.12578 0.17477 C -0.12487 0.1757 -0.12396 0.17639 -0.12305 0.17709 C -0.11836 0.18195 -0.12084 0.18033 -0.11589 0.18357 C -0.11315 0.18519 -0.11159 0.18611 -0.10886 0.18727 C -0.10378 0.18936 -0.10703 0.1875 -0.10326 0.18982 C -0.10248 0.19051 -0.10183 0.19167 -0.10104 0.19236 C -0.10039 0.19283 -0.09974 0.19352 -0.09896 0.19352 C -0.08203 0.19445 -0.06498 0.19445 -0.04805 0.19491 C -0.04714 0.19514 -0.04401 0.1963 -0.0431 0.19723 C -0.04232 0.19792 -0.04167 0.19908 -0.04089 0.19977 C -0.03841 0.20232 -0.03841 0.20209 -0.03594 0.20371 C -0.03438 0.20648 -0.03373 0.20811 -0.03177 0.20996 C -0.03099 0.21042 -0.03034 0.21065 -0.02956 0.21111 C -0.02891 0.2125 -0.02826 0.21389 -0.02748 0.21482 C -0.02683 0.21598 -0.02591 0.21644 -0.02539 0.21736 C -0.02474 0.21852 -0.02461 0.22037 -0.02396 0.2213 C -0.02318 0.22223 -0.02201 0.22199 -0.0211 0.22246 C -0.02018 0.22338 -0.01927 0.22431 -0.01823 0.225 C -0.01641 0.22616 -0.01498 0.22593 -0.01328 0.22755 C -0.0125 0.22824 -0.01198 0.2294 -0.0112 0.2301 C -0.0099 0.23102 -0.00508 0.23218 -0.00417 0.23264 C 0.00521 0.23912 -0.00495 0.23264 0.01575 0.2375 C 0.01745 0.23797 0.01901 0.23912 0.0207 0.24005 C 0.02135 0.24051 0.02213 0.24074 0.02278 0.24144 C 0.0237 0.24213 0.02461 0.24306 0.02565 0.24375 C 0.02695 0.24491 0.02982 0.2463 0.02982 0.2463 C 0.0306 0.24769 0.03112 0.24908 0.03203 0.25023 C 0.03255 0.25093 0.03346 0.25093 0.03411 0.25139 C 0.0358 0.25255 0.0375 0.25371 0.03906 0.2551 C 0.04453 0.25996 0.03802 0.25579 0.04323 0.25903 C 0.04505 0.26204 0.04648 0.26389 0.04752 0.26783 C 0.0483 0.27061 0.04883 0.27385 0.04961 0.27662 C 0.05026 0.27848 0.05117 0.27986 0.05182 0.28148 C 0.05495 0.29051 0.0513 0.28311 0.05534 0.29051 C 0.05573 0.29306 0.05677 0.30139 0.05742 0.30301 C 0.0582 0.30463 0.05898 0.30625 0.0595 0.30811 C 0.0612 0.3125 0.06054 0.31366 0.06315 0.3169 C 0.06367 0.3176 0.06458 0.31736 0.06523 0.31806 C 0.06666 0.31945 0.06797 0.32176 0.06953 0.32315 C 0.07083 0.32431 0.07226 0.32593 0.0737 0.32686 C 0.07552 0.32801 0.07942 0.3294 0.07942 0.3294 C 0.08541 0.33658 0.07773 0.32801 0.08359 0.33311 C 0.08906 0.33797 0.08255 0.3338 0.08789 0.33704 C 0.08854 0.3382 0.08919 0.33959 0.08997 0.34074 C 0.09062 0.34167 0.09166 0.3419 0.09205 0.34329 C 0.09271 0.34468 0.09258 0.34653 0.09284 0.34838 C 0.09375 0.34746 0.09492 0.34699 0.0957 0.34584 C 0.09661 0.34398 0.097 0.34144 0.09778 0.33936 C 0.10143 0.33079 0.09974 0.34144 0.10416 0.3257 C 0.10599 0.31922 0.10468 0.32153 0.10768 0.31806 C 0.10859 0.31551 0.10976 0.3132 0.11054 0.31042 C 0.11093 0.3088 0.11146 0.30718 0.11198 0.30556 C 0.11224 0.30417 0.11237 0.30301 0.11263 0.30162 C 0.11497 0.29283 0.11471 0.29375 0.11692 0.28797 C 0.11718 0.28658 0.11732 0.28542 0.11758 0.28403 C 0.11849 0.28079 0.11979 0.27755 0.12044 0.27408 C 0.1207 0.27269 0.12096 0.27153 0.12109 0.27037 C 0.12135 0.26852 0.12148 0.2669 0.12187 0.26528 C 0.12278 0.26042 0.12343 0.25834 0.12461 0.25394 C 0.12487 0.25139 0.12487 0.24885 0.12539 0.2463 C 0.12578 0.24445 0.12721 0.24329 0.12747 0.24144 C 0.12812 0.23773 0.12786 0.2338 0.12825 0.2301 C 0.12838 0.22871 0.12864 0.22755 0.1289 0.22616 C 0.12864 0.19028 0.12825 0.15417 0.12825 0.11806 C 0.12825 0.10973 0.12851 0.10116 0.1289 0.09283 C 0.12903 0.09167 0.12942 0.09051 0.12968 0.08912 C 0.12995 0.08704 0.13008 0.08496 0.13034 0.08287 C 0.1306 0.08125 0.13086 0.0794 0.13099 0.07778 C 0.13125 0.07408 0.13138 0.07014 0.13177 0.06644 C 0.1319 0.06482 0.13229 0.0632 0.13242 0.06135 C 0.13281 0.05764 0.13294 0.05394 0.1332 0.05023 C 0.13346 0.04098 0.13333 0.03172 0.13385 0.02246 C 0.13398 0.01991 0.13528 0.01482 0.13528 0.01482 C 0.13554 0.01158 0.13567 0.00811 0.13593 0.00486 C 0.13685 -0.00463 0.13646 0.00186 0.13737 -0.00648 C 0.13763 -0.00902 0.13789 -0.01157 0.13815 -0.01412 C 0.13828 -0.01597 0.13906 -0.02083 0.13958 -0.02291 C 0.13997 -0.02453 0.14049 -0.02615 0.14101 -0.02777 C 0.14023 -0.04676 0.1401 -0.06574 0.1388 -0.08449 C 0.13867 -0.08727 0.13737 -0.08935 0.13672 -0.09189 C 0.13424 -0.10139 0.13515 -0.09977 0.13242 -0.10833 C 0.13164 -0.11088 0.12995 -0.11574 0.1289 -0.11852 C 0.12825 -0.12014 0.12747 -0.12176 0.12682 -0.12338 C 0.12656 -0.12523 0.1263 -0.12685 0.12604 -0.12847 C 0.12578 -0.13148 0.12578 -0.13449 0.12539 -0.13727 C 0.12513 -0.13912 0.12448 -0.14074 0.12396 -0.14236 C 0.11953 -0.15648 0.12383 -0.14166 0.12044 -0.1537 C 0.12018 -0.15532 0.12005 -0.15717 0.11966 -0.15879 C 0.1194 -0.16041 0.11875 -0.16203 0.11836 -0.16365 C 0.11784 -0.16574 0.11745 -0.16805 0.11692 -0.1699 C 0.1164 -0.17176 0.11588 -0.17338 0.11549 -0.175 C 0.11497 -0.17708 0.11458 -0.17916 0.11406 -0.18125 C 0.1125 -0.18727 0.1125 -0.18634 0.11054 -0.19259 C 0.11002 -0.19421 0.10976 -0.19606 0.10911 -0.19768 C 0.10846 -0.19907 0.10768 -0.2 0.10703 -0.20139 C 0.10625 -0.20301 0.10573 -0.20509 0.10482 -0.20648 C 0.10429 -0.20764 0.10338 -0.2081 0.10273 -0.20902 C 0.10195 -0.21018 0.10143 -0.21157 0.10065 -0.21273 C 0.1 -0.21365 0.09909 -0.21435 0.09843 -0.21527 C 0.09778 -0.21643 0.09713 -0.21805 0.09635 -0.21898 C 0.0957 -0.2199 0.09492 -0.21967 0.09427 -0.22037 C 0.09349 -0.22106 0.09284 -0.22222 0.09205 -0.22291 C 0.09101 -0.22384 0.08971 -0.2243 0.08854 -0.22546 C 0.0862 -0.22754 0.08385 -0.23009 0.08151 -0.23287 C 0.08086 -0.23379 0.08021 -0.23472 0.07942 -0.23541 C 0.07851 -0.23611 0.07747 -0.23611 0.07656 -0.23657 C 0.07578 -0.23703 0.07513 -0.2375 0.07448 -0.23796 C 0.07044 -0.24514 0.07448 -0.23912 0.06953 -0.24305 C 0.06875 -0.24352 0.0681 -0.2449 0.06732 -0.24537 C 0.06601 -0.24652 0.06315 -0.24791 0.06315 -0.24791 C 0.05807 -0.25393 0.06445 -0.24699 0.05742 -0.25185 C 0.05664 -0.25231 0.05612 -0.2537 0.05534 -0.25439 C 0.0539 -0.25532 0.05234 -0.25532 0.05104 -0.25671 C 0.05039 -0.25764 0.04974 -0.25856 0.04896 -0.25926 C 0.0483 -0.25995 0.04752 -0.26018 0.04687 -0.26064 C 0.04557 -0.26134 0.04284 -0.26365 0.04114 -0.26435 C 0.03997 -0.26481 0.0388 -0.26504 0.03763 -0.26551 C 0.03385 -0.26713 0.03554 -0.26689 0.03125 -0.26805 C 0.02955 -0.26852 0.02799 -0.26898 0.0263 -0.26944 C 0.02565 -0.27014 0.025 -0.27129 0.02422 -0.27199 C 0.02252 -0.27314 0.01849 -0.27384 0.01705 -0.2743 C 0.01562 -0.275 0.01432 -0.27615 0.01289 -0.27685 C 0.01211 -0.27731 0.01146 -0.27801 0.01067 -0.27824 C -0.00391 -0.28032 0.00508 -0.27916 -0.01615 -0.28078 C -0.01758 -0.28102 -0.01901 -0.28148 -0.02045 -0.28194 C -0.02136 -0.2824 -0.02227 -0.2831 -0.02318 -0.2831 C -0.03099 -0.2831 -0.0388 -0.2824 -0.04662 -0.28194 C -0.05664 -0.28009 -0.04961 -0.28194 -0.05573 -0.27939 C -0.0569 -0.27893 -0.05821 -0.2787 -0.05938 -0.27824 C -0.06081 -0.27754 -0.06211 -0.27615 -0.06354 -0.27569 C -0.06524 -0.27523 -0.06693 -0.275 -0.06849 -0.2743 C -0.07045 -0.27384 -0.07292 -0.27199 -0.07487 -0.27199 C -0.08334 -0.27106 -0.09193 -0.27106 -0.10039 -0.2706 C -0.1017 -0.2699 -0.10404 -0.26828 -0.10534 -0.26805 C -0.10886 -0.26736 -0.11237 -0.26736 -0.11589 -0.26689 C -0.11771 -0.26643 -0.1211 -0.2662 -0.12305 -0.26435 C -0.12383 -0.26365 -0.12448 -0.26273 -0.12513 -0.2618 C -0.12865 -0.25254 -0.12396 -0.26342 -0.12943 -0.25555 C -0.13151 -0.25231 -0.13073 -0.24838 -0.13216 -0.24421 C -0.13425 -0.23889 -0.13308 -0.24143 -0.13581 -0.23657 C -0.13594 -0.23287 -0.13581 -0.22893 -0.13646 -0.22546 C -0.13672 -0.22361 -0.13789 -0.22291 -0.13854 -0.22152 C -0.1444 -0.20949 -0.13659 -0.22384 -0.14349 -0.21157 C -0.14571 -0.19977 -0.14193 -0.21921 -0.14636 -0.20139 C -0.14675 -0.19977 -0.14688 -0.19814 -0.14701 -0.19652 C -0.14649 -0.19236 -0.14597 -0.18588 -0.14349 -0.18379 C -0.13802 -0.17893 -0.14336 -0.18402 -0.13789 -0.17754 C -0.13607 -0.17546 -0.13399 -0.17361 -0.13216 -0.17129 C -0.12487 -0.16157 -0.13425 -0.17314 -0.12578 -0.16504 C -0.11901 -0.1581 -0.12826 -0.1625 -0.11589 -0.1537 C -0.11472 -0.15277 -0.11354 -0.15231 -0.11237 -0.15115 C -0.11133 -0.15023 -0.11055 -0.14861 -0.10951 -0.14745 C -0.10847 -0.14606 -0.10729 -0.14467 -0.10599 -0.14352 C -0.09922 -0.13703 -0.10013 -0.13958 -0.0905 -0.13102 C -0.08815 -0.12893 -0.08581 -0.12662 -0.08334 -0.12477 C -0.06576 -0.11064 -0.0862 -0.12777 -0.06992 -0.11597 C -0.06797 -0.11458 -0.06615 -0.1125 -0.06433 -0.11088 C -0.06237 -0.10949 -0.06055 -0.10833 -0.0586 -0.10717 C -0.05651 -0.10578 -0.05222 -0.10324 -0.05222 -0.10324 C -0.0513 -0.10208 -0.05039 -0.10069 -0.04935 -0.09953 C -0.0487 -0.09861 -0.04792 -0.09814 -0.04727 -0.09699 C -0.04623 -0.09514 -0.04545 -0.09282 -0.0444 -0.09074 C -0.0431 -0.08819 -0.04128 -0.08611 -0.04024 -0.0831 C -0.03972 -0.08194 -0.03933 -0.08055 -0.0388 -0.07939 C -0.03464 -0.07129 -0.03529 -0.07222 -0.03177 -0.06805 C -0.03125 -0.06597 -0.03073 -0.06389 -0.03034 -0.0618 C -0.02995 -0.05972 -0.02995 -0.05764 -0.02956 -0.05555 C -0.02904 -0.05277 -0.02774 -0.04907 -0.02683 -0.04676 C -0.02539 -0.04328 -0.02435 -0.04051 -0.02253 -0.03796 C -0.02188 -0.03703 -0.0211 -0.03634 -0.02045 -0.03541 C -0.02018 -0.03426 -0.02005 -0.03287 -0.01966 -0.03171 C -0.01849 -0.02777 -0.01706 -0.02569 -0.0155 -0.02291 C -0.01459 -0.00856 -0.01485 -0.00509 -0.01472 -0.00139 Z " pathEditMode="relative" ptsTypes="AAAAAAAAAAAAAAAAAAAAAAAAAAAAAAAAAAAAAAAAAAAAAAAAAAAAAAAAAAAAAAAAAAAAAAAAAAAAAAAAAAAAAAAAAAAAAAAAAAAAAAAAAAAAAAAAAAAAAAAAAAAAAAAAAAAAAAAAAAAAAAAAAAAAAAAAAAAAAAAAAAAAAAAAAAAAAAAAAAAAAAAAAAAAAAAAAAAAAAAAAAAAAAAAAAA">
                                      <p:cBhvr>
                                        <p:cTn id="9" dur="4000" fill="hold"/>
                                        <p:tgtEl>
                                          <p:spTgt spid="3"/>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2"/>
                                        </p:tgtEl>
                                        <p:attrNameLst>
                                          <p:attrName>style.visibility</p:attrName>
                                        </p:attrNameLst>
                                      </p:cBhvr>
                                      <p:to>
                                        <p:strVal val="visible"/>
                                      </p:to>
                                    </p:set>
                                    <p:anim calcmode="lin" valueType="num">
                                      <p:cBhvr>
                                        <p:cTn id="14" dur="1000" fill="hold"/>
                                        <p:tgtEl>
                                          <p:spTgt spid="52"/>
                                        </p:tgtEl>
                                        <p:attrNameLst>
                                          <p:attrName>ppt_w</p:attrName>
                                        </p:attrNameLst>
                                      </p:cBhvr>
                                      <p:tavLst>
                                        <p:tav tm="0">
                                          <p:val>
                                            <p:fltVal val="0"/>
                                          </p:val>
                                        </p:tav>
                                        <p:tav tm="100000">
                                          <p:val>
                                            <p:strVal val="#ppt_w"/>
                                          </p:val>
                                        </p:tav>
                                      </p:tavLst>
                                    </p:anim>
                                    <p:anim calcmode="lin" valueType="num">
                                      <p:cBhvr>
                                        <p:cTn id="15" dur="1000" fill="hold"/>
                                        <p:tgtEl>
                                          <p:spTgt spid="52"/>
                                        </p:tgtEl>
                                        <p:attrNameLst>
                                          <p:attrName>ppt_h</p:attrName>
                                        </p:attrNameLst>
                                      </p:cBhvr>
                                      <p:tavLst>
                                        <p:tav tm="0">
                                          <p:val>
                                            <p:fltVal val="0"/>
                                          </p:val>
                                        </p:tav>
                                        <p:tav tm="100000">
                                          <p:val>
                                            <p:strVal val="#ppt_h"/>
                                          </p:val>
                                        </p:tav>
                                      </p:tavLst>
                                    </p:anim>
                                    <p:anim calcmode="lin" valueType="num">
                                      <p:cBhvr>
                                        <p:cTn id="16" dur="1000" fill="hold"/>
                                        <p:tgtEl>
                                          <p:spTgt spid="52"/>
                                        </p:tgtEl>
                                        <p:attrNameLst>
                                          <p:attrName>style.rotation</p:attrName>
                                        </p:attrNameLst>
                                      </p:cBhvr>
                                      <p:tavLst>
                                        <p:tav tm="0">
                                          <p:val>
                                            <p:fltVal val="90"/>
                                          </p:val>
                                        </p:tav>
                                        <p:tav tm="100000">
                                          <p:val>
                                            <p:fltVal val="0"/>
                                          </p:val>
                                        </p:tav>
                                      </p:tavLst>
                                    </p:anim>
                                    <p:animEffect transition="in" filter="fade">
                                      <p:cBhvr>
                                        <p:cTn id="17" dur="10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1000"/>
                                        <p:tgtEl>
                                          <p:spTgt spid="53"/>
                                        </p:tgtEl>
                                      </p:cBhvr>
                                    </p:animEffect>
                                    <p:anim calcmode="lin" valueType="num">
                                      <p:cBhvr>
                                        <p:cTn id="23" dur="1000" fill="hold"/>
                                        <p:tgtEl>
                                          <p:spTgt spid="53"/>
                                        </p:tgtEl>
                                        <p:attrNameLst>
                                          <p:attrName>ppt_x</p:attrName>
                                        </p:attrNameLst>
                                      </p:cBhvr>
                                      <p:tavLst>
                                        <p:tav tm="0">
                                          <p:val>
                                            <p:strVal val="#ppt_x"/>
                                          </p:val>
                                        </p:tav>
                                        <p:tav tm="100000">
                                          <p:val>
                                            <p:strVal val="#ppt_x"/>
                                          </p:val>
                                        </p:tav>
                                      </p:tavLst>
                                    </p:anim>
                                    <p:anim calcmode="lin" valueType="num">
                                      <p:cBhvr>
                                        <p:cTn id="24" dur="1000" fill="hold"/>
                                        <p:tgtEl>
                                          <p:spTgt spid="53"/>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27" dur="4000" fill="hold"/>
                                        <p:tgtEl>
                                          <p:spTgt spid="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xmlns="" id="{FD11E177-36BF-4677-AD66-45AB66CBFC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617" y="1217509"/>
            <a:ext cx="2884576" cy="2884576"/>
          </a:xfrm>
          <a:prstGeom prst="rect">
            <a:avLst/>
          </a:prstGeom>
        </p:spPr>
      </p:pic>
      <p:pic>
        <p:nvPicPr>
          <p:cNvPr id="3" name="图片 3">
            <a:extLst>
              <a:ext uri="{FF2B5EF4-FFF2-40B4-BE49-F238E27FC236}">
                <a16:creationId xmlns:a16="http://schemas.microsoft.com/office/drawing/2014/main" xmlns="" id="{AD1CBF72-E20D-4811-8B67-DC1E755D6D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7972" y="629275"/>
            <a:ext cx="6059893" cy="4220231"/>
          </a:xfrm>
          <a:prstGeom prst="rect">
            <a:avLst/>
          </a:prstGeom>
        </p:spPr>
      </p:pic>
      <p:pic>
        <p:nvPicPr>
          <p:cNvPr id="4" name="图片 5">
            <a:extLst>
              <a:ext uri="{FF2B5EF4-FFF2-40B4-BE49-F238E27FC236}">
                <a16:creationId xmlns:a16="http://schemas.microsoft.com/office/drawing/2014/main" xmlns="" id="{1E00440B-6D41-4704-9E08-194C05240A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9490" y="3982765"/>
            <a:ext cx="5352131" cy="3064045"/>
          </a:xfrm>
          <a:prstGeom prst="rect">
            <a:avLst/>
          </a:prstGeom>
        </p:spPr>
      </p:pic>
      <p:sp>
        <p:nvSpPr>
          <p:cNvPr id="5" name="Rectangle 4">
            <a:extLst>
              <a:ext uri="{FF2B5EF4-FFF2-40B4-BE49-F238E27FC236}">
                <a16:creationId xmlns:a16="http://schemas.microsoft.com/office/drawing/2014/main" xmlns="" id="{3563F090-3138-4E8F-BB52-0E2A28BB53A6}"/>
              </a:ext>
            </a:extLst>
          </p:cNvPr>
          <p:cNvSpPr/>
          <p:nvPr/>
        </p:nvSpPr>
        <p:spPr>
          <a:xfrm>
            <a:off x="2736359" y="1426033"/>
            <a:ext cx="5189632" cy="1754326"/>
          </a:xfrm>
          <a:prstGeom prst="rect">
            <a:avLst/>
          </a:prstGeom>
          <a:noFill/>
        </p:spPr>
        <p:txBody>
          <a:bodyPr wrap="square" lIns="91440" tIns="45720" rIns="91440" bIns="45720">
            <a:spAutoFit/>
          </a:bodyPr>
          <a:lstStyle/>
          <a:p>
            <a:pPr algn="ctr"/>
            <a:r>
              <a:rPr lang="vi-VN" sz="5400" b="1" dirty="0">
                <a:ln w="0"/>
                <a:solidFill>
                  <a:srgbClr val="C00000"/>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Học bài và chuẩn bị tiết sau</a:t>
            </a:r>
            <a:endParaRPr lang="en-US" sz="5400" b="1" dirty="0">
              <a:ln w="0"/>
              <a:solidFill>
                <a:srgbClr val="C00000"/>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pic>
        <p:nvPicPr>
          <p:cNvPr id="6" name="图片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02768">
            <a:off x="1141666" y="3143686"/>
            <a:ext cx="2455152" cy="2689343"/>
          </a:xfrm>
          <a:prstGeom prst="rect">
            <a:avLst/>
          </a:prstGeom>
        </p:spPr>
      </p:pic>
      <p:grpSp>
        <p:nvGrpSpPr>
          <p:cNvPr id="7" name="Group 18"/>
          <p:cNvGrpSpPr>
            <a:grpSpLocks/>
          </p:cNvGrpSpPr>
          <p:nvPr/>
        </p:nvGrpSpPr>
        <p:grpSpPr bwMode="auto">
          <a:xfrm>
            <a:off x="3956752" y="2936764"/>
            <a:ext cx="2748847" cy="909554"/>
            <a:chOff x="5225" y="9335"/>
            <a:chExt cx="2520" cy="1750"/>
          </a:xfrm>
        </p:grpSpPr>
        <p:sp>
          <p:nvSpPr>
            <p:cNvPr id="8" name="AutoShape 27" descr="2"/>
            <p:cNvSpPr>
              <a:spLocks noChangeArrowheads="1"/>
            </p:cNvSpPr>
            <p:nvPr/>
          </p:nvSpPr>
          <p:spPr bwMode="auto">
            <a:xfrm>
              <a:off x="5225" y="10186"/>
              <a:ext cx="2520" cy="899"/>
            </a:xfrm>
            <a:prstGeom prst="wave">
              <a:avLst>
                <a:gd name="adj1" fmla="val 20644"/>
                <a:gd name="adj2" fmla="val 0"/>
              </a:avLst>
            </a:prstGeom>
            <a:blipFill dpi="0" rotWithShape="0">
              <a:blip r:embed="rId7"/>
              <a:srcRect/>
              <a:stretch>
                <a:fillRect/>
              </a:stretch>
            </a:blipFill>
            <a:ln>
              <a:noFill/>
            </a:ln>
            <a:effectLst>
              <a:outerShdw dist="107763" dir="2700000" algn="ctr" rotWithShape="0">
                <a:srgbClr val="C0C0C0"/>
              </a:outerShdw>
            </a:effectLst>
            <a:extLst>
              <a:ext uri="{91240B29-F687-4F45-9708-019B960494DF}">
                <a14:hiddenLine xmlns:a14="http://schemas.microsoft.com/office/drawing/2010/main" w="9525">
                  <a:solidFill>
                    <a:srgbClr val="000000"/>
                  </a:solidFill>
                  <a:round/>
                  <a:headEnd/>
                  <a:tailEnd/>
                </a14:hiddenLine>
              </a:ext>
            </a:extLst>
          </p:spPr>
          <p:txBody>
            <a:bodyPr/>
            <a:lstStyle/>
            <a:p>
              <a:pPr defTabSz="912813" fontAlgn="base">
                <a:spcBef>
                  <a:spcPct val="0"/>
                </a:spcBef>
                <a:spcAft>
                  <a:spcPct val="0"/>
                </a:spcAft>
              </a:pPr>
              <a:endParaRPr lang="en-US">
                <a:solidFill>
                  <a:srgbClr val="000000"/>
                </a:solidFill>
                <a:cs typeface="Arial" pitchFamily="34" charset="0"/>
              </a:endParaRPr>
            </a:p>
          </p:txBody>
        </p:sp>
        <p:pic>
          <p:nvPicPr>
            <p:cNvPr id="9" name="Picture 26" descr="cosmo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5" descr="BOOK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14" y="10122"/>
              <a:ext cx="12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4" descr="BOOK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3" descr="QUILLP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15" y="9336"/>
              <a:ext cx="70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2"/>
            <p:cNvSpPr txBox="1">
              <a:spLocks noChangeArrowheads="1"/>
            </p:cNvSpPr>
            <p:nvPr/>
          </p:nvSpPr>
          <p:spPr bwMode="auto">
            <a:xfrm>
              <a:off x="5867" y="9897"/>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4000">
                  <a:solidFill>
                    <a:schemeClr val="tx1"/>
                  </a:solidFill>
                  <a:latin typeface="Arial" pitchFamily="34" charset="0"/>
                </a:defRPr>
              </a:lvl1pPr>
              <a:lvl2pPr marL="742950" indent="-285750" defTabSz="912813" eaLnBrk="0" hangingPunct="0">
                <a:defRPr sz="4000">
                  <a:solidFill>
                    <a:schemeClr val="tx1"/>
                  </a:solidFill>
                  <a:latin typeface="Arial" pitchFamily="34" charset="0"/>
                </a:defRPr>
              </a:lvl2pPr>
              <a:lvl3pPr marL="1143000" indent="-228600" defTabSz="912813" eaLnBrk="0" hangingPunct="0">
                <a:defRPr sz="4000">
                  <a:solidFill>
                    <a:schemeClr val="tx1"/>
                  </a:solidFill>
                  <a:latin typeface="Arial" pitchFamily="34" charset="0"/>
                </a:defRPr>
              </a:lvl3pPr>
              <a:lvl4pPr marL="1600200" indent="-228600" defTabSz="912813" eaLnBrk="0" hangingPunct="0">
                <a:defRPr sz="4000">
                  <a:solidFill>
                    <a:schemeClr val="tx1"/>
                  </a:solidFill>
                  <a:latin typeface="Arial" pitchFamily="34" charset="0"/>
                </a:defRPr>
              </a:lvl4pPr>
              <a:lvl5pPr marL="2057400" indent="-228600" defTabSz="912813" eaLnBrk="0" hangingPunct="0">
                <a:defRPr sz="4000">
                  <a:solidFill>
                    <a:schemeClr val="tx1"/>
                  </a:solidFill>
                  <a:latin typeface="Arial" pitchFamily="34" charset="0"/>
                </a:defRPr>
              </a:lvl5pPr>
              <a:lvl6pPr marL="2514600" indent="-228600" defTabSz="912813" eaLnBrk="0" fontAlgn="base" hangingPunct="0">
                <a:spcBef>
                  <a:spcPct val="0"/>
                </a:spcBef>
                <a:spcAft>
                  <a:spcPct val="0"/>
                </a:spcAft>
                <a:defRPr sz="4000">
                  <a:solidFill>
                    <a:schemeClr val="tx1"/>
                  </a:solidFill>
                  <a:latin typeface="Arial" pitchFamily="34" charset="0"/>
                </a:defRPr>
              </a:lvl6pPr>
              <a:lvl7pPr marL="2971800" indent="-228600" defTabSz="912813" eaLnBrk="0" fontAlgn="base" hangingPunct="0">
                <a:spcBef>
                  <a:spcPct val="0"/>
                </a:spcBef>
                <a:spcAft>
                  <a:spcPct val="0"/>
                </a:spcAft>
                <a:defRPr sz="4000">
                  <a:solidFill>
                    <a:schemeClr val="tx1"/>
                  </a:solidFill>
                  <a:latin typeface="Arial" pitchFamily="34" charset="0"/>
                </a:defRPr>
              </a:lvl7pPr>
              <a:lvl8pPr marL="3429000" indent="-228600" defTabSz="912813" eaLnBrk="0" fontAlgn="base" hangingPunct="0">
                <a:spcBef>
                  <a:spcPct val="0"/>
                </a:spcBef>
                <a:spcAft>
                  <a:spcPct val="0"/>
                </a:spcAft>
                <a:defRPr sz="4000">
                  <a:solidFill>
                    <a:schemeClr val="tx1"/>
                  </a:solidFill>
                  <a:latin typeface="Arial" pitchFamily="34" charset="0"/>
                </a:defRPr>
              </a:lvl8pPr>
              <a:lvl9pPr marL="3886200" indent="-228600" defTabSz="912813" eaLnBrk="0" fontAlgn="base" hangingPunct="0">
                <a:spcBef>
                  <a:spcPct val="0"/>
                </a:spcBef>
                <a:spcAft>
                  <a:spcPct val="0"/>
                </a:spcAft>
                <a:defRPr sz="4000">
                  <a:solidFill>
                    <a:schemeClr val="tx1"/>
                  </a:solidFill>
                  <a:latin typeface="Arial" pitchFamily="34" charset="0"/>
                </a:defRPr>
              </a:lvl9pPr>
            </a:lstStyle>
            <a:p>
              <a:pPr algn="r" eaLnBrk="1" fontAlgn="base" hangingPunct="1">
                <a:spcBef>
                  <a:spcPct val="0"/>
                </a:spcBef>
                <a:spcAft>
                  <a:spcPct val="0"/>
                </a:spcAft>
              </a:pPr>
              <a:r>
                <a:rPr lang="en-US" altLang="vi-VN" sz="800" b="1" smtClean="0">
                  <a:solidFill>
                    <a:srgbClr val="000000"/>
                  </a:solidFill>
                  <a:latin typeface="VnBangkok"/>
                  <a:cs typeface="Times New Roman" pitchFamily="18" charset="0"/>
                </a:rPr>
                <a:t> </a:t>
              </a:r>
              <a:endParaRPr lang="en-US" altLang="vi-VN" sz="4800" smtClean="0">
                <a:solidFill>
                  <a:srgbClr val="000000"/>
                </a:solidFill>
                <a:latin typeface="Calibri" pitchFamily="34" charset="0"/>
                <a:cs typeface="Times New Roman" pitchFamily="18" charset="0"/>
              </a:endParaRPr>
            </a:p>
          </p:txBody>
        </p:sp>
        <p:sp>
          <p:nvSpPr>
            <p:cNvPr id="14"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4000">
                  <a:solidFill>
                    <a:schemeClr val="tx1"/>
                  </a:solidFill>
                  <a:latin typeface="Arial" pitchFamily="34" charset="0"/>
                </a:defRPr>
              </a:lvl1pPr>
              <a:lvl2pPr marL="742950" indent="-285750" defTabSz="912813" eaLnBrk="0" hangingPunct="0">
                <a:defRPr sz="4000">
                  <a:solidFill>
                    <a:schemeClr val="tx1"/>
                  </a:solidFill>
                  <a:latin typeface="Arial" pitchFamily="34" charset="0"/>
                </a:defRPr>
              </a:lvl2pPr>
              <a:lvl3pPr marL="1143000" indent="-228600" defTabSz="912813" eaLnBrk="0" hangingPunct="0">
                <a:defRPr sz="4000">
                  <a:solidFill>
                    <a:schemeClr val="tx1"/>
                  </a:solidFill>
                  <a:latin typeface="Arial" pitchFamily="34" charset="0"/>
                </a:defRPr>
              </a:lvl3pPr>
              <a:lvl4pPr marL="1600200" indent="-228600" defTabSz="912813" eaLnBrk="0" hangingPunct="0">
                <a:defRPr sz="4000">
                  <a:solidFill>
                    <a:schemeClr val="tx1"/>
                  </a:solidFill>
                  <a:latin typeface="Arial" pitchFamily="34" charset="0"/>
                </a:defRPr>
              </a:lvl4pPr>
              <a:lvl5pPr marL="2057400" indent="-228600" defTabSz="912813" eaLnBrk="0" hangingPunct="0">
                <a:defRPr sz="4000">
                  <a:solidFill>
                    <a:schemeClr val="tx1"/>
                  </a:solidFill>
                  <a:latin typeface="Arial" pitchFamily="34" charset="0"/>
                </a:defRPr>
              </a:lvl5pPr>
              <a:lvl6pPr marL="2514600" indent="-228600" defTabSz="912813" eaLnBrk="0" fontAlgn="base" hangingPunct="0">
                <a:spcBef>
                  <a:spcPct val="0"/>
                </a:spcBef>
                <a:spcAft>
                  <a:spcPct val="0"/>
                </a:spcAft>
                <a:defRPr sz="4000">
                  <a:solidFill>
                    <a:schemeClr val="tx1"/>
                  </a:solidFill>
                  <a:latin typeface="Arial" pitchFamily="34" charset="0"/>
                </a:defRPr>
              </a:lvl6pPr>
              <a:lvl7pPr marL="2971800" indent="-228600" defTabSz="912813" eaLnBrk="0" fontAlgn="base" hangingPunct="0">
                <a:spcBef>
                  <a:spcPct val="0"/>
                </a:spcBef>
                <a:spcAft>
                  <a:spcPct val="0"/>
                </a:spcAft>
                <a:defRPr sz="4000">
                  <a:solidFill>
                    <a:schemeClr val="tx1"/>
                  </a:solidFill>
                  <a:latin typeface="Arial" pitchFamily="34" charset="0"/>
                </a:defRPr>
              </a:lvl7pPr>
              <a:lvl8pPr marL="3429000" indent="-228600" defTabSz="912813" eaLnBrk="0" fontAlgn="base" hangingPunct="0">
                <a:spcBef>
                  <a:spcPct val="0"/>
                </a:spcBef>
                <a:spcAft>
                  <a:spcPct val="0"/>
                </a:spcAft>
                <a:defRPr sz="4000">
                  <a:solidFill>
                    <a:schemeClr val="tx1"/>
                  </a:solidFill>
                  <a:latin typeface="Arial" pitchFamily="34" charset="0"/>
                </a:defRPr>
              </a:lvl8pPr>
              <a:lvl9pPr marL="3886200" indent="-228600" defTabSz="912813" eaLnBrk="0" fontAlgn="base" hangingPunct="0">
                <a:spcBef>
                  <a:spcPct val="0"/>
                </a:spcBef>
                <a:spcAft>
                  <a:spcPct val="0"/>
                </a:spcAft>
                <a:defRPr sz="4000">
                  <a:solidFill>
                    <a:schemeClr val="tx1"/>
                  </a:solidFill>
                  <a:latin typeface="Arial" pitchFamily="34" charset="0"/>
                </a:defRPr>
              </a:lvl9pPr>
            </a:lstStyle>
            <a:p>
              <a:pPr eaLnBrk="1" fontAlgn="base" hangingPunct="1">
                <a:spcBef>
                  <a:spcPct val="0"/>
                </a:spcBef>
                <a:spcAft>
                  <a:spcPct val="0"/>
                </a:spcAft>
              </a:pPr>
              <a:endParaRPr lang="vi-VN" altLang="vi-VN" sz="4800" smtClean="0">
                <a:solidFill>
                  <a:srgbClr val="000000"/>
                </a:solidFill>
                <a:latin typeface="Calibri" pitchFamily="34" charset="0"/>
                <a:cs typeface="Arial" pitchFamily="34" charset="0"/>
              </a:endParaRPr>
            </a:p>
          </p:txBody>
        </p:sp>
        <p:sp>
          <p:nvSpPr>
            <p:cNvPr id="15" name="WordArt 20"/>
            <p:cNvSpPr>
              <a:spLocks noChangeArrowheads="1" noChangeShapeType="1" noTextEdit="1"/>
            </p:cNvSpPr>
            <p:nvPr/>
          </p:nvSpPr>
          <p:spPr bwMode="auto">
            <a:xfrm rot="1334491">
              <a:off x="6130" y="10696"/>
              <a:ext cx="600" cy="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algn="ctr" fontAlgn="base">
                <a:spcBef>
                  <a:spcPct val="0"/>
                </a:spcBef>
                <a:spcAft>
                  <a:spcPct val="0"/>
                </a:spcAft>
              </a:pPr>
              <a:r>
                <a:rPr lang="en-US" b="1" kern="10">
                  <a:solidFill>
                    <a:srgbClr val="FFFFFF"/>
                  </a:solidFill>
                  <a:latin typeface="VNbritannic"/>
                </a:rPr>
                <a:t>NÀM </a:t>
              </a:r>
            </a:p>
          </p:txBody>
        </p:sp>
        <p:sp>
          <p:nvSpPr>
            <p:cNvPr id="16"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4000">
                  <a:solidFill>
                    <a:schemeClr val="tx1"/>
                  </a:solidFill>
                  <a:latin typeface="Arial" pitchFamily="34" charset="0"/>
                </a:defRPr>
              </a:lvl1pPr>
              <a:lvl2pPr marL="742950" indent="-285750" defTabSz="912813" eaLnBrk="0" hangingPunct="0">
                <a:defRPr sz="4000">
                  <a:solidFill>
                    <a:schemeClr val="tx1"/>
                  </a:solidFill>
                  <a:latin typeface="Arial" pitchFamily="34" charset="0"/>
                </a:defRPr>
              </a:lvl2pPr>
              <a:lvl3pPr marL="1143000" indent="-228600" defTabSz="912813" eaLnBrk="0" hangingPunct="0">
                <a:defRPr sz="4000">
                  <a:solidFill>
                    <a:schemeClr val="tx1"/>
                  </a:solidFill>
                  <a:latin typeface="Arial" pitchFamily="34" charset="0"/>
                </a:defRPr>
              </a:lvl3pPr>
              <a:lvl4pPr marL="1600200" indent="-228600" defTabSz="912813" eaLnBrk="0" hangingPunct="0">
                <a:defRPr sz="4000">
                  <a:solidFill>
                    <a:schemeClr val="tx1"/>
                  </a:solidFill>
                  <a:latin typeface="Arial" pitchFamily="34" charset="0"/>
                </a:defRPr>
              </a:lvl4pPr>
              <a:lvl5pPr marL="2057400" indent="-228600" defTabSz="912813" eaLnBrk="0" hangingPunct="0">
                <a:defRPr sz="4000">
                  <a:solidFill>
                    <a:schemeClr val="tx1"/>
                  </a:solidFill>
                  <a:latin typeface="Arial" pitchFamily="34" charset="0"/>
                </a:defRPr>
              </a:lvl5pPr>
              <a:lvl6pPr marL="2514600" indent="-228600" defTabSz="912813" eaLnBrk="0" fontAlgn="base" hangingPunct="0">
                <a:spcBef>
                  <a:spcPct val="0"/>
                </a:spcBef>
                <a:spcAft>
                  <a:spcPct val="0"/>
                </a:spcAft>
                <a:defRPr sz="4000">
                  <a:solidFill>
                    <a:schemeClr val="tx1"/>
                  </a:solidFill>
                  <a:latin typeface="Arial" pitchFamily="34" charset="0"/>
                </a:defRPr>
              </a:lvl6pPr>
              <a:lvl7pPr marL="2971800" indent="-228600" defTabSz="912813" eaLnBrk="0" fontAlgn="base" hangingPunct="0">
                <a:spcBef>
                  <a:spcPct val="0"/>
                </a:spcBef>
                <a:spcAft>
                  <a:spcPct val="0"/>
                </a:spcAft>
                <a:defRPr sz="4000">
                  <a:solidFill>
                    <a:schemeClr val="tx1"/>
                  </a:solidFill>
                  <a:latin typeface="Arial" pitchFamily="34" charset="0"/>
                </a:defRPr>
              </a:lvl7pPr>
              <a:lvl8pPr marL="3429000" indent="-228600" defTabSz="912813" eaLnBrk="0" fontAlgn="base" hangingPunct="0">
                <a:spcBef>
                  <a:spcPct val="0"/>
                </a:spcBef>
                <a:spcAft>
                  <a:spcPct val="0"/>
                </a:spcAft>
                <a:defRPr sz="4000">
                  <a:solidFill>
                    <a:schemeClr val="tx1"/>
                  </a:solidFill>
                  <a:latin typeface="Arial" pitchFamily="34" charset="0"/>
                </a:defRPr>
              </a:lvl8pPr>
              <a:lvl9pPr marL="3886200" indent="-228600" defTabSz="912813" eaLnBrk="0" fontAlgn="base" hangingPunct="0">
                <a:spcBef>
                  <a:spcPct val="0"/>
                </a:spcBef>
                <a:spcAft>
                  <a:spcPct val="0"/>
                </a:spcAft>
                <a:defRPr sz="4000">
                  <a:solidFill>
                    <a:schemeClr val="tx1"/>
                  </a:solidFill>
                  <a:latin typeface="Arial" pitchFamily="34" charset="0"/>
                </a:defRPr>
              </a:lvl9pPr>
            </a:lstStyle>
            <a:p>
              <a:pPr eaLnBrk="1" fontAlgn="base" hangingPunct="1">
                <a:spcBef>
                  <a:spcPct val="0"/>
                </a:spcBef>
                <a:spcAft>
                  <a:spcPct val="0"/>
                </a:spcAft>
              </a:pPr>
              <a:endParaRPr lang="vi-VN" altLang="vi-VN" sz="4800" smtClean="0">
                <a:solidFill>
                  <a:srgbClr val="000000"/>
                </a:solidFill>
                <a:latin typeface="Calibri" pitchFamily="34" charset="0"/>
                <a:cs typeface="Arial" pitchFamily="34" charset="0"/>
              </a:endParaRPr>
            </a:p>
          </p:txBody>
        </p:sp>
      </p:grpSp>
      <p:sp>
        <p:nvSpPr>
          <p:cNvPr id="17"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403439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1+#ppt_w/2"/>
                                          </p:val>
                                        </p:tav>
                                        <p:tav tm="100000">
                                          <p:val>
                                            <p:strVal val="#ppt_x"/>
                                          </p:val>
                                        </p:tav>
                                      </p:tavLst>
                                    </p:anim>
                                    <p:anim calcmode="lin" valueType="num">
                                      <p:cBhvr additive="base">
                                        <p:cTn id="1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par>
                          <p:cTn id="23" fill="hold">
                            <p:stCondLst>
                              <p:cond delay="500"/>
                            </p:stCondLst>
                            <p:childTnLst>
                              <p:par>
                                <p:cTn id="24"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25" dur="4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11EFEF6E-8F80-404E-9F1A-7B40280D81F6}"/>
              </a:ext>
            </a:extLst>
          </p:cNvPr>
          <p:cNvSpPr/>
          <p:nvPr/>
        </p:nvSpPr>
        <p:spPr>
          <a:xfrm>
            <a:off x="334297" y="727207"/>
            <a:ext cx="8534400" cy="5580191"/>
          </a:xfrm>
          <a:prstGeom prst="rect">
            <a:avLst/>
          </a:prstGeom>
          <a:noFill/>
          <a:ln w="38100">
            <a:solidFill>
              <a:srgbClr val="8D3E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3" name="图片 5">
            <a:extLst>
              <a:ext uri="{FF2B5EF4-FFF2-40B4-BE49-F238E27FC236}">
                <a16:creationId xmlns:a16="http://schemas.microsoft.com/office/drawing/2014/main" xmlns="" id="{374EF133-D51B-467E-A006-71789801CD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39" y="3053619"/>
            <a:ext cx="2362200" cy="3824046"/>
          </a:xfrm>
          <a:prstGeom prst="rect">
            <a:avLst/>
          </a:prstGeom>
        </p:spPr>
      </p:pic>
      <p:pic>
        <p:nvPicPr>
          <p:cNvPr id="4" name="图片 6">
            <a:extLst>
              <a:ext uri="{FF2B5EF4-FFF2-40B4-BE49-F238E27FC236}">
                <a16:creationId xmlns:a16="http://schemas.microsoft.com/office/drawing/2014/main" xmlns="" id="{7DA46919-DCA7-4F97-B4EA-BADDA348B9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6781799" y="0"/>
            <a:ext cx="2362200" cy="3824046"/>
          </a:xfrm>
          <a:prstGeom prst="rect">
            <a:avLst/>
          </a:prstGeom>
        </p:spPr>
      </p:pic>
      <p:pic>
        <p:nvPicPr>
          <p:cNvPr id="5" name="图片 4">
            <a:extLst>
              <a:ext uri="{FF2B5EF4-FFF2-40B4-BE49-F238E27FC236}">
                <a16:creationId xmlns:a16="http://schemas.microsoft.com/office/drawing/2014/main" xmlns="" id="{899B91CC-CC95-46B6-AB89-C98D1CC7C6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96" y="-78872"/>
            <a:ext cx="1327586" cy="1376175"/>
          </a:xfrm>
          <a:prstGeom prst="rect">
            <a:avLst/>
          </a:prstGeom>
        </p:spPr>
      </p:pic>
      <p:sp>
        <p:nvSpPr>
          <p:cNvPr id="7" name="WordArt 22"/>
          <p:cNvSpPr>
            <a:spLocks noChangeArrowheads="1" noChangeShapeType="1" noTextEdit="1"/>
          </p:cNvSpPr>
          <p:nvPr/>
        </p:nvSpPr>
        <p:spPr bwMode="auto">
          <a:xfrm>
            <a:off x="29499" y="685800"/>
            <a:ext cx="7933402" cy="4876800"/>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vi-VN" sz="3600" b="1" kern="10" dirty="0">
                <a:ln w="9525">
                  <a:round/>
                  <a:headEnd/>
                  <a:tailEnd/>
                </a:ln>
                <a:solidFill>
                  <a:srgbClr val="00B050"/>
                </a:solidFill>
                <a:latin typeface="Impact"/>
              </a:rPr>
              <a:t>CÁC EM NHỚ THỰC HỆN TỐT</a:t>
            </a:r>
          </a:p>
          <a:p>
            <a:pPr algn="ctr" fontAlgn="base">
              <a:spcBef>
                <a:spcPct val="0"/>
              </a:spcBef>
              <a:spcAft>
                <a:spcPct val="0"/>
              </a:spcAft>
            </a:pPr>
            <a:r>
              <a:rPr lang="vi-VN" sz="3600" b="1" kern="10" dirty="0">
                <a:ln w="9525">
                  <a:round/>
                  <a:headEnd/>
                  <a:tailEnd/>
                </a:ln>
                <a:solidFill>
                  <a:srgbClr val="00B050"/>
                </a:solidFill>
                <a:latin typeface="Impact"/>
              </a:rPr>
              <a:t>PHÒNG, CHỐNG COVID-19 NHÉ!</a:t>
            </a:r>
            <a:endParaRPr lang="en-US" sz="3600" b="1" kern="10" dirty="0">
              <a:ln w="9525">
                <a:round/>
                <a:headEnd/>
                <a:tailEnd/>
              </a:ln>
              <a:solidFill>
                <a:srgbClr val="00B050"/>
              </a:solidFill>
              <a:latin typeface="Impact"/>
            </a:endParaRPr>
          </a:p>
        </p:txBody>
      </p:sp>
      <p:pic>
        <p:nvPicPr>
          <p:cNvPr id="8" name="Picture 2" descr="C:\Users\Admin\Desktop\6 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5" y="3723978"/>
            <a:ext cx="3382297" cy="2483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00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772201" y="4800609"/>
            <a:ext cx="2485600" cy="1506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17452433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381000" y="838201"/>
            <a:ext cx="8381999" cy="3581400"/>
          </a:xfrm>
          <a:prstGeom prst="cloudCallout">
            <a:avLst>
              <a:gd name="adj1" fmla="val -47505"/>
              <a:gd name="adj2" fmla="val 98306"/>
            </a:avLst>
          </a:prstGeom>
          <a:solidFill>
            <a:srgbClr val="002060"/>
          </a:solidFill>
          <a:ln w="9525">
            <a:solidFill>
              <a:schemeClr val="bg1"/>
            </a:solidFill>
            <a:round/>
            <a:headEnd/>
            <a:tailEnd/>
          </a:ln>
          <a:effectLst>
            <a:prstShdw prst="shdw13" dist="157090" dir="15357825">
              <a:srgbClr val="FF3300">
                <a:alpha val="50000"/>
              </a:srgbClr>
            </a:prstShdw>
          </a:effectLst>
        </p:spPr>
        <p:txBody>
          <a:bodyPr/>
          <a:lstStyle/>
          <a:p>
            <a:pPr algn="ctr">
              <a:spcBef>
                <a:spcPct val="0"/>
              </a:spcBef>
              <a:defRPr/>
            </a:pPr>
            <a:r>
              <a:rPr lang="vi-VN" sz="4400" b="1" dirty="0">
                <a:solidFill>
                  <a:srgbClr val="FFFF00"/>
                </a:solidFill>
              </a:rPr>
              <a:t>Các số liệu thống kê được trình bày dưới những hình thức nào?</a:t>
            </a:r>
            <a:endParaRPr lang="en-US" sz="4400" b="1" dirty="0">
              <a:solidFill>
                <a:srgbClr val="FFFF00"/>
              </a:solidFill>
              <a:latin typeface="Aaril"/>
            </a:endParaRPr>
          </a:p>
        </p:txBody>
      </p:sp>
      <p:pic>
        <p:nvPicPr>
          <p:cNvPr id="3"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1005051" cy="1371600"/>
          </a:xfrm>
          <a:prstGeom prst="rect">
            <a:avLst/>
          </a:prstGeom>
          <a:solidFill>
            <a:srgbClr val="FF0000"/>
          </a:solidFill>
          <a:ln>
            <a:noFill/>
          </a:ln>
          <a:extLst/>
        </p:spPr>
      </p:pic>
      <p:sp>
        <p:nvSpPr>
          <p:cNvPr id="4" name="AutoShape 10"/>
          <p:cNvSpPr>
            <a:spLocks noChangeArrowheads="1"/>
          </p:cNvSpPr>
          <p:nvPr/>
        </p:nvSpPr>
        <p:spPr bwMode="auto">
          <a:xfrm>
            <a:off x="4114800" y="3810000"/>
            <a:ext cx="4191000" cy="2890838"/>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pic>
        <p:nvPicPr>
          <p:cNvPr id="5" name="Picture 9" descr="blumen-pflanzen11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2133600" y="4930876"/>
            <a:ext cx="22860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398794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4"/>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4"/>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770" decel="100000"/>
                                        <p:tgtEl>
                                          <p:spTgt spid="4"/>
                                        </p:tgtEl>
                                      </p:cBhvr>
                                    </p:animEffect>
                                    <p:animScale>
                                      <p:cBhvr>
                                        <p:cTn id="17" dur="770" decel="100000"/>
                                        <p:tgtEl>
                                          <p:spTgt spid="4"/>
                                        </p:tgtEl>
                                      </p:cBhvr>
                                      <p:from x="10000" y="10000"/>
                                      <p:to x="200000" y="450000"/>
                                    </p:animScale>
                                    <p:animScale>
                                      <p:cBhvr>
                                        <p:cTn id="18" dur="1230" accel="100000" fill="hold">
                                          <p:stCondLst>
                                            <p:cond delay="770"/>
                                          </p:stCondLst>
                                        </p:cTn>
                                        <p:tgtEl>
                                          <p:spTgt spid="4"/>
                                        </p:tgtEl>
                                      </p:cBhvr>
                                      <p:from x="200000" y="450000"/>
                                      <p:to x="100000" y="100000"/>
                                    </p:animScale>
                                    <p:set>
                                      <p:cBhvr>
                                        <p:cTn id="19" dur="770" fill="hold"/>
                                        <p:tgtEl>
                                          <p:spTgt spid="4"/>
                                        </p:tgtEl>
                                        <p:attrNameLst>
                                          <p:attrName>ppt_x</p:attrName>
                                        </p:attrNameLst>
                                      </p:cBhvr>
                                      <p:to>
                                        <p:strVal val="(0.5)"/>
                                      </p:to>
                                    </p:set>
                                    <p:anim from="(0.5)" to="(#ppt_x)" calcmode="lin" valueType="num">
                                      <p:cBhvr>
                                        <p:cTn id="20" dur="1230" accel="100000" fill="hold">
                                          <p:stCondLst>
                                            <p:cond delay="770"/>
                                          </p:stCondLst>
                                        </p:cTn>
                                        <p:tgtEl>
                                          <p:spTgt spid="4"/>
                                        </p:tgtEl>
                                        <p:attrNameLst>
                                          <p:attrName>ppt_x</p:attrName>
                                        </p:attrNameLst>
                                      </p:cBhvr>
                                    </p:anim>
                                    <p:set>
                                      <p:cBhvr>
                                        <p:cTn id="21" dur="770" fill="hold"/>
                                        <p:tgtEl>
                                          <p:spTgt spid="4"/>
                                        </p:tgtEl>
                                        <p:attrNameLst>
                                          <p:attrName>ppt_y</p:attrName>
                                        </p:attrNameLst>
                                      </p:cBhvr>
                                      <p:to>
                                        <p:strVal val="(#ppt_y+0.4)"/>
                                      </p:to>
                                    </p:set>
                                    <p:anim from="(#ppt_y+0.4)" to="(#ppt_y)" calcmode="lin" valueType="num">
                                      <p:cBhvr>
                                        <p:cTn id="22" dur="1230" accel="100000" fill="hold">
                                          <p:stCondLst>
                                            <p:cond delay="770"/>
                                          </p:stCondLst>
                                        </p:cTn>
                                        <p:tgtEl>
                                          <p:spTgt spid="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4" grpId="1" animBg="1"/>
      <p:bldP spid="4"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381000" y="457200"/>
            <a:ext cx="8534399" cy="4343400"/>
          </a:xfrm>
          <a:prstGeom prst="cloudCallout">
            <a:avLst>
              <a:gd name="adj1" fmla="val -47505"/>
              <a:gd name="adj2" fmla="val 98306"/>
            </a:avLst>
          </a:prstGeom>
          <a:solidFill>
            <a:srgbClr val="00B0F0"/>
          </a:solidFill>
          <a:ln w="9525">
            <a:solidFill>
              <a:schemeClr val="bg1"/>
            </a:solidFill>
            <a:round/>
            <a:headEnd/>
            <a:tailEnd/>
          </a:ln>
          <a:effectLst>
            <a:prstShdw prst="shdw13" dist="157090" dir="15357825">
              <a:srgbClr val="FF3300">
                <a:alpha val="50000"/>
              </a:srgbClr>
            </a:prstShdw>
          </a:effectLst>
        </p:spPr>
        <p:txBody>
          <a:bodyPr/>
          <a:lstStyle/>
          <a:p>
            <a:pPr algn="just" fontAlgn="base">
              <a:spcBef>
                <a:spcPct val="0"/>
              </a:spcBef>
              <a:spcAft>
                <a:spcPct val="0"/>
              </a:spcAft>
            </a:pPr>
            <a:r>
              <a:rPr lang="vi-VN" sz="3600" b="1" dirty="0">
                <a:solidFill>
                  <a:srgbClr val="FFFF00"/>
                </a:solidFill>
              </a:rPr>
              <a:t>Các số liệu thống kê được trình bày dưới 2 hình thức:</a:t>
            </a:r>
          </a:p>
          <a:p>
            <a:pPr algn="just" fontAlgn="base">
              <a:spcBef>
                <a:spcPct val="0"/>
              </a:spcBef>
              <a:spcAft>
                <a:spcPct val="0"/>
              </a:spcAft>
            </a:pPr>
            <a:r>
              <a:rPr lang="vi-VN" sz="3600" b="1" dirty="0">
                <a:solidFill>
                  <a:srgbClr val="FF0000"/>
                </a:solidFill>
              </a:rPr>
              <a:t>+ Trình bày bảng số liệu. </a:t>
            </a:r>
          </a:p>
          <a:p>
            <a:pPr algn="just" fontAlgn="base">
              <a:spcBef>
                <a:spcPct val="0"/>
              </a:spcBef>
              <a:spcAft>
                <a:spcPct val="0"/>
              </a:spcAft>
            </a:pPr>
            <a:r>
              <a:rPr lang="vi-VN" sz="3600" b="1" dirty="0">
                <a:solidFill>
                  <a:srgbClr val="FF0000"/>
                </a:solidFill>
              </a:rPr>
              <a:t>+  Nêu số liệu.</a:t>
            </a:r>
            <a:endParaRPr lang="en-US" altLang="en-US" sz="3600" b="1" dirty="0">
              <a:solidFill>
                <a:srgbClr val="FF0000"/>
              </a:solidFill>
              <a:latin typeface="Aaril"/>
            </a:endParaRPr>
          </a:p>
        </p:txBody>
      </p:sp>
      <p:pic>
        <p:nvPicPr>
          <p:cNvPr id="5" name="Picture 37" descr="blumen-pflanzen10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261067" y="5071269"/>
            <a:ext cx="2514224" cy="178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lumen-pflanzen04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5257800"/>
            <a:ext cx="2667000" cy="1467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19763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381000" y="839972"/>
            <a:ext cx="8381999" cy="3581400"/>
          </a:xfrm>
          <a:prstGeom prst="cloudCallout">
            <a:avLst>
              <a:gd name="adj1" fmla="val -47505"/>
              <a:gd name="adj2" fmla="val 98306"/>
            </a:avLst>
          </a:prstGeom>
          <a:solidFill>
            <a:srgbClr val="00B050"/>
          </a:solidFill>
          <a:ln w="9525">
            <a:solidFill>
              <a:schemeClr val="bg1"/>
            </a:solidFill>
            <a:round/>
            <a:headEnd/>
            <a:tailEnd/>
          </a:ln>
          <a:effectLst>
            <a:prstShdw prst="shdw13" dist="157090" dir="15357825">
              <a:srgbClr val="FF3300">
                <a:alpha val="50000"/>
              </a:srgbClr>
            </a:prstShdw>
          </a:effectLst>
        </p:spPr>
        <p:txBody>
          <a:bodyPr/>
          <a:lstStyle/>
          <a:p>
            <a:pPr algn="ctr">
              <a:spcBef>
                <a:spcPct val="0"/>
              </a:spcBef>
              <a:defRPr/>
            </a:pPr>
            <a:r>
              <a:rPr lang="vi-VN" sz="4000" b="1" dirty="0">
                <a:solidFill>
                  <a:srgbClr val="FFFF00"/>
                </a:solidFill>
              </a:rPr>
              <a:t>Các số liệu thống kê theo hình thức trình bày bảng số liệu có tác dụng gì?</a:t>
            </a:r>
            <a:endParaRPr lang="en-US" sz="4000" b="1" dirty="0">
              <a:solidFill>
                <a:srgbClr val="FFFF00"/>
              </a:solidFill>
              <a:latin typeface="Aaril"/>
            </a:endParaRPr>
          </a:p>
        </p:txBody>
      </p:sp>
      <p:pic>
        <p:nvPicPr>
          <p:cNvPr id="3"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1005051" cy="1371600"/>
          </a:xfrm>
          <a:prstGeom prst="rect">
            <a:avLst/>
          </a:prstGeom>
          <a:solidFill>
            <a:srgbClr val="FF0000"/>
          </a:solidFill>
          <a:ln>
            <a:noFill/>
          </a:ln>
          <a:extLst/>
        </p:spPr>
      </p:pic>
      <p:sp>
        <p:nvSpPr>
          <p:cNvPr id="4" name="AutoShape 10"/>
          <p:cNvSpPr>
            <a:spLocks noChangeArrowheads="1"/>
          </p:cNvSpPr>
          <p:nvPr/>
        </p:nvSpPr>
        <p:spPr bwMode="auto">
          <a:xfrm>
            <a:off x="4498457" y="3812935"/>
            <a:ext cx="4191000" cy="2890838"/>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pic>
        <p:nvPicPr>
          <p:cNvPr id="5" name="Picture 9" descr="blumen-pflanzen11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2133600" y="4930876"/>
            <a:ext cx="22860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185692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4"/>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4"/>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770" decel="100000"/>
                                        <p:tgtEl>
                                          <p:spTgt spid="4"/>
                                        </p:tgtEl>
                                      </p:cBhvr>
                                    </p:animEffect>
                                    <p:animScale>
                                      <p:cBhvr>
                                        <p:cTn id="17" dur="770" decel="100000"/>
                                        <p:tgtEl>
                                          <p:spTgt spid="4"/>
                                        </p:tgtEl>
                                      </p:cBhvr>
                                      <p:from x="10000" y="10000"/>
                                      <p:to x="200000" y="450000"/>
                                    </p:animScale>
                                    <p:animScale>
                                      <p:cBhvr>
                                        <p:cTn id="18" dur="1230" accel="100000" fill="hold">
                                          <p:stCondLst>
                                            <p:cond delay="770"/>
                                          </p:stCondLst>
                                        </p:cTn>
                                        <p:tgtEl>
                                          <p:spTgt spid="4"/>
                                        </p:tgtEl>
                                      </p:cBhvr>
                                      <p:from x="200000" y="450000"/>
                                      <p:to x="100000" y="100000"/>
                                    </p:animScale>
                                    <p:set>
                                      <p:cBhvr>
                                        <p:cTn id="19" dur="770" fill="hold"/>
                                        <p:tgtEl>
                                          <p:spTgt spid="4"/>
                                        </p:tgtEl>
                                        <p:attrNameLst>
                                          <p:attrName>ppt_x</p:attrName>
                                        </p:attrNameLst>
                                      </p:cBhvr>
                                      <p:to>
                                        <p:strVal val="(0.5)"/>
                                      </p:to>
                                    </p:set>
                                    <p:anim from="(0.5)" to="(#ppt_x)" calcmode="lin" valueType="num">
                                      <p:cBhvr>
                                        <p:cTn id="20" dur="1230" accel="100000" fill="hold">
                                          <p:stCondLst>
                                            <p:cond delay="770"/>
                                          </p:stCondLst>
                                        </p:cTn>
                                        <p:tgtEl>
                                          <p:spTgt spid="4"/>
                                        </p:tgtEl>
                                        <p:attrNameLst>
                                          <p:attrName>ppt_x</p:attrName>
                                        </p:attrNameLst>
                                      </p:cBhvr>
                                    </p:anim>
                                    <p:set>
                                      <p:cBhvr>
                                        <p:cTn id="21" dur="770" fill="hold"/>
                                        <p:tgtEl>
                                          <p:spTgt spid="4"/>
                                        </p:tgtEl>
                                        <p:attrNameLst>
                                          <p:attrName>ppt_y</p:attrName>
                                        </p:attrNameLst>
                                      </p:cBhvr>
                                      <p:to>
                                        <p:strVal val="(#ppt_y+0.4)"/>
                                      </p:to>
                                    </p:set>
                                    <p:anim from="(#ppt_y+0.4)" to="(#ppt_y)" calcmode="lin" valueType="num">
                                      <p:cBhvr>
                                        <p:cTn id="22" dur="1230" accel="100000" fill="hold">
                                          <p:stCondLst>
                                            <p:cond delay="770"/>
                                          </p:stCondLst>
                                        </p:cTn>
                                        <p:tgtEl>
                                          <p:spTgt spid="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4" grpId="1" animBg="1"/>
      <p:bldP spid="4"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0" y="381000"/>
            <a:ext cx="9448800" cy="6096000"/>
          </a:xfrm>
          <a:prstGeom prst="cloudCallout">
            <a:avLst>
              <a:gd name="adj1" fmla="val -47505"/>
              <a:gd name="adj2" fmla="val 98306"/>
            </a:avLst>
          </a:prstGeom>
          <a:solidFill>
            <a:schemeClr val="accent1">
              <a:lumMod val="60000"/>
              <a:lumOff val="40000"/>
            </a:schemeClr>
          </a:solidFill>
          <a:ln w="9525">
            <a:solidFill>
              <a:srgbClr val="FF0000"/>
            </a:solidFill>
            <a:round/>
            <a:headEnd/>
            <a:tailEnd/>
          </a:ln>
          <a:effectLst>
            <a:prstShdw prst="shdw13" dist="157090" dir="15357825">
              <a:srgbClr val="FF3300">
                <a:alpha val="50000"/>
              </a:srgbClr>
            </a:prstShdw>
          </a:effectLst>
        </p:spPr>
        <p:txBody>
          <a:bodyPr/>
          <a:lstStyle/>
          <a:p>
            <a:pPr marL="571500" indent="-571500" algn="just">
              <a:buFont typeface="Wingdings" pitchFamily="2" charset="2"/>
              <a:buChar char="v"/>
            </a:pPr>
            <a:r>
              <a:rPr lang="vi-VN" sz="3200" b="1" dirty="0">
                <a:solidFill>
                  <a:srgbClr val="7030A0"/>
                </a:solidFill>
              </a:rPr>
              <a:t>Các số liệu thống kê theo hình thức </a:t>
            </a:r>
            <a:r>
              <a:rPr lang="vi-VN" sz="3200" b="1" dirty="0">
                <a:solidFill>
                  <a:srgbClr val="FF0000"/>
                </a:solidFill>
              </a:rPr>
              <a:t>trình bày bảng số liệu</a:t>
            </a:r>
            <a:r>
              <a:rPr lang="vi-VN" sz="3200" b="1" dirty="0">
                <a:solidFill>
                  <a:srgbClr val="7030A0"/>
                </a:solidFill>
              </a:rPr>
              <a:t> có tác dụng: Giúp người đọc dễ tiếp nhận thông tin, dễ so sánh, tránh được sự lặp lại.</a:t>
            </a:r>
          </a:p>
        </p:txBody>
      </p:sp>
      <p:pic>
        <p:nvPicPr>
          <p:cNvPr id="5" name="Picture 37" descr="blumen-pflanzen10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261067" y="5071269"/>
            <a:ext cx="2514224" cy="178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lumen-pflanzen04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5257800"/>
            <a:ext cx="2667000" cy="1467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116097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Explosion 1 5"/>
          <p:cNvSpPr/>
          <p:nvPr/>
        </p:nvSpPr>
        <p:spPr>
          <a:xfrm rot="21268311">
            <a:off x="341295" y="1536494"/>
            <a:ext cx="8347918" cy="3699958"/>
          </a:xfrm>
          <a:prstGeom prst="irregularSeal1">
            <a:avLst/>
          </a:prstGeom>
          <a:solidFill>
            <a:srgbClr val="0070C0"/>
          </a:solidFill>
          <a:ln w="25400" cap="flat" cmpd="sng" algn="ctr">
            <a:solidFill>
              <a:srgbClr val="C00000"/>
            </a:solidFill>
            <a:prstDash val="solid"/>
          </a:ln>
          <a:effectLst/>
        </p:spPr>
        <p:txBody>
          <a:bodyPr lIns="91055" tIns="45521" rIns="91055" bIns="45521" anchor="ctr"/>
          <a:lstStyle/>
          <a:p>
            <a:pPr algn="ctr" fontAlgn="base">
              <a:spcBef>
                <a:spcPct val="0"/>
              </a:spcBef>
              <a:spcAft>
                <a:spcPct val="0"/>
              </a:spcAft>
              <a:defRPr/>
            </a:pPr>
            <a:r>
              <a:rPr lang="vi-VN" sz="4400" b="1" kern="0" dirty="0">
                <a:solidFill>
                  <a:srgbClr val="FFFF00"/>
                </a:solidFill>
                <a:latin typeface="Aaril"/>
                <a:cs typeface="Arial" pitchFamily="34" charset="0"/>
              </a:rPr>
              <a:t>CHÚC MỪNG CÁC EM</a:t>
            </a:r>
            <a:r>
              <a:rPr lang="en-US" sz="4400" b="1" kern="0" dirty="0">
                <a:solidFill>
                  <a:srgbClr val="FFFF00"/>
                </a:solidFill>
                <a:latin typeface="Aaril"/>
                <a:cs typeface="Arial" pitchFamily="34" charset="0"/>
              </a:rPr>
              <a:t>!</a:t>
            </a:r>
            <a:r>
              <a:rPr lang="vi-VN" sz="4400" b="1" kern="0" dirty="0">
                <a:solidFill>
                  <a:srgbClr val="FFFF00"/>
                </a:solidFill>
                <a:latin typeface="Aaril"/>
                <a:cs typeface="Arial" pitchFamily="34" charset="0"/>
              </a:rPr>
              <a:t> </a:t>
            </a:r>
            <a:endParaRPr lang="en-US" sz="4400" b="1" kern="0" dirty="0">
              <a:solidFill>
                <a:srgbClr val="FFFF00"/>
              </a:solidFill>
              <a:latin typeface="Aaril"/>
              <a:cs typeface="Arial" pitchFamily="34" charset="0"/>
            </a:endParaRPr>
          </a:p>
        </p:txBody>
      </p:sp>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86630">
            <a:off x="1255025" y="843080"/>
            <a:ext cx="2672928" cy="2320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416614">
            <a:off x="5369061" y="4487271"/>
            <a:ext cx="1954050" cy="1236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20408724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SOA\Khung nen bieu tuong\Khung nen bieu tuong\[Muare.asia]-FramesChildrenVol34\muare.asia - babyvol34 - 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993"/>
            <a:ext cx="9221788" cy="6834187"/>
          </a:xfrm>
          <a:prstGeom prst="rect">
            <a:avLst/>
          </a:prstGeom>
          <a:solidFill>
            <a:schemeClr val="accent6">
              <a:lumMod val="60000"/>
              <a:lumOff val="40000"/>
            </a:schemeClr>
          </a:solidFill>
          <a:ln>
            <a:noFill/>
          </a:ln>
          <a:extLst/>
        </p:spPr>
      </p:pic>
      <p:sp>
        <p:nvSpPr>
          <p:cNvPr id="4" name="Rectangle 3"/>
          <p:cNvSpPr/>
          <p:nvPr/>
        </p:nvSpPr>
        <p:spPr>
          <a:xfrm>
            <a:off x="3352800" y="1960563"/>
            <a:ext cx="4876800" cy="2971800"/>
          </a:xfrm>
          <a:prstGeom prst="rect">
            <a:avLst/>
          </a:prstGeom>
          <a:solidFill>
            <a:schemeClr val="accent6">
              <a:lumMod val="60000"/>
              <a:lumOff val="40000"/>
            </a:schemeClr>
          </a:solidFill>
        </p:spPr>
        <p:txBody>
          <a:bodyPr wrap="none">
            <a:prstTxWarp prst="textChevron">
              <a:avLst/>
            </a:prstTxWarp>
            <a:spAutoFit/>
          </a:bodyPr>
          <a:lstStyle/>
          <a:p>
            <a:pPr algn="ctr" fontAlgn="base">
              <a:spcBef>
                <a:spcPct val="0"/>
              </a:spcBef>
              <a:spcAft>
                <a:spcPct val="0"/>
              </a:spcAft>
              <a:defRPr/>
            </a:pPr>
            <a:r>
              <a:rPr lang="en-US" sz="5400" b="1" dirty="0" err="1" smtClean="0">
                <a:ln w="1905"/>
                <a:solidFill>
                  <a:srgbClr val="00B050"/>
                </a:solidFill>
                <a:effectLst>
                  <a:innerShdw blurRad="69850" dist="43180" dir="5400000">
                    <a:srgbClr val="000000">
                      <a:alpha val="65000"/>
                    </a:srgbClr>
                  </a:innerShdw>
                </a:effectLst>
                <a:latin typeface="Arial" pitchFamily="34" charset="0"/>
              </a:rPr>
              <a:t>Tập</a:t>
            </a:r>
            <a:r>
              <a:rPr lang="en-US" sz="5400" b="1" dirty="0" smtClean="0">
                <a:ln w="1905"/>
                <a:solidFill>
                  <a:srgbClr val="00B050"/>
                </a:solidFill>
                <a:effectLst>
                  <a:innerShdw blurRad="69850" dist="43180" dir="5400000">
                    <a:srgbClr val="000000">
                      <a:alpha val="65000"/>
                    </a:srgbClr>
                  </a:innerShdw>
                </a:effectLst>
                <a:latin typeface="Arial" pitchFamily="34" charset="0"/>
              </a:rPr>
              <a:t> </a:t>
            </a:r>
            <a:r>
              <a:rPr lang="en-US" sz="5400" b="1" dirty="0" err="1" smtClean="0">
                <a:ln w="1905"/>
                <a:solidFill>
                  <a:srgbClr val="00B050"/>
                </a:solidFill>
                <a:effectLst>
                  <a:innerShdw blurRad="69850" dist="43180" dir="5400000">
                    <a:srgbClr val="000000">
                      <a:alpha val="65000"/>
                    </a:srgbClr>
                  </a:innerShdw>
                </a:effectLst>
                <a:latin typeface="Arial" pitchFamily="34" charset="0"/>
              </a:rPr>
              <a:t>làm</a:t>
            </a:r>
            <a:r>
              <a:rPr lang="en-US" sz="5400" b="1" dirty="0" smtClean="0">
                <a:ln w="1905"/>
                <a:solidFill>
                  <a:srgbClr val="00B050"/>
                </a:solidFill>
                <a:effectLst>
                  <a:innerShdw blurRad="69850" dist="43180" dir="5400000">
                    <a:srgbClr val="000000">
                      <a:alpha val="65000"/>
                    </a:srgbClr>
                  </a:innerShdw>
                </a:effectLst>
                <a:latin typeface="Arial" pitchFamily="34" charset="0"/>
              </a:rPr>
              <a:t> </a:t>
            </a:r>
            <a:r>
              <a:rPr lang="en-US" sz="5400" b="1" dirty="0" err="1" smtClean="0">
                <a:ln w="1905"/>
                <a:solidFill>
                  <a:srgbClr val="00B050"/>
                </a:solidFill>
                <a:effectLst>
                  <a:innerShdw blurRad="69850" dist="43180" dir="5400000">
                    <a:srgbClr val="000000">
                      <a:alpha val="65000"/>
                    </a:srgbClr>
                  </a:innerShdw>
                </a:effectLst>
                <a:latin typeface="Arial" pitchFamily="34" charset="0"/>
              </a:rPr>
              <a:t>văn</a:t>
            </a:r>
            <a:endParaRPr lang="en-US" sz="5400" b="1" dirty="0" smtClean="0">
              <a:ln w="1905"/>
              <a:solidFill>
                <a:srgbClr val="00B050"/>
              </a:solidFill>
              <a:effectLst>
                <a:innerShdw blurRad="69850" dist="43180" dir="5400000">
                  <a:srgbClr val="000000">
                    <a:alpha val="65000"/>
                  </a:srgbClr>
                </a:innerShdw>
              </a:effectLst>
              <a:latin typeface="Arial" pitchFamily="34" charset="0"/>
            </a:endParaRPr>
          </a:p>
          <a:p>
            <a:pPr algn="ctr" fontAlgn="base">
              <a:spcBef>
                <a:spcPct val="0"/>
              </a:spcBef>
              <a:spcAft>
                <a:spcPct val="0"/>
              </a:spcAft>
              <a:defRPr/>
            </a:pPr>
            <a:r>
              <a:rPr lang="en-US" sz="5400" b="1" dirty="0" err="1" smtClean="0">
                <a:ln w="1905"/>
                <a:solidFill>
                  <a:srgbClr val="00B050"/>
                </a:solidFill>
                <a:effectLst>
                  <a:innerShdw blurRad="69850" dist="43180" dir="5400000">
                    <a:srgbClr val="000000">
                      <a:alpha val="65000"/>
                    </a:srgbClr>
                  </a:innerShdw>
                </a:effectLst>
                <a:latin typeface="Arial" pitchFamily="34" charset="0"/>
              </a:rPr>
              <a:t>Luyện</a:t>
            </a:r>
            <a:r>
              <a:rPr lang="en-US" sz="5400" b="1" dirty="0" smtClean="0">
                <a:ln w="1905"/>
                <a:solidFill>
                  <a:srgbClr val="00B050"/>
                </a:solidFill>
                <a:effectLst>
                  <a:innerShdw blurRad="69850" dist="43180" dir="5400000">
                    <a:srgbClr val="000000">
                      <a:alpha val="65000"/>
                    </a:srgbClr>
                  </a:innerShdw>
                </a:effectLst>
                <a:latin typeface="Arial" pitchFamily="34" charset="0"/>
              </a:rPr>
              <a:t> </a:t>
            </a:r>
            <a:r>
              <a:rPr lang="en-US" sz="5400" b="1" dirty="0" err="1" smtClean="0">
                <a:ln w="1905"/>
                <a:solidFill>
                  <a:srgbClr val="00B050"/>
                </a:solidFill>
                <a:effectLst>
                  <a:innerShdw blurRad="69850" dist="43180" dir="5400000">
                    <a:srgbClr val="000000">
                      <a:alpha val="65000"/>
                    </a:srgbClr>
                  </a:innerShdw>
                </a:effectLst>
                <a:latin typeface="Arial" pitchFamily="34" charset="0"/>
              </a:rPr>
              <a:t>tập</a:t>
            </a:r>
            <a:r>
              <a:rPr lang="en-US" sz="5400" b="1" dirty="0" smtClean="0">
                <a:ln w="1905"/>
                <a:solidFill>
                  <a:srgbClr val="00B050"/>
                </a:solidFill>
                <a:effectLst>
                  <a:innerShdw blurRad="69850" dist="43180" dir="5400000">
                    <a:srgbClr val="000000">
                      <a:alpha val="65000"/>
                    </a:srgbClr>
                  </a:innerShdw>
                </a:effectLst>
                <a:latin typeface="Arial" pitchFamily="34" charset="0"/>
              </a:rPr>
              <a:t> </a:t>
            </a:r>
            <a:r>
              <a:rPr lang="en-US" sz="5400" b="1" dirty="0" err="1" smtClean="0">
                <a:ln w="1905"/>
                <a:solidFill>
                  <a:srgbClr val="00B050"/>
                </a:solidFill>
                <a:effectLst>
                  <a:innerShdw blurRad="69850" dist="43180" dir="5400000">
                    <a:srgbClr val="000000">
                      <a:alpha val="65000"/>
                    </a:srgbClr>
                  </a:innerShdw>
                </a:effectLst>
                <a:latin typeface="Arial" pitchFamily="34" charset="0"/>
              </a:rPr>
              <a:t>làm</a:t>
            </a:r>
            <a:r>
              <a:rPr lang="en-US" sz="5400" b="1" dirty="0" smtClean="0">
                <a:ln w="1905"/>
                <a:solidFill>
                  <a:srgbClr val="00B050"/>
                </a:solidFill>
                <a:effectLst>
                  <a:innerShdw blurRad="69850" dist="43180" dir="5400000">
                    <a:srgbClr val="000000">
                      <a:alpha val="65000"/>
                    </a:srgbClr>
                  </a:innerShdw>
                </a:effectLst>
                <a:latin typeface="Arial" pitchFamily="34" charset="0"/>
              </a:rPr>
              <a:t> </a:t>
            </a:r>
            <a:r>
              <a:rPr lang="en-US" sz="5400" b="1" dirty="0" err="1" smtClean="0">
                <a:ln w="1905"/>
                <a:solidFill>
                  <a:srgbClr val="00B050"/>
                </a:solidFill>
                <a:effectLst>
                  <a:innerShdw blurRad="69850" dist="43180" dir="5400000">
                    <a:srgbClr val="000000">
                      <a:alpha val="65000"/>
                    </a:srgbClr>
                  </a:innerShdw>
                </a:effectLst>
                <a:latin typeface="Arial" pitchFamily="34" charset="0"/>
              </a:rPr>
              <a:t>đơn</a:t>
            </a:r>
            <a:endParaRPr lang="en-US" sz="5400" b="1" dirty="0">
              <a:ln w="1905"/>
              <a:solidFill>
                <a:srgbClr val="00B050"/>
              </a:solidFill>
              <a:effectLst>
                <a:innerShdw blurRad="69850" dist="43180" dir="5400000">
                  <a:srgbClr val="000000">
                    <a:alpha val="65000"/>
                  </a:srgbClr>
                </a:innerShdw>
              </a:effectLst>
              <a:latin typeface="Arial" pitchFamily="34" charset="0"/>
            </a:endParaRPr>
          </a:p>
        </p:txBody>
      </p:sp>
      <p:sp>
        <p:nvSpPr>
          <p:cNvPr id="5"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10564789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287&quot;/&gt;&lt;/object&gt;&lt;object type=&quot;3&quot; unique_id=&quot;10005&quot;&gt;&lt;property id=&quot;20148&quot; value=&quot;5&quot;/&gt;&lt;property id=&quot;20300&quot; value=&quot;Slide 3&quot;/&gt;&lt;property id=&quot;20307&quot; value=&quot;288&quot;/&gt;&lt;/object&gt;&lt;object type=&quot;3&quot; unique_id=&quot;10006&quot;&gt;&lt;property id=&quot;20148&quot; value=&quot;5&quot;/&gt;&lt;property id=&quot;20300&quot; value=&quot;Slide 4&quot;/&gt;&lt;property id=&quot;20307&quot; value=&quot;289&quot;/&gt;&lt;/object&gt;&lt;object type=&quot;3&quot; unique_id=&quot;10007&quot;&gt;&lt;property id=&quot;20148&quot; value=&quot;5&quot;/&gt;&lt;property id=&quot;20300&quot; value=&quot;Slide 5&quot;/&gt;&lt;property id=&quot;20307&quot; value=&quot;290&quot;/&gt;&lt;/object&gt;&lt;object type=&quot;3&quot; unique_id=&quot;10008&quot;&gt;&lt;property id=&quot;20148&quot; value=&quot;5&quot;/&gt;&lt;property id=&quot;20300&quot; value=&quot;Slide 6&quot;/&gt;&lt;property id=&quot;20307&quot; value=&quot;291&quot;/&gt;&lt;/object&gt;&lt;object type=&quot;3&quot; unique_id=&quot;10009&quot;&gt;&lt;property id=&quot;20148&quot; value=&quot;5&quot;/&gt;&lt;property id=&quot;20300&quot; value=&quot;Slide 7&quot;/&gt;&lt;property id=&quot;20307&quot; value=&quot;292&quot;/&gt;&lt;/object&gt;&lt;object type=&quot;3&quot; unique_id=&quot;10010&quot;&gt;&lt;property id=&quot;20148&quot; value=&quot;5&quot;/&gt;&lt;property id=&quot;20300&quot; value=&quot;Slide 8&quot;/&gt;&lt;property id=&quot;20307&quot; value=&quot;293&quot;/&gt;&lt;/object&gt;&lt;object type=&quot;3&quot; unique_id=&quot;10012&quot;&gt;&lt;property id=&quot;20148&quot; value=&quot;5&quot;/&gt;&lt;property id=&quot;20300&quot; value=&quot;Slide 9&quot;/&gt;&lt;property id=&quot;20307&quot; value=&quot;296&quot;/&gt;&lt;/object&gt;&lt;object type=&quot;3&quot; unique_id=&quot;10013&quot;&gt;&lt;property id=&quot;20148&quot; value=&quot;5&quot;/&gt;&lt;property id=&quot;20300&quot; value=&quot;Slide 10&quot;/&gt;&lt;property id=&quot;20307&quot; value=&quot;268&quot;/&gt;&lt;/object&gt;&lt;object type=&quot;3&quot; unique_id=&quot;10014&quot;&gt;&lt;property id=&quot;20148&quot; value=&quot;5&quot;/&gt;&lt;property id=&quot;20300&quot; value=&quot;Slide 11&quot;/&gt;&lt;property id=&quot;20307&quot; value=&quot;297&quot;/&gt;&lt;/object&gt;&lt;object type=&quot;3&quot; unique_id=&quot;10015&quot;&gt;&lt;property id=&quot;20148&quot; value=&quot;5&quot;/&gt;&lt;property id=&quot;20300&quot; value=&quot;Slide 12&quot;/&gt;&lt;property id=&quot;20307&quot; value=&quot;298&quot;/&gt;&lt;/object&gt;&lt;object type=&quot;3&quot; unique_id=&quot;10016&quot;&gt;&lt;property id=&quot;20148&quot; value=&quot;5&quot;/&gt;&lt;property id=&quot;20300&quot; value=&quot;Slide 13&quot;/&gt;&lt;property id=&quot;20307&quot; value=&quot;271&quot;/&gt;&lt;/object&gt;&lt;object type=&quot;3&quot; unique_id=&quot;10017&quot;&gt;&lt;property id=&quot;20148&quot; value=&quot;5&quot;/&gt;&lt;property id=&quot;20300&quot; value=&quot;Slide 14&quot;/&gt;&lt;property id=&quot;20307&quot; value=&quot;272&quot;/&gt;&lt;/object&gt;&lt;object type=&quot;3&quot; unique_id=&quot;10018&quot;&gt;&lt;property id=&quot;20148&quot; value=&quot;5&quot;/&gt;&lt;property id=&quot;20300&quot; value=&quot;Slide 15&quot;/&gt;&lt;property id=&quot;20307&quot; value=&quot;273&quot;/&gt;&lt;/object&gt;&lt;object type=&quot;3&quot; unique_id=&quot;10019&quot;&gt;&lt;property id=&quot;20148&quot; value=&quot;5&quot;/&gt;&lt;property id=&quot;20300&quot; value=&quot;Slide 16&quot;/&gt;&lt;property id=&quot;20307&quot; value=&quot;313&quot;/&gt;&lt;/object&gt;&lt;object type=&quot;3&quot; unique_id=&quot;10020&quot;&gt;&lt;property id=&quot;20148&quot; value=&quot;5&quot;/&gt;&lt;property id=&quot;20300&quot; value=&quot;Slide 17&quot;/&gt;&lt;property id=&quot;20307&quot; value=&quot;314&quot;/&gt;&lt;/object&gt;&lt;object type=&quot;3&quot; unique_id=&quot;10021&quot;&gt;&lt;property id=&quot;20148&quot; value=&quot;5&quot;/&gt;&lt;property id=&quot;20300&quot; value=&quot;Slide 18&quot;/&gt;&lt;property id=&quot;20307&quot; value=&quot;315&quot;/&gt;&lt;/object&gt;&lt;object type=&quot;3&quot; unique_id=&quot;10022&quot;&gt;&lt;property id=&quot;20148&quot; value=&quot;5&quot;/&gt;&lt;property id=&quot;20300&quot; value=&quot;Slide 19&quot;/&gt;&lt;property id=&quot;20307&quot; value=&quot;317&quot;/&gt;&lt;/object&gt;&lt;object type=&quot;3&quot; unique_id=&quot;10023&quot;&gt;&lt;property id=&quot;20148&quot; value=&quot;5&quot;/&gt;&lt;property id=&quot;20300&quot; value=&quot;Slide 20&quot;/&gt;&lt;property id=&quot;20307&quot; value=&quot;316&quot;/&gt;&lt;/object&gt;&lt;object type=&quot;3&quot; unique_id=&quot;10024&quot;&gt;&lt;property id=&quot;20148&quot; value=&quot;5&quot;/&gt;&lt;property id=&quot;20300&quot; value=&quot;Slide 21&quot;/&gt;&lt;property id=&quot;20307&quot; value=&quot;320&quot;/&gt;&lt;/object&gt;&lt;object type=&quot;3&quot; unique_id=&quot;10025&quot;&gt;&lt;property id=&quot;20148&quot; value=&quot;5&quot;/&gt;&lt;property id=&quot;20300&quot; value=&quot;Slide 22&quot;/&gt;&lt;property id=&quot;20307&quot; value=&quot;319&quot;/&gt;&lt;/object&gt;&lt;object type=&quot;3&quot; unique_id=&quot;10026&quot;&gt;&lt;property id=&quot;20148&quot; value=&quot;5&quot;/&gt;&lt;property id=&quot;20300&quot; value=&quot;Slide 23&quot;/&gt;&lt;property id=&quot;20307&quot; value=&quot;274&quot;/&gt;&lt;/object&gt;&lt;object type=&quot;3&quot; unique_id=&quot;10027&quot;&gt;&lt;property id=&quot;20148&quot; value=&quot;5&quot;/&gt;&lt;property id=&quot;20300&quot; value=&quot;Slide 24&quot;/&gt;&lt;property id=&quot;20307&quot; value=&quot;276&quot;/&gt;&lt;/object&gt;&lt;object type=&quot;3&quot; unique_id=&quot;10028&quot;&gt;&lt;property id=&quot;20148&quot; value=&quot;5&quot;/&gt;&lt;property id=&quot;20300&quot; value=&quot;Slide 25&quot;/&gt;&lt;property id=&quot;20307&quot; value=&quot;308&quot;/&gt;&lt;/object&gt;&lt;object type=&quot;3&quot; unique_id=&quot;10029&quot;&gt;&lt;property id=&quot;20148&quot; value=&quot;5&quot;/&gt;&lt;property id=&quot;20300&quot; value=&quot;Slide 26&quot;/&gt;&lt;property id=&quot;20307&quot; value=&quot;306&quot;/&gt;&lt;/object&gt;&lt;object type=&quot;3&quot; unique_id=&quot;10030&quot;&gt;&lt;property id=&quot;20148&quot; value=&quot;5&quot;/&gt;&lt;property id=&quot;20300&quot; value=&quot;Slide 27&quot;/&gt;&lt;property id=&quot;20307&quot; value=&quot;310&quot;/&gt;&lt;/object&gt;&lt;object type=&quot;3&quot; unique_id=&quot;10031&quot;&gt;&lt;property id=&quot;20148&quot; value=&quot;5&quot;/&gt;&lt;property id=&quot;20300&quot; value=&quot;Slide 28&quot;/&gt;&lt;property id=&quot;20307&quot; value=&quot;311&quot;/&gt;&lt;/object&gt;&lt;object type=&quot;3&quot; unique_id=&quot;10032&quot;&gt;&lt;property id=&quot;20148&quot; value=&quot;5&quot;/&gt;&lt;property id=&quot;20300&quot; value=&quot;Slide 29&quot;/&gt;&lt;property id=&quot;20307&quot; value=&quot;312&quot;/&gt;&lt;/object&gt;&lt;object type=&quot;3&quot; unique_id=&quot;10034&quot;&gt;&lt;property id=&quot;20148&quot; value=&quot;5&quot;/&gt;&lt;property id=&quot;20300&quot; value=&quot;Slide 30&quot;/&gt;&lt;property id=&quot;20307&quot; value=&quot;300&quot;/&gt;&lt;/object&gt;&lt;object type=&quot;3&quot; unique_id=&quot;10036&quot;&gt;&lt;property id=&quot;20148&quot; value=&quot;5&quot;/&gt;&lt;property id=&quot;20300&quot; value=&quot;Slide 31&quot;/&gt;&lt;property id=&quot;20307&quot; value=&quot;302&quot;/&gt;&lt;/object&gt;&lt;/object&gt;&lt;object type=&quot;8&quot; unique_id=&quot;10076&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7.1"/>
</p:tagLst>
</file>

<file path=ppt/tags/tag3.xml><?xml version="1.0" encoding="utf-8"?>
<p:tagLst xmlns:a="http://schemas.openxmlformats.org/drawingml/2006/main" xmlns:r="http://schemas.openxmlformats.org/officeDocument/2006/relationships" xmlns:p="http://schemas.openxmlformats.org/presentationml/2006/main">
  <p:tag name="TIMING" val="|7.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4.xml><?xml version="1.0" encoding="utf-8"?>
<a:theme xmlns:a="http://schemas.openxmlformats.org/drawingml/2006/main" name="2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5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TotalTime>
  <Words>1472</Words>
  <Application>Microsoft Office PowerPoint</Application>
  <PresentationFormat>On-screen Show (4:3)</PresentationFormat>
  <Paragraphs>89</Paragraphs>
  <Slides>31</Slides>
  <Notes>4</Notes>
  <HiddenSlides>0</HiddenSlides>
  <MMClips>0</MMClips>
  <ScaleCrop>false</ScaleCrop>
  <HeadingPairs>
    <vt:vector size="6" baseType="variant">
      <vt:variant>
        <vt:lpstr>Fonts Used</vt:lpstr>
      </vt:variant>
      <vt:variant>
        <vt:i4>21</vt:i4>
      </vt:variant>
      <vt:variant>
        <vt:lpstr>Theme</vt:lpstr>
      </vt:variant>
      <vt:variant>
        <vt:i4>6</vt:i4>
      </vt:variant>
      <vt:variant>
        <vt:lpstr>Slide Titles</vt:lpstr>
      </vt:variant>
      <vt:variant>
        <vt:i4>31</vt:i4>
      </vt:variant>
    </vt:vector>
  </HeadingPairs>
  <TitlesOfParts>
    <vt:vector size="58" baseType="lpstr">
      <vt:lpstr>宋体</vt:lpstr>
      <vt:lpstr>Aaril</vt:lpstr>
      <vt:lpstr>Arial</vt:lpstr>
      <vt:lpstr>Arial</vt:lpstr>
      <vt:lpstr>Calibri</vt:lpstr>
      <vt:lpstr>Calibri Light</vt:lpstr>
      <vt:lpstr>Franklin Gothic Book</vt:lpstr>
      <vt:lpstr>Franklin Gothic Medium</vt:lpstr>
      <vt:lpstr>Georgia</vt:lpstr>
      <vt:lpstr>Impact</vt:lpstr>
      <vt:lpstr>inherit</vt:lpstr>
      <vt:lpstr>OpenSans</vt:lpstr>
      <vt:lpstr>华文楷体</vt:lpstr>
      <vt:lpstr>Tahoma</vt:lpstr>
      <vt:lpstr>Tahoma</vt:lpstr>
      <vt:lpstr>Times New Roman</vt:lpstr>
      <vt:lpstr>Trebuchet MS</vt:lpstr>
      <vt:lpstr>VnBangkok</vt:lpstr>
      <vt:lpstr>VNbritannic</vt:lpstr>
      <vt:lpstr>Wingdings</vt:lpstr>
      <vt:lpstr>Wingdings 2</vt:lpstr>
      <vt:lpstr>Trek</vt:lpstr>
      <vt:lpstr>Office 主题</vt:lpstr>
      <vt:lpstr>1_Trek</vt:lpstr>
      <vt:lpstr>2_Trek</vt:lpstr>
      <vt:lpstr>5_Slipstream</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Huong</cp:lastModifiedBy>
  <cp:revision>131</cp:revision>
  <dcterms:created xsi:type="dcterms:W3CDTF">2021-10-10T02:20:08Z</dcterms:created>
  <dcterms:modified xsi:type="dcterms:W3CDTF">2022-10-12T14:34:33Z</dcterms:modified>
</cp:coreProperties>
</file>