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40"/>
  </p:notesMasterIdLst>
  <p:sldIdLst>
    <p:sldId id="269" r:id="rId2"/>
    <p:sldId id="357" r:id="rId3"/>
    <p:sldId id="358" r:id="rId4"/>
    <p:sldId id="347" r:id="rId5"/>
    <p:sldId id="391" r:id="rId6"/>
    <p:sldId id="308" r:id="rId7"/>
    <p:sldId id="369" r:id="rId8"/>
    <p:sldId id="335" r:id="rId9"/>
    <p:sldId id="359" r:id="rId10"/>
    <p:sldId id="371" r:id="rId11"/>
    <p:sldId id="374" r:id="rId12"/>
    <p:sldId id="362" r:id="rId13"/>
    <p:sldId id="363" r:id="rId14"/>
    <p:sldId id="364" r:id="rId15"/>
    <p:sldId id="365" r:id="rId16"/>
    <p:sldId id="366" r:id="rId17"/>
    <p:sldId id="367" r:id="rId18"/>
    <p:sldId id="372" r:id="rId19"/>
    <p:sldId id="322" r:id="rId20"/>
    <p:sldId id="373" r:id="rId21"/>
    <p:sldId id="375" r:id="rId22"/>
    <p:sldId id="377" r:id="rId23"/>
    <p:sldId id="378" r:id="rId24"/>
    <p:sldId id="379" r:id="rId25"/>
    <p:sldId id="355" r:id="rId26"/>
    <p:sldId id="388" r:id="rId27"/>
    <p:sldId id="376" r:id="rId28"/>
    <p:sldId id="336" r:id="rId29"/>
    <p:sldId id="387" r:id="rId30"/>
    <p:sldId id="331" r:id="rId31"/>
    <p:sldId id="370" r:id="rId32"/>
    <p:sldId id="342" r:id="rId33"/>
    <p:sldId id="338" r:id="rId34"/>
    <p:sldId id="393" r:id="rId35"/>
    <p:sldId id="394" r:id="rId36"/>
    <p:sldId id="395" r:id="rId37"/>
    <p:sldId id="327" r:id="rId38"/>
    <p:sldId id="328" r:id="rId39"/>
  </p:sldIdLst>
  <p:sldSz cx="9144000" cy="6858000" type="screen4x3"/>
  <p:notesSz cx="9144000" cy="6858000"/>
  <p:defaultTextStyle>
    <a:defPPr>
      <a:defRPr lang="en-US"/>
    </a:defPPr>
    <a:lvl1pPr marL="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9FF"/>
    <a:srgbClr val="33CCFF"/>
    <a:srgbClr val="FFFFCC"/>
    <a:srgbClr val="008A3E"/>
    <a:srgbClr val="E753BD"/>
    <a:srgbClr val="A9CBE9"/>
    <a:srgbClr val="73A9DB"/>
    <a:srgbClr val="83A9CB"/>
    <a:srgbClr val="BF71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82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BDE7E-B355-40A4-9B7E-E581E1043B22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6A8AD-F3E6-47DE-B783-16C0EDA7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8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vi-VN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99D5BCF-C154-4A1A-91A2-D47C428B9777}" type="slidenum">
              <a:rPr lang="en-US" altLang="vi-VN"/>
              <a:pPr/>
              <a:t>3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7153225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3873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069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787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0804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998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660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71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CD967-5C2A-4176-9658-5E92363C71A0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99200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fld id="{1483A331-BD88-4487-BA85-60FBD2D7C7A1}" type="slidenum">
              <a:rPr lang="en-US" altLang="en-US" sz="1200">
                <a:latin typeface="Arial" panose="020B0604020202020204" pitchFamily="34" charset="0"/>
              </a:rPr>
              <a:pPr eaLnBrk="1" hangingPunct="1"/>
              <a:t>30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algn="r" eaLnBrk="1" hangingPunct="1"/>
            <a:fld id="{C8DD5E6E-DA0A-4D95-AAD3-792D9626CE37}" type="slidenum">
              <a:rPr lang="en-US" altLang="en-US" sz="1200">
                <a:latin typeface="Times New Roman" panose="02020603050405020304" pitchFamily="18" charset="0"/>
              </a:rPr>
              <a:pPr algn="r" eaLnBrk="1" hangingPunct="1"/>
              <a:t>30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44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vi-VN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470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936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46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1464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8165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725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086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741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33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138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848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930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591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948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8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2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0" y="0"/>
            <a:ext cx="10260330" cy="68237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" y="57911"/>
            <a:ext cx="4114800" cy="5771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4746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133600" y="2133600"/>
            <a:ext cx="1141476" cy="1411896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chemeClr val="bg1"/>
                </a:solidFill>
                <a:latin typeface="UTM Avo" panose="02040603050506020204" pitchFamily="18" charset="0"/>
              </a:rPr>
              <a:t>ê</a:t>
            </a:r>
          </a:p>
        </p:txBody>
      </p:sp>
      <p:sp>
        <p:nvSpPr>
          <p:cNvPr id="6" name="Rectangle 5"/>
          <p:cNvSpPr/>
          <p:nvPr/>
        </p:nvSpPr>
        <p:spPr>
          <a:xfrm>
            <a:off x="2438400" y="3962400"/>
            <a:ext cx="2514600" cy="1411896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lê</a:t>
            </a:r>
            <a:endParaRPr lang="en-US" sz="9600" b="1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34028" y="2133600"/>
            <a:ext cx="1141476" cy="1411896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l</a:t>
            </a:r>
            <a:endParaRPr lang="en-US" sz="9600" b="1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49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é Bào Ngư - Tập tầm vông (Official MV) - Vol 4 - Album Cùng chơi Cùng Hát Đồng Da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798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57912" y="182880"/>
            <a:ext cx="8171688" cy="954099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lIns="91431" tIns="45716" rIns="91431" bIns="45716" rtlCol="0">
            <a:spAutoFit/>
          </a:bodyPr>
          <a:lstStyle/>
          <a:p>
            <a:r>
              <a:rPr lang="es-ES_tradnl" sz="2800" dirty="0" smtClean="0">
                <a:solidFill>
                  <a:srgbClr val="E753BD"/>
                </a:solidFill>
                <a:latin typeface="UTM Avo" panose="02040603050506020204" pitchFamily="18" charset="0"/>
              </a:rPr>
              <a:t>2. </a:t>
            </a:r>
            <a:r>
              <a:rPr lang="es-ES_tradnl" sz="2800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Tiếng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nào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có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âm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b="1" dirty="0">
                <a:solidFill>
                  <a:srgbClr val="E753BD"/>
                </a:solidFill>
                <a:latin typeface="UTM Avo" panose="02040603050506020204" pitchFamily="18" charset="0"/>
              </a:rPr>
              <a:t>ê</a:t>
            </a:r>
            <a:r>
              <a:rPr lang="es-ES_tradnl" sz="2800" dirty="0">
                <a:solidFill>
                  <a:srgbClr val="0000FF"/>
                </a:solidFill>
                <a:latin typeface="UTM Avo" panose="02040603050506020204" pitchFamily="18" charset="0"/>
              </a:rPr>
              <a:t>? </a:t>
            </a:r>
            <a:r>
              <a:rPr lang="es-ES_tradnl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Tiếng</a:t>
            </a:r>
            <a:r>
              <a:rPr lang="es-ES_tradnl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nào</a:t>
            </a:r>
            <a:r>
              <a:rPr lang="es-ES_tradnl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có</a:t>
            </a:r>
            <a:r>
              <a:rPr lang="es-ES_tradnl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âm</a:t>
            </a:r>
            <a:r>
              <a:rPr lang="es-ES_tradnl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b="1" dirty="0" smtClean="0">
                <a:solidFill>
                  <a:srgbClr val="E753BD"/>
                </a:solidFill>
                <a:latin typeface="UTM Avo" panose="02040603050506020204" pitchFamily="18" charset="0"/>
              </a:rPr>
              <a:t>l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?</a:t>
            </a:r>
            <a:endParaRPr lang="es-ES_tradnl" sz="2800" b="1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endParaRPr lang="es-ES" sz="2800" b="1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5507" t="1301" r="8917" b="3712"/>
          <a:stretch/>
        </p:blipFill>
        <p:spPr>
          <a:xfrm>
            <a:off x="304800" y="838200"/>
            <a:ext cx="8321039" cy="58044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7" t="36303" r="43719" b="30591"/>
          <a:stretch/>
        </p:blipFill>
        <p:spPr>
          <a:xfrm>
            <a:off x="3243505" y="3547448"/>
            <a:ext cx="642695" cy="61838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001512" y="3671515"/>
            <a:ext cx="1049166" cy="10987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b="1" dirty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  <a:r>
              <a:rPr lang="en-US" sz="5400" b="1" dirty="0" smtClean="0">
                <a:solidFill>
                  <a:srgbClr val="008A3E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>
                <a:solidFill>
                  <a:srgbClr val="008A3E"/>
                </a:solidFill>
                <a:latin typeface="UTM Avo" panose="020406030505060202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70701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57912" y="182880"/>
            <a:ext cx="8171688" cy="954099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lIns="91431" tIns="45716" rIns="91431" bIns="45716" rtlCol="0">
            <a:spAutoFit/>
          </a:bodyPr>
          <a:lstStyle/>
          <a:p>
            <a:r>
              <a:rPr lang="es-ES_tradnl" sz="2800" dirty="0" smtClean="0">
                <a:solidFill>
                  <a:srgbClr val="E753BD"/>
                </a:solidFill>
                <a:latin typeface="UTM Avo" panose="02040603050506020204" pitchFamily="18" charset="0"/>
              </a:rPr>
              <a:t>2. </a:t>
            </a:r>
            <a:r>
              <a:rPr lang="es-ES_tradnl" sz="2800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Tiếng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nào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có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âm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b="1" dirty="0">
                <a:solidFill>
                  <a:srgbClr val="E753BD"/>
                </a:solidFill>
                <a:latin typeface="UTM Avo" panose="02040603050506020204" pitchFamily="18" charset="0"/>
              </a:rPr>
              <a:t>ê</a:t>
            </a:r>
            <a:r>
              <a:rPr lang="es-ES_tradnl" sz="2800" dirty="0">
                <a:solidFill>
                  <a:srgbClr val="0000FF"/>
                </a:solidFill>
                <a:latin typeface="UTM Avo" panose="02040603050506020204" pitchFamily="18" charset="0"/>
              </a:rPr>
              <a:t>? </a:t>
            </a:r>
            <a:r>
              <a:rPr lang="es-ES_tradnl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Tiếng</a:t>
            </a:r>
            <a:r>
              <a:rPr lang="es-ES_tradnl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nào</a:t>
            </a:r>
            <a:r>
              <a:rPr lang="es-ES_tradnl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có</a:t>
            </a:r>
            <a:r>
              <a:rPr lang="es-ES_tradnl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âm</a:t>
            </a:r>
            <a:r>
              <a:rPr lang="es-ES_tradnl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b="1" dirty="0" smtClean="0">
                <a:solidFill>
                  <a:srgbClr val="E753BD"/>
                </a:solidFill>
                <a:latin typeface="UTM Avo" panose="02040603050506020204" pitchFamily="18" charset="0"/>
              </a:rPr>
              <a:t>l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?</a:t>
            </a:r>
            <a:endParaRPr lang="es-ES_tradnl" sz="2800" b="1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endParaRPr lang="es-ES" sz="2800" b="1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5507" t="1301" r="8917" b="3712"/>
          <a:stretch/>
        </p:blipFill>
        <p:spPr>
          <a:xfrm>
            <a:off x="304800" y="838200"/>
            <a:ext cx="8321039" cy="58044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7" t="36303" r="43719" b="30591"/>
          <a:stretch/>
        </p:blipFill>
        <p:spPr>
          <a:xfrm>
            <a:off x="3243505" y="3547448"/>
            <a:ext cx="642695" cy="61838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04800" y="3128212"/>
            <a:ext cx="1447800" cy="88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bê</a:t>
            </a:r>
            <a:endParaRPr lang="en-US" sz="5400" b="1" dirty="0">
              <a:solidFill>
                <a:srgbClr val="0000FF"/>
              </a:solidFill>
              <a:latin typeface="AvantGarde" panose="000004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8065" y="3127716"/>
            <a:ext cx="1447800" cy="88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b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ê</a:t>
            </a:r>
            <a:endParaRPr lang="en-US" sz="5400" b="1" dirty="0">
              <a:solidFill>
                <a:srgbClr val="FF0000"/>
              </a:solidFill>
              <a:latin typeface="AvantGarde" panose="000004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01512" y="3671515"/>
            <a:ext cx="1049166" cy="10987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b="1" dirty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  <a:r>
              <a:rPr lang="en-US" sz="5400" b="1" dirty="0" smtClean="0">
                <a:solidFill>
                  <a:srgbClr val="008A3E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>
                <a:solidFill>
                  <a:srgbClr val="008A3E"/>
                </a:solidFill>
                <a:latin typeface="UTM Avo" panose="02040603050506020204" pitchFamily="18" charset="0"/>
              </a:rPr>
              <a:t>	</a:t>
            </a:r>
          </a:p>
        </p:txBody>
      </p:sp>
      <p:pic>
        <p:nvPicPr>
          <p:cNvPr id="12" name="Picture 2" descr="C:\Users\Administrator\Pictures\Capture.PNG12a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53" b="93176" l="53886" r="725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709" r="27235"/>
          <a:stretch/>
        </p:blipFill>
        <p:spPr bwMode="auto">
          <a:xfrm rot="18619632">
            <a:off x="2283377" y="-921749"/>
            <a:ext cx="1457629" cy="964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71" descr="Pencil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52298">
            <a:off x="1888671" y="1447976"/>
            <a:ext cx="74295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Line 175"/>
          <p:cNvSpPr>
            <a:spLocks noChangeShapeType="1"/>
          </p:cNvSpPr>
          <p:nvPr/>
        </p:nvSpPr>
        <p:spPr bwMode="auto">
          <a:xfrm>
            <a:off x="1962913" y="2336210"/>
            <a:ext cx="1231394" cy="101659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77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0.00578 L 0.16042 0.1824 " pathEditMode="relative" rAng="0" ptsTypes="AA">
                                      <p:cBhvr>
                                        <p:cTn id="33" dur="18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56" y="8819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10" grpId="0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57912" y="182880"/>
            <a:ext cx="8171688" cy="954099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lIns="91431" tIns="45716" rIns="91431" bIns="45716" rtlCol="0">
            <a:spAutoFit/>
          </a:bodyPr>
          <a:lstStyle/>
          <a:p>
            <a:r>
              <a:rPr lang="es-ES_tradnl" sz="2800" dirty="0" smtClean="0">
                <a:solidFill>
                  <a:srgbClr val="E753BD"/>
                </a:solidFill>
                <a:latin typeface="UTM Avo" panose="02040603050506020204" pitchFamily="18" charset="0"/>
              </a:rPr>
              <a:t>2. </a:t>
            </a:r>
            <a:r>
              <a:rPr lang="es-ES_tradnl" sz="2800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Tiếng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nào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có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âm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b="1" dirty="0">
                <a:solidFill>
                  <a:srgbClr val="E753BD"/>
                </a:solidFill>
                <a:latin typeface="UTM Avo" panose="02040603050506020204" pitchFamily="18" charset="0"/>
              </a:rPr>
              <a:t>ê</a:t>
            </a:r>
            <a:r>
              <a:rPr lang="es-ES_tradnl" sz="2800" dirty="0">
                <a:solidFill>
                  <a:srgbClr val="0000FF"/>
                </a:solidFill>
                <a:latin typeface="UTM Avo" panose="02040603050506020204" pitchFamily="18" charset="0"/>
              </a:rPr>
              <a:t>? </a:t>
            </a:r>
            <a:r>
              <a:rPr lang="es-ES_tradnl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Tiếng</a:t>
            </a:r>
            <a:r>
              <a:rPr lang="es-ES_tradnl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nào</a:t>
            </a:r>
            <a:r>
              <a:rPr lang="es-ES_tradnl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có</a:t>
            </a:r>
            <a:r>
              <a:rPr lang="es-ES_tradnl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âm</a:t>
            </a:r>
            <a:r>
              <a:rPr lang="es-ES_tradnl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b="1" dirty="0" smtClean="0">
                <a:solidFill>
                  <a:srgbClr val="E753BD"/>
                </a:solidFill>
                <a:latin typeface="UTM Avo" panose="02040603050506020204" pitchFamily="18" charset="0"/>
              </a:rPr>
              <a:t>l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?</a:t>
            </a:r>
            <a:endParaRPr lang="es-ES_tradnl" sz="2800" b="1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endParaRPr lang="es-ES" sz="2800" b="1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5507" t="1301" r="8917" b="3712"/>
          <a:stretch/>
        </p:blipFill>
        <p:spPr>
          <a:xfrm>
            <a:off x="304800" y="838200"/>
            <a:ext cx="8321039" cy="58044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7" t="36303" r="43719" b="30591"/>
          <a:stretch/>
        </p:blipFill>
        <p:spPr>
          <a:xfrm>
            <a:off x="3243505" y="3547448"/>
            <a:ext cx="642695" cy="61838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62633" y="2977239"/>
            <a:ext cx="1447800" cy="88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b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ê</a:t>
            </a:r>
            <a:endParaRPr lang="en-US" sz="5400" b="1" dirty="0">
              <a:solidFill>
                <a:srgbClr val="FF0000"/>
              </a:solidFill>
              <a:latin typeface="AvantGarde" panose="000004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43200" y="5731144"/>
            <a:ext cx="2133600" cy="88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r>
              <a:rPr lang="en-US" sz="32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cá</a:t>
            </a:r>
            <a:r>
              <a:rPr lang="en-US" sz="5400" b="1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tr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ê</a:t>
            </a:r>
            <a:endParaRPr lang="en-US" sz="5400" b="1" dirty="0">
              <a:solidFill>
                <a:srgbClr val="FF0000"/>
              </a:solidFill>
              <a:latin typeface="AvantGarde" panose="000004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01512" y="3671515"/>
            <a:ext cx="1049166" cy="10987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b="1" dirty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  <a:r>
              <a:rPr lang="en-US" sz="5400" b="1" dirty="0" smtClean="0">
                <a:solidFill>
                  <a:srgbClr val="008A3E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>
                <a:solidFill>
                  <a:srgbClr val="008A3E"/>
                </a:solidFill>
                <a:latin typeface="UTM Avo" panose="02040603050506020204" pitchFamily="18" charset="0"/>
              </a:rPr>
              <a:t>	</a:t>
            </a:r>
          </a:p>
        </p:txBody>
      </p:sp>
      <p:sp>
        <p:nvSpPr>
          <p:cNvPr id="14" name="Line 175"/>
          <p:cNvSpPr>
            <a:spLocks noChangeShapeType="1"/>
          </p:cNvSpPr>
          <p:nvPr/>
        </p:nvSpPr>
        <p:spPr bwMode="auto">
          <a:xfrm>
            <a:off x="1962913" y="2336210"/>
            <a:ext cx="1231394" cy="101659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3962401" y="2336210"/>
            <a:ext cx="1295400" cy="106679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 flipV="1">
            <a:off x="3962401" y="4257353"/>
            <a:ext cx="463950" cy="61944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4461674" y="2463534"/>
            <a:ext cx="2135125" cy="88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kh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ế</a:t>
            </a:r>
            <a:endParaRPr lang="en-US" sz="5400" b="1" dirty="0">
              <a:solidFill>
                <a:srgbClr val="FF0000"/>
              </a:solidFill>
              <a:latin typeface="AvantGarde" panose="000004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279550" y="2976320"/>
            <a:ext cx="1586703" cy="88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b="1" dirty="0" err="1" smtClean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  <a:r>
              <a:rPr lang="en-US" sz="54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ửa</a:t>
            </a:r>
            <a:endParaRPr lang="en-US" sz="5400" b="1" dirty="0">
              <a:solidFill>
                <a:srgbClr val="00B0F0"/>
              </a:solidFill>
              <a:latin typeface="AvantGarde" panose="00000400000000000000" pitchFamily="2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7073375" y="2844505"/>
            <a:ext cx="775225" cy="64359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5679211" y="5942522"/>
            <a:ext cx="1781776" cy="88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b="1" dirty="0" err="1" smtClean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  <a:r>
              <a:rPr lang="en-US" sz="54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ặn</a:t>
            </a:r>
            <a:endParaRPr lang="en-US" sz="5400" b="1" dirty="0">
              <a:solidFill>
                <a:srgbClr val="00B0F0"/>
              </a:solidFill>
              <a:latin typeface="AvantGarde" panose="00000400000000000000" pitchFamily="2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 flipV="1">
            <a:off x="6506611" y="4347305"/>
            <a:ext cx="710838" cy="1147673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-71416" y="4162786"/>
            <a:ext cx="1781776" cy="88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b="1" dirty="0" err="1" smtClean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  <a:r>
              <a:rPr lang="en-US" sz="54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úa</a:t>
            </a:r>
            <a:endParaRPr lang="en-US" sz="5400" b="1" dirty="0">
              <a:solidFill>
                <a:srgbClr val="00B0F0"/>
              </a:solidFill>
              <a:latin typeface="AvantGarde" panose="00000400000000000000" pitchFamily="2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 flipH="1">
            <a:off x="2134256" y="4008120"/>
            <a:ext cx="3582605" cy="1092069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3868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  <p:bldP spid="18" grpId="0"/>
      <p:bldP spid="19" grpId="0"/>
      <p:bldP spid="23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57912" y="182880"/>
            <a:ext cx="8171688" cy="954099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lIns="91431" tIns="45716" rIns="91431" bIns="45716" rtlCol="0">
            <a:spAutoFit/>
          </a:bodyPr>
          <a:lstStyle/>
          <a:p>
            <a:r>
              <a:rPr lang="es-ES_tradnl" sz="2800" dirty="0" smtClean="0">
                <a:solidFill>
                  <a:srgbClr val="E753BD"/>
                </a:solidFill>
                <a:latin typeface="UTM Avo" panose="02040603050506020204" pitchFamily="18" charset="0"/>
              </a:rPr>
              <a:t>2. </a:t>
            </a:r>
            <a:r>
              <a:rPr lang="es-ES_tradnl" sz="2800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Tiếng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nào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có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âm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b="1" dirty="0">
                <a:solidFill>
                  <a:srgbClr val="E753BD"/>
                </a:solidFill>
                <a:latin typeface="UTM Avo" panose="02040603050506020204" pitchFamily="18" charset="0"/>
              </a:rPr>
              <a:t>ê</a:t>
            </a:r>
            <a:r>
              <a:rPr lang="es-ES_tradnl" sz="2800" dirty="0">
                <a:solidFill>
                  <a:srgbClr val="0000FF"/>
                </a:solidFill>
                <a:latin typeface="UTM Avo" panose="02040603050506020204" pitchFamily="18" charset="0"/>
              </a:rPr>
              <a:t>? </a:t>
            </a:r>
            <a:r>
              <a:rPr lang="es-ES_tradnl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Tiếng</a:t>
            </a:r>
            <a:r>
              <a:rPr lang="es-ES_tradnl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nào</a:t>
            </a:r>
            <a:r>
              <a:rPr lang="es-ES_tradnl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có</a:t>
            </a:r>
            <a:r>
              <a:rPr lang="es-ES_tradnl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âm</a:t>
            </a:r>
            <a:r>
              <a:rPr lang="es-ES_tradnl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b="1" dirty="0" smtClean="0">
                <a:solidFill>
                  <a:srgbClr val="E753BD"/>
                </a:solidFill>
                <a:latin typeface="UTM Avo" panose="02040603050506020204" pitchFamily="18" charset="0"/>
              </a:rPr>
              <a:t>l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?</a:t>
            </a:r>
            <a:endParaRPr lang="es-ES_tradnl" sz="2800" b="1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endParaRPr lang="es-ES" sz="2800" b="1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5507" t="1301" r="8917" b="3712"/>
          <a:stretch/>
        </p:blipFill>
        <p:spPr>
          <a:xfrm>
            <a:off x="304800" y="838200"/>
            <a:ext cx="8321039" cy="58044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7" t="36303" r="43719" b="30591"/>
          <a:stretch/>
        </p:blipFill>
        <p:spPr>
          <a:xfrm>
            <a:off x="3243505" y="3547448"/>
            <a:ext cx="642695" cy="61838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62633" y="2977239"/>
            <a:ext cx="1447800" cy="88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b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ê</a:t>
            </a:r>
            <a:endParaRPr lang="en-US" sz="5400" b="1" dirty="0">
              <a:solidFill>
                <a:srgbClr val="FF0000"/>
              </a:solidFill>
              <a:latin typeface="AvantGarde" panose="000004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43200" y="5731144"/>
            <a:ext cx="2133600" cy="88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r>
              <a:rPr lang="en-US" sz="32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cá</a:t>
            </a:r>
            <a:r>
              <a:rPr lang="en-US" sz="5400" b="1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tr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ê</a:t>
            </a:r>
            <a:endParaRPr lang="en-US" sz="5400" b="1" dirty="0">
              <a:solidFill>
                <a:srgbClr val="FF0000"/>
              </a:solidFill>
              <a:latin typeface="AvantGarde" panose="000004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01512" y="3671515"/>
            <a:ext cx="1049166" cy="10987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b="1" dirty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  <a:r>
              <a:rPr lang="en-US" sz="5400" b="1" dirty="0" smtClean="0">
                <a:solidFill>
                  <a:srgbClr val="008A3E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>
                <a:solidFill>
                  <a:srgbClr val="008A3E"/>
                </a:solidFill>
                <a:latin typeface="UTM Avo" panose="02040603050506020204" pitchFamily="18" charset="0"/>
              </a:rPr>
              <a:t>	</a:t>
            </a:r>
          </a:p>
        </p:txBody>
      </p:sp>
      <p:sp>
        <p:nvSpPr>
          <p:cNvPr id="14" name="Line 175"/>
          <p:cNvSpPr>
            <a:spLocks noChangeShapeType="1"/>
          </p:cNvSpPr>
          <p:nvPr/>
        </p:nvSpPr>
        <p:spPr bwMode="auto">
          <a:xfrm>
            <a:off x="1962913" y="2336210"/>
            <a:ext cx="1231394" cy="101659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3962400" y="2336210"/>
            <a:ext cx="1295400" cy="106679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 flipV="1">
            <a:off x="3962401" y="4257353"/>
            <a:ext cx="463950" cy="61944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4461674" y="2463534"/>
            <a:ext cx="2135125" cy="88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kh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ế</a:t>
            </a:r>
            <a:endParaRPr lang="en-US" sz="5400" b="1" dirty="0">
              <a:solidFill>
                <a:srgbClr val="FF0000"/>
              </a:solidFill>
              <a:latin typeface="AvantGarde" panose="000004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279550" y="2976320"/>
            <a:ext cx="1586703" cy="88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b="1" dirty="0" err="1" smtClean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  <a:r>
              <a:rPr lang="en-US" sz="54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ửa</a:t>
            </a:r>
            <a:endParaRPr lang="en-US" sz="5400" b="1" dirty="0">
              <a:solidFill>
                <a:srgbClr val="00B0F0"/>
              </a:solidFill>
              <a:latin typeface="AvantGarde" panose="00000400000000000000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679211" y="5942522"/>
            <a:ext cx="1781776" cy="88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b="1" dirty="0" err="1" smtClean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  <a:r>
              <a:rPr lang="en-US" sz="54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ặn</a:t>
            </a:r>
            <a:endParaRPr lang="en-US" sz="5400" b="1" dirty="0">
              <a:solidFill>
                <a:srgbClr val="00B0F0"/>
              </a:solidFill>
              <a:latin typeface="AvantGarde" panose="00000400000000000000" pitchFamily="2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-71416" y="4162786"/>
            <a:ext cx="1781776" cy="88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b="1" dirty="0" err="1" smtClean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  <a:r>
              <a:rPr lang="en-US" sz="54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úa</a:t>
            </a:r>
            <a:endParaRPr lang="en-US" sz="5400" b="1" dirty="0">
              <a:solidFill>
                <a:srgbClr val="00B0F0"/>
              </a:solidFill>
              <a:latin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36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57912" y="182880"/>
            <a:ext cx="8171688" cy="954099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lIns="91431" tIns="45716" rIns="91431" bIns="45716" rtlCol="0">
            <a:spAutoFit/>
          </a:bodyPr>
          <a:lstStyle/>
          <a:p>
            <a:r>
              <a:rPr lang="es-ES_tradnl" sz="2800" dirty="0" smtClean="0">
                <a:solidFill>
                  <a:srgbClr val="E753BD"/>
                </a:solidFill>
                <a:latin typeface="UTM Avo" panose="02040603050506020204" pitchFamily="18" charset="0"/>
              </a:rPr>
              <a:t>2. </a:t>
            </a:r>
            <a:r>
              <a:rPr lang="es-ES_tradnl" sz="2800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Tiếng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nào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có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âm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b="1" dirty="0">
                <a:solidFill>
                  <a:srgbClr val="E753BD"/>
                </a:solidFill>
                <a:latin typeface="UTM Avo" panose="02040603050506020204" pitchFamily="18" charset="0"/>
              </a:rPr>
              <a:t>ê</a:t>
            </a:r>
            <a:r>
              <a:rPr lang="es-ES_tradnl" sz="2800" dirty="0">
                <a:solidFill>
                  <a:srgbClr val="0000FF"/>
                </a:solidFill>
                <a:latin typeface="UTM Avo" panose="02040603050506020204" pitchFamily="18" charset="0"/>
              </a:rPr>
              <a:t>? </a:t>
            </a:r>
            <a:r>
              <a:rPr lang="es-ES_tradnl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Tiếng</a:t>
            </a:r>
            <a:r>
              <a:rPr lang="es-ES_tradnl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nào</a:t>
            </a:r>
            <a:r>
              <a:rPr lang="es-ES_tradnl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có</a:t>
            </a:r>
            <a:r>
              <a:rPr lang="es-ES_tradnl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âm</a:t>
            </a:r>
            <a:r>
              <a:rPr lang="es-ES_tradnl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b="1" dirty="0" smtClean="0">
                <a:solidFill>
                  <a:srgbClr val="E753BD"/>
                </a:solidFill>
                <a:latin typeface="UTM Avo" panose="02040603050506020204" pitchFamily="18" charset="0"/>
              </a:rPr>
              <a:t>l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?</a:t>
            </a:r>
            <a:endParaRPr lang="es-ES_tradnl" sz="2800" b="1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endParaRPr lang="es-ES" sz="2800" b="1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5507" t="1301" r="8917" b="3712"/>
          <a:stretch/>
        </p:blipFill>
        <p:spPr>
          <a:xfrm>
            <a:off x="304800" y="838200"/>
            <a:ext cx="8321039" cy="58044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7" t="36303" r="43719" b="30591"/>
          <a:stretch/>
        </p:blipFill>
        <p:spPr>
          <a:xfrm>
            <a:off x="3243505" y="3547448"/>
            <a:ext cx="642695" cy="61838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62633" y="2977239"/>
            <a:ext cx="1447800" cy="88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b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ê</a:t>
            </a:r>
            <a:endParaRPr lang="en-US" sz="5400" b="1" dirty="0">
              <a:solidFill>
                <a:srgbClr val="FF0000"/>
              </a:solidFill>
              <a:latin typeface="AvantGarde" panose="000004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43200" y="5731144"/>
            <a:ext cx="2133600" cy="88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r>
              <a:rPr lang="en-US" sz="32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cá</a:t>
            </a:r>
            <a:r>
              <a:rPr lang="en-US" sz="5400" b="1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tr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ê</a:t>
            </a:r>
            <a:endParaRPr lang="en-US" sz="5400" b="1" dirty="0">
              <a:solidFill>
                <a:srgbClr val="FF0000"/>
              </a:solidFill>
              <a:latin typeface="AvantGarde" panose="000004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01512" y="3671515"/>
            <a:ext cx="1049166" cy="10987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b="1" dirty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  <a:r>
              <a:rPr lang="en-US" sz="5400" b="1" dirty="0" smtClean="0">
                <a:solidFill>
                  <a:srgbClr val="008A3E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>
                <a:solidFill>
                  <a:srgbClr val="008A3E"/>
                </a:solidFill>
                <a:latin typeface="UTM Avo" panose="02040603050506020204" pitchFamily="18" charset="0"/>
              </a:rPr>
              <a:t>	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461674" y="2463534"/>
            <a:ext cx="2135125" cy="88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kh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ế</a:t>
            </a:r>
            <a:endParaRPr lang="en-US" sz="5400" b="1" dirty="0">
              <a:solidFill>
                <a:srgbClr val="FF0000"/>
              </a:solidFill>
              <a:latin typeface="AvantGarde" panose="000004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279550" y="2976320"/>
            <a:ext cx="1586703" cy="88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b="1" dirty="0" err="1" smtClean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  <a:r>
              <a:rPr lang="en-US" sz="54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ửa</a:t>
            </a:r>
            <a:endParaRPr lang="en-US" sz="5400" b="1" dirty="0">
              <a:solidFill>
                <a:srgbClr val="00B0F0"/>
              </a:solidFill>
              <a:latin typeface="AvantGarde" panose="00000400000000000000" pitchFamily="2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7073375" y="2844505"/>
            <a:ext cx="775225" cy="64359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5679211" y="5942522"/>
            <a:ext cx="1781776" cy="88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b="1" dirty="0" err="1" smtClean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  <a:r>
              <a:rPr lang="en-US" sz="54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ặn</a:t>
            </a:r>
            <a:endParaRPr lang="en-US" sz="5400" b="1" dirty="0">
              <a:solidFill>
                <a:srgbClr val="00B0F0"/>
              </a:solidFill>
              <a:latin typeface="AvantGarde" panose="00000400000000000000" pitchFamily="2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 flipV="1">
            <a:off x="6506611" y="4347305"/>
            <a:ext cx="710838" cy="1147673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-71416" y="4162786"/>
            <a:ext cx="1781776" cy="88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b="1" dirty="0" err="1" smtClean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  <a:r>
              <a:rPr lang="en-US" sz="54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úa</a:t>
            </a:r>
            <a:endParaRPr lang="en-US" sz="5400" b="1" dirty="0">
              <a:solidFill>
                <a:srgbClr val="00B0F0"/>
              </a:solidFill>
              <a:latin typeface="AvantGarde" panose="00000400000000000000" pitchFamily="2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 flipH="1">
            <a:off x="2125112" y="4008120"/>
            <a:ext cx="3582605" cy="1092069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8332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57912" y="182880"/>
            <a:ext cx="8171688" cy="954099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lIns="91431" tIns="45716" rIns="91431" bIns="45716" rtlCol="0">
            <a:spAutoFit/>
          </a:bodyPr>
          <a:lstStyle/>
          <a:p>
            <a:r>
              <a:rPr lang="es-ES_tradnl" sz="2800" dirty="0" smtClean="0">
                <a:solidFill>
                  <a:srgbClr val="E753BD"/>
                </a:solidFill>
                <a:latin typeface="UTM Avo" panose="02040603050506020204" pitchFamily="18" charset="0"/>
              </a:rPr>
              <a:t>2. </a:t>
            </a:r>
            <a:r>
              <a:rPr lang="es-ES_tradnl" sz="2800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Tiếng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nào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có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âm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b="1" dirty="0">
                <a:solidFill>
                  <a:srgbClr val="E753BD"/>
                </a:solidFill>
                <a:latin typeface="UTM Avo" panose="02040603050506020204" pitchFamily="18" charset="0"/>
              </a:rPr>
              <a:t>ê</a:t>
            </a:r>
            <a:r>
              <a:rPr lang="es-ES_tradnl" sz="2800" dirty="0">
                <a:solidFill>
                  <a:srgbClr val="0000FF"/>
                </a:solidFill>
                <a:latin typeface="UTM Avo" panose="02040603050506020204" pitchFamily="18" charset="0"/>
              </a:rPr>
              <a:t>? </a:t>
            </a:r>
            <a:r>
              <a:rPr lang="es-ES_tradnl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Tiếng</a:t>
            </a:r>
            <a:r>
              <a:rPr lang="es-ES_tradnl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nào</a:t>
            </a:r>
            <a:r>
              <a:rPr lang="es-ES_tradnl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có</a:t>
            </a:r>
            <a:r>
              <a:rPr lang="es-ES_tradnl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âm</a:t>
            </a:r>
            <a:r>
              <a:rPr lang="es-ES_tradnl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b="1" dirty="0" smtClean="0">
                <a:solidFill>
                  <a:srgbClr val="E753BD"/>
                </a:solidFill>
                <a:latin typeface="UTM Avo" panose="02040603050506020204" pitchFamily="18" charset="0"/>
              </a:rPr>
              <a:t>l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?</a:t>
            </a:r>
            <a:endParaRPr lang="es-ES_tradnl" sz="2800" b="1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endParaRPr lang="es-ES" sz="2800" b="1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5507" t="1301" r="8917" b="3712"/>
          <a:stretch/>
        </p:blipFill>
        <p:spPr>
          <a:xfrm>
            <a:off x="304800" y="838200"/>
            <a:ext cx="8321039" cy="58044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7" t="36303" r="43719" b="30591"/>
          <a:stretch/>
        </p:blipFill>
        <p:spPr>
          <a:xfrm>
            <a:off x="3243505" y="3547448"/>
            <a:ext cx="642695" cy="61838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62633" y="2977239"/>
            <a:ext cx="1447800" cy="88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b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ê</a:t>
            </a:r>
            <a:endParaRPr lang="en-US" sz="5400" b="1" dirty="0">
              <a:solidFill>
                <a:srgbClr val="FF0000"/>
              </a:solidFill>
              <a:latin typeface="AvantGarde" panose="000004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43200" y="5731144"/>
            <a:ext cx="2133600" cy="88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r>
              <a:rPr lang="en-US" sz="32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cá</a:t>
            </a:r>
            <a:r>
              <a:rPr lang="en-US" sz="5400" b="1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tr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ê</a:t>
            </a:r>
            <a:endParaRPr lang="en-US" sz="5400" b="1" dirty="0">
              <a:solidFill>
                <a:srgbClr val="FF0000"/>
              </a:solidFill>
              <a:latin typeface="AvantGarde" panose="000004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01512" y="3671515"/>
            <a:ext cx="1049166" cy="10987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b="1" dirty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  <a:r>
              <a:rPr lang="en-US" sz="5400" b="1" dirty="0" smtClean="0">
                <a:solidFill>
                  <a:srgbClr val="008A3E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>
                <a:solidFill>
                  <a:srgbClr val="008A3E"/>
                </a:solidFill>
                <a:latin typeface="UTM Avo" panose="02040603050506020204" pitchFamily="18" charset="0"/>
              </a:rPr>
              <a:t>	</a:t>
            </a:r>
          </a:p>
        </p:txBody>
      </p:sp>
      <p:sp>
        <p:nvSpPr>
          <p:cNvPr id="14" name="Line 175"/>
          <p:cNvSpPr>
            <a:spLocks noChangeShapeType="1"/>
          </p:cNvSpPr>
          <p:nvPr/>
        </p:nvSpPr>
        <p:spPr bwMode="auto">
          <a:xfrm>
            <a:off x="1962913" y="2336210"/>
            <a:ext cx="1231394" cy="101659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3962400" y="2336210"/>
            <a:ext cx="1295400" cy="106679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 flipV="1">
            <a:off x="3962401" y="4257353"/>
            <a:ext cx="463950" cy="61944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4461674" y="2463534"/>
            <a:ext cx="2135125" cy="88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kh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ế</a:t>
            </a:r>
            <a:endParaRPr lang="en-US" sz="5400" b="1" dirty="0">
              <a:solidFill>
                <a:srgbClr val="FF0000"/>
              </a:solidFill>
              <a:latin typeface="AvantGarde" panose="000004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279550" y="2976320"/>
            <a:ext cx="1586703" cy="88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b="1" dirty="0" err="1" smtClean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  <a:r>
              <a:rPr lang="en-US" sz="54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ửa</a:t>
            </a:r>
            <a:endParaRPr lang="en-US" sz="5400" b="1" dirty="0">
              <a:solidFill>
                <a:srgbClr val="00B0F0"/>
              </a:solidFill>
              <a:latin typeface="AvantGarde" panose="00000400000000000000" pitchFamily="2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7073375" y="2844505"/>
            <a:ext cx="775225" cy="64359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5679211" y="5942522"/>
            <a:ext cx="1781776" cy="88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b="1" dirty="0" err="1" smtClean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  <a:r>
              <a:rPr lang="en-US" sz="54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ặn</a:t>
            </a:r>
            <a:endParaRPr lang="en-US" sz="5400" b="1" dirty="0">
              <a:solidFill>
                <a:srgbClr val="00B0F0"/>
              </a:solidFill>
              <a:latin typeface="AvantGarde" panose="00000400000000000000" pitchFamily="2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 flipV="1">
            <a:off x="6506611" y="4347305"/>
            <a:ext cx="710838" cy="1147673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-71416" y="4162786"/>
            <a:ext cx="1781776" cy="88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b="1" dirty="0" err="1" smtClean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  <a:r>
              <a:rPr lang="en-US" sz="54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úa</a:t>
            </a:r>
            <a:endParaRPr lang="en-US" sz="5400" b="1" dirty="0">
              <a:solidFill>
                <a:srgbClr val="00B0F0"/>
              </a:solidFill>
              <a:latin typeface="AvantGarde" panose="00000400000000000000" pitchFamily="2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 flipH="1">
            <a:off x="2134256" y="4008120"/>
            <a:ext cx="3582605" cy="1092069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9079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133600" y="2133600"/>
            <a:ext cx="1141476" cy="1411896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chemeClr val="bg1"/>
                </a:solidFill>
                <a:latin typeface="UTM Avo" panose="02040603050506020204" pitchFamily="18" charset="0"/>
              </a:rPr>
              <a:t>ê</a:t>
            </a:r>
          </a:p>
        </p:txBody>
      </p:sp>
      <p:sp>
        <p:nvSpPr>
          <p:cNvPr id="6" name="Rectangle 5"/>
          <p:cNvSpPr/>
          <p:nvPr/>
        </p:nvSpPr>
        <p:spPr>
          <a:xfrm>
            <a:off x="2438400" y="3962400"/>
            <a:ext cx="2514600" cy="1411896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lê</a:t>
            </a:r>
            <a:endParaRPr lang="en-US" sz="9600" b="1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34028" y="2133600"/>
            <a:ext cx="1141476" cy="1411896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l</a:t>
            </a:r>
            <a:endParaRPr lang="en-US" sz="9600" b="1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222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669" y="4744194"/>
            <a:ext cx="5538060" cy="12951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147" y="257911"/>
            <a:ext cx="5570409" cy="6160821"/>
          </a:xfrm>
          <a:prstGeom prst="rect">
            <a:avLst/>
          </a:prstGeom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3921066" y="2829227"/>
            <a:ext cx="1327751" cy="1809455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校园</a:t>
            </a:r>
            <a:endParaRPr lang="en-US" altLang="zh-CN" sz="4400" dirty="0">
              <a:solidFill>
                <a:schemeClr val="bg1"/>
              </a:solidFill>
              <a:latin typeface="方正粗圆简体" panose="02010601030101010101" pitchFamily="2" charset="-122"/>
              <a:ea typeface="方正粗圆简体" panose="02010601030101010101" pitchFamily="2" charset="-122"/>
              <a:cs typeface="+mj-cs"/>
            </a:endParaRPr>
          </a:p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安全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43200" y="32004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smtClean="0">
                <a:solidFill>
                  <a:srgbClr val="FF0000"/>
                </a:solidFill>
                <a:latin typeface="HP001 4 hàng" pitchFamily="34" charset="0"/>
              </a:rPr>
              <a:t>Thư giãn</a:t>
            </a:r>
            <a:endParaRPr lang="en-US" sz="5400" b="1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3" name="ChiecBungDoi-ThanhNganTheVoiceKids-5237837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183062" y="4316425"/>
            <a:ext cx="777875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141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8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HUNG EM LA HSL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736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é Bào Ngư - Tập tầm vông (Official MV) - Vol 4 - Album Cùng chơi Cùng Hát Đồng Da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643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6980" t="5414" b="2667"/>
          <a:stretch/>
        </p:blipFill>
        <p:spPr>
          <a:xfrm>
            <a:off x="304800" y="304800"/>
            <a:ext cx="7391400" cy="628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93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6980" t="5414" b="2667"/>
          <a:stretch/>
        </p:blipFill>
        <p:spPr>
          <a:xfrm>
            <a:off x="152400" y="-54308"/>
            <a:ext cx="8153400" cy="6934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1339246"/>
            <a:ext cx="12954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FF"/>
                </a:solidFill>
                <a:latin typeface=".VnAvant" pitchFamily="34" charset="0"/>
              </a:rPr>
              <a:t>la­</a:t>
            </a:r>
            <a:endParaRPr lang="en-US" sz="4400" b="1" dirty="0">
              <a:solidFill>
                <a:srgbClr val="0000FF"/>
              </a:solidFill>
              <a:latin typeface=".VnAvant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09249" y="1320958"/>
            <a:ext cx="110142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00FF"/>
                </a:solidFill>
                <a:latin typeface=".VnAvant" pitchFamily="34" charset="0"/>
              </a:rPr>
              <a:t>l</a:t>
            </a:r>
            <a:r>
              <a:rPr lang="en-US" sz="4400" b="1" dirty="0" smtClean="0">
                <a:solidFill>
                  <a:srgbClr val="0000FF"/>
                </a:solidFill>
                <a:latin typeface=".VnAvant" pitchFamily="34" charset="0"/>
              </a:rPr>
              <a:t>¸­</a:t>
            </a:r>
            <a:endParaRPr lang="en-US" sz="4400" b="1" dirty="0">
              <a:solidFill>
                <a:srgbClr val="0000FF"/>
              </a:solidFill>
              <a:latin typeface=".VnAvant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9800" y="1357534"/>
            <a:ext cx="17526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0000FF"/>
                </a:solidFill>
                <a:latin typeface=".VnAvant" pitchFamily="34" charset="0"/>
              </a:rPr>
              <a:t>l</a:t>
            </a:r>
            <a:r>
              <a:rPr lang="en-US" sz="4400" b="1" dirty="0" err="1" smtClean="0">
                <a:solidFill>
                  <a:srgbClr val="0000FF"/>
                </a:solidFill>
                <a:latin typeface=".VnAvant" pitchFamily="34" charset="0"/>
              </a:rPr>
              <a:t>å</a:t>
            </a:r>
            <a:r>
              <a:rPr lang="en-US" sz="4400" b="1" dirty="0" smtClean="0">
                <a:solidFill>
                  <a:srgbClr val="0000FF"/>
                </a:solidFill>
                <a:latin typeface=".VnAvant" pitchFamily="34" charset="0"/>
              </a:rPr>
              <a:t> «­</a:t>
            </a:r>
            <a:endParaRPr lang="en-US" sz="4400" b="1" dirty="0">
              <a:solidFill>
                <a:srgbClr val="0000FF"/>
              </a:solidFill>
              <a:latin typeface=".VnAvant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3652942"/>
            <a:ext cx="17526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.VnAvant" pitchFamily="34" charset="0"/>
              </a:rPr>
              <a:t>le </a:t>
            </a:r>
            <a:r>
              <a:rPr lang="en-US" sz="4400" b="1" dirty="0" err="1" smtClean="0">
                <a:solidFill>
                  <a:schemeClr val="bg1"/>
                </a:solidFill>
                <a:latin typeface=".VnAvant" pitchFamily="34" charset="0"/>
              </a:rPr>
              <a:t>le­</a:t>
            </a:r>
            <a:endParaRPr lang="en-US" sz="4400" b="1" dirty="0">
              <a:solidFill>
                <a:schemeClr val="bg1"/>
              </a:solidFill>
              <a:latin typeface=".VnAvant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56849" y="3652942"/>
            <a:ext cx="125382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.VnAvant" pitchFamily="34" charset="0"/>
              </a:rPr>
              <a:t>d</a:t>
            </a:r>
            <a:r>
              <a:rPr lang="en-US" sz="4400" b="1" dirty="0" err="1" smtClean="0">
                <a:solidFill>
                  <a:schemeClr val="bg1"/>
                </a:solidFill>
                <a:latin typeface=".VnAvant" pitchFamily="34" charset="0"/>
              </a:rPr>
              <a:t>Õ</a:t>
            </a:r>
            <a:endParaRPr lang="en-US" sz="4400" b="1" dirty="0">
              <a:solidFill>
                <a:schemeClr val="bg1"/>
              </a:solidFill>
              <a:latin typeface=".VnAvant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24600" y="3652942"/>
            <a:ext cx="125382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.VnAvant" pitchFamily="34" charset="0"/>
              </a:rPr>
              <a:t>dª</a:t>
            </a:r>
            <a:endParaRPr lang="en-US" sz="4400" b="1" dirty="0">
              <a:solidFill>
                <a:schemeClr val="bg1"/>
              </a:solidFill>
              <a:latin typeface=".VnAvan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8200" y="6096000"/>
            <a:ext cx="125382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.VnAvant" pitchFamily="34" charset="0"/>
              </a:rPr>
              <a:t>®ª</a:t>
            </a:r>
            <a:endParaRPr lang="en-US" sz="4400" b="1" dirty="0">
              <a:solidFill>
                <a:schemeClr val="bg1"/>
              </a:solidFill>
              <a:latin typeface=".VnAvant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2673" y="6076366"/>
            <a:ext cx="1148251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.VnAvant" pitchFamily="34" charset="0"/>
              </a:rPr>
              <a:t>lä</a:t>
            </a:r>
            <a:endParaRPr lang="en-US" sz="4400" b="1" dirty="0">
              <a:solidFill>
                <a:schemeClr val="bg1"/>
              </a:solidFill>
              <a:latin typeface=".VnAvant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75225" y="6071972"/>
            <a:ext cx="1752578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.VnAvant" pitchFamily="34" charset="0"/>
              </a:rPr>
              <a:t>l</a:t>
            </a:r>
            <a:r>
              <a:rPr lang="en-US" sz="4400" b="1" dirty="0" smtClean="0">
                <a:solidFill>
                  <a:schemeClr val="bg1"/>
                </a:solidFill>
                <a:latin typeface=".VnAvant" pitchFamily="34" charset="0"/>
              </a:rPr>
              <a:t>ª la</a:t>
            </a:r>
            <a:endParaRPr lang="en-US" sz="4400" b="1" dirty="0">
              <a:solidFill>
                <a:schemeClr val="bg1"/>
              </a:solidFill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80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6980" t="5414" b="2667"/>
          <a:stretch/>
        </p:blipFill>
        <p:spPr>
          <a:xfrm>
            <a:off x="152400" y="-54308"/>
            <a:ext cx="8153400" cy="6934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1339246"/>
            <a:ext cx="12954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FF"/>
                </a:solidFill>
                <a:latin typeface=".VnAvant" pitchFamily="34" charset="0"/>
              </a:rPr>
              <a:t>la­</a:t>
            </a:r>
            <a:endParaRPr lang="en-US" sz="4400" b="1" dirty="0">
              <a:solidFill>
                <a:srgbClr val="0000FF"/>
              </a:solidFill>
              <a:latin typeface=".VnAvant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09249" y="1320958"/>
            <a:ext cx="110142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00FF"/>
                </a:solidFill>
                <a:latin typeface=".VnAvant" pitchFamily="34" charset="0"/>
              </a:rPr>
              <a:t>l</a:t>
            </a:r>
            <a:r>
              <a:rPr lang="en-US" sz="4400" b="1" dirty="0" smtClean="0">
                <a:solidFill>
                  <a:srgbClr val="0000FF"/>
                </a:solidFill>
                <a:latin typeface=".VnAvant" pitchFamily="34" charset="0"/>
              </a:rPr>
              <a:t>¸­</a:t>
            </a:r>
            <a:endParaRPr lang="en-US" sz="4400" b="1" dirty="0">
              <a:solidFill>
                <a:srgbClr val="0000FF"/>
              </a:solidFill>
              <a:latin typeface=".VnAvant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9800" y="1357534"/>
            <a:ext cx="17526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0000FF"/>
                </a:solidFill>
                <a:latin typeface=".VnAvant" pitchFamily="34" charset="0"/>
              </a:rPr>
              <a:t>l</a:t>
            </a:r>
            <a:r>
              <a:rPr lang="en-US" sz="4400" b="1" dirty="0" err="1" smtClean="0">
                <a:solidFill>
                  <a:srgbClr val="0000FF"/>
                </a:solidFill>
                <a:latin typeface=".VnAvant" pitchFamily="34" charset="0"/>
              </a:rPr>
              <a:t>å</a:t>
            </a:r>
            <a:r>
              <a:rPr lang="en-US" sz="4400" b="1" dirty="0" smtClean="0">
                <a:solidFill>
                  <a:srgbClr val="0000FF"/>
                </a:solidFill>
                <a:latin typeface=".VnAvant" pitchFamily="34" charset="0"/>
              </a:rPr>
              <a:t> «­</a:t>
            </a:r>
            <a:endParaRPr lang="en-US" sz="4400" b="1" dirty="0">
              <a:solidFill>
                <a:srgbClr val="0000FF"/>
              </a:solidFill>
              <a:latin typeface=".VnAvant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3652942"/>
            <a:ext cx="17526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FF"/>
                </a:solidFill>
                <a:latin typeface=".VnAvant" pitchFamily="34" charset="0"/>
              </a:rPr>
              <a:t>le </a:t>
            </a:r>
            <a:r>
              <a:rPr lang="en-US" sz="4400" b="1" dirty="0" err="1" smtClean="0">
                <a:solidFill>
                  <a:srgbClr val="0000FF"/>
                </a:solidFill>
                <a:latin typeface=".VnAvant" pitchFamily="34" charset="0"/>
              </a:rPr>
              <a:t>le­</a:t>
            </a:r>
            <a:endParaRPr lang="en-US" sz="4400" b="1" dirty="0">
              <a:solidFill>
                <a:srgbClr val="0000FF"/>
              </a:solidFill>
              <a:latin typeface=".VnAvant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56849" y="3652942"/>
            <a:ext cx="125382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0000FF"/>
                </a:solidFill>
                <a:latin typeface=".VnAvant" pitchFamily="34" charset="0"/>
              </a:rPr>
              <a:t>d</a:t>
            </a:r>
            <a:r>
              <a:rPr lang="en-US" sz="4400" b="1" dirty="0" err="1" smtClean="0">
                <a:solidFill>
                  <a:srgbClr val="0000FF"/>
                </a:solidFill>
                <a:latin typeface=".VnAvant" pitchFamily="34" charset="0"/>
              </a:rPr>
              <a:t>Õ</a:t>
            </a:r>
            <a:endParaRPr lang="en-US" sz="4400" b="1" dirty="0">
              <a:solidFill>
                <a:srgbClr val="0000FF"/>
              </a:solidFill>
              <a:latin typeface=".VnAvant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24600" y="3652942"/>
            <a:ext cx="125382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FF"/>
                </a:solidFill>
                <a:latin typeface=".VnAvant" pitchFamily="34" charset="0"/>
              </a:rPr>
              <a:t>dª</a:t>
            </a:r>
            <a:endParaRPr lang="en-US" sz="4400" b="1" dirty="0">
              <a:solidFill>
                <a:srgbClr val="0000FF"/>
              </a:solidFill>
              <a:latin typeface=".VnAvan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8200" y="6096000"/>
            <a:ext cx="125382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.VnAvant" pitchFamily="34" charset="0"/>
              </a:rPr>
              <a:t>®ª</a:t>
            </a:r>
            <a:endParaRPr lang="en-US" sz="4400" b="1" dirty="0">
              <a:solidFill>
                <a:schemeClr val="bg1"/>
              </a:solidFill>
              <a:latin typeface=".VnAvant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2673" y="6076366"/>
            <a:ext cx="1148251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.VnAvant" pitchFamily="34" charset="0"/>
              </a:rPr>
              <a:t>lä</a:t>
            </a:r>
            <a:endParaRPr lang="en-US" sz="4400" b="1" dirty="0">
              <a:solidFill>
                <a:schemeClr val="bg1"/>
              </a:solidFill>
              <a:latin typeface=".VnAvant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75225" y="6071972"/>
            <a:ext cx="1752578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.VnAvant" pitchFamily="34" charset="0"/>
              </a:rPr>
              <a:t>l</a:t>
            </a:r>
            <a:r>
              <a:rPr lang="en-US" sz="4400" b="1" dirty="0" smtClean="0">
                <a:solidFill>
                  <a:schemeClr val="bg1"/>
                </a:solidFill>
                <a:latin typeface=".VnAvant" pitchFamily="34" charset="0"/>
              </a:rPr>
              <a:t>ª la</a:t>
            </a:r>
            <a:endParaRPr lang="en-US" sz="4400" b="1" dirty="0">
              <a:solidFill>
                <a:schemeClr val="bg1"/>
              </a:solidFill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77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6980" t="5414" b="2667"/>
          <a:stretch/>
        </p:blipFill>
        <p:spPr>
          <a:xfrm>
            <a:off x="152400" y="-54308"/>
            <a:ext cx="8153400" cy="6934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1378021"/>
            <a:ext cx="12954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FF"/>
                </a:solidFill>
                <a:latin typeface=".VnAvant" pitchFamily="34" charset="0"/>
              </a:rPr>
              <a:t>la­</a:t>
            </a:r>
            <a:endParaRPr lang="en-US" sz="4400" b="1" dirty="0">
              <a:solidFill>
                <a:srgbClr val="0000FF"/>
              </a:solidFill>
              <a:latin typeface=".VnAvant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09249" y="1348390"/>
            <a:ext cx="110142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00FF"/>
                </a:solidFill>
                <a:latin typeface=".VnAvant" pitchFamily="34" charset="0"/>
              </a:rPr>
              <a:t>l</a:t>
            </a:r>
            <a:r>
              <a:rPr lang="en-US" sz="4400" b="1" dirty="0" smtClean="0">
                <a:solidFill>
                  <a:srgbClr val="0000FF"/>
                </a:solidFill>
                <a:latin typeface=".VnAvant" pitchFamily="34" charset="0"/>
              </a:rPr>
              <a:t>¸­</a:t>
            </a:r>
            <a:endParaRPr lang="en-US" sz="4400" b="1" dirty="0">
              <a:solidFill>
                <a:srgbClr val="0000FF"/>
              </a:solidFill>
              <a:latin typeface=".VnAvant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38627" y="1414597"/>
            <a:ext cx="17526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0000FF"/>
                </a:solidFill>
                <a:latin typeface=".VnAvant" pitchFamily="34" charset="0"/>
              </a:rPr>
              <a:t>l</a:t>
            </a:r>
            <a:r>
              <a:rPr lang="en-US" sz="4400" b="1" dirty="0" err="1" smtClean="0">
                <a:solidFill>
                  <a:srgbClr val="0000FF"/>
                </a:solidFill>
                <a:latin typeface=".VnAvant" pitchFamily="34" charset="0"/>
              </a:rPr>
              <a:t>å</a:t>
            </a:r>
            <a:r>
              <a:rPr lang="en-US" sz="4400" b="1" dirty="0" smtClean="0">
                <a:solidFill>
                  <a:srgbClr val="0000FF"/>
                </a:solidFill>
                <a:latin typeface=".VnAvant" pitchFamily="34" charset="0"/>
              </a:rPr>
              <a:t> «­</a:t>
            </a:r>
            <a:endParaRPr lang="en-US" sz="4400" b="1" dirty="0">
              <a:solidFill>
                <a:srgbClr val="0000FF"/>
              </a:solidFill>
              <a:latin typeface=".VnAvant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3714150"/>
            <a:ext cx="17526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FF"/>
                </a:solidFill>
                <a:latin typeface=".VnAvant" pitchFamily="34" charset="0"/>
              </a:rPr>
              <a:t>le </a:t>
            </a:r>
            <a:r>
              <a:rPr lang="en-US" sz="4400" b="1" dirty="0" err="1" smtClean="0">
                <a:solidFill>
                  <a:srgbClr val="0000FF"/>
                </a:solidFill>
                <a:latin typeface=".VnAvant" pitchFamily="34" charset="0"/>
              </a:rPr>
              <a:t>le­</a:t>
            </a:r>
            <a:endParaRPr lang="en-US" sz="4400" b="1" dirty="0">
              <a:solidFill>
                <a:srgbClr val="0000FF"/>
              </a:solidFill>
              <a:latin typeface=".VnAvant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56849" y="3729420"/>
            <a:ext cx="125382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0000FF"/>
                </a:solidFill>
                <a:latin typeface=".VnAvant" pitchFamily="34" charset="0"/>
              </a:rPr>
              <a:t>d</a:t>
            </a:r>
            <a:r>
              <a:rPr lang="en-US" sz="4400" b="1" dirty="0" err="1" smtClean="0">
                <a:solidFill>
                  <a:srgbClr val="0000FF"/>
                </a:solidFill>
                <a:latin typeface=".VnAvant" pitchFamily="34" charset="0"/>
              </a:rPr>
              <a:t>Õ</a:t>
            </a:r>
            <a:endParaRPr lang="en-US" sz="4400" b="1" dirty="0">
              <a:solidFill>
                <a:srgbClr val="0000FF"/>
              </a:solidFill>
              <a:latin typeface=".VnAvant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00800" y="3720424"/>
            <a:ext cx="125382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FF"/>
                </a:solidFill>
                <a:latin typeface=".VnAvant" pitchFamily="34" charset="0"/>
              </a:rPr>
              <a:t>dª</a:t>
            </a:r>
            <a:endParaRPr lang="en-US" sz="4400" b="1" dirty="0">
              <a:solidFill>
                <a:srgbClr val="0000FF"/>
              </a:solidFill>
              <a:latin typeface=".VnAvan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8200" y="6110450"/>
            <a:ext cx="125382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FF"/>
                </a:solidFill>
                <a:latin typeface=".VnAvant" pitchFamily="34" charset="0"/>
              </a:rPr>
              <a:t>®ª</a:t>
            </a:r>
            <a:endParaRPr lang="en-US" sz="4400" b="1" dirty="0">
              <a:solidFill>
                <a:srgbClr val="0000FF"/>
              </a:solidFill>
              <a:latin typeface=".VnAvant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62427" y="6110450"/>
            <a:ext cx="1148251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FF"/>
                </a:solidFill>
                <a:latin typeface=".VnAvant" pitchFamily="34" charset="0"/>
              </a:rPr>
              <a:t>lä</a:t>
            </a:r>
            <a:endParaRPr lang="en-US" sz="4400" b="1" dirty="0">
              <a:solidFill>
                <a:srgbClr val="0000FF"/>
              </a:solidFill>
              <a:latin typeface=".VnAvant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19800" y="6125135"/>
            <a:ext cx="1752578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00FF"/>
                </a:solidFill>
                <a:latin typeface=".VnAvant" pitchFamily="34" charset="0"/>
              </a:rPr>
              <a:t>l</a:t>
            </a:r>
            <a:r>
              <a:rPr lang="en-US" sz="4400" b="1" dirty="0" smtClean="0">
                <a:solidFill>
                  <a:srgbClr val="0000FF"/>
                </a:solidFill>
                <a:latin typeface=".VnAvant" pitchFamily="34" charset="0"/>
              </a:rPr>
              <a:t>ª la</a:t>
            </a:r>
            <a:endParaRPr lang="en-US" sz="4400" b="1" dirty="0">
              <a:solidFill>
                <a:srgbClr val="0000FF"/>
              </a:solidFill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30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847" y="-830759"/>
            <a:ext cx="8534400" cy="7543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33951" y="1143000"/>
            <a:ext cx="110142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rgbClr val="000099"/>
                </a:solidFill>
                <a:latin typeface=".VnAvant" pitchFamily="34" charset="0"/>
              </a:rPr>
              <a:t>la­</a:t>
            </a:r>
            <a:endParaRPr lang="en-US" sz="4400" b="1">
              <a:solidFill>
                <a:srgbClr val="000099"/>
              </a:solidFill>
              <a:latin typeface=".VnAvant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86200" y="1143000"/>
            <a:ext cx="110142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99"/>
                </a:solidFill>
                <a:latin typeface=".VnAvant" pitchFamily="34" charset="0"/>
              </a:rPr>
              <a:t>l</a:t>
            </a:r>
            <a:r>
              <a:rPr lang="en-US" sz="4400" b="1" smtClean="0">
                <a:solidFill>
                  <a:srgbClr val="000099"/>
                </a:solidFill>
                <a:latin typeface=".VnAvant" pitchFamily="34" charset="0"/>
              </a:rPr>
              <a:t>¸­</a:t>
            </a:r>
            <a:endParaRPr lang="en-US" sz="4400" b="1">
              <a:solidFill>
                <a:srgbClr val="000099"/>
              </a:solidFill>
              <a:latin typeface=".VnAvant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81800" y="1226641"/>
            <a:ext cx="17526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99"/>
                </a:solidFill>
                <a:latin typeface=".VnAvant" pitchFamily="34" charset="0"/>
              </a:rPr>
              <a:t>l</a:t>
            </a:r>
            <a:r>
              <a:rPr lang="en-US" sz="4400" b="1" smtClean="0">
                <a:solidFill>
                  <a:srgbClr val="000099"/>
                </a:solidFill>
                <a:latin typeface=".VnAvant" pitchFamily="34" charset="0"/>
              </a:rPr>
              <a:t>å «­</a:t>
            </a:r>
            <a:endParaRPr lang="en-US" sz="4400" b="1">
              <a:solidFill>
                <a:srgbClr val="000099"/>
              </a:solidFill>
              <a:latin typeface=".VnAvant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08365" y="3505200"/>
            <a:ext cx="17526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rgbClr val="000099"/>
                </a:solidFill>
                <a:latin typeface=".VnAvant" pitchFamily="34" charset="0"/>
              </a:rPr>
              <a:t>le le­</a:t>
            </a:r>
            <a:endParaRPr lang="en-US" sz="4400" b="1">
              <a:solidFill>
                <a:srgbClr val="000099"/>
              </a:solidFill>
              <a:latin typeface=".VnAvant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51571" y="3560621"/>
            <a:ext cx="125382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99"/>
                </a:solidFill>
                <a:latin typeface=".VnAvant" pitchFamily="34" charset="0"/>
              </a:rPr>
              <a:t>d</a:t>
            </a:r>
            <a:r>
              <a:rPr lang="en-US" sz="4400" b="1" smtClean="0">
                <a:solidFill>
                  <a:srgbClr val="000099"/>
                </a:solidFill>
                <a:latin typeface=".VnAvant" pitchFamily="34" charset="0"/>
              </a:rPr>
              <a:t>Õ</a:t>
            </a:r>
            <a:endParaRPr lang="en-US" sz="4400" b="1">
              <a:solidFill>
                <a:srgbClr val="000099"/>
              </a:solidFill>
              <a:latin typeface=".VnAvant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78774" y="3588334"/>
            <a:ext cx="125382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rgbClr val="000099"/>
                </a:solidFill>
                <a:latin typeface=".VnAvant" pitchFamily="34" charset="0"/>
              </a:rPr>
              <a:t>dª</a:t>
            </a:r>
            <a:endParaRPr lang="en-US" sz="4400" b="1">
              <a:solidFill>
                <a:srgbClr val="000099"/>
              </a:solidFill>
              <a:latin typeface=".VnAvan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88478" y="5936159"/>
            <a:ext cx="125382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rgbClr val="000099"/>
                </a:solidFill>
                <a:latin typeface=".VnAvant" pitchFamily="34" charset="0"/>
              </a:rPr>
              <a:t>®ª</a:t>
            </a:r>
            <a:endParaRPr lang="en-US" sz="4400" b="1">
              <a:solidFill>
                <a:srgbClr val="000099"/>
              </a:solidFill>
              <a:latin typeface=".VnAvant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39605" y="5562600"/>
            <a:ext cx="827795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rgbClr val="000099"/>
                </a:solidFill>
                <a:latin typeface=".VnAvant" pitchFamily="34" charset="0"/>
              </a:rPr>
              <a:t>lä</a:t>
            </a:r>
            <a:endParaRPr lang="en-US" sz="4400" b="1">
              <a:solidFill>
                <a:srgbClr val="000099"/>
              </a:solidFill>
              <a:latin typeface=".VnAvant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80026" y="5791200"/>
            <a:ext cx="1752578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99"/>
                </a:solidFill>
                <a:latin typeface=".VnAvant" pitchFamily="34" charset="0"/>
              </a:rPr>
              <a:t>l</a:t>
            </a:r>
            <a:r>
              <a:rPr lang="en-US" sz="4400" b="1" smtClean="0">
                <a:solidFill>
                  <a:srgbClr val="000099"/>
                </a:solidFill>
                <a:latin typeface=".VnAvant" pitchFamily="34" charset="0"/>
              </a:rPr>
              <a:t>ª la</a:t>
            </a:r>
            <a:endParaRPr lang="en-US" sz="4400" b="1">
              <a:solidFill>
                <a:srgbClr val="000099"/>
              </a:solidFill>
              <a:latin typeface=".VnAvant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1468576" y="1860749"/>
            <a:ext cx="67195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3931224" y="1861777"/>
            <a:ext cx="67195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6781800" y="1917707"/>
            <a:ext cx="67195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1132601" y="4233076"/>
            <a:ext cx="115339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4114800" y="6096000"/>
            <a:ext cx="872829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4987629" y="6320879"/>
            <a:ext cx="67195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6449301" y="6491366"/>
            <a:ext cx="115339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636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àng đan lát Bao La | Tạp chí điện tử Thế giới Di sả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6076950" cy="404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200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8600"/>
            <a:ext cx="4724400" cy="32579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76" b="12358"/>
          <a:stretch/>
        </p:blipFill>
        <p:spPr>
          <a:xfrm>
            <a:off x="2615184" y="3429000"/>
            <a:ext cx="5867400" cy="336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424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320" y="1720166"/>
            <a:ext cx="2355578" cy="1200329"/>
          </a:xfrm>
          <a:prstGeom prst="rect">
            <a:avLst/>
          </a:prstGeom>
          <a:solidFill>
            <a:srgbClr val="FFFFCC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  <a:latin typeface=".VnAvant" pitchFamily="34" charset="0"/>
              </a:rPr>
              <a:t>la­</a:t>
            </a:r>
            <a:endParaRPr lang="en-US" sz="7200" b="1" dirty="0">
              <a:solidFill>
                <a:srgbClr val="0000FF"/>
              </a:solidFill>
              <a:latin typeface=".VnAvant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0" y="1744013"/>
            <a:ext cx="2193650" cy="1200329"/>
          </a:xfrm>
          <a:prstGeom prst="rect">
            <a:avLst/>
          </a:prstGeom>
          <a:solidFill>
            <a:srgbClr val="FFFFCC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0000FF"/>
                </a:solidFill>
                <a:latin typeface=".VnAvant" pitchFamily="34" charset="0"/>
              </a:rPr>
              <a:t>l</a:t>
            </a:r>
            <a:r>
              <a:rPr lang="en-US" sz="7200" b="1" dirty="0" smtClean="0">
                <a:solidFill>
                  <a:srgbClr val="0000FF"/>
                </a:solidFill>
                <a:latin typeface=".VnAvant" pitchFamily="34" charset="0"/>
              </a:rPr>
              <a:t>¸­</a:t>
            </a:r>
            <a:endParaRPr lang="en-US" sz="7200" b="1" dirty="0">
              <a:solidFill>
                <a:srgbClr val="0000FF"/>
              </a:solidFill>
              <a:latin typeface=".VnAvant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95286" y="1720166"/>
            <a:ext cx="2209800" cy="1200329"/>
          </a:xfrm>
          <a:prstGeom prst="rect">
            <a:avLst/>
          </a:prstGeom>
          <a:solidFill>
            <a:srgbClr val="FFFFCC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>
                <a:solidFill>
                  <a:srgbClr val="0000FF"/>
                </a:solidFill>
                <a:latin typeface=".VnAvant" pitchFamily="34" charset="0"/>
              </a:rPr>
              <a:t>l</a:t>
            </a:r>
            <a:r>
              <a:rPr lang="en-US" sz="7200" b="1" dirty="0" err="1" smtClean="0">
                <a:solidFill>
                  <a:srgbClr val="0000FF"/>
                </a:solidFill>
                <a:latin typeface=".VnAvant" pitchFamily="34" charset="0"/>
              </a:rPr>
              <a:t>å</a:t>
            </a:r>
            <a:r>
              <a:rPr lang="en-US" sz="7200" b="1" dirty="0" smtClean="0">
                <a:solidFill>
                  <a:srgbClr val="0000FF"/>
                </a:solidFill>
                <a:latin typeface=".VnAvant" pitchFamily="34" charset="0"/>
              </a:rPr>
              <a:t> «­</a:t>
            </a:r>
            <a:endParaRPr lang="en-US" sz="7200" b="1" dirty="0">
              <a:solidFill>
                <a:srgbClr val="0000FF"/>
              </a:solidFill>
              <a:latin typeface=".VnAvant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" y="2983501"/>
            <a:ext cx="2355578" cy="1200329"/>
          </a:xfrm>
          <a:prstGeom prst="rect">
            <a:avLst/>
          </a:prstGeom>
          <a:solidFill>
            <a:srgbClr val="FFFFCC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  <a:latin typeface=".VnAvant" pitchFamily="34" charset="0"/>
              </a:rPr>
              <a:t>le </a:t>
            </a:r>
            <a:r>
              <a:rPr lang="en-US" sz="7200" b="1" dirty="0" err="1" smtClean="0">
                <a:solidFill>
                  <a:srgbClr val="0000FF"/>
                </a:solidFill>
                <a:latin typeface=".VnAvant" pitchFamily="34" charset="0"/>
              </a:rPr>
              <a:t>le­</a:t>
            </a:r>
            <a:endParaRPr lang="en-US" sz="7200" b="1" dirty="0">
              <a:solidFill>
                <a:srgbClr val="0000FF"/>
              </a:solidFill>
              <a:latin typeface=".VnAvant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0" y="3002280"/>
            <a:ext cx="2193650" cy="1200329"/>
          </a:xfrm>
          <a:prstGeom prst="rect">
            <a:avLst/>
          </a:prstGeom>
          <a:solidFill>
            <a:srgbClr val="FFFFCC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>
                <a:solidFill>
                  <a:srgbClr val="0000FF"/>
                </a:solidFill>
                <a:latin typeface=".VnAvant" pitchFamily="34" charset="0"/>
              </a:rPr>
              <a:t>d</a:t>
            </a:r>
            <a:r>
              <a:rPr lang="en-US" sz="7200" b="1" dirty="0" err="1" smtClean="0">
                <a:solidFill>
                  <a:srgbClr val="0000FF"/>
                </a:solidFill>
                <a:latin typeface=".VnAvant" pitchFamily="34" charset="0"/>
              </a:rPr>
              <a:t>Õ</a:t>
            </a:r>
            <a:endParaRPr lang="en-US" sz="7200" b="1" dirty="0">
              <a:solidFill>
                <a:srgbClr val="0000FF"/>
              </a:solidFill>
              <a:latin typeface=".VnAvant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86141" y="2980944"/>
            <a:ext cx="2193650" cy="1200329"/>
          </a:xfrm>
          <a:prstGeom prst="rect">
            <a:avLst/>
          </a:prstGeom>
          <a:solidFill>
            <a:srgbClr val="FFFFCC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  <a:latin typeface=".VnAvant" pitchFamily="34" charset="0"/>
              </a:rPr>
              <a:t>dª</a:t>
            </a:r>
            <a:endParaRPr lang="en-US" sz="7200" b="1" dirty="0">
              <a:solidFill>
                <a:srgbClr val="0000FF"/>
              </a:solidFill>
              <a:latin typeface=".VnAvan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5320" y="4252543"/>
            <a:ext cx="2355578" cy="1200329"/>
          </a:xfrm>
          <a:prstGeom prst="rect">
            <a:avLst/>
          </a:prstGeom>
          <a:solidFill>
            <a:srgbClr val="FFFFCC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  <a:latin typeface=".VnAvant" pitchFamily="34" charset="0"/>
              </a:rPr>
              <a:t>®ª</a:t>
            </a:r>
            <a:endParaRPr lang="en-US" sz="7200" b="1" dirty="0">
              <a:solidFill>
                <a:srgbClr val="0000FF"/>
              </a:solidFill>
              <a:latin typeface=".VnAvant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0" y="4248912"/>
            <a:ext cx="2193650" cy="1200329"/>
          </a:xfrm>
          <a:prstGeom prst="rect">
            <a:avLst/>
          </a:prstGeom>
          <a:solidFill>
            <a:srgbClr val="FFFFCC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 smtClean="0">
                <a:solidFill>
                  <a:srgbClr val="0000FF"/>
                </a:solidFill>
                <a:latin typeface=".VnAvant" pitchFamily="34" charset="0"/>
              </a:rPr>
              <a:t>lä</a:t>
            </a:r>
            <a:endParaRPr lang="en-US" sz="7200" b="1" dirty="0">
              <a:solidFill>
                <a:srgbClr val="0000FF"/>
              </a:solidFill>
              <a:latin typeface=".VnAvant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86142" y="4249986"/>
            <a:ext cx="2193650" cy="1200329"/>
          </a:xfrm>
          <a:prstGeom prst="rect">
            <a:avLst/>
          </a:prstGeom>
          <a:solidFill>
            <a:srgbClr val="FFFFCC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0000FF"/>
                </a:solidFill>
                <a:latin typeface=".VnAvant" pitchFamily="34" charset="0"/>
              </a:rPr>
              <a:t>l</a:t>
            </a:r>
            <a:r>
              <a:rPr lang="en-US" sz="7200" b="1" dirty="0" smtClean="0">
                <a:solidFill>
                  <a:srgbClr val="0000FF"/>
                </a:solidFill>
                <a:latin typeface=".VnAvant" pitchFamily="34" charset="0"/>
              </a:rPr>
              <a:t>ª la</a:t>
            </a:r>
            <a:endParaRPr lang="en-US" sz="7200" b="1" dirty="0">
              <a:solidFill>
                <a:srgbClr val="0000FF"/>
              </a:solidFill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94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897636" y="2474304"/>
            <a:ext cx="2132076" cy="1411896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 smtClean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  <a:r>
              <a:rPr lang="en-US" sz="9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ê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09600" y="3983064"/>
            <a:ext cx="1295400" cy="11551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965960" y="3998304"/>
            <a:ext cx="1409700" cy="1155187"/>
          </a:xfrm>
          <a:prstGeom prst="rect">
            <a:avLst/>
          </a:prstGeom>
          <a:solidFill>
            <a:srgbClr val="E9A5C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FF0000"/>
                </a:solidFill>
                <a:latin typeface="UTM Avo" panose="02040603050506020204" pitchFamily="18" charset="0"/>
              </a:rPr>
              <a:t>ê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0025" t="10870" r="6122"/>
          <a:stretch/>
        </p:blipFill>
        <p:spPr>
          <a:xfrm>
            <a:off x="3810000" y="685800"/>
            <a:ext cx="3469888" cy="309272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62628" y="4760304"/>
            <a:ext cx="2290572" cy="1411896"/>
          </a:xfrm>
          <a:prstGeom prst="rect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 smtClean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  <a:r>
              <a:rPr lang="en-US" sz="9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ê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677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istrator\Pictures\Capture.PNGB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15887"/>
            <a:ext cx="8901112" cy="674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017776" y="519833"/>
            <a:ext cx="5630862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vi-VN" sz="2400" b="1" dirty="0" err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Thứ</a:t>
            </a:r>
            <a:r>
              <a:rPr lang="en-US" altLang="vi-VN" sz="2400" b="1" dirty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hai</a:t>
            </a:r>
            <a:r>
              <a:rPr lang="en-US" altLang="vi-VN" sz="2400" b="1" dirty="0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ngày</a:t>
            </a:r>
            <a:r>
              <a:rPr lang="en-US" altLang="vi-VN" sz="2400" b="1" dirty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19 </a:t>
            </a:r>
            <a:r>
              <a:rPr lang="en-US" altLang="vi-VN" sz="2400" b="1" dirty="0" err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tháng</a:t>
            </a:r>
            <a:r>
              <a:rPr lang="en-US" altLang="vi-VN" sz="2400" b="1" dirty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9 </a:t>
            </a:r>
            <a:r>
              <a:rPr lang="en-US" altLang="vi-VN" sz="2400" b="1" dirty="0" err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năm</a:t>
            </a:r>
            <a:r>
              <a:rPr lang="en-US" altLang="vi-VN" sz="2400" b="1" dirty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2022</a:t>
            </a:r>
            <a:endParaRPr lang="en-US" altLang="vi-VN" sz="2400" b="1" dirty="0">
              <a:solidFill>
                <a:schemeClr val="bg1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041904" y="1046226"/>
            <a:ext cx="1981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vi-VN" sz="2400" b="1" u="sng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Học</a:t>
            </a:r>
            <a:r>
              <a:rPr lang="en-US" altLang="vi-VN" sz="2400" b="1" u="sng" dirty="0" smtClean="0">
                <a:solidFill>
                  <a:srgbClr val="FFFF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b="1" u="sng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vần</a:t>
            </a:r>
            <a:endParaRPr lang="en-US" altLang="vi-VN" sz="2400" b="1" u="sng" dirty="0">
              <a:solidFill>
                <a:srgbClr val="FFFF0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277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219200" y="2095500"/>
            <a:ext cx="5562600" cy="4038600"/>
          </a:xfrm>
          <a:prstGeom prst="rect">
            <a:avLst/>
          </a:prstGeom>
          <a:solidFill>
            <a:srgbClr val="00B050"/>
          </a:solidFill>
          <a:ln w="76200">
            <a:solidFill>
              <a:srgbClr val="0070C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endParaRPr lang="vi-VN" altLang="en-US" sz="2400">
              <a:latin typeface="Times New Roman" panose="02020603050405020304" pitchFamily="18" charset="0"/>
            </a:endParaRPr>
          </a:p>
        </p:txBody>
      </p:sp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7037824" y="1943100"/>
            <a:ext cx="12954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endParaRPr lang="vi-VN" altLang="en-US" sz="2400">
              <a:latin typeface="Times New Roman" panose="02020603050405020304" pitchFamily="18" charset="0"/>
            </a:endParaRPr>
          </a:p>
        </p:txBody>
      </p:sp>
      <p:sp>
        <p:nvSpPr>
          <p:cNvPr id="16388" name="Rectangle 6"/>
          <p:cNvSpPr>
            <a:spLocks noChangeArrowheads="1"/>
          </p:cNvSpPr>
          <p:nvPr/>
        </p:nvSpPr>
        <p:spPr bwMode="auto">
          <a:xfrm rot="18210374">
            <a:off x="6390124" y="1143000"/>
            <a:ext cx="12954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eaVert" wrap="none" anchor="ctr"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endParaRPr lang="vi-VN" altLang="en-US" sz="2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730985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61263" y="1107570"/>
            <a:ext cx="1219200" cy="1958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ê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22448" y="1676400"/>
            <a:ext cx="2209800" cy="266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r>
              <a:rPr lang="en-US" sz="9600" dirty="0" smtClean="0">
                <a:solidFill>
                  <a:srgbClr val="FF0000"/>
                </a:solidFill>
                <a:latin typeface="AvantGarde" panose="00000400000000000000" pitchFamily="2" charset="0"/>
              </a:rPr>
              <a:t> </a:t>
            </a:r>
            <a:r>
              <a:rPr lang="en-US" sz="9600" b="1" dirty="0" smtClean="0">
                <a:solidFill>
                  <a:srgbClr val="FF0000"/>
                </a:solidFill>
                <a:latin typeface="HP001 4 hàng" pitchFamily="34" charset="0"/>
              </a:rPr>
              <a:t>ê</a:t>
            </a:r>
            <a:r>
              <a:rPr lang="en-US" sz="9600" dirty="0" smtClean="0">
                <a:solidFill>
                  <a:srgbClr val="FF0000"/>
                </a:solidFill>
                <a:latin typeface="AvantGarde" panose="00000400000000000000" pitchFamily="2" charset="0"/>
              </a:rPr>
              <a:t> 			</a:t>
            </a:r>
            <a:endParaRPr lang="en-US" sz="9600" dirty="0">
              <a:solidFill>
                <a:srgbClr val="FF0000"/>
              </a:solidFill>
              <a:latin typeface="AvantGarde" panose="000004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48200" y="1096902"/>
            <a:ext cx="1219200" cy="1958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 b="1" dirty="0">
                <a:solidFill>
                  <a:srgbClr val="FF0000"/>
                </a:solidFill>
                <a:latin typeface="UTM Avo" panose="02040603050506020204" pitchFamily="18" charset="0"/>
              </a:rPr>
              <a:t>Ê</a:t>
            </a:r>
          </a:p>
        </p:txBody>
      </p:sp>
      <p:sp>
        <p:nvSpPr>
          <p:cNvPr id="8" name="Rectangle 7"/>
          <p:cNvSpPr/>
          <p:nvPr/>
        </p:nvSpPr>
        <p:spPr>
          <a:xfrm>
            <a:off x="878586" y="3009900"/>
            <a:ext cx="1879092" cy="1958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12000" b="1" dirty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  <a:r>
              <a:rPr lang="en-US" sz="9600" b="1" dirty="0" smtClean="0">
                <a:solidFill>
                  <a:srgbClr val="008A3E"/>
                </a:solidFill>
                <a:latin typeface="UTM Avo" panose="02040603050506020204" pitchFamily="18" charset="0"/>
              </a:rPr>
              <a:t> </a:t>
            </a:r>
            <a:r>
              <a:rPr lang="en-US" sz="9600" b="1" dirty="0">
                <a:solidFill>
                  <a:srgbClr val="008A3E"/>
                </a:solidFill>
                <a:latin typeface="UTM Avo" panose="02040603050506020204" pitchFamily="18" charset="0"/>
              </a:rPr>
              <a:t>	</a:t>
            </a:r>
          </a:p>
        </p:txBody>
      </p:sp>
      <p:sp>
        <p:nvSpPr>
          <p:cNvPr id="9" name="Rectangle 8"/>
          <p:cNvSpPr/>
          <p:nvPr/>
        </p:nvSpPr>
        <p:spPr>
          <a:xfrm>
            <a:off x="2500884" y="3364041"/>
            <a:ext cx="2971800" cy="1958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r>
              <a:rPr lang="en-US" sz="9600" b="1" dirty="0" smtClean="0">
                <a:solidFill>
                  <a:srgbClr val="008A3E"/>
                </a:solidFill>
                <a:latin typeface="HP001 4 hàng" pitchFamily="34" charset="0"/>
              </a:rPr>
              <a:t> l</a:t>
            </a:r>
            <a:r>
              <a:rPr lang="en-US" sz="9600" dirty="0" smtClean="0">
                <a:solidFill>
                  <a:srgbClr val="008A3E"/>
                </a:solidFill>
                <a:latin typeface="AvantGarde" panose="00000400000000000000" pitchFamily="2" charset="0"/>
              </a:rPr>
              <a:t> </a:t>
            </a:r>
            <a:r>
              <a:rPr lang="en-US" sz="9600" dirty="0">
                <a:solidFill>
                  <a:srgbClr val="008A3E"/>
                </a:solidFill>
                <a:latin typeface="AvantGarde" panose="00000400000000000000" pitchFamily="2" charset="0"/>
              </a:rPr>
              <a:t>	</a:t>
            </a:r>
          </a:p>
        </p:txBody>
      </p:sp>
      <p:sp>
        <p:nvSpPr>
          <p:cNvPr id="10" name="Rectangle 9"/>
          <p:cNvSpPr/>
          <p:nvPr/>
        </p:nvSpPr>
        <p:spPr>
          <a:xfrm>
            <a:off x="3924300" y="3172968"/>
            <a:ext cx="2438400" cy="1958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r>
              <a:rPr lang="en-US" sz="9600" b="1" dirty="0" smtClean="0">
                <a:solidFill>
                  <a:srgbClr val="008A3E"/>
                </a:solidFill>
                <a:latin typeface="UTM Avo" panose="02040603050506020204" pitchFamily="18" charset="0"/>
              </a:rPr>
              <a:t> </a:t>
            </a:r>
            <a:r>
              <a:rPr lang="en-US" sz="9600" b="1" dirty="0">
                <a:solidFill>
                  <a:srgbClr val="008A3E"/>
                </a:solidFill>
                <a:latin typeface="UTM Avo" panose="02040603050506020204" pitchFamily="18" charset="0"/>
              </a:rPr>
              <a:t>	</a:t>
            </a:r>
            <a:r>
              <a:rPr lang="en-US" sz="12000" b="1" dirty="0" smtClean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  <a:endParaRPr lang="en-US" sz="12000" b="1" dirty="0">
              <a:solidFill>
                <a:srgbClr val="008A3E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38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066800"/>
            <a:ext cx="8570974" cy="419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02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Ê-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232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143000"/>
            <a:ext cx="6475512" cy="4105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81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990600"/>
            <a:ext cx="7634653" cy="484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2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897636" y="2474304"/>
            <a:ext cx="2132076" cy="1411896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 smtClean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  <a:r>
              <a:rPr lang="en-US" sz="9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ê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09600" y="3983064"/>
            <a:ext cx="1295400" cy="11551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965960" y="3998304"/>
            <a:ext cx="1409700" cy="1155187"/>
          </a:xfrm>
          <a:prstGeom prst="rect">
            <a:avLst/>
          </a:prstGeom>
          <a:solidFill>
            <a:srgbClr val="E9A5C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FF0000"/>
                </a:solidFill>
                <a:latin typeface="UTM Avo" panose="02040603050506020204" pitchFamily="18" charset="0"/>
              </a:rPr>
              <a:t>ê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0025" t="10870" r="6122"/>
          <a:stretch/>
        </p:blipFill>
        <p:spPr>
          <a:xfrm>
            <a:off x="3810000" y="685800"/>
            <a:ext cx="3469888" cy="309272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62628" y="4760304"/>
            <a:ext cx="2290572" cy="1411896"/>
          </a:xfrm>
          <a:prstGeom prst="rect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 smtClean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  <a:r>
              <a:rPr lang="en-US" sz="9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ê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623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/>
        </p:blipFill>
        <p:spPr>
          <a:xfrm>
            <a:off x="0" y="228600"/>
            <a:ext cx="9143999" cy="640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00200" y="2592050"/>
            <a:ext cx="5562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smtClean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Dặn dò</a:t>
            </a:r>
            <a:endParaRPr lang="en-US" sz="8800" b="1">
              <a:solidFill>
                <a:srgbClr val="FF0000"/>
              </a:solidFill>
              <a:latin typeface="HP001 4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4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1006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906" y="276226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385" y="2658110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0885" y="569596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9675" y="3940176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526" y="6208396"/>
            <a:ext cx="9182576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581212" y="1718608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 smtClean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 biệt và </a:t>
            </a:r>
          </a:p>
          <a:p>
            <a:pPr algn="ctr"/>
            <a:r>
              <a:rPr lang="en-US" altLang="zh-CN" sz="6000" b="1" smtClean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 gặp 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  <a:endParaRPr lang="en-US" altLang="zh-CN" sz="6000" b="1" smtClean="0">
              <a:solidFill>
                <a:srgbClr val="92A028"/>
              </a:solidFill>
              <a:latin typeface="HP001 4 hàng" pitchFamily="34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2600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9"/>
          <a:stretch/>
        </p:blipFill>
        <p:spPr>
          <a:xfrm>
            <a:off x="128612" y="144710"/>
            <a:ext cx="8785876" cy="64293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9" b="2497"/>
          <a:stretch/>
        </p:blipFill>
        <p:spPr>
          <a:xfrm>
            <a:off x="128612" y="373833"/>
            <a:ext cx="7848600" cy="5867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95968" y="3675174"/>
            <a:ext cx="4983792" cy="3410252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809896" y="832238"/>
            <a:ext cx="1167507" cy="1048433"/>
            <a:chOff x="2341807" y="722423"/>
            <a:chExt cx="1167507" cy="104843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5989" y="722423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2341807" y="1001415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1</a:t>
              </a:r>
              <a:endParaRPr lang="es-ES" sz="28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4712758" y="4202337"/>
            <a:ext cx="3106068" cy="1323431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72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cố</a:t>
            </a:r>
            <a:r>
              <a:rPr lang="es-ES_tradnl" sz="7200" b="1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72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đô</a:t>
            </a:r>
            <a:endParaRPr lang="es-ES_tradnl" sz="7200" b="1" dirty="0" smtClean="0">
              <a:solidFill>
                <a:srgbClr val="0000FF"/>
              </a:solidFill>
              <a:latin typeface="UTM Avo" panose="02040603050506020204" pitchFamily="18" charset="0"/>
            </a:endParaRPr>
          </a:p>
          <a:p>
            <a:pPr algn="ctr"/>
            <a:endParaRPr lang="es-ES" sz="800" b="1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278006" y="2404909"/>
            <a:ext cx="1167507" cy="994477"/>
            <a:chOff x="5632842" y="2105111"/>
            <a:chExt cx="1167507" cy="994475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7024" y="2105111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5632842" y="2320096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2</a:t>
              </a:r>
              <a:endParaRPr lang="es-ES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61171" y="2535936"/>
            <a:ext cx="1167507" cy="1018703"/>
            <a:chOff x="1560886" y="2459387"/>
            <a:chExt cx="1167507" cy="1018701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1560886" y="270864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3</a:t>
              </a:r>
              <a:endParaRPr lang="es-ES" sz="28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21880" y="1219200"/>
            <a:ext cx="1167507" cy="1011858"/>
            <a:chOff x="1540942" y="2459387"/>
            <a:chExt cx="1167507" cy="1011856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1540942" y="2701804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4</a:t>
              </a:r>
              <a:endParaRPr lang="es-ES" sz="28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246880" y="1816964"/>
            <a:ext cx="1167507" cy="1048433"/>
            <a:chOff x="1559230" y="2459387"/>
            <a:chExt cx="1167507" cy="1048431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5</a:t>
              </a:r>
              <a:endParaRPr lang="es-ES" sz="2800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750659" y="2240527"/>
            <a:ext cx="1167507" cy="994477"/>
            <a:chOff x="1896567" y="2561006"/>
            <a:chExt cx="1167507" cy="994475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0598" y="2561006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1896567" y="2720571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6</a:t>
              </a:r>
              <a:endParaRPr lang="es-ES" sz="2800" dirty="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4719902" y="4209147"/>
            <a:ext cx="3091779" cy="1323431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7200" b="1" dirty="0" err="1">
                <a:solidFill>
                  <a:srgbClr val="0000FF"/>
                </a:solidFill>
                <a:latin typeface="UTM Avo" panose="02040603050506020204" pitchFamily="18" charset="0"/>
              </a:rPr>
              <a:t>đ</a:t>
            </a:r>
            <a:r>
              <a:rPr lang="es-ES_tradnl" sz="72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ồ</a:t>
            </a:r>
            <a:r>
              <a:rPr lang="es-ES_tradnl" sz="7200" b="1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72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cổ</a:t>
            </a:r>
            <a:endParaRPr lang="es-ES_tradnl" sz="7200" b="1" dirty="0" smtClean="0">
              <a:solidFill>
                <a:srgbClr val="0000FF"/>
              </a:solidFill>
              <a:latin typeface="UTM Avo" panose="02040603050506020204" pitchFamily="18" charset="0"/>
            </a:endParaRPr>
          </a:p>
          <a:p>
            <a:pPr algn="ctr"/>
            <a:endParaRPr lang="es-ES" sz="800" b="1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5875605" y="1461617"/>
            <a:ext cx="1058595" cy="1098703"/>
          </a:xfrm>
          <a:prstGeom prst="ellipse">
            <a:avLst/>
          </a:prstGeom>
          <a:solidFill>
            <a:srgbClr val="FFC000"/>
          </a:solidFill>
          <a:ln>
            <a:solidFill>
              <a:srgbClr val="F4A9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>
              <a:solidFill>
                <a:srgbClr val="000099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4727047" y="4183036"/>
            <a:ext cx="3091779" cy="1323431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7200" b="1" dirty="0" err="1">
                <a:solidFill>
                  <a:srgbClr val="0000FF"/>
                </a:solidFill>
                <a:latin typeface="UTM Avo" panose="02040603050506020204" pitchFamily="18" charset="0"/>
              </a:rPr>
              <a:t>c</a:t>
            </a:r>
            <a:r>
              <a:rPr lang="es-ES_tradnl" sz="72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á</a:t>
            </a:r>
            <a:r>
              <a:rPr lang="es-ES_tradnl" sz="7200" b="1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72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cờ</a:t>
            </a:r>
            <a:endParaRPr lang="es-ES_tradnl" sz="7200" b="1" dirty="0" smtClean="0">
              <a:solidFill>
                <a:srgbClr val="0000FF"/>
              </a:solidFill>
              <a:latin typeface="UTM Avo" panose="02040603050506020204" pitchFamily="18" charset="0"/>
            </a:endParaRPr>
          </a:p>
          <a:p>
            <a:pPr algn="ctr"/>
            <a:endParaRPr lang="es-ES" sz="800" b="1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4990203" y="4209147"/>
            <a:ext cx="2551176" cy="1323431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72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dẻ</a:t>
            </a:r>
            <a:r>
              <a:rPr lang="es-ES_tradnl" sz="7200" b="1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endParaRPr lang="es-ES_tradnl" sz="800" b="1" dirty="0" smtClean="0">
              <a:solidFill>
                <a:srgbClr val="0000FF"/>
              </a:solidFill>
              <a:latin typeface="UTM Avo" panose="02040603050506020204" pitchFamily="18" charset="0"/>
            </a:endParaRPr>
          </a:p>
          <a:p>
            <a:pPr algn="ctr"/>
            <a:r>
              <a:rPr lang="es-ES_tradnl" sz="800" b="1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endParaRPr lang="es-ES" sz="800" b="1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4914371" y="4199496"/>
            <a:ext cx="2643063" cy="1323431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72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đa</a:t>
            </a:r>
            <a:endParaRPr lang="es-ES_tradnl" sz="7200" b="1" dirty="0" smtClean="0">
              <a:solidFill>
                <a:srgbClr val="0000FF"/>
              </a:solidFill>
              <a:latin typeface="UTM Avo" panose="02040603050506020204" pitchFamily="18" charset="0"/>
            </a:endParaRPr>
          </a:p>
          <a:p>
            <a:pPr algn="ctr"/>
            <a:endParaRPr lang="es-ES" sz="800" b="1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4751431" y="4192686"/>
            <a:ext cx="3233366" cy="1323431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72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cờ</a:t>
            </a:r>
            <a:r>
              <a:rPr lang="es-ES_tradnl" sz="7200" b="1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72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đỏ</a:t>
            </a:r>
            <a:endParaRPr lang="es-ES_tradnl" sz="7200" b="1" dirty="0" smtClean="0">
              <a:solidFill>
                <a:srgbClr val="0000FF"/>
              </a:solidFill>
              <a:latin typeface="UTM Avo" panose="02040603050506020204" pitchFamily="18" charset="0"/>
            </a:endParaRPr>
          </a:p>
          <a:p>
            <a:pPr algn="ctr"/>
            <a:endParaRPr lang="es-ES" sz="800" b="1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pic>
        <p:nvPicPr>
          <p:cNvPr id="33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92163" y="498495"/>
            <a:ext cx="487363" cy="487363"/>
          </a:xfrm>
          <a:prstGeom prst="rect">
            <a:avLst/>
          </a:prstGeom>
        </p:spPr>
      </p:pic>
      <p:pic>
        <p:nvPicPr>
          <p:cNvPr id="34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92164" y="1192958"/>
            <a:ext cx="487363" cy="487363"/>
          </a:xfrm>
          <a:prstGeom prst="rect">
            <a:avLst/>
          </a:prstGeom>
        </p:spPr>
      </p:pic>
      <p:pic>
        <p:nvPicPr>
          <p:cNvPr id="35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92165" y="1717175"/>
            <a:ext cx="487363" cy="487363"/>
          </a:xfrm>
          <a:prstGeom prst="rect">
            <a:avLst/>
          </a:prstGeom>
        </p:spPr>
      </p:pic>
      <p:pic>
        <p:nvPicPr>
          <p:cNvPr id="36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883291" y="2187435"/>
            <a:ext cx="487363" cy="487363"/>
          </a:xfrm>
          <a:prstGeom prst="rect">
            <a:avLst/>
          </a:prstGeom>
        </p:spPr>
      </p:pic>
      <p:pic>
        <p:nvPicPr>
          <p:cNvPr id="37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913613" y="2674798"/>
            <a:ext cx="487363" cy="487363"/>
          </a:xfrm>
          <a:prstGeom prst="rect">
            <a:avLst/>
          </a:prstGeom>
        </p:spPr>
      </p:pic>
      <p:pic>
        <p:nvPicPr>
          <p:cNvPr id="38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913613" y="316705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08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0.00996 L 0.04826 0.54675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8" y="27824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3448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85185E-6 L -0.21285 0.31412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42" y="15694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3448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48148E-6 L 0.10017 0.25301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12639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3448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0.00695 L -0.21407 0.49305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12" y="2500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342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81481E-6 L 0.03386 0.41597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4" y="20787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3448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07407E-6 L -0.10886 0.28982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51" y="14491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3448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1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1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  <p:bldLst>
      <p:bldP spid="11" grpId="0" animBg="1"/>
      <p:bldP spid="11" grpId="1" animBg="1"/>
      <p:bldP spid="27" grpId="0" animBg="1"/>
      <p:bldP spid="27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41120" y="2318065"/>
            <a:ext cx="2355578" cy="923330"/>
          </a:xfrm>
          <a:prstGeom prst="rect">
            <a:avLst/>
          </a:prstGeom>
          <a:solidFill>
            <a:srgbClr val="FFFFCC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cờ</a:t>
            </a:r>
            <a:r>
              <a:rPr lang="en-US" sz="5400" b="1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đỏ</a:t>
            </a:r>
            <a:r>
              <a:rPr lang="en-US" sz="5400" b="1" dirty="0" smtClean="0">
                <a:solidFill>
                  <a:srgbClr val="0000FF"/>
                </a:solidFill>
                <a:latin typeface="UTM Avo" panose="02040603050506020204" pitchFamily="18" charset="0"/>
              </a:rPr>
              <a:t>­</a:t>
            </a:r>
            <a:endParaRPr lang="en-US" sz="5400" b="1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19600" y="2350499"/>
            <a:ext cx="2247286" cy="923330"/>
          </a:xfrm>
          <a:prstGeom prst="rect">
            <a:avLst/>
          </a:prstGeom>
          <a:solidFill>
            <a:srgbClr val="FFFFCC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0000FF"/>
                </a:solidFill>
                <a:latin typeface="UTM Avo" panose="02040603050506020204" pitchFamily="18" charset="0"/>
              </a:rPr>
              <a:t>c</a:t>
            </a:r>
            <a:r>
              <a:rPr lang="en-US" sz="54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ố</a:t>
            </a:r>
            <a:r>
              <a:rPr lang="en-US" sz="5400" b="1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đô</a:t>
            </a:r>
            <a:endParaRPr lang="en-US" sz="5400" b="1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41120" y="3581400"/>
            <a:ext cx="2355578" cy="923330"/>
          </a:xfrm>
          <a:prstGeom prst="rect">
            <a:avLst/>
          </a:prstGeom>
          <a:solidFill>
            <a:srgbClr val="FFFFCC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0000FF"/>
                </a:solidFill>
                <a:latin typeface="UTM Avo" panose="02040603050506020204" pitchFamily="18" charset="0"/>
              </a:rPr>
              <a:t>đ</a:t>
            </a:r>
            <a:r>
              <a:rPr lang="en-US" sz="54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ồ</a:t>
            </a:r>
            <a:r>
              <a:rPr lang="en-US" sz="5400" b="1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cổ</a:t>
            </a:r>
            <a:r>
              <a:rPr lang="en-US" sz="5400" b="1" dirty="0" smtClean="0">
                <a:solidFill>
                  <a:srgbClr val="0000FF"/>
                </a:solidFill>
                <a:latin typeface="UTM Avo" panose="02040603050506020204" pitchFamily="18" charset="0"/>
              </a:rPr>
              <a:t>­</a:t>
            </a:r>
            <a:endParaRPr lang="en-US" sz="5400" b="1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19600" y="3581400"/>
            <a:ext cx="2193650" cy="923330"/>
          </a:xfrm>
          <a:prstGeom prst="rect">
            <a:avLst/>
          </a:prstGeom>
          <a:solidFill>
            <a:srgbClr val="FFFFCC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đa</a:t>
            </a:r>
            <a:endParaRPr lang="en-US" sz="5400" b="1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47800" y="1054730"/>
            <a:ext cx="2355578" cy="923330"/>
          </a:xfrm>
          <a:prstGeom prst="rect">
            <a:avLst/>
          </a:prstGeom>
          <a:solidFill>
            <a:srgbClr val="FFFFCC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00FF"/>
                </a:solidFill>
                <a:latin typeface="UTM Avo" panose="02040603050506020204" pitchFamily="18" charset="0"/>
              </a:rPr>
              <a:t>e </a:t>
            </a:r>
            <a:r>
              <a:rPr lang="en-US" sz="54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dè</a:t>
            </a:r>
            <a:r>
              <a:rPr lang="en-US" sz="5400" b="1" dirty="0" smtClean="0">
                <a:solidFill>
                  <a:srgbClr val="0000FF"/>
                </a:solidFill>
                <a:latin typeface="UTM Avo" panose="02040603050506020204" pitchFamily="18" charset="0"/>
              </a:rPr>
              <a:t>­</a:t>
            </a:r>
            <a:endParaRPr lang="en-US" sz="5400" b="1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4400" y="5105400"/>
            <a:ext cx="5486400" cy="923330"/>
          </a:xfrm>
          <a:prstGeom prst="rect">
            <a:avLst/>
          </a:prstGeom>
          <a:solidFill>
            <a:srgbClr val="FFFFCC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Độ</a:t>
            </a:r>
            <a:r>
              <a:rPr lang="en-US" sz="5400" b="1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có</a:t>
            </a:r>
            <a:r>
              <a:rPr lang="en-US" sz="5400" b="1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cờ</a:t>
            </a:r>
            <a:r>
              <a:rPr lang="en-US" sz="5400" b="1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đỏ</a:t>
            </a:r>
            <a:endParaRPr lang="en-US" sz="5400" b="1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96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040955" y="1624811"/>
            <a:ext cx="3048000" cy="28446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>
              <a:latin typeface=".VnAvant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05290" y="1752600"/>
            <a:ext cx="2522251" cy="240064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5000" b="1" dirty="0">
                <a:solidFill>
                  <a:srgbClr val="FF0000"/>
                </a:solidFill>
                <a:latin typeface=".VnAvant" pitchFamily="34" charset="0"/>
              </a:rPr>
              <a:t>ª</a:t>
            </a:r>
          </a:p>
        </p:txBody>
      </p:sp>
      <p:sp>
        <p:nvSpPr>
          <p:cNvPr id="11" name="Oval 10"/>
          <p:cNvSpPr/>
          <p:nvPr/>
        </p:nvSpPr>
        <p:spPr>
          <a:xfrm>
            <a:off x="4174982" y="1720568"/>
            <a:ext cx="3003836" cy="2825724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b="1"/>
          </a:p>
        </p:txBody>
      </p:sp>
      <p:sp>
        <p:nvSpPr>
          <p:cNvPr id="14" name="TextBox 13"/>
          <p:cNvSpPr txBox="1"/>
          <p:nvPr/>
        </p:nvSpPr>
        <p:spPr>
          <a:xfrm>
            <a:off x="4648200" y="1832521"/>
            <a:ext cx="2057400" cy="240064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5000" b="1" dirty="0" smtClean="0">
                <a:solidFill>
                  <a:srgbClr val="008A3E"/>
                </a:solidFill>
                <a:latin typeface=".VnAvant" pitchFamily="34" charset="0"/>
              </a:rPr>
              <a:t>l</a:t>
            </a:r>
            <a:endParaRPr lang="en-US" sz="15000" b="1" dirty="0">
              <a:solidFill>
                <a:srgbClr val="008A3E"/>
              </a:solidFill>
              <a:latin typeface=".VnAvant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1305290" y="228600"/>
            <a:ext cx="5181600" cy="1046432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4000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Bài</a:t>
            </a:r>
            <a:r>
              <a:rPr lang="es-ES_tradnl" sz="40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 10: </a:t>
            </a:r>
            <a:r>
              <a:rPr lang="es-ES_tradnl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ê - l </a:t>
            </a:r>
          </a:p>
          <a:p>
            <a:pPr algn="ctr"/>
            <a:endParaRPr lang="es-ES" sz="800" b="1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9200" y="4597296"/>
            <a:ext cx="2522251" cy="240064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5000" b="1" dirty="0">
                <a:solidFill>
                  <a:srgbClr val="FF0000"/>
                </a:solidFill>
                <a:latin typeface="UTM Avo" panose="02040603050506020204" pitchFamily="18" charset="0"/>
              </a:rPr>
              <a:t>Ê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15840" y="4469507"/>
            <a:ext cx="2057400" cy="240064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5000" b="1" dirty="0" smtClean="0">
                <a:solidFill>
                  <a:srgbClr val="008A3E"/>
                </a:solidFill>
                <a:latin typeface=".VnAvant" pitchFamily="34" charset="0"/>
              </a:rPr>
              <a:t>L</a:t>
            </a:r>
            <a:endParaRPr lang="en-US" sz="15000" b="1" dirty="0">
              <a:solidFill>
                <a:srgbClr val="008A3E"/>
              </a:solidFill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72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  <p:bldP spid="11" grpId="0" animBg="1"/>
      <p:bldP spid="14" grpId="0"/>
      <p:bldP spid="6" grpId="0" animBg="1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723900" y="2819400"/>
            <a:ext cx="2514600" cy="1411896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lê</a:t>
            </a:r>
            <a:endParaRPr lang="en-US" sz="9600" b="1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3400" y="4459229"/>
            <a:ext cx="1392936" cy="11551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  <a:endParaRPr lang="en-US" sz="9600" b="1" dirty="0">
              <a:solidFill>
                <a:srgbClr val="00CC00"/>
              </a:solidFill>
              <a:latin typeface="AvantGarde" panose="000004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981200" y="4474469"/>
            <a:ext cx="1409700" cy="1155187"/>
          </a:xfrm>
          <a:prstGeom prst="rect">
            <a:avLst/>
          </a:prstGeom>
          <a:solidFill>
            <a:srgbClr val="E9A5C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FF0000"/>
                </a:solidFill>
                <a:latin typeface="UTM Avo" panose="02040603050506020204" pitchFamily="18" charset="0"/>
              </a:rPr>
              <a:t>ê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0025" t="10870" r="6122"/>
          <a:stretch/>
        </p:blipFill>
        <p:spPr>
          <a:xfrm>
            <a:off x="3657600" y="457200"/>
            <a:ext cx="4189141" cy="37338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67200" y="4419600"/>
            <a:ext cx="2514600" cy="1411896"/>
          </a:xfrm>
          <a:prstGeom prst="rect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 smtClean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  <a:r>
              <a:rPr lang="en-US" sz="9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ê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252984" y="275277"/>
            <a:ext cx="2809541" cy="954099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lIns="91431" tIns="45716" rIns="91431" bIns="45716" rtlCol="0">
            <a:spAutoFit/>
          </a:bodyPr>
          <a:lstStyle/>
          <a:p>
            <a:r>
              <a:rPr lang="es-ES_tradnl" sz="2800" dirty="0" smtClean="0">
                <a:solidFill>
                  <a:srgbClr val="E753BD"/>
                </a:solidFill>
                <a:latin typeface="UTM Avo" panose="02040603050506020204" pitchFamily="18" charset="0"/>
              </a:rPr>
              <a:t>1. </a:t>
            </a:r>
            <a:r>
              <a:rPr lang="es-ES_tradnl" sz="2800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Làm</a:t>
            </a:r>
            <a:r>
              <a:rPr lang="es-ES_tradnl" sz="2800" dirty="0" smtClean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s-ES_tradnl" sz="2800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quen</a:t>
            </a:r>
            <a:endParaRPr lang="es-ES_tradnl" sz="2800" b="1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endParaRPr lang="es-ES" sz="2800" b="1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14756" y="2823636"/>
            <a:ext cx="2514600" cy="1411896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 smtClean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  <a:r>
              <a:rPr lang="en-US" sz="9600" b="1" dirty="0" err="1" smtClean="0">
                <a:solidFill>
                  <a:srgbClr val="0000FF"/>
                </a:solidFill>
                <a:latin typeface="UTM Avo" panose="02040603050506020204" pitchFamily="18" charset="0"/>
              </a:rPr>
              <a:t>ê</a:t>
            </a:r>
            <a:endParaRPr lang="en-US" sz="9600" b="1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23900" y="2825676"/>
            <a:ext cx="2514600" cy="1411896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 smtClean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  <a:r>
              <a:rPr lang="en-US" sz="9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ê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748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6" grpId="0" animBg="1"/>
      <p:bldP spid="7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Ê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46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897636" y="2474304"/>
            <a:ext cx="2132076" cy="1411896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 smtClean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  <a:r>
              <a:rPr lang="en-US" sz="9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ê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09600" y="3983064"/>
            <a:ext cx="1295400" cy="11551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965960" y="3998304"/>
            <a:ext cx="1409700" cy="1155187"/>
          </a:xfrm>
          <a:prstGeom prst="rect">
            <a:avLst/>
          </a:prstGeom>
          <a:solidFill>
            <a:srgbClr val="E9A5C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FF0000"/>
                </a:solidFill>
                <a:latin typeface="UTM Avo" panose="02040603050506020204" pitchFamily="18" charset="0"/>
              </a:rPr>
              <a:t>ê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0025" t="10870" r="6122"/>
          <a:stretch/>
        </p:blipFill>
        <p:spPr>
          <a:xfrm>
            <a:off x="3810000" y="685800"/>
            <a:ext cx="3469888" cy="309272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62628" y="4760304"/>
            <a:ext cx="2290572" cy="1411896"/>
          </a:xfrm>
          <a:prstGeom prst="rect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 smtClean="0">
                <a:solidFill>
                  <a:srgbClr val="008A3E"/>
                </a:solidFill>
                <a:latin typeface="UTM Avo" panose="02040603050506020204" pitchFamily="18" charset="0"/>
              </a:rPr>
              <a:t>l</a:t>
            </a:r>
            <a:r>
              <a:rPr lang="en-US" sz="9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ê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689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1789</TotalTime>
  <Words>315</Words>
  <Application>Microsoft Office PowerPoint</Application>
  <PresentationFormat>On-screen Show (4:3)</PresentationFormat>
  <Paragraphs>157</Paragraphs>
  <Slides>38</Slides>
  <Notes>10</Notes>
  <HiddenSlides>0</HiddenSlides>
  <MMClips>12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50" baseType="lpstr">
      <vt:lpstr>宋体</vt:lpstr>
      <vt:lpstr>.VnAvant</vt:lpstr>
      <vt:lpstr>Arial</vt:lpstr>
      <vt:lpstr>AvantGarde</vt:lpstr>
      <vt:lpstr>Calibri</vt:lpstr>
      <vt:lpstr>Calibri Light</vt:lpstr>
      <vt:lpstr>等线</vt:lpstr>
      <vt:lpstr>HP001 4 hàng</vt:lpstr>
      <vt:lpstr>Times New Roman</vt:lpstr>
      <vt:lpstr>UTM Avo</vt:lpstr>
      <vt:lpstr>方正粗圆简体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NQC 0922</cp:lastModifiedBy>
  <cp:revision>146</cp:revision>
  <dcterms:created xsi:type="dcterms:W3CDTF">2020-05-18T12:48:51Z</dcterms:created>
  <dcterms:modified xsi:type="dcterms:W3CDTF">2023-06-09T16:05:52Z</dcterms:modified>
</cp:coreProperties>
</file>