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Default Extension="mp4" ContentType="video/unknown"/>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1"/>
  </p:notesMasterIdLst>
  <p:sldIdLst>
    <p:sldId id="266" r:id="rId5"/>
    <p:sldId id="292" r:id="rId6"/>
    <p:sldId id="284" r:id="rId7"/>
    <p:sldId id="293" r:id="rId8"/>
    <p:sldId id="295" r:id="rId9"/>
    <p:sldId id="294" r:id="rId10"/>
  </p:sldIdLst>
  <p:sldSz cx="12192000" cy="6858000"/>
  <p:notesSz cx="6858000" cy="9144000"/>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13B5"/>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434" autoAdjust="0"/>
  </p:normalViewPr>
  <p:slideViewPr>
    <p:cSldViewPr snapToGrid="0">
      <p:cViewPr varScale="1">
        <p:scale>
          <a:sx n="66" d="100"/>
          <a:sy n="66" d="100"/>
        </p:scale>
        <p:origin x="-792"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BAE330-7CB7-4010-A9B3-D5B000F51CE7}" type="datetimeFigureOut">
              <a:rPr lang="vi-VN" smtClean="0"/>
              <a:t>19/07/2021</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0F0427-7152-486F-BA18-B09794BC652F}" type="slidenum">
              <a:rPr lang="vi-VN" smtClean="0"/>
              <a:t>‹#›</a:t>
            </a:fld>
            <a:endParaRPr lang="vi-VN"/>
          </a:p>
        </p:txBody>
      </p:sp>
    </p:spTree>
    <p:extLst>
      <p:ext uri="{BB962C8B-B14F-4D97-AF65-F5344CB8AC3E}">
        <p14:creationId xmlns:p14="http://schemas.microsoft.com/office/powerpoint/2010/main" val="38349413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p:cNvSpPr>
            <a:spLocks noGrp="1"/>
          </p:cNvSpPr>
          <p:nvPr>
            <p:ph type="dt" sz="half" idx="10"/>
          </p:nvPr>
        </p:nvSpPr>
        <p:spPr/>
        <p:txBody>
          <a:bodyPr/>
          <a:lstStyle/>
          <a:p>
            <a:fld id="{DAC42792-698C-4F83-8FCE-D1DA7A387BBF}" type="datetimeFigureOut">
              <a:rPr lang="vi-VN" smtClean="0"/>
              <a:t>19/07/2021</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215F8025-5987-4015-8987-C82B7F5F0235}" type="slidenum">
              <a:rPr lang="vi-VN" smtClean="0"/>
              <a:t>‹#›</a:t>
            </a:fld>
            <a:endParaRPr lang="vi-VN"/>
          </a:p>
        </p:txBody>
      </p:sp>
    </p:spTree>
    <p:extLst>
      <p:ext uri="{BB962C8B-B14F-4D97-AF65-F5344CB8AC3E}">
        <p14:creationId xmlns:p14="http://schemas.microsoft.com/office/powerpoint/2010/main" val="33141594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DAC42792-698C-4F83-8FCE-D1DA7A387BBF}" type="datetimeFigureOut">
              <a:rPr lang="vi-VN" smtClean="0"/>
              <a:t>19/07/2021</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215F8025-5987-4015-8987-C82B7F5F0235}" type="slidenum">
              <a:rPr lang="vi-VN" smtClean="0"/>
              <a:t>‹#›</a:t>
            </a:fld>
            <a:endParaRPr lang="vi-VN"/>
          </a:p>
        </p:txBody>
      </p:sp>
    </p:spTree>
    <p:extLst>
      <p:ext uri="{BB962C8B-B14F-4D97-AF65-F5344CB8AC3E}">
        <p14:creationId xmlns:p14="http://schemas.microsoft.com/office/powerpoint/2010/main" val="30583537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DAC42792-698C-4F83-8FCE-D1DA7A387BBF}" type="datetimeFigureOut">
              <a:rPr lang="vi-VN" smtClean="0"/>
              <a:t>19/07/2021</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215F8025-5987-4015-8987-C82B7F5F0235}" type="slidenum">
              <a:rPr lang="vi-VN" smtClean="0"/>
              <a:t>‹#›</a:t>
            </a:fld>
            <a:endParaRPr lang="vi-VN"/>
          </a:p>
        </p:txBody>
      </p:sp>
    </p:spTree>
    <p:extLst>
      <p:ext uri="{BB962C8B-B14F-4D97-AF65-F5344CB8AC3E}">
        <p14:creationId xmlns:p14="http://schemas.microsoft.com/office/powerpoint/2010/main" val="544172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DAC42792-698C-4F83-8FCE-D1DA7A387BBF}" type="datetimeFigureOut">
              <a:rPr lang="vi-VN" smtClean="0"/>
              <a:t>19/07/2021</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215F8025-5987-4015-8987-C82B7F5F0235}" type="slidenum">
              <a:rPr lang="vi-VN" smtClean="0"/>
              <a:t>‹#›</a:t>
            </a:fld>
            <a:endParaRPr lang="vi-VN"/>
          </a:p>
        </p:txBody>
      </p:sp>
    </p:spTree>
    <p:extLst>
      <p:ext uri="{BB962C8B-B14F-4D97-AF65-F5344CB8AC3E}">
        <p14:creationId xmlns:p14="http://schemas.microsoft.com/office/powerpoint/2010/main" val="22247342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AC42792-698C-4F83-8FCE-D1DA7A387BBF}" type="datetimeFigureOut">
              <a:rPr lang="vi-VN" smtClean="0"/>
              <a:t>19/07/2021</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215F8025-5987-4015-8987-C82B7F5F0235}" type="slidenum">
              <a:rPr lang="vi-VN" smtClean="0"/>
              <a:t>‹#›</a:t>
            </a:fld>
            <a:endParaRPr lang="vi-VN"/>
          </a:p>
        </p:txBody>
      </p:sp>
    </p:spTree>
    <p:extLst>
      <p:ext uri="{BB962C8B-B14F-4D97-AF65-F5344CB8AC3E}">
        <p14:creationId xmlns:p14="http://schemas.microsoft.com/office/powerpoint/2010/main" val="1456786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fld id="{DAC42792-698C-4F83-8FCE-D1DA7A387BBF}" type="datetimeFigureOut">
              <a:rPr lang="vi-VN" smtClean="0"/>
              <a:t>19/07/2021</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215F8025-5987-4015-8987-C82B7F5F0235}" type="slidenum">
              <a:rPr lang="vi-VN" smtClean="0"/>
              <a:t>‹#›</a:t>
            </a:fld>
            <a:endParaRPr lang="vi-VN"/>
          </a:p>
        </p:txBody>
      </p:sp>
    </p:spTree>
    <p:extLst>
      <p:ext uri="{BB962C8B-B14F-4D97-AF65-F5344CB8AC3E}">
        <p14:creationId xmlns:p14="http://schemas.microsoft.com/office/powerpoint/2010/main" val="1519620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fld id="{DAC42792-698C-4F83-8FCE-D1DA7A387BBF}" type="datetimeFigureOut">
              <a:rPr lang="vi-VN" smtClean="0"/>
              <a:t>19/07/2021</a:t>
            </a:fld>
            <a:endParaRPr lang="vi-VN"/>
          </a:p>
        </p:txBody>
      </p:sp>
      <p:sp>
        <p:nvSpPr>
          <p:cNvPr id="8" name="Footer Placeholder 7"/>
          <p:cNvSpPr>
            <a:spLocks noGrp="1"/>
          </p:cNvSpPr>
          <p:nvPr>
            <p:ph type="ftr" sz="quarter" idx="11"/>
          </p:nvPr>
        </p:nvSpPr>
        <p:spPr/>
        <p:txBody>
          <a:bodyPr/>
          <a:lstStyle/>
          <a:p>
            <a:endParaRPr lang="vi-VN"/>
          </a:p>
        </p:txBody>
      </p:sp>
      <p:sp>
        <p:nvSpPr>
          <p:cNvPr id="9" name="Slide Number Placeholder 8"/>
          <p:cNvSpPr>
            <a:spLocks noGrp="1"/>
          </p:cNvSpPr>
          <p:nvPr>
            <p:ph type="sldNum" sz="quarter" idx="12"/>
          </p:nvPr>
        </p:nvSpPr>
        <p:spPr/>
        <p:txBody>
          <a:bodyPr/>
          <a:lstStyle/>
          <a:p>
            <a:fld id="{215F8025-5987-4015-8987-C82B7F5F0235}" type="slidenum">
              <a:rPr lang="vi-VN" smtClean="0"/>
              <a:t>‹#›</a:t>
            </a:fld>
            <a:endParaRPr lang="vi-VN"/>
          </a:p>
        </p:txBody>
      </p:sp>
    </p:spTree>
    <p:extLst>
      <p:ext uri="{BB962C8B-B14F-4D97-AF65-F5344CB8AC3E}">
        <p14:creationId xmlns:p14="http://schemas.microsoft.com/office/powerpoint/2010/main" val="10342929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fld id="{DAC42792-698C-4F83-8FCE-D1DA7A387BBF}" type="datetimeFigureOut">
              <a:rPr lang="vi-VN" smtClean="0"/>
              <a:t>19/07/2021</a:t>
            </a:fld>
            <a:endParaRPr lang="vi-VN"/>
          </a:p>
        </p:txBody>
      </p:sp>
      <p:sp>
        <p:nvSpPr>
          <p:cNvPr id="4" name="Footer Placeholder 3"/>
          <p:cNvSpPr>
            <a:spLocks noGrp="1"/>
          </p:cNvSpPr>
          <p:nvPr>
            <p:ph type="ftr" sz="quarter" idx="11"/>
          </p:nvPr>
        </p:nvSpPr>
        <p:spPr/>
        <p:txBody>
          <a:bodyPr/>
          <a:lstStyle/>
          <a:p>
            <a:endParaRPr lang="vi-VN"/>
          </a:p>
        </p:txBody>
      </p:sp>
      <p:sp>
        <p:nvSpPr>
          <p:cNvPr id="5" name="Slide Number Placeholder 4"/>
          <p:cNvSpPr>
            <a:spLocks noGrp="1"/>
          </p:cNvSpPr>
          <p:nvPr>
            <p:ph type="sldNum" sz="quarter" idx="12"/>
          </p:nvPr>
        </p:nvSpPr>
        <p:spPr/>
        <p:txBody>
          <a:bodyPr/>
          <a:lstStyle/>
          <a:p>
            <a:fld id="{215F8025-5987-4015-8987-C82B7F5F0235}" type="slidenum">
              <a:rPr lang="vi-VN" smtClean="0"/>
              <a:t>‹#›</a:t>
            </a:fld>
            <a:endParaRPr lang="vi-VN"/>
          </a:p>
        </p:txBody>
      </p:sp>
    </p:spTree>
    <p:extLst>
      <p:ext uri="{BB962C8B-B14F-4D97-AF65-F5344CB8AC3E}">
        <p14:creationId xmlns:p14="http://schemas.microsoft.com/office/powerpoint/2010/main" val="4163029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C42792-698C-4F83-8FCE-D1DA7A387BBF}" type="datetimeFigureOut">
              <a:rPr lang="vi-VN" smtClean="0"/>
              <a:t>19/07/2021</a:t>
            </a:fld>
            <a:endParaRPr lang="vi-VN"/>
          </a:p>
        </p:txBody>
      </p:sp>
      <p:sp>
        <p:nvSpPr>
          <p:cNvPr id="3" name="Footer Placeholder 2"/>
          <p:cNvSpPr>
            <a:spLocks noGrp="1"/>
          </p:cNvSpPr>
          <p:nvPr>
            <p:ph type="ftr" sz="quarter" idx="11"/>
          </p:nvPr>
        </p:nvSpPr>
        <p:spPr/>
        <p:txBody>
          <a:bodyPr/>
          <a:lstStyle/>
          <a:p>
            <a:endParaRPr lang="vi-VN"/>
          </a:p>
        </p:txBody>
      </p:sp>
      <p:sp>
        <p:nvSpPr>
          <p:cNvPr id="4" name="Slide Number Placeholder 3"/>
          <p:cNvSpPr>
            <a:spLocks noGrp="1"/>
          </p:cNvSpPr>
          <p:nvPr>
            <p:ph type="sldNum" sz="quarter" idx="12"/>
          </p:nvPr>
        </p:nvSpPr>
        <p:spPr/>
        <p:txBody>
          <a:bodyPr/>
          <a:lstStyle/>
          <a:p>
            <a:fld id="{215F8025-5987-4015-8987-C82B7F5F0235}" type="slidenum">
              <a:rPr lang="vi-VN" smtClean="0"/>
              <a:t>‹#›</a:t>
            </a:fld>
            <a:endParaRPr lang="vi-VN"/>
          </a:p>
        </p:txBody>
      </p:sp>
    </p:spTree>
    <p:extLst>
      <p:ext uri="{BB962C8B-B14F-4D97-AF65-F5344CB8AC3E}">
        <p14:creationId xmlns:p14="http://schemas.microsoft.com/office/powerpoint/2010/main" val="41307443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AC42792-698C-4F83-8FCE-D1DA7A387BBF}" type="datetimeFigureOut">
              <a:rPr lang="vi-VN" smtClean="0"/>
              <a:t>19/07/2021</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215F8025-5987-4015-8987-C82B7F5F0235}" type="slidenum">
              <a:rPr lang="vi-VN" smtClean="0"/>
              <a:t>‹#›</a:t>
            </a:fld>
            <a:endParaRPr lang="vi-VN"/>
          </a:p>
        </p:txBody>
      </p:sp>
    </p:spTree>
    <p:extLst>
      <p:ext uri="{BB962C8B-B14F-4D97-AF65-F5344CB8AC3E}">
        <p14:creationId xmlns:p14="http://schemas.microsoft.com/office/powerpoint/2010/main" val="14107503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AC42792-698C-4F83-8FCE-D1DA7A387BBF}" type="datetimeFigureOut">
              <a:rPr lang="vi-VN" smtClean="0"/>
              <a:t>19/07/2021</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215F8025-5987-4015-8987-C82B7F5F0235}" type="slidenum">
              <a:rPr lang="vi-VN" smtClean="0"/>
              <a:t>‹#›</a:t>
            </a:fld>
            <a:endParaRPr lang="vi-VN"/>
          </a:p>
        </p:txBody>
      </p:sp>
    </p:spTree>
    <p:extLst>
      <p:ext uri="{BB962C8B-B14F-4D97-AF65-F5344CB8AC3E}">
        <p14:creationId xmlns:p14="http://schemas.microsoft.com/office/powerpoint/2010/main" val="34122581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C42792-698C-4F83-8FCE-D1DA7A387BBF}" type="datetimeFigureOut">
              <a:rPr lang="vi-VN" smtClean="0"/>
              <a:t>19/07/2021</a:t>
            </a:fld>
            <a:endParaRPr lang="vi-V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5F8025-5987-4015-8987-C82B7F5F0235}" type="slidenum">
              <a:rPr lang="vi-VN" smtClean="0"/>
              <a:t>‹#›</a:t>
            </a:fld>
            <a:endParaRPr lang="vi-VN"/>
          </a:p>
        </p:txBody>
      </p:sp>
    </p:spTree>
    <p:extLst>
      <p:ext uri="{BB962C8B-B14F-4D97-AF65-F5344CB8AC3E}">
        <p14:creationId xmlns:p14="http://schemas.microsoft.com/office/powerpoint/2010/main" val="16301079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7000"/>
            <a:lum/>
          </a:blip>
          <a:srcRect/>
          <a:stretch>
            <a:fillRect t="-12000" b="-12000"/>
          </a:stretch>
        </a:blipFill>
        <a:effectLst/>
      </p:bgPr>
    </p:bg>
    <p:spTree>
      <p:nvGrpSpPr>
        <p:cNvPr id="1" name=""/>
        <p:cNvGrpSpPr/>
        <p:nvPr/>
      </p:nvGrpSpPr>
      <p:grpSpPr>
        <a:xfrm>
          <a:off x="0" y="0"/>
          <a:ext cx="0" cy="0"/>
          <a:chOff x="0" y="0"/>
          <a:chExt cx="0" cy="0"/>
        </a:xfrm>
      </p:grpSpPr>
      <p:sp>
        <p:nvSpPr>
          <p:cNvPr id="4" name="Title 1"/>
          <p:cNvSpPr txBox="1">
            <a:spLocks noChangeArrowheads="1"/>
          </p:cNvSpPr>
          <p:nvPr/>
        </p:nvSpPr>
        <p:spPr>
          <a:xfrm>
            <a:off x="1965853" y="297392"/>
            <a:ext cx="8871479" cy="1470025"/>
          </a:xfrm>
          <a:prstGeom prst="rect">
            <a:avLst/>
          </a:prstGeom>
          <a:solidFill>
            <a:schemeClr val="bg1"/>
          </a:solidFill>
        </p:spPr>
        <p:txBody>
          <a:bodyPr vert="horz" lIns="91440" tIns="45720" rIns="91440" bIns="45720" rtlCol="0" anchor="ctr">
            <a:normAutofit fontScale="4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altLang="en-US" sz="13500" b="1" smtClean="0">
                <a:solidFill>
                  <a:srgbClr val="FF0000"/>
                </a:solidFill>
                <a:latin typeface="Times New Roman" pitchFamily="18" charset="0"/>
                <a:cs typeface="Times New Roman" pitchFamily="18" charset="0"/>
              </a:rPr>
              <a:t>TỰ NHIÊN VÀ XÃ HỘI</a:t>
            </a:r>
            <a:endParaRPr lang="en-US" altLang="en-US" sz="8800" b="1" smtClean="0">
              <a:solidFill>
                <a:schemeClr val="accent6">
                  <a:lumMod val="7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1504486631"/>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7000" b="-7000"/>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xmlns="" id="{1AF7FBF3-4FEC-4B23-8CB6-00D6EC2E1476}"/>
              </a:ext>
            </a:extLst>
          </p:cNvPr>
          <p:cNvSpPr txBox="1"/>
          <p:nvPr/>
        </p:nvSpPr>
        <p:spPr>
          <a:xfrm>
            <a:off x="-109389" y="1581996"/>
            <a:ext cx="9052097" cy="2000548"/>
          </a:xfrm>
          <a:prstGeom prst="rect">
            <a:avLst/>
          </a:prstGeom>
          <a:noFill/>
        </p:spPr>
        <p:txBody>
          <a:bodyPr wrap="square" rtlCol="0">
            <a:spAutoFit/>
          </a:bodyPr>
          <a:lstStyle/>
          <a:p>
            <a:pPr algn="ctr"/>
            <a:r>
              <a:rPr lang="en-US" sz="4400" b="1">
                <a:solidFill>
                  <a:srgbClr val="7030A0"/>
                </a:solidFill>
                <a:latin typeface="Times New Roman" panose="02020603050405020304" pitchFamily="18" charset="0"/>
                <a:cs typeface="Times New Roman" panose="02020603050405020304" pitchFamily="18" charset="0"/>
              </a:rPr>
              <a:t>BÀI </a:t>
            </a:r>
            <a:r>
              <a:rPr lang="en-US" sz="4400" b="1" smtClean="0">
                <a:solidFill>
                  <a:srgbClr val="7030A0"/>
                </a:solidFill>
                <a:latin typeface="Times New Roman" panose="02020603050405020304" pitchFamily="18" charset="0"/>
                <a:cs typeface="Times New Roman" panose="02020603050405020304" pitchFamily="18" charset="0"/>
              </a:rPr>
              <a:t>6</a:t>
            </a:r>
            <a:endParaRPr lang="en-US" sz="4400" dirty="0">
              <a:solidFill>
                <a:srgbClr val="FF0000"/>
              </a:solidFill>
              <a:latin typeface="Times New Roman" panose="02020603050405020304" pitchFamily="18" charset="0"/>
              <a:cs typeface="Times New Roman" panose="02020603050405020304" pitchFamily="18" charset="0"/>
            </a:endParaRPr>
          </a:p>
          <a:p>
            <a:pPr algn="ctr"/>
            <a:r>
              <a:rPr lang="en-US" sz="3800" b="1" smtClean="0">
                <a:solidFill>
                  <a:srgbClr val="FF0000"/>
                </a:solidFill>
                <a:latin typeface="Times New Roman" panose="02020603050405020304" pitchFamily="18" charset="0"/>
                <a:cs typeface="Times New Roman" panose="02020603050405020304" pitchFamily="18" charset="0"/>
              </a:rPr>
              <a:t>MỘT SỐ SỰ KIỆN Ở TRƯỜNG HỌC</a:t>
            </a:r>
          </a:p>
          <a:p>
            <a:pPr algn="ctr"/>
            <a:r>
              <a:rPr lang="en-US" sz="4000" b="1" smtClean="0">
                <a:solidFill>
                  <a:schemeClr val="accent1">
                    <a:lumMod val="75000"/>
                  </a:schemeClr>
                </a:solidFill>
                <a:latin typeface="Times New Roman" panose="02020603050405020304" pitchFamily="18" charset="0"/>
                <a:cs typeface="Times New Roman" panose="02020603050405020304" pitchFamily="18" charset="0"/>
              </a:rPr>
              <a:t>(</a:t>
            </a:r>
            <a:r>
              <a:rPr lang="en-US" sz="4000" b="1" dirty="0" err="1">
                <a:solidFill>
                  <a:schemeClr val="accent1">
                    <a:lumMod val="75000"/>
                  </a:schemeClr>
                </a:solidFill>
                <a:latin typeface="Times New Roman" panose="02020603050405020304" pitchFamily="18" charset="0"/>
                <a:cs typeface="Times New Roman" panose="02020603050405020304" pitchFamily="18" charset="0"/>
              </a:rPr>
              <a:t>T</a:t>
            </a:r>
            <a:r>
              <a:rPr lang="en-US" sz="4000" b="1" smtClean="0">
                <a:solidFill>
                  <a:schemeClr val="accent1">
                    <a:lumMod val="75000"/>
                  </a:schemeClr>
                </a:solidFill>
                <a:latin typeface="Times New Roman" panose="02020603050405020304" pitchFamily="18" charset="0"/>
                <a:cs typeface="Times New Roman" panose="02020603050405020304" pitchFamily="18" charset="0"/>
              </a:rPr>
              <a:t>iết </a:t>
            </a:r>
            <a:r>
              <a:rPr lang="en-US" sz="4000" b="1" dirty="0">
                <a:solidFill>
                  <a:schemeClr val="accent1">
                    <a:lumMod val="75000"/>
                  </a:schemeClr>
                </a:solidFill>
                <a:latin typeface="Times New Roman" panose="02020603050405020304" pitchFamily="18" charset="0"/>
                <a:cs typeface="Times New Roman" panose="02020603050405020304" pitchFamily="18" charset="0"/>
              </a:rPr>
              <a:t>2)</a:t>
            </a:r>
          </a:p>
        </p:txBody>
      </p:sp>
    </p:spTree>
    <p:extLst>
      <p:ext uri="{BB962C8B-B14F-4D97-AF65-F5344CB8AC3E}">
        <p14:creationId xmlns:p14="http://schemas.microsoft.com/office/powerpoint/2010/main" val="18496152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2886529" y="396087"/>
            <a:ext cx="6418941" cy="4832092"/>
          </a:xfrm>
          <a:prstGeom prst="rect">
            <a:avLst/>
          </a:prstGeom>
        </p:spPr>
        <p:txBody>
          <a:bodyPr wrap="square">
            <a:spAutoFit/>
          </a:bodyPr>
          <a:lstStyle/>
          <a:p>
            <a:pPr algn="ctr"/>
            <a:endParaRPr lang="nl-NL" sz="2800" b="1" i="1" dirty="0">
              <a:latin typeface="Times New Roman" panose="02020603050405020304" pitchFamily="18" charset="0"/>
              <a:cs typeface="Times New Roman" panose="02020603050405020304" pitchFamily="18" charset="0"/>
            </a:endParaRPr>
          </a:p>
          <a:p>
            <a:pPr algn="ctr"/>
            <a:endParaRPr lang="nl-NL" sz="4000" b="1" dirty="0">
              <a:solidFill>
                <a:srgbClr val="C00000"/>
              </a:solidFill>
              <a:latin typeface="UVN Ben Xuan" panose="00000300000000000000" pitchFamily="2" charset="0"/>
              <a:cs typeface="Times New Roman" panose="02020603050405020304" pitchFamily="18" charset="0"/>
            </a:endParaRPr>
          </a:p>
          <a:p>
            <a:pPr algn="ctr"/>
            <a:r>
              <a:rPr lang="nl-NL" sz="6000" b="1" dirty="0">
                <a:solidFill>
                  <a:srgbClr val="C00000"/>
                </a:solidFill>
                <a:latin typeface="UVN Ben Xuan" panose="00000300000000000000" pitchFamily="2" charset="0"/>
                <a:cs typeface="Times New Roman" panose="02020603050405020304" pitchFamily="18" charset="0"/>
              </a:rPr>
              <a:t>Các con đã được tham gia sự kiện nào ở trường</a:t>
            </a:r>
            <a:r>
              <a:rPr lang="nl-NL" sz="5400" b="1" dirty="0">
                <a:solidFill>
                  <a:srgbClr val="C00000"/>
                </a:solidFill>
                <a:latin typeface="UVN Ben Xuan" panose="00000300000000000000" pitchFamily="2" charset="0"/>
                <a:cs typeface="Times New Roman" panose="02020603050405020304" pitchFamily="18" charset="0"/>
              </a:rPr>
              <a:t>?</a:t>
            </a:r>
            <a:endParaRPr lang="vi-VN" sz="6000" b="1"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63753428"/>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xmlns="" id="{A5633D2A-C991-4FFD-B7BA-A14F4D2B00A9}"/>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4289" t="5359" r="14703" b="12721"/>
          <a:stretch/>
        </p:blipFill>
        <p:spPr>
          <a:xfrm rot="16200000">
            <a:off x="2622200" y="-90814"/>
            <a:ext cx="6663462" cy="6845088"/>
          </a:xfrm>
        </p:spPr>
      </p:pic>
    </p:spTree>
    <p:extLst>
      <p:ext uri="{BB962C8B-B14F-4D97-AF65-F5344CB8AC3E}">
        <p14:creationId xmlns:p14="http://schemas.microsoft.com/office/powerpoint/2010/main" val="19651357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xmlns="" id="{C26E9978-3572-4084-9B42-4AE68ADCA087}"/>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1865" t="6817" r="28146" b="14516"/>
          <a:stretch/>
        </p:blipFill>
        <p:spPr>
          <a:xfrm rot="5400000">
            <a:off x="3558418" y="938747"/>
            <a:ext cx="5568847" cy="6269659"/>
          </a:xfrm>
        </p:spPr>
      </p:pic>
      <p:sp>
        <p:nvSpPr>
          <p:cNvPr id="2" name="Title 1">
            <a:extLst>
              <a:ext uri="{FF2B5EF4-FFF2-40B4-BE49-F238E27FC236}">
                <a16:creationId xmlns:a16="http://schemas.microsoft.com/office/drawing/2014/main" xmlns="" id="{74824DF3-E48A-4E92-9DE7-F89F9049F669}"/>
              </a:ext>
            </a:extLst>
          </p:cNvPr>
          <p:cNvSpPr>
            <a:spLocks noGrp="1"/>
          </p:cNvSpPr>
          <p:nvPr>
            <p:ph type="title"/>
          </p:nvPr>
        </p:nvSpPr>
        <p:spPr>
          <a:xfrm>
            <a:off x="838200" y="125282"/>
            <a:ext cx="10515600" cy="1325563"/>
          </a:xfrm>
        </p:spPr>
        <p:txBody>
          <a:bodyPr>
            <a:noAutofit/>
          </a:bodyPr>
          <a:lstStyle/>
          <a:p>
            <a:r>
              <a:rPr lang="en-US" sz="2800" b="1" dirty="0"/>
              <a:t>1. </a:t>
            </a:r>
            <a:r>
              <a:rPr lang="en-US" sz="2800" b="1" dirty="0" err="1"/>
              <a:t>Nhận</a:t>
            </a:r>
            <a:r>
              <a:rPr lang="en-US" sz="2800" b="1" dirty="0"/>
              <a:t> </a:t>
            </a:r>
            <a:r>
              <a:rPr lang="en-US" sz="2800" b="1" dirty="0" err="1"/>
              <a:t>xét</a:t>
            </a:r>
            <a:r>
              <a:rPr lang="en-US" sz="2800" b="1" dirty="0"/>
              <a:t> </a:t>
            </a:r>
            <a:r>
              <a:rPr lang="en-US" sz="2800" b="1" dirty="0" err="1"/>
              <a:t>về</a:t>
            </a:r>
            <a:r>
              <a:rPr lang="en-US" sz="2800" b="1" dirty="0"/>
              <a:t> </a:t>
            </a:r>
            <a:r>
              <a:rPr lang="en-US" sz="2800" b="1" dirty="0" err="1"/>
              <a:t>sự</a:t>
            </a:r>
            <a:r>
              <a:rPr lang="en-US" sz="2800" b="1" dirty="0"/>
              <a:t> </a:t>
            </a:r>
            <a:r>
              <a:rPr lang="en-US" sz="2800" b="1" dirty="0" err="1"/>
              <a:t>tham</a:t>
            </a:r>
            <a:r>
              <a:rPr lang="en-US" sz="2800" b="1" dirty="0"/>
              <a:t> </a:t>
            </a:r>
            <a:r>
              <a:rPr lang="en-US" sz="2800" b="1" dirty="0" err="1"/>
              <a:t>gia</a:t>
            </a:r>
            <a:r>
              <a:rPr lang="en-US" sz="2800" b="1" dirty="0"/>
              <a:t> </a:t>
            </a:r>
            <a:r>
              <a:rPr lang="en-US" sz="2800" b="1" dirty="0" err="1"/>
              <a:t>của</a:t>
            </a:r>
            <a:r>
              <a:rPr lang="en-US" sz="2800" b="1" dirty="0"/>
              <a:t> </a:t>
            </a:r>
            <a:r>
              <a:rPr lang="en-US" sz="2800" b="1" dirty="0" err="1"/>
              <a:t>các</a:t>
            </a:r>
            <a:r>
              <a:rPr lang="en-US" sz="2800" b="1" dirty="0"/>
              <a:t> </a:t>
            </a:r>
            <a:r>
              <a:rPr lang="en-US" sz="2800" b="1" dirty="0" err="1"/>
              <a:t>bạn</a:t>
            </a:r>
            <a:r>
              <a:rPr lang="en-US" sz="2800" b="1" dirty="0"/>
              <a:t> </a:t>
            </a:r>
            <a:r>
              <a:rPr lang="en-US" sz="2800" b="1" dirty="0" err="1"/>
              <a:t>trong</a:t>
            </a:r>
            <a:r>
              <a:rPr lang="en-US" sz="2800" b="1" dirty="0"/>
              <a:t> </a:t>
            </a:r>
            <a:r>
              <a:rPr lang="en-US" sz="2800" b="1" dirty="0" err="1"/>
              <a:t>sự</a:t>
            </a:r>
            <a:r>
              <a:rPr lang="en-US" sz="2800" b="1" dirty="0"/>
              <a:t> </a:t>
            </a:r>
            <a:r>
              <a:rPr lang="en-US" sz="2800" b="1" dirty="0" err="1"/>
              <a:t>kiện</a:t>
            </a:r>
            <a:r>
              <a:rPr lang="en-US" sz="2800" b="1" dirty="0"/>
              <a:t>.</a:t>
            </a:r>
            <a:br>
              <a:rPr lang="en-US" sz="2800" b="1" dirty="0"/>
            </a:br>
            <a:r>
              <a:rPr lang="en-US" sz="2800" b="1" dirty="0"/>
              <a:t>2. </a:t>
            </a:r>
            <a:r>
              <a:rPr lang="en-US" sz="2800" b="1" dirty="0" err="1"/>
              <a:t>Em</a:t>
            </a:r>
            <a:r>
              <a:rPr lang="en-US" sz="2800" b="1" dirty="0"/>
              <a:t> </a:t>
            </a:r>
            <a:r>
              <a:rPr lang="en-US" sz="2800" b="1" dirty="0" err="1"/>
              <a:t>đã</a:t>
            </a:r>
            <a:r>
              <a:rPr lang="en-US" sz="2800" b="1" dirty="0"/>
              <a:t> </a:t>
            </a:r>
            <a:r>
              <a:rPr lang="en-US" sz="2800" b="1" dirty="0" err="1"/>
              <a:t>tham</a:t>
            </a:r>
            <a:r>
              <a:rPr lang="en-US" sz="2800" b="1" dirty="0"/>
              <a:t> </a:t>
            </a:r>
            <a:r>
              <a:rPr lang="en-US" sz="2800" b="1" dirty="0" err="1"/>
              <a:t>gia</a:t>
            </a:r>
            <a:r>
              <a:rPr lang="en-US" sz="2800" b="1" dirty="0"/>
              <a:t> </a:t>
            </a:r>
            <a:r>
              <a:rPr lang="en-US" sz="2800" b="1" dirty="0" err="1"/>
              <a:t>vào</a:t>
            </a:r>
            <a:r>
              <a:rPr lang="en-US" sz="2800" b="1" dirty="0"/>
              <a:t> </a:t>
            </a:r>
            <a:r>
              <a:rPr lang="en-US" sz="2800" b="1" dirty="0" err="1"/>
              <a:t>các</a:t>
            </a:r>
            <a:r>
              <a:rPr lang="en-US" sz="2800" b="1" dirty="0"/>
              <a:t> </a:t>
            </a:r>
            <a:r>
              <a:rPr lang="en-US" sz="2800" b="1" dirty="0" err="1"/>
              <a:t>hoạt</a:t>
            </a:r>
            <a:r>
              <a:rPr lang="en-US" sz="2800" b="1" dirty="0"/>
              <a:t> </a:t>
            </a:r>
            <a:r>
              <a:rPr lang="en-US" sz="2800" b="1" dirty="0" err="1"/>
              <a:t>động</a:t>
            </a:r>
            <a:r>
              <a:rPr lang="en-US" sz="2800" b="1" dirty="0"/>
              <a:t> </a:t>
            </a:r>
            <a:r>
              <a:rPr lang="en-US" sz="2800" b="1" dirty="0" err="1"/>
              <a:t>nào</a:t>
            </a:r>
            <a:r>
              <a:rPr lang="en-US" sz="2800" b="1" dirty="0"/>
              <a:t> </a:t>
            </a:r>
            <a:r>
              <a:rPr lang="en-US" sz="2800" b="1" dirty="0" err="1"/>
              <a:t>trong</a:t>
            </a:r>
            <a:r>
              <a:rPr lang="en-US" sz="2800" b="1" dirty="0"/>
              <a:t> </a:t>
            </a:r>
            <a:r>
              <a:rPr lang="en-US" sz="2800" b="1" dirty="0" err="1"/>
              <a:t>các</a:t>
            </a:r>
            <a:r>
              <a:rPr lang="en-US" sz="2800" b="1" dirty="0"/>
              <a:t> </a:t>
            </a:r>
            <a:r>
              <a:rPr lang="en-US" sz="2800" b="1" dirty="0" err="1"/>
              <a:t>sự</a:t>
            </a:r>
            <a:r>
              <a:rPr lang="en-US" sz="2800" b="1" dirty="0"/>
              <a:t> </a:t>
            </a:r>
            <a:r>
              <a:rPr lang="en-US" sz="2800" b="1" dirty="0" err="1"/>
              <a:t>kiện</a:t>
            </a:r>
            <a:r>
              <a:rPr lang="en-US" sz="2800" b="1" dirty="0"/>
              <a:t> </a:t>
            </a:r>
            <a:r>
              <a:rPr lang="en-US" sz="2800" b="1" dirty="0" err="1"/>
              <a:t>trên</a:t>
            </a:r>
            <a:r>
              <a:rPr lang="en-US" sz="2800" b="1" dirty="0"/>
              <a:t> </a:t>
            </a:r>
            <a:r>
              <a:rPr lang="en-US" sz="2800" b="1" dirty="0" err="1"/>
              <a:t>và</a:t>
            </a:r>
            <a:r>
              <a:rPr lang="en-US" sz="2800" b="1" dirty="0"/>
              <a:t> </a:t>
            </a:r>
            <a:r>
              <a:rPr lang="en-US" sz="2800" b="1" dirty="0" err="1"/>
              <a:t>em</a:t>
            </a:r>
            <a:r>
              <a:rPr lang="en-US" sz="2800" b="1" dirty="0"/>
              <a:t> </a:t>
            </a:r>
            <a:r>
              <a:rPr lang="en-US" sz="2800" b="1" dirty="0" err="1"/>
              <a:t>cảm</a:t>
            </a:r>
            <a:r>
              <a:rPr lang="en-US" sz="2800" b="1" dirty="0"/>
              <a:t> </a:t>
            </a:r>
            <a:r>
              <a:rPr lang="en-US" sz="2800" b="1" dirty="0" err="1"/>
              <a:t>thấy</a:t>
            </a:r>
            <a:r>
              <a:rPr lang="en-US" sz="2800" b="1" dirty="0"/>
              <a:t> </a:t>
            </a:r>
            <a:r>
              <a:rPr lang="en-US" sz="2800" b="1" dirty="0" err="1"/>
              <a:t>như</a:t>
            </a:r>
            <a:r>
              <a:rPr lang="en-US" sz="2800" b="1" dirty="0"/>
              <a:t> </a:t>
            </a:r>
            <a:r>
              <a:rPr lang="en-US" sz="2800" b="1" dirty="0" err="1"/>
              <a:t>thế</a:t>
            </a:r>
            <a:r>
              <a:rPr lang="en-US" sz="2800" b="1" dirty="0"/>
              <a:t> </a:t>
            </a:r>
            <a:r>
              <a:rPr lang="en-US" sz="2800" b="1" dirty="0" err="1"/>
              <a:t>nào</a:t>
            </a:r>
            <a:r>
              <a:rPr lang="en-US" sz="2800" b="1" dirty="0"/>
              <a:t> </a:t>
            </a:r>
            <a:r>
              <a:rPr lang="en-US" sz="2800" b="1" dirty="0" err="1"/>
              <a:t>khi</a:t>
            </a:r>
            <a:r>
              <a:rPr lang="en-US" sz="2800" b="1" dirty="0"/>
              <a:t> </a:t>
            </a:r>
            <a:r>
              <a:rPr lang="en-US" sz="2800" b="1" dirty="0" err="1"/>
              <a:t>tham</a:t>
            </a:r>
            <a:r>
              <a:rPr lang="en-US" sz="2800" b="1" dirty="0"/>
              <a:t> </a:t>
            </a:r>
            <a:r>
              <a:rPr lang="en-US" sz="2800" b="1" dirty="0" err="1"/>
              <a:t>gia</a:t>
            </a:r>
            <a:r>
              <a:rPr lang="en-US" sz="2800" b="1" dirty="0"/>
              <a:t>?</a:t>
            </a:r>
          </a:p>
        </p:txBody>
      </p:sp>
    </p:spTree>
    <p:extLst>
      <p:ext uri="{BB962C8B-B14F-4D97-AF65-F5344CB8AC3E}">
        <p14:creationId xmlns:p14="http://schemas.microsoft.com/office/powerpoint/2010/main" val="42027195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B5CDEAA-91BD-4143-AF47-8A0A9D6BB3DC}"/>
              </a:ext>
            </a:extLst>
          </p:cNvPr>
          <p:cNvSpPr>
            <a:spLocks noGrp="1"/>
          </p:cNvSpPr>
          <p:nvPr>
            <p:ph type="title"/>
          </p:nvPr>
        </p:nvSpPr>
        <p:spPr/>
        <p:txBody>
          <a:bodyPr/>
          <a:lstStyle/>
          <a:p>
            <a:endParaRPr lang="en-US"/>
          </a:p>
        </p:txBody>
      </p:sp>
      <p:pic>
        <p:nvPicPr>
          <p:cNvPr id="4" name="trung thu">
            <a:hlinkClick r:id="" action="ppaction://media"/>
            <a:extLst>
              <a:ext uri="{FF2B5EF4-FFF2-40B4-BE49-F238E27FC236}">
                <a16:creationId xmlns:a16="http://schemas.microsoft.com/office/drawing/2014/main" xmlns="" id="{CE2D5FC7-BC1F-47E4-95D0-BB9D4671E562}"/>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 y="0"/>
            <a:ext cx="12192277" cy="6858000"/>
          </a:xfrm>
        </p:spPr>
      </p:pic>
    </p:spTree>
    <p:extLst>
      <p:ext uri="{BB962C8B-B14F-4D97-AF65-F5344CB8AC3E}">
        <p14:creationId xmlns:p14="http://schemas.microsoft.com/office/powerpoint/2010/main" val="2340212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5896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Tài liệu" ma:contentTypeID="0x01010047B8C149E28F3D4DBE962F16673739C2" ma:contentTypeVersion="2" ma:contentTypeDescription="Tạo tài liệu mới." ma:contentTypeScope="" ma:versionID="ca34ef97d1ae6a5aa8d12b177be96398">
  <xsd:schema xmlns:xsd="http://www.w3.org/2001/XMLSchema" xmlns:xs="http://www.w3.org/2001/XMLSchema" xmlns:p="http://schemas.microsoft.com/office/2006/metadata/properties" xmlns:ns2="8c6cfe4c-d892-4354-bad1-555815a658c4" targetNamespace="http://schemas.microsoft.com/office/2006/metadata/properties" ma:root="true" ma:fieldsID="1b802f4fd30d7544f46f3c2bcb4e0285" ns2:_="">
    <xsd:import namespace="8c6cfe4c-d892-4354-bad1-555815a658c4"/>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c6cfe4c-d892-4354-bad1-555815a658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Loại Nội dung"/>
        <xsd:element ref="dc:title" minOccurs="0" maxOccurs="1" ma:index="4" ma:displayName="Tiêu đề"/>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794670A-0B70-4BF7-99F4-4A409DE69F3F}">
  <ds:schemaRefs>
    <ds:schemaRef ds:uri="http://schemas.microsoft.com/sharepoint/v3/contenttype/forms"/>
  </ds:schemaRefs>
</ds:datastoreItem>
</file>

<file path=customXml/itemProps2.xml><?xml version="1.0" encoding="utf-8"?>
<ds:datastoreItem xmlns:ds="http://schemas.openxmlformats.org/officeDocument/2006/customXml" ds:itemID="{1223DDB3-1BE7-4465-BCAB-6DD32ECE8702}">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9A88CE82-D61C-43D7-9F7A-C475537B61F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c6cfe4c-d892-4354-bad1-555815a658c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1588</TotalTime>
  <Words>45</Words>
  <Application>Microsoft Office PowerPoint</Application>
  <PresentationFormat>Custom</PresentationFormat>
  <Paragraphs>8</Paragraphs>
  <Slides>6</Slides>
  <Notes>0</Notes>
  <HiddenSlides>0</HiddenSlides>
  <MMClips>1</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PowerPoint Presentation</vt:lpstr>
      <vt:lpstr>PowerPoint Presentation</vt:lpstr>
      <vt:lpstr>PowerPoint Presentation</vt:lpstr>
      <vt:lpstr>PowerPoint Presentation</vt:lpstr>
      <vt:lpstr>1. Nhận xét về sự tham gia của các bạn trong sự kiện. 2. Em đã tham gia vào các hoạt động nào trong các sự kiện trên và em cảm thấy như thế nào khi tham gia?</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AutoBVT</dc:creator>
  <cp:lastModifiedBy>Admin</cp:lastModifiedBy>
  <cp:revision>216</cp:revision>
  <dcterms:created xsi:type="dcterms:W3CDTF">2020-08-07T16:29:27Z</dcterms:created>
  <dcterms:modified xsi:type="dcterms:W3CDTF">2021-07-19T04:22:57Z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0x01010047B8C149E28F3D4DBE962F16673739C2</vt:lpwstr>
  </property>
</Properties>
</file>