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56" r:id="rId2"/>
    <p:sldId id="469" r:id="rId3"/>
    <p:sldId id="470" r:id="rId4"/>
    <p:sldId id="473" r:id="rId5"/>
    <p:sldId id="471" r:id="rId6"/>
    <p:sldId id="434" r:id="rId7"/>
    <p:sldId id="457" r:id="rId8"/>
    <p:sldId id="458" r:id="rId9"/>
    <p:sldId id="467" r:id="rId10"/>
    <p:sldId id="474" r:id="rId11"/>
    <p:sldId id="461" r:id="rId12"/>
    <p:sldId id="472" r:id="rId13"/>
    <p:sldId id="447" r:id="rId14"/>
    <p:sldId id="462" r:id="rId15"/>
    <p:sldId id="463" r:id="rId16"/>
    <p:sldId id="475" r:id="rId17"/>
    <p:sldId id="464" r:id="rId18"/>
    <p:sldId id="448" r:id="rId19"/>
    <p:sldId id="468" r:id="rId20"/>
    <p:sldId id="449" r:id="rId21"/>
    <p:sldId id="465" r:id="rId22"/>
  </p:sldIdLst>
  <p:sldSz cx="16276638" cy="9144000"/>
  <p:notesSz cx="6858000" cy="9144000"/>
  <p:custDataLst>
    <p:tags r:id="rId2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6600CC"/>
    <a:srgbClr val="FF0066"/>
    <a:srgbClr val="FF6600"/>
    <a:srgbClr val="008A3A"/>
    <a:srgbClr val="0000CC"/>
    <a:srgbClr val="1CB2BE"/>
    <a:srgbClr val="FEDEEC"/>
    <a:srgbClr val="FDCFE3"/>
    <a:srgbClr val="FF7C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876" autoAdjust="0"/>
    <p:restoredTop sz="99274" autoAdjust="0"/>
  </p:normalViewPr>
  <p:slideViewPr>
    <p:cSldViewPr>
      <p:cViewPr varScale="1">
        <p:scale>
          <a:sx n="25" d="100"/>
          <a:sy n="25" d="100"/>
        </p:scale>
        <p:origin x="-102" y="-438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813834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" y="27526"/>
            <a:ext cx="16267131" cy="908895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1119021" y="8475138"/>
            <a:ext cx="3662244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007" tIns="60987" rIns="122007" bIns="60987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pPr/>
              <a:t>3/31/2023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5391637" y="8475138"/>
            <a:ext cx="549336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007" tIns="60987" rIns="122007" bIns="6098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11495376" y="8475138"/>
            <a:ext cx="3662244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007" tIns="60987" rIns="122007" bIns="60987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7067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712" y="2672"/>
            <a:ext cx="16241712" cy="91386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11296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712" y="2672"/>
            <a:ext cx="16241712" cy="913865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1119021" y="486836"/>
            <a:ext cx="14038600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007" tIns="60987" rIns="122007" bIns="60987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1119021" y="2434167"/>
            <a:ext cx="1403860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007" tIns="60987" rIns="122007" bIns="60987" anchor="t" anchorCtr="0">
            <a:normAutofit/>
          </a:bodyPr>
          <a:lstStyle>
            <a:lvl1pPr marL="610072" lvl="0" indent="-457555" algn="l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20145" lvl="1" indent="-45755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30217" lvl="2" indent="-45755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40289" lvl="3" indent="-45755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50361" lvl="4" indent="-45755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60435" lvl="5" indent="-45755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70507" lvl="6" indent="-45755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80579" lvl="7" indent="-45755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90652" lvl="8" indent="-45755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1119021" y="8475138"/>
            <a:ext cx="3662244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007" tIns="60987" rIns="122007" bIns="60987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5391637" y="8475138"/>
            <a:ext cx="549336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007" tIns="60987" rIns="122007" bIns="6098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11495376" y="8475138"/>
            <a:ext cx="3662244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007" tIns="60987" rIns="122007" bIns="60987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933823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chuy&#234;n%20&#273;&#7873;%20ho&#7841;t%20&#273;&#7897;ng%20tr&#7843;i%20nghi&#7879;m%20tu&#7847;n%2028\3835668210997230766.mp4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video" Target="NULL" TargetMode="External"/><Relationship Id="rId7" Type="http://schemas.openxmlformats.org/officeDocument/2006/relationships/image" Target="../media/image16.emf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9"/>
          <p:cNvPicPr>
            <a:picLocks noChangeAspect="1" noChangeArrowheads="1"/>
          </p:cNvPicPr>
          <p:nvPr/>
        </p:nvPicPr>
        <p:blipFill>
          <a:blip r:embed="rId3"/>
          <a:srcRect r="50372" b="66057"/>
          <a:stretch>
            <a:fillRect/>
          </a:stretch>
        </p:blipFill>
        <p:spPr bwMode="auto">
          <a:xfrm>
            <a:off x="1" y="2"/>
            <a:ext cx="4863918" cy="152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9"/>
          <p:cNvPicPr>
            <a:picLocks noChangeAspect="1" noChangeArrowheads="1"/>
          </p:cNvPicPr>
          <p:nvPr/>
        </p:nvPicPr>
        <p:blipFill>
          <a:blip r:embed="rId3"/>
          <a:srcRect l="69392" t="55202"/>
          <a:stretch>
            <a:fillRect/>
          </a:stretch>
        </p:blipFill>
        <p:spPr bwMode="auto">
          <a:xfrm>
            <a:off x="13337096" y="7097186"/>
            <a:ext cx="2939543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77" name="AutoShape 5"/>
          <p:cNvSpPr>
            <a:spLocks noChangeArrowheads="1"/>
          </p:cNvSpPr>
          <p:nvPr/>
        </p:nvSpPr>
        <p:spPr bwMode="auto">
          <a:xfrm>
            <a:off x="8138321" y="609600"/>
            <a:ext cx="542554" cy="4064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78" name="AutoShape 6"/>
          <p:cNvSpPr>
            <a:spLocks noChangeArrowheads="1"/>
          </p:cNvSpPr>
          <p:nvPr/>
        </p:nvSpPr>
        <p:spPr bwMode="auto">
          <a:xfrm>
            <a:off x="1627664" y="4064000"/>
            <a:ext cx="678193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79" name="AutoShape 7"/>
          <p:cNvSpPr>
            <a:spLocks noChangeArrowheads="1"/>
          </p:cNvSpPr>
          <p:nvPr/>
        </p:nvSpPr>
        <p:spPr bwMode="auto">
          <a:xfrm>
            <a:off x="0" y="4673600"/>
            <a:ext cx="652761" cy="575733"/>
          </a:xfrm>
          <a:prstGeom prst="irregularSeal1">
            <a:avLst/>
          </a:prstGeom>
          <a:gradFill rotWithShape="1">
            <a:gsLst>
              <a:gs pos="0">
                <a:srgbClr val="FF0066"/>
              </a:gs>
              <a:gs pos="100000">
                <a:srgbClr val="FF0000">
                  <a:alpha val="3998"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080" name="AutoShape 8"/>
          <p:cNvSpPr>
            <a:spLocks noChangeArrowheads="1"/>
          </p:cNvSpPr>
          <p:nvPr/>
        </p:nvSpPr>
        <p:spPr bwMode="auto">
          <a:xfrm>
            <a:off x="9087789" y="8229600"/>
            <a:ext cx="406916" cy="9144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081" name="AutoShape 9"/>
          <p:cNvSpPr>
            <a:spLocks noChangeArrowheads="1"/>
          </p:cNvSpPr>
          <p:nvPr/>
        </p:nvSpPr>
        <p:spPr bwMode="auto">
          <a:xfrm>
            <a:off x="3662246" y="8424333"/>
            <a:ext cx="879532" cy="719667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082" name="AutoShape 10"/>
          <p:cNvSpPr>
            <a:spLocks noChangeArrowheads="1"/>
          </p:cNvSpPr>
          <p:nvPr/>
        </p:nvSpPr>
        <p:spPr bwMode="auto">
          <a:xfrm>
            <a:off x="12343117" y="8636000"/>
            <a:ext cx="813832" cy="5080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 algn="ctr" eaLnBrk="1" hangingPunct="1">
              <a:defRPr/>
            </a:pPr>
            <a:endParaRPr lang="en-US" sz="3700" dirty="0">
              <a:latin typeface="VNI-Times" pitchFamily="2" charset="0"/>
            </a:endParaRPr>
          </a:p>
        </p:txBody>
      </p:sp>
      <p:sp>
        <p:nvSpPr>
          <p:cNvPr id="131083" name="AutoShape 11"/>
          <p:cNvSpPr>
            <a:spLocks noChangeArrowheads="1"/>
          </p:cNvSpPr>
          <p:nvPr/>
        </p:nvSpPr>
        <p:spPr bwMode="auto">
          <a:xfrm>
            <a:off x="9765984" y="8606369"/>
            <a:ext cx="904965" cy="537633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084" name="AutoShape 12"/>
          <p:cNvSpPr>
            <a:spLocks noChangeArrowheads="1"/>
          </p:cNvSpPr>
          <p:nvPr/>
        </p:nvSpPr>
        <p:spPr bwMode="auto">
          <a:xfrm>
            <a:off x="1492027" y="2"/>
            <a:ext cx="904965" cy="537633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085" name="AutoShape 13"/>
          <p:cNvSpPr>
            <a:spLocks noChangeArrowheads="1"/>
          </p:cNvSpPr>
          <p:nvPr/>
        </p:nvSpPr>
        <p:spPr bwMode="auto">
          <a:xfrm>
            <a:off x="13699505" y="406402"/>
            <a:ext cx="904965" cy="537633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086" name="AutoShape 14"/>
          <p:cNvSpPr>
            <a:spLocks noChangeArrowheads="1"/>
          </p:cNvSpPr>
          <p:nvPr/>
        </p:nvSpPr>
        <p:spPr bwMode="auto">
          <a:xfrm>
            <a:off x="1" y="7315202"/>
            <a:ext cx="904965" cy="537633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087" name="AutoShape 15"/>
          <p:cNvSpPr>
            <a:spLocks noChangeArrowheads="1"/>
          </p:cNvSpPr>
          <p:nvPr/>
        </p:nvSpPr>
        <p:spPr bwMode="auto">
          <a:xfrm>
            <a:off x="14784614" y="7112002"/>
            <a:ext cx="904965" cy="537633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088" name="AutoShape 16"/>
          <p:cNvSpPr>
            <a:spLocks noChangeArrowheads="1"/>
          </p:cNvSpPr>
          <p:nvPr/>
        </p:nvSpPr>
        <p:spPr bwMode="auto">
          <a:xfrm>
            <a:off x="542557" y="4978400"/>
            <a:ext cx="879532" cy="719667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089" name="AutoShape 17"/>
          <p:cNvSpPr>
            <a:spLocks noChangeArrowheads="1"/>
          </p:cNvSpPr>
          <p:nvPr/>
        </p:nvSpPr>
        <p:spPr bwMode="auto">
          <a:xfrm>
            <a:off x="15397107" y="4267200"/>
            <a:ext cx="879531" cy="719667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090" name="AutoShape 18"/>
          <p:cNvSpPr>
            <a:spLocks noChangeArrowheads="1"/>
          </p:cNvSpPr>
          <p:nvPr/>
        </p:nvSpPr>
        <p:spPr bwMode="auto">
          <a:xfrm>
            <a:off x="7595766" y="7721600"/>
            <a:ext cx="879532" cy="719667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091" name="AutoShape 19"/>
          <p:cNvSpPr>
            <a:spLocks noChangeArrowheads="1"/>
          </p:cNvSpPr>
          <p:nvPr/>
        </p:nvSpPr>
        <p:spPr bwMode="auto">
          <a:xfrm>
            <a:off x="9087792" y="0"/>
            <a:ext cx="879532" cy="719667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092" name="AutoShape 20"/>
          <p:cNvSpPr>
            <a:spLocks noChangeArrowheads="1"/>
          </p:cNvSpPr>
          <p:nvPr/>
        </p:nvSpPr>
        <p:spPr bwMode="auto">
          <a:xfrm>
            <a:off x="15462806" y="2540000"/>
            <a:ext cx="813832" cy="4064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93" name="AutoShape 21"/>
          <p:cNvSpPr>
            <a:spLocks noChangeArrowheads="1"/>
          </p:cNvSpPr>
          <p:nvPr/>
        </p:nvSpPr>
        <p:spPr bwMode="auto">
          <a:xfrm>
            <a:off x="0" y="1117600"/>
            <a:ext cx="678193" cy="5080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94" name="AutoShape 22"/>
          <p:cNvSpPr>
            <a:spLocks noChangeArrowheads="1"/>
          </p:cNvSpPr>
          <p:nvPr/>
        </p:nvSpPr>
        <p:spPr bwMode="auto">
          <a:xfrm>
            <a:off x="12207479" y="0"/>
            <a:ext cx="406916" cy="5080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95" name="AutoShape 23"/>
          <p:cNvSpPr>
            <a:spLocks noChangeArrowheads="1"/>
          </p:cNvSpPr>
          <p:nvPr/>
        </p:nvSpPr>
        <p:spPr bwMode="auto">
          <a:xfrm>
            <a:off x="0" y="6604000"/>
            <a:ext cx="678193" cy="4064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96" name="AutoShape 24"/>
          <p:cNvSpPr>
            <a:spLocks noChangeArrowheads="1"/>
          </p:cNvSpPr>
          <p:nvPr/>
        </p:nvSpPr>
        <p:spPr bwMode="auto">
          <a:xfrm>
            <a:off x="0" y="8432800"/>
            <a:ext cx="406916" cy="7112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97" name="AutoShape 25"/>
          <p:cNvSpPr>
            <a:spLocks noChangeArrowheads="1"/>
          </p:cNvSpPr>
          <p:nvPr/>
        </p:nvSpPr>
        <p:spPr bwMode="auto">
          <a:xfrm>
            <a:off x="15462806" y="5689600"/>
            <a:ext cx="813832" cy="5080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98" name="AutoShape 26"/>
          <p:cNvSpPr>
            <a:spLocks noChangeArrowheads="1"/>
          </p:cNvSpPr>
          <p:nvPr/>
        </p:nvSpPr>
        <p:spPr bwMode="auto">
          <a:xfrm>
            <a:off x="2305857" y="406400"/>
            <a:ext cx="406916" cy="9144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099" name="AutoShape 27"/>
          <p:cNvSpPr>
            <a:spLocks noChangeArrowheads="1"/>
          </p:cNvSpPr>
          <p:nvPr/>
        </p:nvSpPr>
        <p:spPr bwMode="auto">
          <a:xfrm>
            <a:off x="15869722" y="1016000"/>
            <a:ext cx="406916" cy="9144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100" name="AutoShape 28"/>
          <p:cNvSpPr>
            <a:spLocks noChangeArrowheads="1"/>
          </p:cNvSpPr>
          <p:nvPr/>
        </p:nvSpPr>
        <p:spPr bwMode="auto">
          <a:xfrm>
            <a:off x="4476076" y="0"/>
            <a:ext cx="406916" cy="5080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101" name="AutoShape 29"/>
          <p:cNvSpPr>
            <a:spLocks noChangeArrowheads="1"/>
          </p:cNvSpPr>
          <p:nvPr/>
        </p:nvSpPr>
        <p:spPr bwMode="auto">
          <a:xfrm>
            <a:off x="1" y="2946400"/>
            <a:ext cx="542554" cy="6096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102" name="AutoShape 30"/>
          <p:cNvSpPr>
            <a:spLocks noChangeArrowheads="1"/>
          </p:cNvSpPr>
          <p:nvPr/>
        </p:nvSpPr>
        <p:spPr bwMode="auto">
          <a:xfrm>
            <a:off x="4562969" y="7721600"/>
            <a:ext cx="406916" cy="9144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103" name="AutoShape 31"/>
          <p:cNvSpPr>
            <a:spLocks noChangeArrowheads="1"/>
          </p:cNvSpPr>
          <p:nvPr/>
        </p:nvSpPr>
        <p:spPr bwMode="auto">
          <a:xfrm>
            <a:off x="15869722" y="7416800"/>
            <a:ext cx="406916" cy="9144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22027" tIns="61013" rIns="122027" bIns="61013" anchor="ctr"/>
          <a:lstStyle/>
          <a:p>
            <a:endParaRPr lang="en-US"/>
          </a:p>
        </p:txBody>
      </p:sp>
      <p:sp>
        <p:nvSpPr>
          <p:cNvPr id="131104" name="AutoShape 32"/>
          <p:cNvSpPr>
            <a:spLocks noChangeArrowheads="1"/>
          </p:cNvSpPr>
          <p:nvPr/>
        </p:nvSpPr>
        <p:spPr bwMode="auto">
          <a:xfrm>
            <a:off x="15055891" y="3759200"/>
            <a:ext cx="542554" cy="4064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05" name="AutoShape 33"/>
          <p:cNvSpPr>
            <a:spLocks noChangeArrowheads="1"/>
          </p:cNvSpPr>
          <p:nvPr/>
        </p:nvSpPr>
        <p:spPr bwMode="auto">
          <a:xfrm>
            <a:off x="3255329" y="7416800"/>
            <a:ext cx="542554" cy="4064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06" name="AutoShape 34"/>
          <p:cNvSpPr>
            <a:spLocks noChangeArrowheads="1"/>
          </p:cNvSpPr>
          <p:nvPr/>
        </p:nvSpPr>
        <p:spPr bwMode="auto">
          <a:xfrm>
            <a:off x="14242059" y="609600"/>
            <a:ext cx="542554" cy="4064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07" name="AutoShape 35"/>
          <p:cNvSpPr>
            <a:spLocks noChangeArrowheads="1"/>
          </p:cNvSpPr>
          <p:nvPr/>
        </p:nvSpPr>
        <p:spPr bwMode="auto">
          <a:xfrm>
            <a:off x="5832462" y="0"/>
            <a:ext cx="542554" cy="4064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08" name="AutoShape 36"/>
          <p:cNvSpPr>
            <a:spLocks noChangeArrowheads="1"/>
          </p:cNvSpPr>
          <p:nvPr/>
        </p:nvSpPr>
        <p:spPr bwMode="auto">
          <a:xfrm>
            <a:off x="1" y="2032000"/>
            <a:ext cx="542554" cy="4064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09" name="AutoShape 37"/>
          <p:cNvSpPr>
            <a:spLocks noChangeArrowheads="1"/>
          </p:cNvSpPr>
          <p:nvPr/>
        </p:nvSpPr>
        <p:spPr bwMode="auto">
          <a:xfrm>
            <a:off x="1898942" y="6502400"/>
            <a:ext cx="542554" cy="4064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0" name="AutoShape 38"/>
          <p:cNvSpPr>
            <a:spLocks noChangeArrowheads="1"/>
          </p:cNvSpPr>
          <p:nvPr/>
        </p:nvSpPr>
        <p:spPr bwMode="auto">
          <a:xfrm>
            <a:off x="13970782" y="4775200"/>
            <a:ext cx="542554" cy="4064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1" name="AutoShape 39"/>
          <p:cNvSpPr>
            <a:spLocks noChangeArrowheads="1"/>
          </p:cNvSpPr>
          <p:nvPr/>
        </p:nvSpPr>
        <p:spPr bwMode="auto">
          <a:xfrm>
            <a:off x="11393647" y="8737600"/>
            <a:ext cx="542554" cy="4064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2" name="AutoShape 40"/>
          <p:cNvSpPr>
            <a:spLocks noChangeArrowheads="1"/>
          </p:cNvSpPr>
          <p:nvPr/>
        </p:nvSpPr>
        <p:spPr bwMode="auto">
          <a:xfrm>
            <a:off x="15055891" y="2641600"/>
            <a:ext cx="686671" cy="586317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3" name="AutoShape 41"/>
          <p:cNvSpPr>
            <a:spLocks noChangeArrowheads="1"/>
          </p:cNvSpPr>
          <p:nvPr/>
        </p:nvSpPr>
        <p:spPr bwMode="auto">
          <a:xfrm>
            <a:off x="3662244" y="406400"/>
            <a:ext cx="686671" cy="586317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4" name="AutoShape 42"/>
          <p:cNvSpPr>
            <a:spLocks noChangeArrowheads="1"/>
          </p:cNvSpPr>
          <p:nvPr/>
        </p:nvSpPr>
        <p:spPr bwMode="auto">
          <a:xfrm>
            <a:off x="678194" y="2692400"/>
            <a:ext cx="686671" cy="586317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5" name="AutoShape 43"/>
          <p:cNvSpPr>
            <a:spLocks noChangeArrowheads="1"/>
          </p:cNvSpPr>
          <p:nvPr/>
        </p:nvSpPr>
        <p:spPr bwMode="auto">
          <a:xfrm>
            <a:off x="11258008" y="508000"/>
            <a:ext cx="686671" cy="586317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6" name="AutoShape 44"/>
          <p:cNvSpPr>
            <a:spLocks noChangeArrowheads="1"/>
          </p:cNvSpPr>
          <p:nvPr/>
        </p:nvSpPr>
        <p:spPr bwMode="auto">
          <a:xfrm>
            <a:off x="813833" y="8557686"/>
            <a:ext cx="686671" cy="586316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7" name="AutoShape 45"/>
          <p:cNvSpPr>
            <a:spLocks noChangeArrowheads="1"/>
          </p:cNvSpPr>
          <p:nvPr/>
        </p:nvSpPr>
        <p:spPr bwMode="auto">
          <a:xfrm>
            <a:off x="13021310" y="7924800"/>
            <a:ext cx="686671" cy="586317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93" name="Picture 46" descr="anim176x220_231"/>
          <p:cNvSpPr>
            <a:spLocks noChangeAspect="1" noChangeArrowheads="1"/>
          </p:cNvSpPr>
          <p:nvPr/>
        </p:nvSpPr>
        <p:spPr bwMode="auto">
          <a:xfrm>
            <a:off x="15191529" y="8128000"/>
            <a:ext cx="1085109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2027" tIns="61013" rIns="122027" bIns="61013"/>
          <a:lstStyle/>
          <a:p>
            <a:endParaRPr lang="en-US"/>
          </a:p>
        </p:txBody>
      </p:sp>
      <p:sp>
        <p:nvSpPr>
          <p:cNvPr id="2094" name="Picture 47" descr="anim176x220_231"/>
          <p:cNvSpPr>
            <a:spLocks noChangeAspect="1" noChangeArrowheads="1"/>
          </p:cNvSpPr>
          <p:nvPr/>
        </p:nvSpPr>
        <p:spPr bwMode="auto">
          <a:xfrm>
            <a:off x="0" y="8128000"/>
            <a:ext cx="1085109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2027" tIns="61013" rIns="122027" bIns="61013"/>
          <a:lstStyle/>
          <a:p>
            <a:endParaRPr lang="en-US"/>
          </a:p>
        </p:txBody>
      </p:sp>
      <p:pic>
        <p:nvPicPr>
          <p:cNvPr id="2095" name="Picture 48" descr="Asian lil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623543" y="0"/>
            <a:ext cx="1653096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21" name="Picture 49" descr="RNBOWBTN"/>
          <p:cNvSpPr>
            <a:spLocks noChangeAspect="1" noChangeArrowheads="1"/>
          </p:cNvSpPr>
          <p:nvPr/>
        </p:nvSpPr>
        <p:spPr bwMode="auto">
          <a:xfrm>
            <a:off x="1146571" y="914400"/>
            <a:ext cx="406916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2027" tIns="61013" rIns="122027" bIns="61013"/>
          <a:lstStyle/>
          <a:p>
            <a:endParaRPr lang="en-US"/>
          </a:p>
        </p:txBody>
      </p:sp>
      <p:sp>
        <p:nvSpPr>
          <p:cNvPr id="131122" name="Picture 50" descr="RNBOWBTN"/>
          <p:cNvSpPr>
            <a:spLocks noChangeAspect="1" noChangeArrowheads="1"/>
          </p:cNvSpPr>
          <p:nvPr/>
        </p:nvSpPr>
        <p:spPr bwMode="auto">
          <a:xfrm>
            <a:off x="14377696" y="1320800"/>
            <a:ext cx="406916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2027" tIns="61013" rIns="122027" bIns="61013"/>
          <a:lstStyle/>
          <a:p>
            <a:endParaRPr lang="en-US"/>
          </a:p>
        </p:txBody>
      </p:sp>
      <p:pic>
        <p:nvPicPr>
          <p:cNvPr id="2098" name="Picture 51" descr="Asian lil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0"/>
            <a:ext cx="1653096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24" name="AutoShape 52"/>
          <p:cNvSpPr>
            <a:spLocks noChangeArrowheads="1"/>
          </p:cNvSpPr>
          <p:nvPr/>
        </p:nvSpPr>
        <p:spPr bwMode="auto">
          <a:xfrm>
            <a:off x="6103740" y="8229600"/>
            <a:ext cx="542554" cy="4064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25" name="AutoShape 53"/>
          <p:cNvSpPr>
            <a:spLocks noChangeArrowheads="1"/>
          </p:cNvSpPr>
          <p:nvPr/>
        </p:nvSpPr>
        <p:spPr bwMode="auto">
          <a:xfrm>
            <a:off x="678194" y="3454400"/>
            <a:ext cx="542554" cy="4064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2027" tIns="61013" rIns="122027" bIns="61013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31129" name="Picture 57" descr="childre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51719" y="6629400"/>
            <a:ext cx="4206345" cy="2178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02" name="TextBox 1"/>
          <p:cNvSpPr txBox="1">
            <a:spLocks noChangeArrowheads="1"/>
          </p:cNvSpPr>
          <p:nvPr/>
        </p:nvSpPr>
        <p:spPr bwMode="auto">
          <a:xfrm>
            <a:off x="594519" y="1435787"/>
            <a:ext cx="15208483" cy="123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2027" tIns="61013" rIns="122027" bIns="61013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CHUYÊN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3A4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TIỂU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KIM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14"/>
          <p:cNvSpPr txBox="1">
            <a:spLocks noChangeArrowheads="1"/>
          </p:cNvSpPr>
          <p:nvPr/>
        </p:nvSpPr>
        <p:spPr bwMode="auto">
          <a:xfrm>
            <a:off x="899319" y="3124200"/>
            <a:ext cx="14531633" cy="463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 err="1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4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4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44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nghiệm</a:t>
            </a:r>
            <a:endParaRPr lang="en-US" sz="4400" b="1" dirty="0" smtClean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4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4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44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4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44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44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en-US" sz="4400" b="1" dirty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KIỆM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ĐÌNH</a:t>
            </a:r>
            <a:endParaRPr lang="en-US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en-US" sz="32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en-US" sz="32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Trương</a:t>
            </a:r>
            <a:r>
              <a:rPr lang="en-US" sz="32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2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32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Vân</a:t>
            </a:r>
            <a:endParaRPr lang="en-US" sz="3200" b="1" dirty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1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1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1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1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1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1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1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1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1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1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1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1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31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31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31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31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1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31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31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31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31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1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31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31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31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31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31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31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31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31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31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31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31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31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31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31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31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31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31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31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31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31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31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31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31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31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31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31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31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31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31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131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31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31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31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31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31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131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131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131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31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131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131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131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31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131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131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131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131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131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31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131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131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131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131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131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131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131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131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131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1" presetID="2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31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131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2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131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131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9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131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131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131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31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131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31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131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131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3000" fill="hold"/>
                                        <p:tgtEl>
                                          <p:spTgt spid="131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3000" fill="hold"/>
                                        <p:tgtEl>
                                          <p:spTgt spid="131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3000"/>
                                        <p:tgtEl>
                                          <p:spTgt spid="131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7" grpId="0" animBg="1"/>
      <p:bldP spid="131078" grpId="0" animBg="1"/>
      <p:bldP spid="131079" grpId="0" animBg="1"/>
      <p:bldP spid="131080" grpId="0" animBg="1"/>
      <p:bldP spid="131081" grpId="0" animBg="1"/>
      <p:bldP spid="131082" grpId="0" animBg="1"/>
      <p:bldP spid="131083" grpId="0" animBg="1"/>
      <p:bldP spid="131084" grpId="0" animBg="1"/>
      <p:bldP spid="131085" grpId="0" animBg="1"/>
      <p:bldP spid="131086" grpId="0" animBg="1"/>
      <p:bldP spid="131087" grpId="0" animBg="1"/>
      <p:bldP spid="131088" grpId="0" animBg="1"/>
      <p:bldP spid="131089" grpId="0" animBg="1"/>
      <p:bldP spid="131090" grpId="0" animBg="1"/>
      <p:bldP spid="131091" grpId="0" animBg="1"/>
      <p:bldP spid="131092" grpId="0" animBg="1"/>
      <p:bldP spid="131093" grpId="0" animBg="1"/>
      <p:bldP spid="131094" grpId="0" animBg="1"/>
      <p:bldP spid="131095" grpId="0" animBg="1"/>
      <p:bldP spid="131096" grpId="0" animBg="1"/>
      <p:bldP spid="131097" grpId="0" animBg="1"/>
      <p:bldP spid="131098" grpId="0" animBg="1"/>
      <p:bldP spid="131099" grpId="0" animBg="1"/>
      <p:bldP spid="131100" grpId="0" animBg="1"/>
      <p:bldP spid="131101" grpId="0" animBg="1"/>
      <p:bldP spid="131102" grpId="0" animBg="1"/>
      <p:bldP spid="131103" grpId="0" animBg="1"/>
      <p:bldP spid="131104" grpId="0" animBg="1"/>
      <p:bldP spid="131105" grpId="0" animBg="1"/>
      <p:bldP spid="131106" grpId="0" animBg="1"/>
      <p:bldP spid="131107" grpId="0" animBg="1"/>
      <p:bldP spid="131108" grpId="0" animBg="1"/>
      <p:bldP spid="131109" grpId="0" animBg="1"/>
      <p:bldP spid="131110" grpId="0" animBg="1"/>
      <p:bldP spid="131111" grpId="0" animBg="1"/>
      <p:bldP spid="131112" grpId="0" animBg="1"/>
      <p:bldP spid="131113" grpId="0" animBg="1"/>
      <p:bldP spid="131114" grpId="0" animBg="1"/>
      <p:bldP spid="131115" grpId="0" animBg="1"/>
      <p:bldP spid="131116" grpId="0" animBg="1"/>
      <p:bldP spid="131117" grpId="0" animBg="1"/>
      <p:bldP spid="131121" grpId="0" animBg="1"/>
      <p:bldP spid="131122" grpId="0" animBg="1"/>
      <p:bldP spid="131124" grpId="0" animBg="1"/>
      <p:bldP spid="1311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>
            <a:extLst>
              <a:ext uri="{FF2B5EF4-FFF2-40B4-BE49-F238E27FC236}">
                <a16:creationId xmlns:a16="http://schemas.microsoft.com/office/drawing/2014/main" xmlns="" id="{A84FA62C-BBC9-5F35-580D-BB3348FA2B4B}"/>
              </a:ext>
            </a:extLst>
          </p:cNvPr>
          <p:cNvGrpSpPr/>
          <p:nvPr/>
        </p:nvGrpSpPr>
        <p:grpSpPr>
          <a:xfrm>
            <a:off x="1508919" y="1828800"/>
            <a:ext cx="10972800" cy="677108"/>
            <a:chOff x="1658517" y="3312426"/>
            <a:chExt cx="10972800" cy="67710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91381A45-DB4E-21D9-9C84-85BD8C684475}"/>
                </a:ext>
              </a:extLst>
            </p:cNvPr>
            <p:cNvSpPr/>
            <p:nvPr/>
          </p:nvSpPr>
          <p:spPr>
            <a:xfrm>
              <a:off x="1658517" y="3388626"/>
              <a:ext cx="406313" cy="550461"/>
            </a:xfrm>
            <a:prstGeom prst="rect">
              <a:avLst/>
            </a:prstGeom>
            <a:solidFill>
              <a:srgbClr val="1CB2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B8D49F16-C347-9E49-B48D-3D7C64460B68}"/>
                </a:ext>
              </a:extLst>
            </p:cNvPr>
            <p:cNvSpPr/>
            <p:nvPr/>
          </p:nvSpPr>
          <p:spPr>
            <a:xfrm>
              <a:off x="2270637" y="3312426"/>
              <a:ext cx="10360680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Chia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sẻ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việc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tiết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kiệm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điện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endParaRPr lang="en-US" sz="3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388406E-94E6-D904-9B71-5CFDD67E32CE}"/>
              </a:ext>
            </a:extLst>
          </p:cNvPr>
          <p:cNvSpPr/>
          <p:nvPr/>
        </p:nvSpPr>
        <p:spPr>
          <a:xfrm>
            <a:off x="1051719" y="3204509"/>
            <a:ext cx="14782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l-NL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 về những việc em đã làm để tiết kiệm điện, nước</a:t>
            </a:r>
            <a:r>
              <a:rPr lang="nl-NL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nl-NL" sz="4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nl-NL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 lợi ích của việc tiết kiệm điện, nước trong gia </a:t>
            </a:r>
            <a:r>
              <a:rPr lang="nl-NL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đình.</a:t>
            </a:r>
            <a:endParaRPr lang="en-US" sz="4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CBF44F5E-E99A-5734-E866-44EB8CA8E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19" y="1656495"/>
            <a:ext cx="1089762" cy="101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815656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388406E-94E6-D904-9B71-5CFDD67E32CE}"/>
              </a:ext>
            </a:extLst>
          </p:cNvPr>
          <p:cNvSpPr/>
          <p:nvPr/>
        </p:nvSpPr>
        <p:spPr>
          <a:xfrm>
            <a:off x="823119" y="1676400"/>
            <a:ext cx="1412142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endParaRPr lang="en-US" sz="4000" b="1" dirty="0" smtClean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kiệm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ích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bớt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phí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bền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en-US" sz="3800" b="1" i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815656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52483" y="2864361"/>
            <a:ext cx="9886006" cy="2164839"/>
          </a:xfrm>
          <a:prstGeom prst="rect">
            <a:avLst/>
          </a:prstGeom>
          <a:noFill/>
        </p:spPr>
        <p:txBody>
          <a:bodyPr wrap="none" lIns="162702" tIns="81351" rIns="162702" bIns="81351">
            <a:spAutoFit/>
          </a:bodyPr>
          <a:lstStyle/>
          <a:p>
            <a:pPr algn="ctr"/>
            <a:r>
              <a:rPr lang="en-US" sz="130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13000" b="1" cap="all" dirty="0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13000" b="1" cap="all" dirty="0">
              <a:ln w="9000" cmpd="sng">
                <a:solidFill>
                  <a:srgbClr val="C0BEAF">
                    <a:shade val="50000"/>
                    <a:satMod val="120000"/>
                  </a:srgbClr>
                </a:solidFill>
                <a:prstDash val="solid"/>
              </a:ln>
              <a:solidFill>
                <a:srgbClr val="FF66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/>
          <p:cNvCxnSpPr/>
          <p:nvPr/>
        </p:nvCxnSpPr>
        <p:spPr>
          <a:xfrm>
            <a:off x="746919" y="2819400"/>
            <a:ext cx="2819400" cy="1588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A84FA62C-BBC9-5F35-580D-BB3348FA2B4B}"/>
              </a:ext>
            </a:extLst>
          </p:cNvPr>
          <p:cNvGrpSpPr/>
          <p:nvPr/>
        </p:nvGrpSpPr>
        <p:grpSpPr>
          <a:xfrm>
            <a:off x="639861" y="1265562"/>
            <a:ext cx="9936818" cy="791838"/>
            <a:chOff x="792261" y="1189362"/>
            <a:chExt cx="9936818" cy="79183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FF57DA7C-6BDC-5B5F-F012-60D23CF70D5B}"/>
                </a:ext>
              </a:extLst>
            </p:cNvPr>
            <p:cNvGrpSpPr/>
            <p:nvPr/>
          </p:nvGrpSpPr>
          <p:grpSpPr>
            <a:xfrm>
              <a:off x="792261" y="1189362"/>
              <a:ext cx="2316858" cy="791838"/>
              <a:chOff x="808917" y="992087"/>
              <a:chExt cx="2316858" cy="791838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xmlns="" id="{59DCE812-BEFF-C218-E159-B8DF92A565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08917" y="992087"/>
                <a:ext cx="2316858" cy="791838"/>
              </a:xfrm>
              <a:prstGeom prst="rect">
                <a:avLst/>
              </a:prstGeom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91381A45-DB4E-21D9-9C84-85BD8C684475}"/>
                  </a:ext>
                </a:extLst>
              </p:cNvPr>
              <p:cNvSpPr/>
              <p:nvPr/>
            </p:nvSpPr>
            <p:spPr>
              <a:xfrm>
                <a:off x="1068375" y="1098125"/>
                <a:ext cx="406313" cy="550461"/>
              </a:xfrm>
              <a:prstGeom prst="rect">
                <a:avLst/>
              </a:prstGeom>
              <a:solidFill>
                <a:srgbClr val="1CB2B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B8D49F16-C347-9E49-B48D-3D7C64460B68}"/>
                </a:ext>
              </a:extLst>
            </p:cNvPr>
            <p:cNvSpPr/>
            <p:nvPr/>
          </p:nvSpPr>
          <p:spPr>
            <a:xfrm>
              <a:off x="1356519" y="1295400"/>
              <a:ext cx="9372560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3800" b="1" i="1" dirty="0">
                  <a:solidFill>
                    <a:srgbClr val="1CB2BE"/>
                  </a:solidFill>
                  <a:latin typeface="Times New Roman" pitchFamily="18" charset="0"/>
                  <a:cs typeface="Times New Roman" pitchFamily="18" charset="0"/>
                </a:rPr>
                <a:t>Thực hành sử dụng tiết kiệm điện, nước. </a:t>
              </a:r>
              <a:endParaRPr lang="en-US" sz="3800" b="1" i="1" dirty="0">
                <a:solidFill>
                  <a:srgbClr val="1CB2B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1BE5C3D-03EB-5293-CCD7-2E62A41610D3}"/>
              </a:ext>
            </a:extLst>
          </p:cNvPr>
          <p:cNvSpPr/>
          <p:nvPr/>
        </p:nvSpPr>
        <p:spPr>
          <a:xfrm>
            <a:off x="518319" y="2218492"/>
            <a:ext cx="1379811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 sát tranh và thảo luận cách xử lí trong mỗi tình huống sau:</a:t>
            </a:r>
            <a:endParaRPr lang="en-US" sz="3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09C6D95-0D7A-AF1B-EBAB-7FE38742C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519" y="3922985"/>
            <a:ext cx="7156399" cy="42204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92588642-DC4A-CC47-BB51-CE3B7425D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2119" y="3962400"/>
            <a:ext cx="7277658" cy="4217406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4480719" y="2819400"/>
            <a:ext cx="1524000" cy="1588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300119" y="2819400"/>
            <a:ext cx="990600" cy="1588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1711988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7289" y="1175371"/>
            <a:ext cx="12962062" cy="706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47319" y="5334000"/>
            <a:ext cx="9002238" cy="1179859"/>
          </a:xfrm>
          <a:prstGeom prst="rect">
            <a:avLst/>
          </a:prstGeom>
          <a:noFill/>
        </p:spPr>
        <p:txBody>
          <a:bodyPr wrap="none" lIns="162607" tIns="81304" rIns="162607" bIns="81304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cap="all" dirty="0" err="1" smtClean="0">
                <a:ln w="0"/>
                <a:solidFill>
                  <a:prstClr val="black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6600" b="1" cap="all" dirty="0" smtClean="0">
                <a:ln w="0"/>
                <a:solidFill>
                  <a:prstClr val="black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cap="all" dirty="0" err="1" smtClean="0">
                <a:ln w="0"/>
                <a:solidFill>
                  <a:prstClr val="black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6600" b="1" cap="all" dirty="0" smtClean="0">
                <a:ln w="0"/>
                <a:solidFill>
                  <a:prstClr val="black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cap="all" dirty="0" err="1" smtClean="0">
                <a:ln w="0"/>
                <a:solidFill>
                  <a:prstClr val="black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6600" b="1" cap="all" dirty="0" smtClean="0">
                <a:ln w="0"/>
                <a:solidFill>
                  <a:prstClr val="black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2</a:t>
            </a:r>
            <a:endParaRPr lang="en-US" sz="6600" b="1" cap="all" dirty="0">
              <a:ln w="0"/>
              <a:solidFill>
                <a:prstClr val="black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12341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9E2A49F-3DEB-420B-B25F-41474CA8B9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54066"/>
            <a:ext cx="16161281" cy="8489937"/>
          </a:xfrm>
          <a:prstGeom prst="rect">
            <a:avLst/>
          </a:prstGeom>
        </p:spPr>
      </p:pic>
      <p:pic>
        <p:nvPicPr>
          <p:cNvPr id="3" name="图片 101" descr="觅元素584a9bffa1f3a"/>
          <p:cNvPicPr>
            <a:picLocks noChangeAspect="1"/>
          </p:cNvPicPr>
          <p:nvPr/>
        </p:nvPicPr>
        <p:blipFill>
          <a:blip r:embed="rId3"/>
          <a:srcRect l="44626" b="11774"/>
          <a:stretch>
            <a:fillRect/>
          </a:stretch>
        </p:blipFill>
        <p:spPr>
          <a:xfrm>
            <a:off x="304168" y="3251200"/>
            <a:ext cx="5468741" cy="3419687"/>
          </a:xfrm>
          <a:prstGeom prst="rect">
            <a:avLst/>
          </a:prstGeom>
        </p:spPr>
      </p:pic>
      <p:pic>
        <p:nvPicPr>
          <p:cNvPr id="4" name="图片 95" descr="觅元素584a986cb28d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449833" y="654066"/>
            <a:ext cx="4486333" cy="848993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58238" y="2731187"/>
            <a:ext cx="10618400" cy="1231213"/>
          </a:xfrm>
          <a:prstGeom prst="rect">
            <a:avLst/>
          </a:prstGeom>
        </p:spPr>
        <p:txBody>
          <a:bodyPr wrap="square" lIns="122027" tIns="61013" rIns="122027" bIns="61013">
            <a:spAutoFit/>
          </a:bodyPr>
          <a:lstStyle/>
          <a:p>
            <a:r>
              <a:rPr lang="en-US" sz="7200" b="1" dirty="0" err="1" smtClean="0">
                <a:ln w="19050">
                  <a:solidFill>
                    <a:srgbClr val="212745">
                      <a:tint val="1000"/>
                    </a:srgb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Times New Roman" panose="02020603050405020304" pitchFamily="18" charset="0"/>
              </a:rPr>
              <a:t>Xử</a:t>
            </a:r>
            <a:r>
              <a:rPr lang="en-US" sz="7200" b="1" dirty="0" smtClean="0">
                <a:ln w="19050">
                  <a:solidFill>
                    <a:srgbClr val="212745">
                      <a:tint val="1000"/>
                    </a:srgb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7200" b="1" dirty="0" err="1" smtClean="0">
                <a:ln w="19050">
                  <a:solidFill>
                    <a:srgbClr val="212745">
                      <a:tint val="1000"/>
                    </a:srgb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Times New Roman" panose="02020603050405020304" pitchFamily="18" charset="0"/>
              </a:rPr>
              <a:t>lý</a:t>
            </a:r>
            <a:r>
              <a:rPr lang="en-US" sz="7200" b="1" dirty="0" smtClean="0">
                <a:ln w="19050">
                  <a:solidFill>
                    <a:srgbClr val="212745">
                      <a:tint val="1000"/>
                    </a:srgb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7200" b="1" dirty="0" err="1" smtClean="0">
                <a:ln w="19050">
                  <a:solidFill>
                    <a:srgbClr val="212745">
                      <a:tint val="1000"/>
                    </a:srgb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Times New Roman" panose="02020603050405020304" pitchFamily="18" charset="0"/>
              </a:rPr>
              <a:t>tình</a:t>
            </a:r>
            <a:r>
              <a:rPr lang="en-US" sz="7200" b="1" dirty="0" smtClean="0">
                <a:ln w="19050">
                  <a:solidFill>
                    <a:srgbClr val="212745">
                      <a:tint val="1000"/>
                    </a:srgb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7200" b="1" dirty="0" err="1" smtClean="0">
                <a:ln w="19050">
                  <a:solidFill>
                    <a:srgbClr val="212745">
                      <a:tint val="1000"/>
                    </a:srgb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Times New Roman" panose="02020603050405020304" pitchFamily="18" charset="0"/>
              </a:rPr>
              <a:t>huống</a:t>
            </a:r>
            <a:endParaRPr lang="en-US" sz="7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437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09C6D95-0D7A-AF1B-EBAB-7FE38742C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19" y="2133600"/>
            <a:ext cx="7156399" cy="42204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92588642-DC4A-CC47-BB51-CE3B7425D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2119" y="2133600"/>
            <a:ext cx="7277658" cy="421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711988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385" r="15400" b="6796"/>
          <a:stretch/>
        </p:blipFill>
        <p:spPr>
          <a:xfrm>
            <a:off x="-247110" y="731574"/>
            <a:ext cx="4155597" cy="78088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038" y="237800"/>
            <a:ext cx="12500881" cy="77631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18919" y="3657600"/>
            <a:ext cx="8640120" cy="2380266"/>
          </a:xfrm>
          <a:prstGeom prst="rect">
            <a:avLst/>
          </a:prstGeom>
        </p:spPr>
        <p:txBody>
          <a:bodyPr wrap="none" lIns="162686" tIns="81343" rIns="162686" bIns="81343">
            <a:spAutoFit/>
          </a:bodyPr>
          <a:lstStyle/>
          <a:p>
            <a:pPr algn="ctr" defTabSz="1625979">
              <a:defRPr/>
            </a:pPr>
            <a:r>
              <a:rPr lang="nl-NL" sz="5400" dirty="0" smtClean="0"/>
              <a:t>Em học được điều gì qua </a:t>
            </a:r>
          </a:p>
          <a:p>
            <a:pPr algn="ctr" defTabSz="1625979">
              <a:defRPr/>
            </a:pPr>
            <a:r>
              <a:rPr lang="nl-NL" sz="5400" dirty="0" smtClean="0"/>
              <a:t>cách xử lý tình huống này?</a:t>
            </a:r>
            <a:endParaRPr lang="en-US" sz="5400" dirty="0" smtClean="0"/>
          </a:p>
          <a:p>
            <a:pPr algn="ctr" defTabSz="1625979">
              <a:defRPr/>
            </a:pP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214458C-4A31-43CD-ACD5-B4E1612362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703" b="11698"/>
          <a:stretch/>
        </p:blipFill>
        <p:spPr>
          <a:xfrm>
            <a:off x="11086386" y="6020958"/>
            <a:ext cx="4646227" cy="31832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0537189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6AE8B941-490C-51B3-FAC9-AC610A284497}"/>
              </a:ext>
            </a:extLst>
          </p:cNvPr>
          <p:cNvSpPr/>
          <p:nvPr/>
        </p:nvSpPr>
        <p:spPr>
          <a:xfrm>
            <a:off x="670719" y="3657600"/>
            <a:ext cx="1447683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/>
            <a:r>
              <a:rPr lang="nl-NL" sz="4000" b="1" i="1" dirty="0" smtClean="0"/>
              <a:t>                                     </a:t>
            </a:r>
            <a:r>
              <a:rPr lang="nl-NL" sz="4000" b="1" i="1" dirty="0" smtClean="0">
                <a:solidFill>
                  <a:srgbClr val="FF0000"/>
                </a:solidFill>
              </a:rPr>
              <a:t>Kết luận</a:t>
            </a:r>
          </a:p>
          <a:p>
            <a:pPr marL="571500" indent="-571500" algn="just"/>
            <a:r>
              <a:rPr lang="nl-NL" sz="4000" b="1" i="1" dirty="0" smtClean="0"/>
              <a:t>        Điện, nước đều có vai trò quan trọng trong cuộc sống. Chúng ta không được sử dụng lãng phí. Hãy thực hiện tiết kiệm điện, nước ở gia đình và nhắc nhở mọi người cùng thực hiện tiết kiệm điện, nước.</a:t>
            </a:r>
            <a:endParaRPr lang="en-US" sz="3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603215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3">
            <a:extLst>
              <a:ext uri="{FF2B5EF4-FFF2-40B4-BE49-F238E27FC236}">
                <a16:creationId xmlns:a16="http://schemas.microsoft.com/office/drawing/2014/main" xmlns="" id="{C166A22A-3A2E-4FB7-B4E3-8556771DE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" y="724276"/>
            <a:ext cx="16276638" cy="8432976"/>
          </a:xfrm>
          <a:prstGeom prst="rect">
            <a:avLst/>
          </a:prstGeom>
        </p:spPr>
      </p:pic>
      <p:pic>
        <p:nvPicPr>
          <p:cNvPr id="10" name="Picture 2" descr="F:\1-原创素材\1_mm1102\PPT\PPT_014\materaials\pageimg_g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0319" y="2209800"/>
            <a:ext cx="9452832" cy="549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868801" y="5105400"/>
            <a:ext cx="6374918" cy="1518413"/>
          </a:xfrm>
          <a:prstGeom prst="rect">
            <a:avLst/>
          </a:prstGeom>
          <a:noFill/>
        </p:spPr>
        <p:txBody>
          <a:bodyPr wrap="none" lIns="162607" tIns="81304" rIns="162607" bIns="81304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cap="all" dirty="0" err="1" smtClean="0">
                <a:ln w="0"/>
                <a:solidFill>
                  <a:prstClr val="black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8800" b="1" cap="all" dirty="0" smtClean="0">
                <a:ln w="0"/>
                <a:solidFill>
                  <a:prstClr val="black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b="1" cap="all" dirty="0" err="1" smtClean="0">
                <a:ln w="0"/>
                <a:solidFill>
                  <a:prstClr val="black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8800" b="1" cap="all" dirty="0">
              <a:ln w="0"/>
              <a:solidFill>
                <a:prstClr val="black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121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2483" y="2864361"/>
            <a:ext cx="10286436" cy="2164839"/>
          </a:xfrm>
          <a:prstGeom prst="rect">
            <a:avLst/>
          </a:prstGeom>
          <a:noFill/>
        </p:spPr>
        <p:txBody>
          <a:bodyPr wrap="none" lIns="162702" tIns="81351" rIns="162702" bIns="81351">
            <a:spAutoFit/>
          </a:bodyPr>
          <a:lstStyle/>
          <a:p>
            <a:pPr algn="ctr"/>
            <a:r>
              <a:rPr lang="en-US" sz="130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13000" b="1" cap="all" dirty="0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13000" b="1" cap="all" dirty="0">
              <a:ln w="9000" cmpd="sng">
                <a:solidFill>
                  <a:srgbClr val="C0BEAF">
                    <a:shade val="50000"/>
                    <a:satMod val="120000"/>
                  </a:srgbClr>
                </a:solidFill>
                <a:prstDash val="solid"/>
              </a:ln>
              <a:solidFill>
                <a:srgbClr val="FF66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D00668F3-3FE0-77BD-4418-4D43EF20E26B}"/>
              </a:ext>
            </a:extLst>
          </p:cNvPr>
          <p:cNvGrpSpPr/>
          <p:nvPr/>
        </p:nvGrpSpPr>
        <p:grpSpPr>
          <a:xfrm>
            <a:off x="1668761" y="2809971"/>
            <a:ext cx="14936866" cy="1237298"/>
            <a:chOff x="1488643" y="2498051"/>
            <a:chExt cx="14936866" cy="1237298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5F4EF0F1-6FE3-6B33-1047-4868ACA44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643" y="2498051"/>
              <a:ext cx="1093792" cy="677109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BEAB4367-9788-2C05-8817-C1607FE6EC49}"/>
                </a:ext>
              </a:extLst>
            </p:cNvPr>
            <p:cNvSpPr/>
            <p:nvPr/>
          </p:nvSpPr>
          <p:spPr>
            <a:xfrm>
              <a:off x="1871309" y="3058241"/>
              <a:ext cx="14554200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3800" b="1" i="1" dirty="0">
                  <a:solidFill>
                    <a:srgbClr val="008A3A"/>
                  </a:solidFill>
                  <a:latin typeface="Times New Roman" pitchFamily="18" charset="0"/>
                  <a:cs typeface="Times New Roman" pitchFamily="18" charset="0"/>
                </a:rPr>
                <a:t>Thực hiện sử dụng tiết kiệm điện, nước ở gia </a:t>
              </a:r>
              <a:r>
                <a:rPr lang="nl-NL" sz="3800" b="1" i="1" dirty="0" smtClean="0">
                  <a:solidFill>
                    <a:srgbClr val="008A3A"/>
                  </a:solidFill>
                  <a:latin typeface="Times New Roman" pitchFamily="18" charset="0"/>
                  <a:cs typeface="Times New Roman" pitchFamily="18" charset="0"/>
                </a:rPr>
                <a:t>đình.</a:t>
              </a:r>
              <a:endParaRPr lang="en-US" sz="3800" b="1" i="1" dirty="0">
                <a:solidFill>
                  <a:srgbClr val="008A3A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84789452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383566821099723076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70719" y="533400"/>
            <a:ext cx="15011400" cy="784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2302" y="2864361"/>
            <a:ext cx="9635617" cy="2164839"/>
          </a:xfrm>
          <a:prstGeom prst="rect">
            <a:avLst/>
          </a:prstGeom>
          <a:noFill/>
        </p:spPr>
        <p:txBody>
          <a:bodyPr wrap="none" lIns="162702" tIns="81351" rIns="162702" bIns="81351">
            <a:spAutoFit/>
          </a:bodyPr>
          <a:lstStyle/>
          <a:p>
            <a:pPr algn="ctr"/>
            <a:r>
              <a:rPr lang="en-US" sz="130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13000" b="1" cap="all" dirty="0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phá</a:t>
            </a:r>
            <a:endParaRPr lang="en-US" sz="13000" b="1" cap="all" dirty="0">
              <a:ln w="9000" cmpd="sng">
                <a:solidFill>
                  <a:srgbClr val="C0BEAF">
                    <a:shade val="50000"/>
                    <a:satMod val="120000"/>
                  </a:srgbClr>
                </a:solidFill>
                <a:prstDash val="solid"/>
              </a:ln>
              <a:solidFill>
                <a:srgbClr val="FF66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28425" y="575463"/>
            <a:ext cx="9419788" cy="1097795"/>
            <a:chOff x="3428425" y="575463"/>
            <a:chExt cx="9419788" cy="1097795"/>
          </a:xfrm>
        </p:grpSpPr>
        <p:sp>
          <p:nvSpPr>
            <p:cNvPr id="31" name="Text Box 14"/>
            <p:cNvSpPr txBox="1">
              <a:spLocks noChangeArrowheads="1"/>
            </p:cNvSpPr>
            <p:nvPr/>
          </p:nvSpPr>
          <p:spPr bwMode="auto">
            <a:xfrm>
              <a:off x="3428425" y="1097280"/>
              <a:ext cx="9419788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 28: TIẾT KIỆM ĐIỆN, NƯỚC TRONG GIA ĐÌNH</a:t>
              </a: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5623719" y="575463"/>
              <a:ext cx="5006371" cy="523220"/>
              <a:chOff x="5468902" y="636422"/>
              <a:chExt cx="4921898" cy="523220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5468902" y="636422"/>
                <a:ext cx="492189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HOẠT ĐỘNG TRẢI NGHIỆM</a:t>
                </a:r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>
                <a:off x="5618731" y="1136154"/>
                <a:ext cx="4569771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BF44F5E-E99A-5734-E866-44EB8CA8E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19" y="1656495"/>
            <a:ext cx="1089762" cy="101050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A84FA62C-BBC9-5F35-580D-BB3348FA2B4B}"/>
              </a:ext>
            </a:extLst>
          </p:cNvPr>
          <p:cNvGrpSpPr/>
          <p:nvPr/>
        </p:nvGrpSpPr>
        <p:grpSpPr>
          <a:xfrm>
            <a:off x="1506117" y="1828800"/>
            <a:ext cx="11056601" cy="791838"/>
            <a:chOff x="1506117" y="2474226"/>
            <a:chExt cx="11056601" cy="79183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FF57DA7C-6BDC-5B5F-F012-60D23CF70D5B}"/>
                </a:ext>
              </a:extLst>
            </p:cNvPr>
            <p:cNvGrpSpPr/>
            <p:nvPr/>
          </p:nvGrpSpPr>
          <p:grpSpPr>
            <a:xfrm>
              <a:off x="1506117" y="2474226"/>
              <a:ext cx="2316858" cy="791838"/>
              <a:chOff x="1522773" y="2276951"/>
              <a:chExt cx="2316858" cy="791838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xmlns="" id="{59DCE812-BEFF-C218-E159-B8DF92A565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22773" y="2276951"/>
                <a:ext cx="2316858" cy="791838"/>
              </a:xfrm>
              <a:prstGeom prst="rect">
                <a:avLst/>
              </a:prstGeom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91381A45-DB4E-21D9-9C84-85BD8C684475}"/>
                  </a:ext>
                </a:extLst>
              </p:cNvPr>
              <p:cNvSpPr/>
              <p:nvPr/>
            </p:nvSpPr>
            <p:spPr>
              <a:xfrm>
                <a:off x="1712206" y="2383411"/>
                <a:ext cx="406313" cy="550461"/>
              </a:xfrm>
              <a:prstGeom prst="rect">
                <a:avLst/>
              </a:prstGeom>
              <a:solidFill>
                <a:srgbClr val="1CB2B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B8D49F16-C347-9E49-B48D-3D7C64460B68}"/>
                </a:ext>
              </a:extLst>
            </p:cNvPr>
            <p:cNvSpPr/>
            <p:nvPr/>
          </p:nvSpPr>
          <p:spPr>
            <a:xfrm>
              <a:off x="2202038" y="2484726"/>
              <a:ext cx="10360680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Chia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sẻ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việc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tiết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kiệm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điện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endParaRPr lang="en-US" sz="3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4BAAFD2-1D6F-0785-ACD9-952F2D5757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3344" y="3557089"/>
            <a:ext cx="4200859" cy="436242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34169D3A-5037-7197-8107-606A6528DB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2437" y="3589575"/>
            <a:ext cx="4157423" cy="435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74094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6">
            <a:extLst>
              <a:ext uri="{FF2B5EF4-FFF2-40B4-BE49-F238E27FC236}">
                <a16:creationId xmlns:a16="http://schemas.microsoft.com/office/drawing/2014/main" xmlns="" id="{A84FA62C-BBC9-5F35-580D-BB3348FA2B4B}"/>
              </a:ext>
            </a:extLst>
          </p:cNvPr>
          <p:cNvGrpSpPr/>
          <p:nvPr/>
        </p:nvGrpSpPr>
        <p:grpSpPr>
          <a:xfrm>
            <a:off x="1508919" y="457200"/>
            <a:ext cx="10972800" cy="677108"/>
            <a:chOff x="1658517" y="3312426"/>
            <a:chExt cx="10972800" cy="67710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91381A45-DB4E-21D9-9C84-85BD8C684475}"/>
                </a:ext>
              </a:extLst>
            </p:cNvPr>
            <p:cNvSpPr/>
            <p:nvPr/>
          </p:nvSpPr>
          <p:spPr>
            <a:xfrm>
              <a:off x="1658517" y="3388626"/>
              <a:ext cx="406313" cy="550461"/>
            </a:xfrm>
            <a:prstGeom prst="rect">
              <a:avLst/>
            </a:prstGeom>
            <a:solidFill>
              <a:srgbClr val="1CB2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B8D49F16-C347-9E49-B48D-3D7C64460B68}"/>
                </a:ext>
              </a:extLst>
            </p:cNvPr>
            <p:cNvSpPr/>
            <p:nvPr/>
          </p:nvSpPr>
          <p:spPr>
            <a:xfrm>
              <a:off x="2270637" y="3312426"/>
              <a:ext cx="10360680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Chia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sẻ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việc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tiết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kiệm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điện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endParaRPr lang="en-US" sz="3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hought Bubble: Cloud 15">
            <a:extLst>
              <a:ext uri="{FF2B5EF4-FFF2-40B4-BE49-F238E27FC236}">
                <a16:creationId xmlns:a16="http://schemas.microsoft.com/office/drawing/2014/main" xmlns="" id="{97A07F57-05C3-7662-F0FE-04BC643E0FC5}"/>
              </a:ext>
            </a:extLst>
          </p:cNvPr>
          <p:cNvSpPr/>
          <p:nvPr/>
        </p:nvSpPr>
        <p:spPr>
          <a:xfrm>
            <a:off x="4977254" y="4700422"/>
            <a:ext cx="5652836" cy="2594443"/>
          </a:xfrm>
          <a:prstGeom prst="cloudCallout">
            <a:avLst>
              <a:gd name="adj1" fmla="val -55694"/>
              <a:gd name="adj2" fmla="val 55450"/>
            </a:avLst>
          </a:prstGeom>
          <a:solidFill>
            <a:srgbClr val="1CB2B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388406E-94E6-D904-9B71-5CFDD67E32CE}"/>
              </a:ext>
            </a:extLst>
          </p:cNvPr>
          <p:cNvSpPr/>
          <p:nvPr/>
        </p:nvSpPr>
        <p:spPr>
          <a:xfrm>
            <a:off x="1356519" y="1676400"/>
            <a:ext cx="14197628" cy="2175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l-NL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 về những việc em đã làm để tiết kiệm điện, nước.</a:t>
            </a:r>
          </a:p>
          <a:p>
            <a:pPr>
              <a:lnSpc>
                <a:spcPct val="150000"/>
              </a:lnSpc>
            </a:pPr>
            <a:r>
              <a:rPr lang="nl-NL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 lợi ích của việc tiết kiệm điện, nước trong gia </a:t>
            </a:r>
            <a:r>
              <a:rPr lang="nl-NL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nl-NL" sz="3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CBF44F5E-E99A-5734-E866-44EB8CA8E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19" y="381000"/>
            <a:ext cx="1089762" cy="101050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5776119" y="2667000"/>
            <a:ext cx="8610600" cy="1588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27919" y="2590800"/>
            <a:ext cx="990600" cy="1588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432719" y="3733800"/>
            <a:ext cx="2819400" cy="1588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3815656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519" y="-914400"/>
            <a:ext cx="15011400" cy="9144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60273" y="3733800"/>
            <a:ext cx="9331046" cy="1272287"/>
          </a:xfrm>
          <a:prstGeom prst="rect">
            <a:avLst/>
          </a:prstGeom>
          <a:noFill/>
        </p:spPr>
        <p:txBody>
          <a:bodyPr wrap="none" lIns="162702" tIns="81351" rIns="162702" bIns="81351">
            <a:spAutoFit/>
          </a:bodyPr>
          <a:lstStyle/>
          <a:p>
            <a:pPr algn="ctr"/>
            <a:r>
              <a:rPr lang="en-US" sz="72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7200" b="1" cap="all" dirty="0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7200" b="1" cap="all" dirty="0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7200" b="1" cap="all" dirty="0">
              <a:ln w="9000" cmpd="sng">
                <a:solidFill>
                  <a:srgbClr val="C0BEAF">
                    <a:shade val="50000"/>
                    <a:satMod val="120000"/>
                  </a:srgbClr>
                </a:solidFill>
                <a:prstDash val="solid"/>
              </a:ln>
              <a:solidFill>
                <a:srgbClr val="FF66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667"/>
          <a:stretch/>
        </p:blipFill>
        <p:spPr>
          <a:xfrm>
            <a:off x="12722468" y="5887397"/>
            <a:ext cx="3398415" cy="320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536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A_图片 6">
            <a:extLst>
              <a:ext uri="{FF2B5EF4-FFF2-40B4-BE49-F238E27FC236}">
                <a16:creationId xmlns:a16="http://schemas.microsoft.com/office/drawing/2014/main" xmlns="" id="{91496B80-1B57-496D-94B4-06CDB715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194" r="9742" b="11258"/>
          <a:stretch/>
        </p:blipFill>
        <p:spPr>
          <a:xfrm>
            <a:off x="962859" y="1813118"/>
            <a:ext cx="12472850" cy="67112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" y="8906373"/>
            <a:ext cx="16276638" cy="23703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62594" tIns="81298" rIns="162594" bIns="81298" spcCol="0" rtlCol="0" anchor="ctr"/>
          <a:lstStyle/>
          <a:p>
            <a:pPr algn="ctr"/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8" name="图片 37">
            <a:extLst>
              <a:ext uri="{FF2B5EF4-FFF2-40B4-BE49-F238E27FC236}">
                <a16:creationId xmlns:a16="http://schemas.microsoft.com/office/drawing/2014/main" xmlns="" id="{CA51BFDD-7EB2-41C7-B1D2-9A78363AE0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02228" y="598"/>
            <a:ext cx="2740467" cy="300624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2" name="组合 23"/>
          <p:cNvGrpSpPr/>
          <p:nvPr/>
        </p:nvGrpSpPr>
        <p:grpSpPr>
          <a:xfrm>
            <a:off x="-23474" y="7775522"/>
            <a:ext cx="16292288" cy="1497623"/>
            <a:chOff x="-17585" y="5729324"/>
            <a:chExt cx="12203723" cy="1123362"/>
          </a:xfrm>
        </p:grpSpPr>
        <p:pic>
          <p:nvPicPr>
            <p:cNvPr id="11" name="图片 24"/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2" name="图片 25"/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3" name="图片 3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1552"/>
          <a:stretch/>
        </p:blipFill>
        <p:spPr>
          <a:xfrm>
            <a:off x="13074272" y="2707091"/>
            <a:ext cx="3269121" cy="6566051"/>
          </a:xfrm>
          <a:prstGeom prst="rect">
            <a:avLst/>
          </a:prstGeom>
        </p:spPr>
      </p:pic>
      <p:pic>
        <p:nvPicPr>
          <p:cNvPr id="17" name="PA_图片 3">
            <a:extLst>
              <a:ext uri="{FF2B5EF4-FFF2-40B4-BE49-F238E27FC236}">
                <a16:creationId xmlns:a16="http://schemas.microsoft.com/office/drawing/2014/main" xmlns="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19660" y="3785381"/>
            <a:ext cx="4958227" cy="495129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072616" y="3640459"/>
            <a:ext cx="8505651" cy="1769741"/>
          </a:xfrm>
          <a:prstGeom prst="rect">
            <a:avLst/>
          </a:prstGeom>
          <a:noFill/>
        </p:spPr>
        <p:txBody>
          <a:bodyPr wrap="square" lIns="121945" tIns="60973" rIns="121945" bIns="60973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 algn="ctr"/>
            <a:r>
              <a:rPr lang="en-US" sz="107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10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7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10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8" name="crystal">
            <a:hlinkClick r:id="" action="ppaction://media"/>
            <a:extLst>
              <a:ext uri="{FF2B5EF4-FFF2-40B4-BE49-F238E27FC236}">
                <a16:creationId xmlns:a16="http://schemas.microsoft.com/office/drawing/2014/main" xmlns="" id="{53259D04-C9B4-465C-A410-3E92E9FAE4F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xmlns="" r:embed="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6816537" y="3559781"/>
            <a:ext cx="61045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3438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2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11362</TotalTime>
  <Words>323</Words>
  <Application>Microsoft Office PowerPoint</Application>
  <PresentationFormat>Custom</PresentationFormat>
  <Paragraphs>38</Paragraphs>
  <Slides>21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AutoBVT</cp:lastModifiedBy>
  <cp:revision>1198</cp:revision>
  <dcterms:created xsi:type="dcterms:W3CDTF">2008-09-09T22:52:10Z</dcterms:created>
  <dcterms:modified xsi:type="dcterms:W3CDTF">2023-03-31T08:28:41Z</dcterms:modified>
</cp:coreProperties>
</file>